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jpg" ContentType="image/jpeg"/>
  <Override PartName="/ppt/slides/slide98.xml" ContentType="application/vnd.openxmlformats-officedocument.presentationml.slide+xml"/>
  <Override PartName="/ppt/presentation.xml" ContentType="application/vnd.openxmlformats-officedocument.presentationml.presentation.main+xml"/>
  <Override PartName="/ppt/slides/slide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1.xml" ContentType="application/vnd.openxmlformats-officedocument.presentationml.slide+xml"/>
  <Override PartName="/ppt/slides/slide30.xml" ContentType="application/vnd.openxmlformats-officedocument.presentationml.slide+xml"/>
  <Override PartName="/ppt/slides/slide29.xml" ContentType="application/vnd.openxmlformats-officedocument.presentationml.slide+xml"/>
  <Override PartName="/ppt/slides/slide28.xml" ContentType="application/vnd.openxmlformats-officedocument.presentationml.slide+xml"/>
  <Override PartName="/ppt/slides/slide27.xml" ContentType="application/vnd.openxmlformats-officedocument.presentationml.slide+xml"/>
  <Override PartName="/ppt/slides/slide26.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45.xml" ContentType="application/vnd.openxmlformats-officedocument.presentationml.slide+xml"/>
  <Override PartName="/ppt/slides/slide50.xml" ContentType="application/vnd.openxmlformats-officedocument.presentationml.slide+xml"/>
  <Override PartName="/ppt/slides/slide43.xml" ContentType="application/vnd.openxmlformats-officedocument.presentationml.slide+xml"/>
  <Override PartName="/ppt/slides/slide42.xml" ContentType="application/vnd.openxmlformats-officedocument.presentationml.slide+xml"/>
  <Override PartName="/ppt/slides/slide41.xml" ContentType="application/vnd.openxmlformats-officedocument.presentationml.slide+xml"/>
  <Override PartName="/ppt/slides/slide40.xml" ContentType="application/vnd.openxmlformats-officedocument.presentationml.slide+xml"/>
  <Override PartName="/ppt/slides/slide39.xml" ContentType="application/vnd.openxmlformats-officedocument.presentationml.slide+xml"/>
  <Override PartName="/ppt/slides/slide25.xml" ContentType="application/vnd.openxmlformats-officedocument.presentationml.slide+xml"/>
  <Override PartName="/ppt/slides/slide24.xml" ContentType="application/vnd.openxmlformats-officedocument.presentationml.slide+xml"/>
  <Override PartName="/ppt/slides/slide23.xml" ContentType="application/vnd.openxmlformats-officedocument.presentationml.slide+xml"/>
  <Override PartName="/ppt/slides/slide10.xml" ContentType="application/vnd.openxmlformats-officedocument.presentationml.slide+xml"/>
  <Override PartName="/ppt/slides/slide9.xml" ContentType="application/vnd.openxmlformats-officedocument.presentationml.slide+xml"/>
  <Override PartName="/ppt/slides/slide8.xml" ContentType="application/vnd.openxmlformats-officedocument.presentationml.slide+xml"/>
  <Override PartName="/ppt/slides/slide7.xml" ContentType="application/vnd.openxmlformats-officedocument.presentationml.slide+xml"/>
  <Override PartName="/ppt/slides/slide6.xml" ContentType="application/vnd.openxmlformats-officedocument.presentationml.slide+xml"/>
  <Override PartName="/ppt/slides/slide5.xml" ContentType="application/vnd.openxmlformats-officedocument.presentationml.slide+xml"/>
  <Override PartName="/ppt/slides/slide4.xml" ContentType="application/vnd.openxmlformats-officedocument.presentationml.slide+xml"/>
  <Override PartName="/ppt/slides/slide3.xml" ContentType="application/vnd.openxmlformats-officedocument.presentationml.slide+xml"/>
  <Override PartName="/ppt/slides/slide2.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22.xml" ContentType="application/vnd.openxmlformats-officedocument.presentationml.slide+xml"/>
  <Override PartName="/ppt/slides/slide21.xml" ContentType="application/vnd.openxmlformats-officedocument.presentationml.slide+xml"/>
  <Override PartName="/ppt/slides/slide20.xml" ContentType="application/vnd.openxmlformats-officedocument.presentationml.slide+xml"/>
  <Override PartName="/ppt/slides/slide19.xml" ContentType="application/vnd.openxmlformats-officedocument.presentationml.slide+xml"/>
  <Override PartName="/ppt/slides/slide18.xml" ContentType="application/vnd.openxmlformats-officedocument.presentationml.slide+xml"/>
  <Override PartName="/ppt/slides/slide17.xml" ContentType="application/vnd.openxmlformats-officedocument.presentationml.slide+xml"/>
  <Override PartName="/ppt/slides/slide16.xml" ContentType="application/vnd.openxmlformats-officedocument.presentationml.slide+xml"/>
  <Override PartName="/ppt/slides/slide15.xml" ContentType="application/vnd.openxmlformats-officedocument.presentationml.slide+xml"/>
  <Override PartName="/ppt/slides/slide14.xml" ContentType="application/vnd.openxmlformats-officedocument.presentationml.slide+xml"/>
  <Override PartName="/ppt/slides/slide46.xml" ContentType="application/vnd.openxmlformats-officedocument.presentationml.slide+xml"/>
  <Override PartName="/ppt/slides/slide44.xml" ContentType="application/vnd.openxmlformats-officedocument.presentationml.slide+xml"/>
  <Override PartName="/ppt/slides/slide48.xml" ContentType="application/vnd.openxmlformats-officedocument.presentationml.slide+xml"/>
  <Override PartName="/ppt/slides/slide66.xml" ContentType="application/vnd.openxmlformats-officedocument.presentationml.slide+xml"/>
  <Override PartName="/ppt/slides/slide65.xml" ContentType="application/vnd.openxmlformats-officedocument.presentationml.slide+xml"/>
  <Override PartName="/ppt/slides/slide64.xml" ContentType="application/vnd.openxmlformats-officedocument.presentationml.slide+xml"/>
  <Override PartName="/ppt/slides/slide63.xml" ContentType="application/vnd.openxmlformats-officedocument.presentationml.slide+xml"/>
  <Override PartName="/ppt/slides/slide67.xml" ContentType="application/vnd.openxmlformats-officedocument.presentationml.slide+xml"/>
  <Override PartName="/ppt/slides/slide47.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62.xml" ContentType="application/vnd.openxmlformats-officedocument.presentationml.slide+xml"/>
  <Override PartName="/ppt/slides/slide61.xml" ContentType="application/vnd.openxmlformats-officedocument.presentationml.slide+xml"/>
  <Override PartName="/ppt/slides/slide6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73.xml" ContentType="application/vnd.openxmlformats-officedocument.presentationml.slide+xml"/>
  <Override PartName="/ppt/slides/slide68.xml" ContentType="application/vnd.openxmlformats-officedocument.presentationml.slide+xml"/>
  <Override PartName="/ppt/slides/slide75.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74.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49.xml" ContentType="application/vnd.openxmlformats-officedocument.presentationml.slide+xml"/>
  <Override PartName="/ppt/slides/slide87.xml" ContentType="application/vnd.openxmlformats-officedocument.presentationml.slide+xml"/>
  <Override PartName="/ppt/slides/slide91.xml" ContentType="application/vnd.openxmlformats-officedocument.presentationml.slide+xml"/>
  <Override PartName="/ppt/slides/slide8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6.xml" ContentType="application/vnd.openxmlformats-officedocument.presentationml.slide+xml"/>
  <Override PartName="/ppt/slides/slide81.xml" ContentType="application/vnd.openxmlformats-officedocument.presentationml.slide+xml"/>
  <Override PartName="/ppt/slides/slide84.xml" ContentType="application/vnd.openxmlformats-officedocument.presentationml.slide+xml"/>
  <Override PartName="/ppt/slides/slide80.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Masters/slideMaster4.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1.xml" ContentType="application/vnd.openxmlformats-officedocument.presentationml.slideMaster+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25.xml" ContentType="application/vnd.openxmlformats-officedocument.presentationml.notesSlide+xml"/>
  <Override PartName="/ppt/notesSlides/notesSlide24.xml" ContentType="application/vnd.openxmlformats-officedocument.presentationml.notesSlide+xml"/>
  <Override PartName="/ppt/notesSlides/notesSlide23.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32.xml" ContentType="application/vnd.openxmlformats-officedocument.presentationml.notesSlide+xml"/>
  <Override PartName="/ppt/notesSlides/notesSlide34.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2.xml" ContentType="application/vnd.openxmlformats-officedocument.presentationml.notesSlide+xml"/>
  <Override PartName="/ppt/notesSlides/notesSlide41.xml" ContentType="application/vnd.openxmlformats-officedocument.presentationml.notesSlide+xml"/>
  <Override PartName="/ppt/notesSlides/notesSlide40.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17.xml" ContentType="application/vnd.openxmlformats-officedocument.presentationml.notesSlide+xml"/>
  <Override PartName="/ppt/notesSlides/notesSlide16.xml" ContentType="application/vnd.openxmlformats-officedocument.presentationml.notesSlide+xml"/>
  <Override PartName="/ppt/notesSlides/notesSlide15.xml" ContentType="application/vnd.openxmlformats-officedocument.presentationml.notesSlide+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8.xml" ContentType="application/vnd.openxmlformats-officedocument.presentationml.slideLayout+xml"/>
  <Override PartName="/ppt/slideLayouts/slideLayout7.xml" ContentType="application/vnd.openxmlformats-officedocument.presentationml.slideLayout+xml"/>
  <Override PartName="/ppt/slideLayouts/slideLayout6.xml" ContentType="application/vnd.openxmlformats-officedocument.presentationml.slideLayout+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8.xml" ContentType="application/vnd.openxmlformats-officedocument.presentationml.notesSlide+xml"/>
  <Override PartName="/ppt/notesSlides/notesSlide7.xml" ContentType="application/vnd.openxmlformats-officedocument.presentationml.notesSlide+xml"/>
  <Override PartName="/ppt/notesSlides/notesSlide6.xml" ContentType="application/vnd.openxmlformats-officedocument.presentationml.notesSlid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49.xml" ContentType="application/vnd.openxmlformats-officedocument.presentationml.notesSlide+xml"/>
  <Override PartName="/ppt/notesSlides/notesSlide33.xml" ContentType="application/vnd.openxmlformats-officedocument.presentationml.notesSlide+xml"/>
  <Override PartName="/ppt/notesSlides/notesSlide51.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0.xml" ContentType="application/vnd.openxmlformats-officedocument.presentationml.notesSlide+xml"/>
  <Override PartName="/ppt/notesSlides/notesSlide79.xml" ContentType="application/vnd.openxmlformats-officedocument.presentationml.notesSlide+xml"/>
  <Override PartName="/ppt/notesSlides/notesSlide78.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50.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5.xml" ContentType="application/vnd.openxmlformats-officedocument.presentationml.notesSlide+xml"/>
  <Override PartName="/ppt/notesSlides/notesSlide94.xml" ContentType="application/vnd.openxmlformats-officedocument.presentationml.notesSlide+xml"/>
  <Override PartName="/ppt/notesSlides/notesSlide93.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73.xml" ContentType="application/vnd.openxmlformats-officedocument.presentationml.notesSlide+xml"/>
  <Override PartName="/ppt/notesSlides/notesSlide86.xml" ContentType="application/vnd.openxmlformats-officedocument.presentationml.notesSlide+xml"/>
  <Override PartName="/ppt/notesSlides/notesSlide61.xml" ContentType="application/vnd.openxmlformats-officedocument.presentationml.notesSlide+xml"/>
  <Override PartName="/ppt/notesSlides/notesSlide65.xml" ContentType="application/vnd.openxmlformats-officedocument.presentationml.notesSlide+xml"/>
  <Override PartName="/ppt/notesSlides/notesSlide62.xml" ContentType="application/vnd.openxmlformats-officedocument.presentationml.notesSlide+xml"/>
  <Override PartName="/ppt/notesSlides/notesSlide56.xml" ContentType="application/vnd.openxmlformats-officedocument.presentationml.notesSlide+xml"/>
  <Override PartName="/ppt/notesSlides/notesSlide55.xml" ContentType="application/vnd.openxmlformats-officedocument.presentationml.notesSlide+xml"/>
  <Override PartName="/ppt/notesSlides/notesSlide64.xml" ContentType="application/vnd.openxmlformats-officedocument.presentationml.notesSlide+xml"/>
  <Override PartName="/ppt/notesSlides/notesSlide57.xml" ContentType="application/vnd.openxmlformats-officedocument.presentationml.notesSlide+xml"/>
  <Override PartName="/ppt/notesSlides/notesSlide63.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54.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72.xml" ContentType="application/vnd.openxmlformats-officedocument.presentationml.notesSlide+xml"/>
  <Override PartName="/ppt/notesSlides/notesSlide52.xml" ContentType="application/vnd.openxmlformats-officedocument.presentationml.notesSlide+xml"/>
  <Override PartName="/ppt/notesSlides/notesSlide71.xml" ContentType="application/vnd.openxmlformats-officedocument.presentationml.notesSlide+xml"/>
  <Override PartName="/ppt/notesSlides/notesSlide53.xml" ContentType="application/vnd.openxmlformats-officedocument.presentationml.notesSlide+xml"/>
  <Override PartName="/ppt/notesSlides/notesSlide69.xml" ContentType="application/vnd.openxmlformats-officedocument.presentationml.notesSlide+xml"/>
  <Override PartName="/ppt/notesSlides/notesSlide68.xml" ContentType="application/vnd.openxmlformats-officedocument.presentationml.notesSlide+xml"/>
  <Override PartName="/ppt/notesSlides/notesSlide70.xml" ContentType="application/vnd.openxmlformats-officedocument.presentationml.notesSlid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handoutMasters/handoutMaster1.xml" ContentType="application/vnd.openxmlformats-officedocument.presentationml.handoutMaster+xml"/>
  <Override PartName="/ppt/theme/theme1.xml" ContentType="application/vnd.openxmlformats-officedocument.theme+xml"/>
  <Override PartName="/ppt/theme/theme2.xml" ContentType="application/vnd.openxmlformats-officedocument.theme+xml"/>
  <Override PartName="/ppt/commentAuthors.xml" ContentType="application/vnd.openxmlformats-officedocument.presentationml.commentAuthors+xml"/>
  <Override PartName="/ppt/notesMasters/notesMaster1.xml" ContentType="application/vnd.openxmlformats-officedocument.presentationml.notesMaster+xml"/>
  <Override PartName="/ppt/presProps.xml" ContentType="application/vnd.openxmlformats-officedocument.presentationml.presProps+xml"/>
  <Override PartName="/ppt/tableStyles.xml" ContentType="application/vnd.openxmlformats-officedocument.presentationml.tableStyles+xml"/>
  <Override PartName="/ppt/viewProps.xml" ContentType="application/vnd.openxmlformats-officedocument.presentationml.viewProps+xml"/>
  <Override PartName="/ppt/tags/tag3.xml" ContentType="application/vnd.openxmlformats-officedocument.presentationml.tags+xml"/>
  <Override PartName="/ppt/tags/tag5.xml" ContentType="application/vnd.openxmlformats-officedocument.presentationml.tags+xml"/>
  <Override PartName="/docProps/app.xml" ContentType="application/vnd.openxmlformats-officedocument.extended-properties+xml"/>
  <Override PartName="/ppt/tags/tag1.xml" ContentType="application/vnd.openxmlformats-officedocument.presentationml.tags+xml"/>
  <Override PartName="/ppt/tags/tag2.xml" ContentType="application/vnd.openxmlformats-officedocument.presentationml.tags+xml"/>
  <Override PartName="/ppt/tags/tag8.xml" ContentType="application/vnd.openxmlformats-officedocument.presentationml.tags+xml"/>
  <Override PartName="/ppt/tags/tag4.xml" ContentType="application/vnd.openxmlformats-officedocument.presentationml.tags+xml"/>
  <Override PartName="/ppt/tags/tag7.xml" ContentType="application/vnd.openxmlformats-officedocument.presentationml.tags+xml"/>
  <Override PartName="/ppt/tags/tag6.xml" ContentType="application/vnd.openxmlformats-officedocument.presentationml.tags+xml"/>
  <Override PartName="/docProps/core.xml" ContentType="application/vnd.openxmlformats-package.core-properties+xml"/>
  <Override PartName="/docProps/custom.xml" ContentType="application/vnd.openxmlformats-officedocument.custom-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aveSubsetFonts="1">
  <p:sldMasterIdLst>
    <p:sldMasterId id="2147484204" r:id="rId1"/>
    <p:sldMasterId id="2147484215" r:id="rId2"/>
    <p:sldMasterId id="2147484217" r:id="rId3"/>
    <p:sldMasterId id="2147484223" r:id="rId4"/>
  </p:sldMasterIdLst>
  <p:notesMasterIdLst>
    <p:notesMasterId r:id="rId103"/>
  </p:notesMasterIdLst>
  <p:handoutMasterIdLst>
    <p:handoutMasterId r:id="rId104"/>
  </p:handoutMasterIdLst>
  <p:sldIdLst>
    <p:sldId id="256" r:id="rId5"/>
    <p:sldId id="257" r:id="rId6"/>
    <p:sldId id="358" r:id="rId7"/>
    <p:sldId id="259" r:id="rId8"/>
    <p:sldId id="367" r:id="rId9"/>
    <p:sldId id="485" r:id="rId10"/>
    <p:sldId id="486" r:id="rId11"/>
    <p:sldId id="487" r:id="rId12"/>
    <p:sldId id="488" r:id="rId13"/>
    <p:sldId id="649" r:id="rId14"/>
    <p:sldId id="639" r:id="rId15"/>
    <p:sldId id="664" r:id="rId16"/>
    <p:sldId id="646" r:id="rId17"/>
    <p:sldId id="338" r:id="rId18"/>
    <p:sldId id="644" r:id="rId19"/>
    <p:sldId id="665" r:id="rId20"/>
    <p:sldId id="666" r:id="rId21"/>
    <p:sldId id="667" r:id="rId22"/>
    <p:sldId id="668" r:id="rId23"/>
    <p:sldId id="650" r:id="rId24"/>
    <p:sldId id="669" r:id="rId25"/>
    <p:sldId id="670" r:id="rId26"/>
    <p:sldId id="620" r:id="rId27"/>
    <p:sldId id="671" r:id="rId28"/>
    <p:sldId id="672" r:id="rId29"/>
    <p:sldId id="673" r:id="rId30"/>
    <p:sldId id="740" r:id="rId31"/>
    <p:sldId id="741" r:id="rId32"/>
    <p:sldId id="742" r:id="rId33"/>
    <p:sldId id="674" r:id="rId34"/>
    <p:sldId id="675" r:id="rId35"/>
    <p:sldId id="676" r:id="rId36"/>
    <p:sldId id="677" r:id="rId37"/>
    <p:sldId id="739" r:id="rId38"/>
    <p:sldId id="679" r:id="rId39"/>
    <p:sldId id="680" r:id="rId40"/>
    <p:sldId id="681" r:id="rId41"/>
    <p:sldId id="682" r:id="rId42"/>
    <p:sldId id="683" r:id="rId43"/>
    <p:sldId id="684" r:id="rId44"/>
    <p:sldId id="685" r:id="rId45"/>
    <p:sldId id="686" r:id="rId46"/>
    <p:sldId id="687" r:id="rId47"/>
    <p:sldId id="688" r:id="rId48"/>
    <p:sldId id="689" r:id="rId49"/>
    <p:sldId id="690" r:id="rId50"/>
    <p:sldId id="691" r:id="rId51"/>
    <p:sldId id="692" r:id="rId52"/>
    <p:sldId id="693" r:id="rId53"/>
    <p:sldId id="694" r:id="rId54"/>
    <p:sldId id="695" r:id="rId55"/>
    <p:sldId id="696" r:id="rId56"/>
    <p:sldId id="697" r:id="rId57"/>
    <p:sldId id="698" r:id="rId58"/>
    <p:sldId id="699" r:id="rId59"/>
    <p:sldId id="700" r:id="rId60"/>
    <p:sldId id="701" r:id="rId61"/>
    <p:sldId id="702" r:id="rId62"/>
    <p:sldId id="703" r:id="rId63"/>
    <p:sldId id="704" r:id="rId64"/>
    <p:sldId id="705" r:id="rId65"/>
    <p:sldId id="706" r:id="rId66"/>
    <p:sldId id="707" r:id="rId67"/>
    <p:sldId id="708" r:id="rId68"/>
    <p:sldId id="709" r:id="rId69"/>
    <p:sldId id="710" r:id="rId70"/>
    <p:sldId id="711" r:id="rId71"/>
    <p:sldId id="712" r:id="rId72"/>
    <p:sldId id="713" r:id="rId73"/>
    <p:sldId id="714" r:id="rId74"/>
    <p:sldId id="743" r:id="rId75"/>
    <p:sldId id="715" r:id="rId76"/>
    <p:sldId id="716" r:id="rId77"/>
    <p:sldId id="717" r:id="rId78"/>
    <p:sldId id="718" r:id="rId79"/>
    <p:sldId id="719" r:id="rId80"/>
    <p:sldId id="720" r:id="rId81"/>
    <p:sldId id="721" r:id="rId82"/>
    <p:sldId id="722" r:id="rId83"/>
    <p:sldId id="744" r:id="rId84"/>
    <p:sldId id="723" r:id="rId85"/>
    <p:sldId id="724" r:id="rId86"/>
    <p:sldId id="725" r:id="rId87"/>
    <p:sldId id="726" r:id="rId88"/>
    <p:sldId id="727" r:id="rId89"/>
    <p:sldId id="728" r:id="rId90"/>
    <p:sldId id="729" r:id="rId91"/>
    <p:sldId id="730" r:id="rId92"/>
    <p:sldId id="731" r:id="rId93"/>
    <p:sldId id="732" r:id="rId94"/>
    <p:sldId id="733" r:id="rId95"/>
    <p:sldId id="745" r:id="rId96"/>
    <p:sldId id="734" r:id="rId97"/>
    <p:sldId id="735" r:id="rId98"/>
    <p:sldId id="736" r:id="rId99"/>
    <p:sldId id="737" r:id="rId100"/>
    <p:sldId id="738" r:id="rId101"/>
    <p:sldId id="270" r:id="rId102"/>
  </p:sldIdLst>
  <p:sldSz cx="12192000" cy="6858000"/>
  <p:notesSz cx="6797675" cy="9926638"/>
  <p:defaultTex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p:defaultTextStyle>
  <p:extLst>
    <p:ext uri="{EFAFB233-063F-42B5-8137-9DF3F51BA10A}">
      <p15:sldGuideLst xmlns:p15="http://schemas.microsoft.com/office/powerpoint/2012/main">
        <p15:guide id="6" orient="horz" pos="1776" userDrawn="1">
          <p15:clr>
            <a:srgbClr val="A4A3A4"/>
          </p15:clr>
        </p15:guide>
        <p15:guide id="7" pos="3840" userDrawn="1">
          <p15:clr>
            <a:srgbClr val="A4A3A4"/>
          </p15:clr>
        </p15:guide>
      </p15:sldGuideLst>
    </p:ext>
    <p:ext uri="{2D200454-40CA-4A62-9FC3-DE9A4176ACB9}">
      <p15:notesGuideLst xmlns:p15="http://schemas.microsoft.com/office/powerpoint/2012/main">
        <p15:guide id="1" orient="horz" userDrawn="1">
          <p15:clr>
            <a:srgbClr val="A4A3A4"/>
          </p15:clr>
        </p15:guide>
        <p15:guide id="2" pos="214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hejunjianzjhw" initials="h" lastIdx="46" clrIdx="0">
    <p:extLst>
      <p:ext uri="{19B8F6BF-5375-455C-9EA6-DF929625EA0E}">
        <p15:presenceInfo xmlns:p15="http://schemas.microsoft.com/office/powerpoint/2012/main" userId="S-1-5-21-147214757-305610072-1517763936-5682676" providerId="AD"/>
      </p:ext>
    </p:extLst>
  </p:cmAuthor>
  <p:cmAuthor id="2" name="Zhangjisheng (Jason)" initials="Z(" lastIdx="2" clrIdx="1">
    <p:extLst>
      <p:ext uri="{19B8F6BF-5375-455C-9EA6-DF929625EA0E}">
        <p15:presenceInfo xmlns:p15="http://schemas.microsoft.com/office/powerpoint/2012/main" userId="S-1-5-21-147214757-305610072-1517763936-344871" providerId="AD"/>
      </p:ext>
    </p:extLst>
  </p:cmAuthor>
  <p:cmAuthor id="3" name="Wu Monk" initials="WM" lastIdx="5" clrIdx="2">
    <p:extLst>
      <p:ext uri="{19B8F6BF-5375-455C-9EA6-DF929625EA0E}">
        <p15:presenceInfo xmlns:p15="http://schemas.microsoft.com/office/powerpoint/2012/main" userId="cd7b699acb0cb86b" providerId="Windows Live"/>
      </p:ext>
    </p:extLst>
  </p:cmAuthor>
  <p:cmAuthor id="4" name="Wuyuezjhw (Monk)" initials="W(" lastIdx="138" clrIdx="3">
    <p:extLst>
      <p:ext uri="{19B8F6BF-5375-455C-9EA6-DF929625EA0E}">
        <p15:presenceInfo xmlns:p15="http://schemas.microsoft.com/office/powerpoint/2012/main" userId="S-1-5-21-147214757-305610072-1517763936-3193612" providerId="AD"/>
      </p:ext>
    </p:extLst>
  </p:cmAuthor>
  <p:cmAuthor id="5" name="luyueyuezjhw" initials="l" lastIdx="127" clrIdx="4">
    <p:extLst>
      <p:ext uri="{19B8F6BF-5375-455C-9EA6-DF929625EA0E}">
        <p15:presenceInfo xmlns:p15="http://schemas.microsoft.com/office/powerpoint/2012/main" userId="S-1-5-21-147214757-305610072-1517763936-4736116"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D9D9D9"/>
    <a:srgbClr val="56C4D2"/>
    <a:srgbClr val="FFFFFF"/>
    <a:srgbClr val="E28189"/>
    <a:srgbClr val="C7000B"/>
    <a:srgbClr val="F28944"/>
    <a:srgbClr val="AFD89C"/>
    <a:srgbClr val="FDE397"/>
    <a:srgbClr val="FEEEC1"/>
    <a:srgbClr val="EEB3B8"/>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72833802-FEF1-4C79-8D5D-14CF1EAF98D9}">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E8034E78-7F5D-4C2E-B375-FC64B27BC917}" styleName="Dark Style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EB9631B5-78F2-41C9-869B-9F39066F8104}" styleName="Medium Style 3 - Accent 4">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4"/>
          </a:solidFill>
        </a:fill>
      </a:tcStyle>
    </a:lastCol>
    <a:firstCol>
      <a:tcTxStyle b="on">
        <a:fontRef idx="minor">
          <a:scrgbClr r="0" g="0" b="0"/>
        </a:fontRef>
        <a:schemeClr val="lt1"/>
      </a:tcTxStyle>
      <a:tcStyle>
        <a:tcBdr/>
        <a:fill>
          <a:solidFill>
            <a:schemeClr val="accent4"/>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4"/>
          </a:solid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17292A2E-F333-43FB-9621-5CBBE7FDCDCB}" styleName="Light Style 2 - Accent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5202B0CA-FC54-4496-8BCA-5EF66A818D29}" styleName="Dark Style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dk1">
              <a:tint val="20000"/>
            </a:schemeClr>
          </a:solidFill>
        </a:fill>
      </a:tcStyle>
    </a:lastRow>
    <a:firstRow>
      <a:tcTxStyle b="on">
        <a:fontRef idx="minor">
          <a:scrgbClr r="0" g="0" b="0"/>
        </a:fontRef>
        <a:schemeClr val="lt1"/>
      </a:tcTxStyle>
      <a:tcStyle>
        <a:tcBdr/>
        <a:fill>
          <a:solidFill>
            <a:schemeClr val="dk1"/>
          </a:solidFill>
        </a:fill>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406" autoAdjust="0"/>
    <p:restoredTop sz="89556" autoAdjust="0"/>
  </p:normalViewPr>
  <p:slideViewPr>
    <p:cSldViewPr snapToGrid="0" snapToObjects="1">
      <p:cViewPr varScale="1">
        <p:scale>
          <a:sx n="97" d="100"/>
          <a:sy n="97" d="100"/>
        </p:scale>
        <p:origin x="72" y="84"/>
      </p:cViewPr>
      <p:guideLst>
        <p:guide orient="horz" pos="1776"/>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snapToObjects="1">
      <p:cViewPr varScale="1">
        <p:scale>
          <a:sx n="76" d="100"/>
          <a:sy n="76" d="100"/>
        </p:scale>
        <p:origin x="3246" y="90"/>
      </p:cViewPr>
      <p:guideLst>
        <p:guide orient="horz"/>
        <p:guide pos="2141"/>
      </p:guideLst>
    </p:cSldViewPr>
  </p:notesViewPr>
  <p:gridSpacing cx="72000" cy="72000"/>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slide" Target="slides/slide59.xml"/><Relationship Id="rId68" Type="http://schemas.openxmlformats.org/officeDocument/2006/relationships/slide" Target="slides/slide64.xml"/><Relationship Id="rId84" Type="http://schemas.openxmlformats.org/officeDocument/2006/relationships/slide" Target="slides/slide80.xml"/><Relationship Id="rId89" Type="http://schemas.openxmlformats.org/officeDocument/2006/relationships/slide" Target="slides/slide85.xml"/><Relationship Id="rId112" Type="http://schemas.openxmlformats.org/officeDocument/2006/relationships/customXml" Target="../customXml/item3.xml"/><Relationship Id="rId16" Type="http://schemas.openxmlformats.org/officeDocument/2006/relationships/slide" Target="slides/slide12.xml"/><Relationship Id="rId107" Type="http://schemas.openxmlformats.org/officeDocument/2006/relationships/viewProps" Target="viewProps.xml"/><Relationship Id="rId11" Type="http://schemas.openxmlformats.org/officeDocument/2006/relationships/slide" Target="slides/slide7.xml"/><Relationship Id="rId32" Type="http://schemas.openxmlformats.org/officeDocument/2006/relationships/slide" Target="slides/slide28.xml"/><Relationship Id="rId37" Type="http://schemas.openxmlformats.org/officeDocument/2006/relationships/slide" Target="slides/slide33.xml"/><Relationship Id="rId53" Type="http://schemas.openxmlformats.org/officeDocument/2006/relationships/slide" Target="slides/slide49.xml"/><Relationship Id="rId58" Type="http://schemas.openxmlformats.org/officeDocument/2006/relationships/slide" Target="slides/slide54.xml"/><Relationship Id="rId74" Type="http://schemas.openxmlformats.org/officeDocument/2006/relationships/slide" Target="slides/slide70.xml"/><Relationship Id="rId79" Type="http://schemas.openxmlformats.org/officeDocument/2006/relationships/slide" Target="slides/slide75.xml"/><Relationship Id="rId102" Type="http://schemas.openxmlformats.org/officeDocument/2006/relationships/slide" Target="slides/slide98.xml"/><Relationship Id="rId5" Type="http://schemas.openxmlformats.org/officeDocument/2006/relationships/slide" Target="slides/slide1.xml"/><Relationship Id="rId90" Type="http://schemas.openxmlformats.org/officeDocument/2006/relationships/slide" Target="slides/slide86.xml"/><Relationship Id="rId95" Type="http://schemas.openxmlformats.org/officeDocument/2006/relationships/slide" Target="slides/slide91.xml"/><Relationship Id="rId22" Type="http://schemas.openxmlformats.org/officeDocument/2006/relationships/slide" Target="slides/slide18.xml"/><Relationship Id="rId27" Type="http://schemas.openxmlformats.org/officeDocument/2006/relationships/slide" Target="slides/slide23.xml"/><Relationship Id="rId43" Type="http://schemas.openxmlformats.org/officeDocument/2006/relationships/slide" Target="slides/slide39.xml"/><Relationship Id="rId48" Type="http://schemas.openxmlformats.org/officeDocument/2006/relationships/slide" Target="slides/slide44.xml"/><Relationship Id="rId64" Type="http://schemas.openxmlformats.org/officeDocument/2006/relationships/slide" Target="slides/slide60.xml"/><Relationship Id="rId69" Type="http://schemas.openxmlformats.org/officeDocument/2006/relationships/slide" Target="slides/slide65.xml"/><Relationship Id="rId80" Type="http://schemas.openxmlformats.org/officeDocument/2006/relationships/slide" Target="slides/slide76.xml"/><Relationship Id="rId85" Type="http://schemas.openxmlformats.org/officeDocument/2006/relationships/slide" Target="slides/slide81.xml"/><Relationship Id="rId12" Type="http://schemas.openxmlformats.org/officeDocument/2006/relationships/slide" Target="slides/slide8.xml"/><Relationship Id="rId17" Type="http://schemas.openxmlformats.org/officeDocument/2006/relationships/slide" Target="slides/slide13.xml"/><Relationship Id="rId33" Type="http://schemas.openxmlformats.org/officeDocument/2006/relationships/slide" Target="slides/slide29.xml"/><Relationship Id="rId38" Type="http://schemas.openxmlformats.org/officeDocument/2006/relationships/slide" Target="slides/slide34.xml"/><Relationship Id="rId59" Type="http://schemas.openxmlformats.org/officeDocument/2006/relationships/slide" Target="slides/slide55.xml"/><Relationship Id="rId103" Type="http://schemas.openxmlformats.org/officeDocument/2006/relationships/notesMaster" Target="notesMasters/notesMaster1.xml"/><Relationship Id="rId108" Type="http://schemas.openxmlformats.org/officeDocument/2006/relationships/theme" Target="theme/theme1.xml"/><Relationship Id="rId54" Type="http://schemas.openxmlformats.org/officeDocument/2006/relationships/slide" Target="slides/slide50.xml"/><Relationship Id="rId70" Type="http://schemas.openxmlformats.org/officeDocument/2006/relationships/slide" Target="slides/slide66.xml"/><Relationship Id="rId75" Type="http://schemas.openxmlformats.org/officeDocument/2006/relationships/slide" Target="slides/slide71.xml"/><Relationship Id="rId91" Type="http://schemas.openxmlformats.org/officeDocument/2006/relationships/slide" Target="slides/slide87.xml"/><Relationship Id="rId96" Type="http://schemas.openxmlformats.org/officeDocument/2006/relationships/slide" Target="slides/slide92.xml"/><Relationship Id="rId1" Type="http://schemas.openxmlformats.org/officeDocument/2006/relationships/slideMaster" Target="slideMasters/slideMaster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6" Type="http://schemas.openxmlformats.org/officeDocument/2006/relationships/presProps" Target="presProps.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73" Type="http://schemas.openxmlformats.org/officeDocument/2006/relationships/slide" Target="slides/slide69.xml"/><Relationship Id="rId78" Type="http://schemas.openxmlformats.org/officeDocument/2006/relationships/slide" Target="slides/slide74.xml"/><Relationship Id="rId81" Type="http://schemas.openxmlformats.org/officeDocument/2006/relationships/slide" Target="slides/slide77.xml"/><Relationship Id="rId86" Type="http://schemas.openxmlformats.org/officeDocument/2006/relationships/slide" Target="slides/slide82.xml"/><Relationship Id="rId94" Type="http://schemas.openxmlformats.org/officeDocument/2006/relationships/slide" Target="slides/slide90.xml"/><Relationship Id="rId99" Type="http://schemas.openxmlformats.org/officeDocument/2006/relationships/slide" Target="slides/slide95.xml"/><Relationship Id="rId101" Type="http://schemas.openxmlformats.org/officeDocument/2006/relationships/slide" Target="slides/slide97.xml"/><Relationship Id="rId4" Type="http://schemas.openxmlformats.org/officeDocument/2006/relationships/slideMaster" Target="slideMasters/slideMaster4.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109" Type="http://schemas.openxmlformats.org/officeDocument/2006/relationships/tableStyles" Target="tableStyles.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6" Type="http://schemas.openxmlformats.org/officeDocument/2006/relationships/slide" Target="slides/slide72.xml"/><Relationship Id="rId97" Type="http://schemas.openxmlformats.org/officeDocument/2006/relationships/slide" Target="slides/slide93.xml"/><Relationship Id="rId104" Type="http://schemas.openxmlformats.org/officeDocument/2006/relationships/handoutMaster" Target="handoutMasters/handoutMaster1.xml"/><Relationship Id="rId7" Type="http://schemas.openxmlformats.org/officeDocument/2006/relationships/slide" Target="slides/slide3.xml"/><Relationship Id="rId71" Type="http://schemas.openxmlformats.org/officeDocument/2006/relationships/slide" Target="slides/slide67.xml"/><Relationship Id="rId92" Type="http://schemas.openxmlformats.org/officeDocument/2006/relationships/slide" Target="slides/slide88.xml"/><Relationship Id="rId2" Type="http://schemas.openxmlformats.org/officeDocument/2006/relationships/slideMaster" Target="slideMasters/slideMaster2.xml"/><Relationship Id="rId29" Type="http://schemas.openxmlformats.org/officeDocument/2006/relationships/slide" Target="slides/slide25.xml"/><Relationship Id="rId24" Type="http://schemas.openxmlformats.org/officeDocument/2006/relationships/slide" Target="slides/slide20.xml"/><Relationship Id="rId40" Type="http://schemas.openxmlformats.org/officeDocument/2006/relationships/slide" Target="slides/slide36.xml"/><Relationship Id="rId45" Type="http://schemas.openxmlformats.org/officeDocument/2006/relationships/slide" Target="slides/slide41.xml"/><Relationship Id="rId66" Type="http://schemas.openxmlformats.org/officeDocument/2006/relationships/slide" Target="slides/slide62.xml"/><Relationship Id="rId87" Type="http://schemas.openxmlformats.org/officeDocument/2006/relationships/slide" Target="slides/slide83.xml"/><Relationship Id="rId110" Type="http://schemas.openxmlformats.org/officeDocument/2006/relationships/customXml" Target="../customXml/item1.xml"/><Relationship Id="rId61" Type="http://schemas.openxmlformats.org/officeDocument/2006/relationships/slide" Target="slides/slide57.xml"/><Relationship Id="rId82" Type="http://schemas.openxmlformats.org/officeDocument/2006/relationships/slide" Target="slides/slide78.xml"/><Relationship Id="rId19" Type="http://schemas.openxmlformats.org/officeDocument/2006/relationships/slide" Target="slides/slide15.xml"/><Relationship Id="rId14" Type="http://schemas.openxmlformats.org/officeDocument/2006/relationships/slide" Target="slides/slide10.xml"/><Relationship Id="rId30" Type="http://schemas.openxmlformats.org/officeDocument/2006/relationships/slide" Target="slides/slide26.xml"/><Relationship Id="rId35" Type="http://schemas.openxmlformats.org/officeDocument/2006/relationships/slide" Target="slides/slide31.xml"/><Relationship Id="rId56" Type="http://schemas.openxmlformats.org/officeDocument/2006/relationships/slide" Target="slides/slide52.xml"/><Relationship Id="rId77" Type="http://schemas.openxmlformats.org/officeDocument/2006/relationships/slide" Target="slides/slide73.xml"/><Relationship Id="rId100" Type="http://schemas.openxmlformats.org/officeDocument/2006/relationships/slide" Target="slides/slide96.xml"/><Relationship Id="rId105" Type="http://schemas.openxmlformats.org/officeDocument/2006/relationships/commentAuthors" Target="commentAuthors.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93" Type="http://schemas.openxmlformats.org/officeDocument/2006/relationships/slide" Target="slides/slide89.xml"/><Relationship Id="rId98" Type="http://schemas.openxmlformats.org/officeDocument/2006/relationships/slide" Target="slides/slide94.xml"/><Relationship Id="rId3" Type="http://schemas.openxmlformats.org/officeDocument/2006/relationships/slideMaster" Target="slideMasters/slideMaster3.xml"/><Relationship Id="rId25" Type="http://schemas.openxmlformats.org/officeDocument/2006/relationships/slide" Target="slides/slide21.xml"/><Relationship Id="rId46" Type="http://schemas.openxmlformats.org/officeDocument/2006/relationships/slide" Target="slides/slide42.xml"/><Relationship Id="rId67" Type="http://schemas.openxmlformats.org/officeDocument/2006/relationships/slide" Target="slides/slide63.xml"/><Relationship Id="rId20" Type="http://schemas.openxmlformats.org/officeDocument/2006/relationships/slide" Target="slides/slide16.xml"/><Relationship Id="rId41" Type="http://schemas.openxmlformats.org/officeDocument/2006/relationships/slide" Target="slides/slide37.xml"/><Relationship Id="rId62" Type="http://schemas.openxmlformats.org/officeDocument/2006/relationships/slide" Target="slides/slide58.xml"/><Relationship Id="rId83" Type="http://schemas.openxmlformats.org/officeDocument/2006/relationships/slide" Target="slides/slide79.xml"/><Relationship Id="rId88" Type="http://schemas.openxmlformats.org/officeDocument/2006/relationships/slide" Target="slides/slide84.xml"/><Relationship Id="rId111" Type="http://schemas.openxmlformats.org/officeDocument/2006/relationships/customXml" Target="../customXml/item2.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 xmlns:a16="http://schemas.microsoft.com/office/drawing/2014/main" id="{8CC198DB-AFBD-584A-8986-364FF2B03F46}"/>
              </a:ext>
            </a:extLst>
          </p:cNvPr>
          <p:cNvSpPr>
            <a:spLocks noGrp="1"/>
          </p:cNvSpPr>
          <p:nvPr>
            <p:ph type="hdr" sz="quarter"/>
          </p:nvPr>
        </p:nvSpPr>
        <p:spPr>
          <a:xfrm>
            <a:off x="0" y="0"/>
            <a:ext cx="2945659" cy="498056"/>
          </a:xfrm>
          <a:prstGeom prst="rect">
            <a:avLst/>
          </a:prstGeom>
        </p:spPr>
        <p:txBody>
          <a:bodyPr vert="horz" lIns="91440" tIns="45720" rIns="91440" bIns="45720" rtlCol="0"/>
          <a:lstStyle>
            <a:lvl1pPr algn="l">
              <a:defRPr sz="1200"/>
            </a:lvl1pPr>
          </a:lstStyle>
          <a:p>
            <a:endParaRPr lang="en-US" dirty="0">
              <a:latin typeface="Huawei Sans" panose="020C0503030203020204" pitchFamily="34" charset="0"/>
            </a:endParaRPr>
          </a:p>
        </p:txBody>
      </p:sp>
      <p:sp>
        <p:nvSpPr>
          <p:cNvPr id="3" name="Date Placeholder 2">
            <a:extLst>
              <a:ext uri="{FF2B5EF4-FFF2-40B4-BE49-F238E27FC236}">
                <a16:creationId xmlns="" xmlns:a16="http://schemas.microsoft.com/office/drawing/2014/main" id="{AD01315C-523F-A043-8029-B9921497126E}"/>
              </a:ext>
            </a:extLst>
          </p:cNvPr>
          <p:cNvSpPr>
            <a:spLocks noGrp="1"/>
          </p:cNvSpPr>
          <p:nvPr>
            <p:ph type="dt" sz="quarter" idx="1"/>
          </p:nvPr>
        </p:nvSpPr>
        <p:spPr>
          <a:xfrm>
            <a:off x="3850443" y="0"/>
            <a:ext cx="2945659" cy="498056"/>
          </a:xfrm>
          <a:prstGeom prst="rect">
            <a:avLst/>
          </a:prstGeom>
        </p:spPr>
        <p:txBody>
          <a:bodyPr vert="horz" lIns="91440" tIns="45720" rIns="91440" bIns="45720" rtlCol="0"/>
          <a:lstStyle>
            <a:lvl1pPr algn="r">
              <a:defRPr sz="1200"/>
            </a:lvl1pPr>
          </a:lstStyle>
          <a:p>
            <a:fld id="{E8CF71B8-DF2A-2E41-BE66-2E18A767DA8A}" type="datetimeFigureOut">
              <a:rPr lang="en-US" smtClean="0">
                <a:latin typeface="Huawei Sans" panose="020C0503030203020204" pitchFamily="34" charset="0"/>
              </a:rPr>
              <a:t>6/22/2021</a:t>
            </a:fld>
            <a:endParaRPr lang="en-US" dirty="0">
              <a:latin typeface="Huawei Sans" panose="020C0503030203020204" pitchFamily="34" charset="0"/>
            </a:endParaRPr>
          </a:p>
        </p:txBody>
      </p:sp>
      <p:sp>
        <p:nvSpPr>
          <p:cNvPr id="4" name="Footer Placeholder 3">
            <a:extLst>
              <a:ext uri="{FF2B5EF4-FFF2-40B4-BE49-F238E27FC236}">
                <a16:creationId xmlns="" xmlns:a16="http://schemas.microsoft.com/office/drawing/2014/main" id="{B9601424-70F4-1643-8E3A-557A0258D6B6}"/>
              </a:ext>
            </a:extLst>
          </p:cNvPr>
          <p:cNvSpPr>
            <a:spLocks noGrp="1"/>
          </p:cNvSpPr>
          <p:nvPr>
            <p:ph type="ftr" sz="quarter" idx="2"/>
          </p:nvPr>
        </p:nvSpPr>
        <p:spPr>
          <a:xfrm>
            <a:off x="0" y="9428584"/>
            <a:ext cx="2945659" cy="498055"/>
          </a:xfrm>
          <a:prstGeom prst="rect">
            <a:avLst/>
          </a:prstGeom>
        </p:spPr>
        <p:txBody>
          <a:bodyPr vert="horz" lIns="91440" tIns="45720" rIns="91440" bIns="45720" rtlCol="0" anchor="b"/>
          <a:lstStyle>
            <a:lvl1pPr algn="l">
              <a:defRPr sz="1200"/>
            </a:lvl1pPr>
          </a:lstStyle>
          <a:p>
            <a:endParaRPr lang="en-US" dirty="0">
              <a:latin typeface="Huawei Sans" panose="020C0503030203020204" pitchFamily="34" charset="0"/>
            </a:endParaRPr>
          </a:p>
        </p:txBody>
      </p:sp>
      <p:sp>
        <p:nvSpPr>
          <p:cNvPr id="5" name="Slide Number Placeholder 4">
            <a:extLst>
              <a:ext uri="{FF2B5EF4-FFF2-40B4-BE49-F238E27FC236}">
                <a16:creationId xmlns="" xmlns:a16="http://schemas.microsoft.com/office/drawing/2014/main" id="{E85BF48A-FF5C-8145-95A7-EE66A87C73DF}"/>
              </a:ext>
            </a:extLst>
          </p:cNvPr>
          <p:cNvSpPr>
            <a:spLocks noGrp="1"/>
          </p:cNvSpPr>
          <p:nvPr>
            <p:ph type="sldNum" sz="quarter" idx="3"/>
          </p:nvPr>
        </p:nvSpPr>
        <p:spPr>
          <a:xfrm>
            <a:off x="3850443" y="9428584"/>
            <a:ext cx="2945659" cy="498055"/>
          </a:xfrm>
          <a:prstGeom prst="rect">
            <a:avLst/>
          </a:prstGeom>
        </p:spPr>
        <p:txBody>
          <a:bodyPr vert="horz" lIns="91440" tIns="45720" rIns="91440" bIns="45720" rtlCol="0" anchor="b"/>
          <a:lstStyle>
            <a:lvl1pPr algn="r">
              <a:defRPr sz="1200"/>
            </a:lvl1pPr>
          </a:lstStyle>
          <a:p>
            <a:fld id="{A35F0CC5-85BE-A64A-BD47-54C66F7E93E3}" type="slidenum">
              <a:rPr lang="en-US" smtClean="0">
                <a:latin typeface="Huawei Sans" panose="020C0503030203020204" pitchFamily="34" charset="0"/>
              </a:rPr>
              <a:t>‹#›</a:t>
            </a:fld>
            <a:endParaRPr lang="en-US" dirty="0">
              <a:latin typeface="Huawei Sans" panose="020C0503030203020204" pitchFamily="34" charset="0"/>
            </a:endParaRPr>
          </a:p>
        </p:txBody>
      </p:sp>
    </p:spTree>
    <p:extLst>
      <p:ext uri="{BB962C8B-B14F-4D97-AF65-F5344CB8AC3E}">
        <p14:creationId xmlns:p14="http://schemas.microsoft.com/office/powerpoint/2010/main" val="4019095299"/>
      </p:ext>
    </p:extLst>
  </p:cSld>
  <p:clrMap bg1="lt1" tx1="dk1" bg2="lt2" tx2="dk2" accent1="accent1" accent2="accent2" accent3="accent3" accent4="accent4" accent5="accent5" accent6="accent6" hlink="hlink" folHlink="folHlink"/>
  <p:hf sldNum="0"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723900" y="723900"/>
            <a:ext cx="5600700" cy="3150911"/>
          </a:xfrm>
          <a:prstGeom prst="rect">
            <a:avLst/>
          </a:prstGeom>
          <a:noFill/>
          <a:ln w="12700">
            <a:solidFill>
              <a:prstClr val="black"/>
            </a:solidFill>
          </a:ln>
        </p:spPr>
        <p:txBody>
          <a:bodyPr vert="horz" lIns="91440" tIns="45720" rIns="91440" bIns="45720" rtlCol="0" anchor="ctr"/>
          <a:lstStyle/>
          <a:p>
            <a:endParaRPr lang="en-US" dirty="0">
              <a:latin typeface="Huawei Sans" panose="020C0503030203020204" pitchFamily="34" charset="0"/>
            </a:endParaRPr>
          </a:p>
        </p:txBody>
      </p:sp>
      <p:sp>
        <p:nvSpPr>
          <p:cNvPr id="5" name="Notes Placeholder 4"/>
          <p:cNvSpPr>
            <a:spLocks noGrp="1"/>
          </p:cNvSpPr>
          <p:nvPr>
            <p:ph type="body" sz="quarter" idx="3"/>
          </p:nvPr>
        </p:nvSpPr>
        <p:spPr>
          <a:xfrm>
            <a:off x="723900" y="4305300"/>
            <a:ext cx="5600700" cy="5399497"/>
          </a:xfrm>
          <a:prstGeom prst="rect">
            <a:avLst/>
          </a:prstGeom>
        </p:spPr>
        <p:txBody>
          <a:bodyPr vert="horz" lIns="91440" tIns="45720" rIns="91440" bIns="45720" rtlCol="0"/>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744632111"/>
      </p:ext>
    </p:extLst>
  </p:cSld>
  <p:clrMap bg1="lt1" tx1="dk1" bg2="lt2" tx2="dk2" accent1="accent1" accent2="accent2" accent3="accent3" accent4="accent4" accent5="accent5" accent6="accent6" hlink="hlink" folHlink="folHlink"/>
  <p:hf sldNum="0" hdr="0" ftr="0" dt="0"/>
  <p:notesStyle>
    <a:lvl1pPr marL="180000" indent="-180000" algn="l" defTabSz="1219304" rtl="0" eaLnBrk="1" latinLnBrk="0" hangingPunct="1">
      <a:lnSpc>
        <a:spcPct val="125000"/>
      </a:lnSpc>
      <a:spcAft>
        <a:spcPts val="600"/>
      </a:spcAft>
      <a:buFont typeface="Huawei Sans" panose="020C0503030203020204" pitchFamily="34" charset="0"/>
      <a:buChar char="•"/>
      <a:defRPr sz="1100" kern="1200">
        <a:solidFill>
          <a:schemeClr val="tx1"/>
        </a:solidFill>
        <a:latin typeface="+mn-lt"/>
        <a:ea typeface="+mn-ea"/>
        <a:cs typeface="+mn-cs"/>
      </a:defRPr>
    </a:lvl1pPr>
    <a:lvl2pPr marL="540000" indent="-180000" algn="l" defTabSz="1219304" rtl="0" eaLnBrk="1" latinLnBrk="0" hangingPunct="1">
      <a:lnSpc>
        <a:spcPct val="125000"/>
      </a:lnSpc>
      <a:spcAft>
        <a:spcPts val="600"/>
      </a:spcAft>
      <a:buClrTx/>
      <a:buFont typeface="Huawei Sans" panose="020C0503030203020204" pitchFamily="34" charset="0"/>
      <a:buChar char="▫"/>
      <a:defRPr sz="1100" kern="1200">
        <a:solidFill>
          <a:schemeClr val="tx1"/>
        </a:solidFill>
        <a:latin typeface="+mn-lt"/>
        <a:ea typeface="+mn-ea"/>
        <a:cs typeface="+mn-cs"/>
      </a:defRPr>
    </a:lvl2pPr>
    <a:lvl3pPr marL="900000" indent="-180000" algn="l" defTabSz="1219304" rtl="0" eaLnBrk="1" latinLnBrk="0" hangingPunct="1">
      <a:lnSpc>
        <a:spcPct val="125000"/>
      </a:lnSpc>
      <a:spcAft>
        <a:spcPts val="600"/>
      </a:spcAft>
      <a:buFont typeface="微软雅黑" panose="020B0503020204020204" pitchFamily="34" charset="-122"/>
      <a:buChar char="▪"/>
      <a:defRPr sz="1100" kern="1200">
        <a:solidFill>
          <a:schemeClr val="tx1"/>
        </a:solidFill>
        <a:latin typeface="+mn-lt"/>
        <a:ea typeface="+mn-ea"/>
        <a:cs typeface="+mn-cs"/>
      </a:defRPr>
    </a:lvl3pPr>
    <a:lvl4pPr marL="1260000" indent="-180000" algn="l" defTabSz="1219304" rtl="0" eaLnBrk="1" latinLnBrk="0" hangingPunct="1">
      <a:lnSpc>
        <a:spcPct val="125000"/>
      </a:lnSpc>
      <a:spcAft>
        <a:spcPts val="600"/>
      </a:spcAft>
      <a:buFont typeface="Huawei Sans" panose="020C0503030203020204" pitchFamily="34" charset="0"/>
      <a:buChar char="−"/>
      <a:defRPr sz="1100" kern="1200">
        <a:solidFill>
          <a:schemeClr val="tx1"/>
        </a:solidFill>
        <a:latin typeface="+mn-lt"/>
        <a:ea typeface="+mn-ea"/>
        <a:cs typeface="+mn-cs"/>
      </a:defRPr>
    </a:lvl4pPr>
    <a:lvl5pPr marL="1620000" indent="-180000" algn="l" defTabSz="1219304" rtl="0" eaLnBrk="1" latinLnBrk="0" hangingPunct="1">
      <a:lnSpc>
        <a:spcPct val="125000"/>
      </a:lnSpc>
      <a:spcAft>
        <a:spcPts val="600"/>
      </a:spcAft>
      <a:buFont typeface="Huawei Sans" panose="020C0503030203020204" pitchFamily="34" charset="0"/>
      <a:buChar char="~"/>
      <a:defRPr sz="1100" kern="1200">
        <a:solidFill>
          <a:schemeClr val="tx1"/>
        </a:solidFill>
        <a:latin typeface="+mn-lt"/>
        <a:ea typeface="+mn-ea"/>
        <a:cs typeface="+mn-cs"/>
      </a:defRPr>
    </a:lvl5pPr>
    <a:lvl6pPr marL="3048261" algn="l" defTabSz="1219304" rtl="0" eaLnBrk="1" latinLnBrk="0" hangingPunct="1">
      <a:defRPr sz="1600" kern="1200">
        <a:solidFill>
          <a:schemeClr val="tx1"/>
        </a:solidFill>
        <a:latin typeface="+mn-lt"/>
        <a:ea typeface="+mn-ea"/>
        <a:cs typeface="+mn-cs"/>
      </a:defRPr>
    </a:lvl6pPr>
    <a:lvl7pPr marL="3657913" algn="l" defTabSz="1219304" rtl="0" eaLnBrk="1" latinLnBrk="0" hangingPunct="1">
      <a:defRPr sz="1600" kern="1200">
        <a:solidFill>
          <a:schemeClr val="tx1"/>
        </a:solidFill>
        <a:latin typeface="+mn-lt"/>
        <a:ea typeface="+mn-ea"/>
        <a:cs typeface="+mn-cs"/>
      </a:defRPr>
    </a:lvl7pPr>
    <a:lvl8pPr marL="4267566" algn="l" defTabSz="1219304" rtl="0" eaLnBrk="1" latinLnBrk="0" hangingPunct="1">
      <a:defRPr sz="1600" kern="1200">
        <a:solidFill>
          <a:schemeClr val="tx1"/>
        </a:solidFill>
        <a:latin typeface="+mn-lt"/>
        <a:ea typeface="+mn-ea"/>
        <a:cs typeface="+mn-cs"/>
      </a:defRPr>
    </a:lvl8pPr>
    <a:lvl9pPr marL="4877219" algn="l" defTabSz="1219304" rtl="0" eaLnBrk="1" latinLnBrk="0" hangingPunct="1">
      <a:defRPr sz="1600" kern="1200">
        <a:solidFill>
          <a:schemeClr val="tx1"/>
        </a:solidFill>
        <a:latin typeface="+mn-lt"/>
        <a:ea typeface="+mn-ea"/>
        <a:cs typeface="+mn-cs"/>
      </a:defRPr>
    </a:lvl9pPr>
  </p:notesStyle>
  <p:extLst>
    <p:ext uri="{620B2872-D7B9-4A21-9093-7833F8D536E1}">
      <p15:sldGuideLst xmlns:p15="http://schemas.microsoft.com/office/powerpoint/2012/main">
        <p15:guide id="2" orient="horz" pos="2712" userDrawn="1">
          <p15:clr>
            <a:srgbClr val="F26B43"/>
          </p15:clr>
        </p15:guide>
        <p15:guide id="3" orient="horz" pos="456" userDrawn="1">
          <p15:clr>
            <a:srgbClr val="F26B43"/>
          </p15:clr>
        </p15:guide>
        <p15:guide id="4" orient="horz" pos="2424" userDrawn="1">
          <p15:clr>
            <a:srgbClr val="F26B43"/>
          </p15:clr>
        </p15:guide>
        <p15:guide id="6" pos="456" userDrawn="1">
          <p15:clr>
            <a:srgbClr val="F26B43"/>
          </p15:clr>
        </p15:guide>
        <p15:guide id="7" pos="3984" userDrawn="1">
          <p15:clr>
            <a:srgbClr val="F26B43"/>
          </p15:clr>
        </p15:guide>
      </p15:sldGuideLst>
    </p:ext>
  </p:extLst>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a:extLst>
              <a:ext uri="{FF2B5EF4-FFF2-40B4-BE49-F238E27FC236}">
                <a16:creationId xmlns="" xmlns:a16="http://schemas.microsoft.com/office/drawing/2014/main" id="{A3768312-5BD8-409A-AC27-FE528AED82FD}"/>
              </a:ext>
            </a:extLst>
          </p:cNvPr>
          <p:cNvSpPr>
            <a:spLocks noGrp="1" noRot="1" noChangeAspect="1"/>
          </p:cNvSpPr>
          <p:nvPr>
            <p:ph type="sldImg"/>
          </p:nvPr>
        </p:nvSpPr>
        <p:spPr>
          <a:xfrm>
            <a:off x="723900" y="723900"/>
            <a:ext cx="5600700" cy="3151188"/>
          </a:xfrm>
        </p:spPr>
      </p:sp>
      <p:sp>
        <p:nvSpPr>
          <p:cNvPr id="4" name="Notes Placeholder 3">
            <a:extLst>
              <a:ext uri="{FF2B5EF4-FFF2-40B4-BE49-F238E27FC236}">
                <a16:creationId xmlns="" xmlns:a16="http://schemas.microsoft.com/office/drawing/2014/main" id="{BF36079F-67DA-49BA-B56A-FC9976233A14}"/>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401298055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23900" y="723900"/>
            <a:ext cx="5600700" cy="3151188"/>
          </a:xfrm>
        </p:spPr>
      </p:sp>
      <p:sp>
        <p:nvSpPr>
          <p:cNvPr id="3" name="Notes Placeholder 2"/>
          <p:cNvSpPr>
            <a:spLocks noGrp="1"/>
          </p:cNvSpPr>
          <p:nvPr>
            <p:ph type="body" idx="1"/>
          </p:nvPr>
        </p:nvSpPr>
        <p:spPr/>
        <p:txBody>
          <a:bodyPr/>
          <a:lstStyle/>
          <a:p>
            <a:endParaRPr lang="en-US" dirty="0">
              <a:latin typeface="Huawei Sans" panose="020C0503030203020204" pitchFamily="34" charset="0"/>
            </a:endParaRPr>
          </a:p>
        </p:txBody>
      </p:sp>
    </p:spTree>
    <p:extLst>
      <p:ext uri="{BB962C8B-B14F-4D97-AF65-F5344CB8AC3E}">
        <p14:creationId xmlns:p14="http://schemas.microsoft.com/office/powerpoint/2010/main" val="255651125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23900" y="723900"/>
            <a:ext cx="5600700" cy="3151188"/>
          </a:xfrm>
        </p:spPr>
      </p:sp>
      <p:sp>
        <p:nvSpPr>
          <p:cNvPr id="3" name="备注占位符 2"/>
          <p:cNvSpPr>
            <a:spLocks noGrp="1"/>
          </p:cNvSpPr>
          <p:nvPr>
            <p:ph type="body" idx="1"/>
          </p:nvPr>
        </p:nvSpPr>
        <p:spPr/>
        <p:txBody>
          <a:bodyPr/>
          <a:lstStyle/>
          <a:p>
            <a:r>
              <a:rPr lang="en-US" altLang="zh-CN" dirty="0">
                <a:latin typeface="Huawei Sans" panose="020C0503030203020204" pitchFamily="34" charset="0"/>
              </a:rPr>
              <a:t>The overall architecture of the financial enterprise network consists of the service domain, channel domain, and user domain:</a:t>
            </a:r>
          </a:p>
          <a:p>
            <a:pPr lvl="1"/>
            <a:r>
              <a:rPr lang="en-US" altLang="zh-CN" dirty="0">
                <a:latin typeface="Huawei Sans" panose="020C0503030203020204" pitchFamily="34" charset="0"/>
              </a:rPr>
              <a:t>The user domain contains internal users and external users. Internal users include branch users, DC campus users, and head office users. External users include Internet users and extranet third-party users.</a:t>
            </a:r>
          </a:p>
          <a:p>
            <a:pPr lvl="2"/>
            <a:r>
              <a:rPr lang="en-US" altLang="zh-CN" dirty="0">
                <a:latin typeface="Huawei Sans" panose="020C0503030203020204" pitchFamily="34" charset="0"/>
              </a:rPr>
              <a:t>Branch users: access the data center network (DCN) through the Intranet WAN in the channel domain.</a:t>
            </a:r>
          </a:p>
          <a:p>
            <a:pPr marL="900000" marR="0" lvl="2" indent="-180000" algn="l" defTabSz="1219304" rtl="0" eaLnBrk="1" fontAlgn="auto" latinLnBrk="0" hangingPunct="1">
              <a:lnSpc>
                <a:spcPct val="125000"/>
              </a:lnSpc>
              <a:spcBef>
                <a:spcPts val="0"/>
              </a:spcBef>
              <a:spcAft>
                <a:spcPts val="600"/>
              </a:spcAft>
              <a:buClrTx/>
              <a:buSzTx/>
              <a:buFont typeface="微软雅黑" panose="020B0503020204020204" pitchFamily="34" charset="-122"/>
              <a:buChar char="▪"/>
              <a:tabLst/>
              <a:defRPr/>
            </a:pPr>
            <a:r>
              <a:rPr lang="en-US" altLang="zh-CN" dirty="0"/>
              <a:t>DC campus users: locally access the DC through the Intranet DCN in the channel domain.</a:t>
            </a:r>
          </a:p>
          <a:p>
            <a:pPr lvl="2"/>
            <a:r>
              <a:rPr lang="en-US" altLang="zh-CN" dirty="0">
                <a:latin typeface="Huawei Sans" panose="020C0503030203020204" pitchFamily="34" charset="0"/>
              </a:rPr>
              <a:t>Head office users: access the intranet WAN in the channel domain through the metro network and then access the WAN access area of the DCN.</a:t>
            </a:r>
          </a:p>
          <a:p>
            <a:pPr lvl="2"/>
            <a:r>
              <a:rPr lang="en-US" altLang="zh-CN" dirty="0">
                <a:latin typeface="Huawei Sans" panose="020C0503030203020204" pitchFamily="34" charset="0"/>
              </a:rPr>
              <a:t>Internet users: access the Internet access area of the DCN through the Internet channel domain.</a:t>
            </a:r>
          </a:p>
          <a:p>
            <a:pPr lvl="2"/>
            <a:r>
              <a:rPr lang="en-US" altLang="zh-CN" dirty="0">
                <a:latin typeface="Huawei Sans" panose="020C0503030203020204" pitchFamily="34" charset="0"/>
              </a:rPr>
              <a:t>Extranet users: access the extranet access area of the DCN through the extranet channel domain (mainly through private lines).</a:t>
            </a:r>
          </a:p>
        </p:txBody>
      </p:sp>
    </p:spTree>
    <p:extLst>
      <p:ext uri="{BB962C8B-B14F-4D97-AF65-F5344CB8AC3E}">
        <p14:creationId xmlns:p14="http://schemas.microsoft.com/office/powerpoint/2010/main" val="175839638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a:xfrm>
            <a:off x="723900" y="723900"/>
            <a:ext cx="5600700" cy="8980897"/>
          </a:xfrm>
        </p:spPr>
        <p:txBody>
          <a:bodyPr/>
          <a:lstStyle/>
          <a:p>
            <a:pPr marL="540000" marR="0" lvl="1" indent="-180000" algn="l" defTabSz="1219304" rtl="0" eaLnBrk="1" fontAlgn="auto" latinLnBrk="0" hangingPunct="1">
              <a:lnSpc>
                <a:spcPct val="125000"/>
              </a:lnSpc>
              <a:spcBef>
                <a:spcPts val="0"/>
              </a:spcBef>
              <a:spcAft>
                <a:spcPts val="600"/>
              </a:spcAft>
              <a:buClrTx/>
              <a:buSzTx/>
              <a:buFont typeface="Huawei Sans" panose="020C0503030203020204" pitchFamily="34" charset="0"/>
              <a:buChar char="▫"/>
              <a:tabLst/>
              <a:defRPr/>
            </a:pPr>
            <a:r>
              <a:rPr lang="en-US" altLang="zh-CN" dirty="0">
                <a:latin typeface="Huawei Sans" panose="020C0503030203020204" pitchFamily="34" charset="0"/>
              </a:rPr>
              <a:t>In the channel domain, the intranet channel consists of the core backbone network, tier-1 WANs, tier-2 WANs, and outlet access networks.</a:t>
            </a:r>
          </a:p>
          <a:p>
            <a:pPr marL="900000" marR="0" lvl="2" indent="-180000" algn="l" defTabSz="1219304" rtl="0" eaLnBrk="1" fontAlgn="auto" latinLnBrk="0" hangingPunct="1">
              <a:lnSpc>
                <a:spcPct val="125000"/>
              </a:lnSpc>
              <a:spcBef>
                <a:spcPts val="0"/>
              </a:spcBef>
              <a:spcAft>
                <a:spcPts val="600"/>
              </a:spcAft>
              <a:buClrTx/>
              <a:buSzTx/>
              <a:buFont typeface="微软雅黑" panose="020B0503020204020204" pitchFamily="34" charset="-122"/>
              <a:buChar char="▪"/>
              <a:tabLst/>
              <a:defRPr/>
            </a:pPr>
            <a:r>
              <a:rPr lang="en-US" altLang="zh-CN" dirty="0">
                <a:latin typeface="Huawei Sans" panose="020C0503030203020204" pitchFamily="34" charset="0"/>
              </a:rPr>
              <a:t>Branch outlets are connected to the WAN of tier-2 branches, which is then connected to the WAN of tier-1 branches, and then to the core backbone network of the head office.</a:t>
            </a:r>
          </a:p>
          <a:p>
            <a:pPr marL="900000" marR="0" lvl="2" indent="-180000" algn="l" defTabSz="1219304" rtl="0" eaLnBrk="1" fontAlgn="auto" latinLnBrk="0" hangingPunct="1">
              <a:lnSpc>
                <a:spcPct val="125000"/>
              </a:lnSpc>
              <a:spcBef>
                <a:spcPts val="0"/>
              </a:spcBef>
              <a:spcAft>
                <a:spcPts val="600"/>
              </a:spcAft>
              <a:buClrTx/>
              <a:buSzTx/>
              <a:buFont typeface="微软雅黑" panose="020B0503020204020204" pitchFamily="34" charset="-122"/>
              <a:buChar char="▪"/>
              <a:tabLst/>
              <a:defRPr/>
            </a:pPr>
            <a:r>
              <a:rPr lang="en-US" altLang="zh-CN" dirty="0">
                <a:latin typeface="Huawei Sans" panose="020C0503030203020204" pitchFamily="34" charset="0"/>
              </a:rPr>
              <a:t>The DC and service center of the head office are directly connected to the core backbone network. The DC of each tier-1 branch is connected to the core backbone network through the branch egress, implementing interconnection between areas through the core backbone network.</a:t>
            </a:r>
          </a:p>
          <a:p>
            <a:pPr marL="900000" marR="0" lvl="2" indent="-180000" algn="l" defTabSz="1219304" rtl="0" eaLnBrk="1" fontAlgn="auto" latinLnBrk="0" hangingPunct="1">
              <a:lnSpc>
                <a:spcPct val="125000"/>
              </a:lnSpc>
              <a:spcBef>
                <a:spcPts val="0"/>
              </a:spcBef>
              <a:spcAft>
                <a:spcPts val="600"/>
              </a:spcAft>
              <a:buClrTx/>
              <a:buSzTx/>
              <a:buFont typeface="微软雅黑" panose="020B0503020204020204" pitchFamily="34" charset="-122"/>
              <a:buChar char="▪"/>
              <a:tabLst/>
              <a:defRPr/>
            </a:pPr>
            <a:r>
              <a:rPr lang="en-US" altLang="zh-CN" dirty="0">
                <a:latin typeface="Huawei Sans" panose="020C0503030203020204" pitchFamily="34" charset="0"/>
              </a:rPr>
              <a:t>Flattened outlets are directly connected to tier-1 branches, eliminating tier-2 WAN access, reducing network access layers, and improving reliability.</a:t>
            </a:r>
          </a:p>
          <a:p>
            <a:pPr marL="540000" marR="0" lvl="1" indent="-180000" algn="l" defTabSz="1219304" rtl="0" eaLnBrk="1" fontAlgn="auto" latinLnBrk="0" hangingPunct="1">
              <a:lnSpc>
                <a:spcPct val="125000"/>
              </a:lnSpc>
              <a:spcBef>
                <a:spcPts val="0"/>
              </a:spcBef>
              <a:spcAft>
                <a:spcPts val="600"/>
              </a:spcAft>
              <a:buClrTx/>
              <a:buSzTx/>
              <a:buFont typeface="Huawei Sans" panose="020C0503030203020204" pitchFamily="34" charset="0"/>
              <a:buChar char="▫"/>
              <a:tabLst/>
              <a:defRPr/>
            </a:pPr>
            <a:r>
              <a:rPr lang="en-US" altLang="zh-CN" dirty="0">
                <a:latin typeface="Huawei Sans" panose="020C0503030203020204" pitchFamily="34" charset="0"/>
              </a:rPr>
              <a:t>The service domain provides various financial services, covering all host areas (IBM mainframes) and server areas (x86) on the DCNs of the head office and tier-1 branches. The services include:</a:t>
            </a:r>
          </a:p>
          <a:p>
            <a:pPr marL="900000" marR="0" lvl="2" indent="-180000" algn="l" defTabSz="1219304" rtl="0" eaLnBrk="1" fontAlgn="auto" latinLnBrk="0" hangingPunct="1">
              <a:lnSpc>
                <a:spcPct val="125000"/>
              </a:lnSpc>
              <a:spcBef>
                <a:spcPts val="0"/>
              </a:spcBef>
              <a:spcAft>
                <a:spcPts val="600"/>
              </a:spcAft>
              <a:buClrTx/>
              <a:buSzTx/>
              <a:buFont typeface="微软雅黑" panose="020B0503020204020204" pitchFamily="34" charset="-122"/>
              <a:buChar char="▪"/>
              <a:tabLst/>
              <a:defRPr/>
            </a:pPr>
            <a:r>
              <a:rPr lang="en-US" altLang="zh-CN" dirty="0">
                <a:latin typeface="Huawei Sans" panose="020C0503030203020204" pitchFamily="34" charset="0"/>
              </a:rPr>
              <a:t>Core services (such as accounting, customer information, back-end services, treasury services, and settlement services).</a:t>
            </a:r>
          </a:p>
          <a:p>
            <a:pPr lvl="2"/>
            <a:r>
              <a:rPr lang="en-US" altLang="zh-CN" dirty="0">
                <a:latin typeface="Huawei Sans" panose="020C0503030203020204" pitchFamily="34" charset="0"/>
              </a:rPr>
              <a:t>Intermediate services (such as bank card services, international services, agency services, external services, and credit services).</a:t>
            </a:r>
          </a:p>
          <a:p>
            <a:pPr lvl="2"/>
            <a:r>
              <a:rPr lang="en-US" altLang="zh-CN" dirty="0">
                <a:latin typeface="Huawei Sans" panose="020C0503030203020204" pitchFamily="34" charset="0"/>
              </a:rPr>
              <a:t>Channel service systems (such as online banking, telephone banking, mobile banking, self-service banking, and comprehensive teller).</a:t>
            </a:r>
          </a:p>
          <a:p>
            <a:pPr lvl="2"/>
            <a:r>
              <a:rPr lang="en-US" altLang="zh-CN" dirty="0">
                <a:latin typeface="Huawei Sans" panose="020C0503030203020204" pitchFamily="34" charset="0"/>
              </a:rPr>
              <a:t>Management support systems (such as operation management, risk management, management platform, and office system).</a:t>
            </a:r>
          </a:p>
        </p:txBody>
      </p:sp>
    </p:spTree>
    <p:extLst>
      <p:ext uri="{BB962C8B-B14F-4D97-AF65-F5344CB8AC3E}">
        <p14:creationId xmlns:p14="http://schemas.microsoft.com/office/powerpoint/2010/main" val="243572334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r>
              <a:rPr lang="en-US" altLang="zh-CN" dirty="0">
                <a:latin typeface="Huawei Sans" panose="020C0503030203020204" pitchFamily="34" charset="0"/>
              </a:rPr>
              <a:t>Multi-DC DR</a:t>
            </a:r>
          </a:p>
          <a:p>
            <a:pPr lvl="1"/>
            <a:r>
              <a:rPr lang="en-US" altLang="zh-CN" dirty="0">
                <a:latin typeface="Huawei Sans" panose="020C0503030203020204" pitchFamily="34" charset="0"/>
              </a:rPr>
              <a:t>Hierarchical design of the physical network and stable core backbone network.</a:t>
            </a:r>
          </a:p>
          <a:p>
            <a:pPr marL="540000" marR="0" lvl="1" indent="-180000" algn="l" defTabSz="1219304" rtl="0" eaLnBrk="1" fontAlgn="auto" latinLnBrk="0" hangingPunct="1">
              <a:lnSpc>
                <a:spcPct val="125000"/>
              </a:lnSpc>
              <a:spcBef>
                <a:spcPts val="0"/>
              </a:spcBef>
              <a:spcAft>
                <a:spcPts val="600"/>
              </a:spcAft>
              <a:buClrTx/>
              <a:buSzTx/>
              <a:buFont typeface="Huawei Sans" panose="020C0503030203020204" pitchFamily="34" charset="0"/>
              <a:buChar char="▫"/>
              <a:tabLst/>
              <a:defRPr/>
            </a:pPr>
            <a:r>
              <a:rPr lang="en-US" altLang="zh-CN" dirty="0">
                <a:latin typeface="Huawei Sans" panose="020C0503030203020204" pitchFamily="34" charset="0"/>
              </a:rPr>
              <a:t>Multiple DCs are built in multiple cities, implementing cloud-based interconnection between DCs through the core backbone network.</a:t>
            </a:r>
          </a:p>
          <a:p>
            <a:pPr lvl="0"/>
            <a:r>
              <a:rPr lang="en-US" altLang="zh-CN" dirty="0">
                <a:latin typeface="Huawei Sans" panose="020C0503030203020204" pitchFamily="34" charset="0"/>
              </a:rPr>
              <a:t>Hierarchical WAN networking</a:t>
            </a:r>
          </a:p>
          <a:p>
            <a:pPr marL="540000" marR="0" lvl="1" indent="-180000" algn="l" defTabSz="1219304" rtl="0" eaLnBrk="1" fontAlgn="auto" latinLnBrk="0" hangingPunct="1">
              <a:lnSpc>
                <a:spcPct val="125000"/>
              </a:lnSpc>
              <a:spcBef>
                <a:spcPts val="0"/>
              </a:spcBef>
              <a:spcAft>
                <a:spcPts val="600"/>
              </a:spcAft>
              <a:buClrTx/>
              <a:buSzTx/>
              <a:buFont typeface="Huawei Sans" panose="020C0503030203020204" pitchFamily="34" charset="0"/>
              <a:buChar char="▫"/>
              <a:tabLst/>
              <a:defRPr/>
            </a:pPr>
            <a:r>
              <a:rPr lang="en-US" altLang="zh-CN" dirty="0">
                <a:latin typeface="Huawei Sans" panose="020C0503030203020204" pitchFamily="34" charset="0"/>
              </a:rPr>
              <a:t>The tree-shaped network structure requires hierarchical network construction and level-by-level aggregation.</a:t>
            </a:r>
          </a:p>
          <a:p>
            <a:pPr lvl="1"/>
            <a:r>
              <a:rPr lang="en-US" altLang="zh-CN" dirty="0">
                <a:latin typeface="Huawei Sans" panose="020C0503030203020204" pitchFamily="34" charset="0"/>
              </a:rPr>
              <a:t>Prevents horizontal traffic detour and improves link utilization.</a:t>
            </a:r>
          </a:p>
          <a:p>
            <a:pPr marL="540000" marR="0" lvl="1" indent="-180000" algn="l" defTabSz="1219304" rtl="0" eaLnBrk="1" fontAlgn="auto" latinLnBrk="0" hangingPunct="1">
              <a:lnSpc>
                <a:spcPct val="125000"/>
              </a:lnSpc>
              <a:spcBef>
                <a:spcPts val="0"/>
              </a:spcBef>
              <a:spcAft>
                <a:spcPts val="600"/>
              </a:spcAft>
              <a:buClrTx/>
              <a:buSzTx/>
              <a:buFont typeface="Huawei Sans" panose="020C0503030203020204" pitchFamily="34" charset="0"/>
              <a:buChar char="▫"/>
              <a:tabLst/>
              <a:defRPr/>
            </a:pPr>
            <a:r>
              <a:rPr lang="en-US" altLang="zh-CN" dirty="0">
                <a:latin typeface="Huawei Sans" panose="020C0503030203020204" pitchFamily="34" charset="0"/>
              </a:rPr>
              <a:t>Clarifies responsibilities of network O&amp;M, preventing cross-area maintenance.</a:t>
            </a:r>
          </a:p>
          <a:p>
            <a:pPr lvl="0"/>
            <a:r>
              <a:rPr lang="en-US" altLang="zh-CN" dirty="0">
                <a:latin typeface="Huawei Sans" panose="020C0503030203020204" pitchFamily="34" charset="0"/>
              </a:rPr>
              <a:t>Branch flattening trend</a:t>
            </a:r>
          </a:p>
          <a:p>
            <a:pPr marL="540000" marR="0" lvl="1" indent="-180000" algn="l" defTabSz="1219304" rtl="0" eaLnBrk="1" fontAlgn="auto" latinLnBrk="0" hangingPunct="1">
              <a:lnSpc>
                <a:spcPct val="125000"/>
              </a:lnSpc>
              <a:spcBef>
                <a:spcPts val="0"/>
              </a:spcBef>
              <a:spcAft>
                <a:spcPts val="600"/>
              </a:spcAft>
              <a:buClrTx/>
              <a:buSzTx/>
              <a:buFont typeface="Huawei Sans" panose="020C0503030203020204" pitchFamily="34" charset="0"/>
              <a:buChar char="▫"/>
              <a:tabLst/>
              <a:defRPr/>
            </a:pPr>
            <a:r>
              <a:rPr lang="en-US" altLang="zh-CN" dirty="0">
                <a:latin typeface="Huawei Sans" panose="020C0503030203020204" pitchFamily="34" charset="0"/>
              </a:rPr>
              <a:t>Densely-distributed outlets and abundant line resources enable outlets to be directly connected to branches, thereby forming a flat network.</a:t>
            </a:r>
          </a:p>
          <a:p>
            <a:pPr marL="540000" marR="0" lvl="1" indent="-180000" algn="l" defTabSz="1219304" rtl="0" eaLnBrk="1" fontAlgn="auto" latinLnBrk="0" hangingPunct="1">
              <a:lnSpc>
                <a:spcPct val="125000"/>
              </a:lnSpc>
              <a:spcBef>
                <a:spcPts val="0"/>
              </a:spcBef>
              <a:spcAft>
                <a:spcPts val="600"/>
              </a:spcAft>
              <a:buClrTx/>
              <a:buSzTx/>
              <a:buFont typeface="Huawei Sans" panose="020C0503030203020204" pitchFamily="34" charset="0"/>
              <a:buChar char="▫"/>
              <a:tabLst/>
              <a:defRPr/>
            </a:pPr>
            <a:r>
              <a:rPr lang="en-US" altLang="zh-CN" dirty="0"/>
              <a:t>Reduces the network architecture by one layer and maintenance costs.</a:t>
            </a:r>
          </a:p>
          <a:p>
            <a:pPr marL="540000" marR="0" lvl="1" indent="-180000" algn="l" defTabSz="1219304" rtl="0" eaLnBrk="1" fontAlgn="auto" latinLnBrk="0" hangingPunct="1">
              <a:lnSpc>
                <a:spcPct val="125000"/>
              </a:lnSpc>
              <a:spcBef>
                <a:spcPts val="0"/>
              </a:spcBef>
              <a:spcAft>
                <a:spcPts val="600"/>
              </a:spcAft>
              <a:buClrTx/>
              <a:buSzTx/>
              <a:buFont typeface="Huawei Sans" panose="020C0503030203020204" pitchFamily="34" charset="0"/>
              <a:buChar char="▫"/>
              <a:tabLst/>
              <a:defRPr/>
            </a:pPr>
            <a:r>
              <a:rPr lang="en-US" altLang="zh-CN" dirty="0">
                <a:latin typeface="Huawei Sans" panose="020C0503030203020204" pitchFamily="34" charset="0"/>
              </a:rPr>
              <a:t>Comprehensively evaluate the impact of increasing line leasing costs on the overall costs.</a:t>
            </a:r>
          </a:p>
        </p:txBody>
      </p:sp>
      <p:sp>
        <p:nvSpPr>
          <p:cNvPr id="5" name="Slide Image Placeholder 4">
            <a:extLst>
              <a:ext uri="{FF2B5EF4-FFF2-40B4-BE49-F238E27FC236}">
                <a16:creationId xmlns="" xmlns:a16="http://schemas.microsoft.com/office/drawing/2014/main" id="{5412F084-40B1-4471-9E85-390BDDFB81D0}"/>
              </a:ext>
            </a:extLst>
          </p:cNvPr>
          <p:cNvSpPr>
            <a:spLocks noGrp="1" noRot="1" noChangeAspect="1"/>
          </p:cNvSpPr>
          <p:nvPr>
            <p:ph type="sldImg"/>
          </p:nvPr>
        </p:nvSpPr>
        <p:spPr>
          <a:xfrm>
            <a:off x="723900" y="723900"/>
            <a:ext cx="5600700" cy="3151188"/>
          </a:xfrm>
        </p:spPr>
      </p:sp>
    </p:spTree>
    <p:extLst>
      <p:ext uri="{BB962C8B-B14F-4D97-AF65-F5344CB8AC3E}">
        <p14:creationId xmlns:p14="http://schemas.microsoft.com/office/powerpoint/2010/main" val="284514975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dirty="0">
                <a:latin typeface="Huawei Sans" panose="020C0503030203020204" pitchFamily="34" charset="0"/>
              </a:rPr>
              <a:t>The three-center, two-city architecture is widely </a:t>
            </a:r>
            <a:r>
              <a:rPr lang="en-US" dirty="0">
                <a:latin typeface="Huawei Sans" panose="020C0503030203020204" pitchFamily="34" charset="0"/>
              </a:rPr>
              <a:t>adopted</a:t>
            </a:r>
            <a:r>
              <a:rPr dirty="0">
                <a:latin typeface="Huawei Sans" panose="020C0503030203020204" pitchFamily="34" charset="0"/>
              </a:rPr>
              <a:t> on the financial (bank) backbone network. The active and intra-city DCs are interconnected through WDM devices, and connected to the remote DC through carriers' private lines to implement remote </a:t>
            </a:r>
            <a:r>
              <a:rPr lang="en-US" dirty="0">
                <a:latin typeface="Huawei Sans" panose="020C0503030203020204" pitchFamily="34" charset="0"/>
              </a:rPr>
              <a:t>DR</a:t>
            </a:r>
            <a:r>
              <a:rPr dirty="0">
                <a:latin typeface="Huawei Sans" panose="020C0503030203020204" pitchFamily="34" charset="0"/>
              </a:rPr>
              <a:t>. The bandwidth can be 622 Mbit/s, 2.5 </a:t>
            </a:r>
            <a:r>
              <a:rPr dirty="0" err="1">
                <a:latin typeface="Huawei Sans" panose="020C0503030203020204" pitchFamily="34" charset="0"/>
              </a:rPr>
              <a:t>Gbit</a:t>
            </a:r>
            <a:r>
              <a:rPr dirty="0">
                <a:latin typeface="Huawei Sans" panose="020C0503030203020204" pitchFamily="34" charset="0"/>
              </a:rPr>
              <a:t>/s, or 10 </a:t>
            </a:r>
            <a:r>
              <a:rPr dirty="0" err="1">
                <a:latin typeface="Huawei Sans" panose="020C0503030203020204" pitchFamily="34" charset="0"/>
              </a:rPr>
              <a:t>Gbit</a:t>
            </a:r>
            <a:r>
              <a:rPr dirty="0">
                <a:latin typeface="Huawei Sans" panose="020C0503030203020204" pitchFamily="34" charset="0"/>
              </a:rPr>
              <a:t>/s based on service requirements. Some banks are evolving towards the multi-center, multi-city architecture.</a:t>
            </a:r>
          </a:p>
        </p:txBody>
      </p:sp>
      <p:sp>
        <p:nvSpPr>
          <p:cNvPr id="5" name="Slide Image Placeholder 4">
            <a:extLst>
              <a:ext uri="{FF2B5EF4-FFF2-40B4-BE49-F238E27FC236}">
                <a16:creationId xmlns="" xmlns:a16="http://schemas.microsoft.com/office/drawing/2014/main" id="{4F6ED390-85B3-484F-BB89-84F25B4045EE}"/>
              </a:ext>
            </a:extLst>
          </p:cNvPr>
          <p:cNvSpPr>
            <a:spLocks noGrp="1" noRot="1" noChangeAspect="1"/>
          </p:cNvSpPr>
          <p:nvPr>
            <p:ph type="sldImg"/>
          </p:nvPr>
        </p:nvSpPr>
        <p:spPr>
          <a:xfrm>
            <a:off x="723900" y="723900"/>
            <a:ext cx="5600700" cy="3151188"/>
          </a:xfrm>
        </p:spPr>
      </p:sp>
    </p:spTree>
    <p:extLst>
      <p:ext uri="{BB962C8B-B14F-4D97-AF65-F5344CB8AC3E}">
        <p14:creationId xmlns:p14="http://schemas.microsoft.com/office/powerpoint/2010/main" val="10458974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23900" y="723900"/>
            <a:ext cx="5600700" cy="3151188"/>
          </a:xfrm>
        </p:spPr>
      </p:sp>
      <p:sp>
        <p:nvSpPr>
          <p:cNvPr id="3" name="Notes Placeholder 2"/>
          <p:cNvSpPr>
            <a:spLocks noGrp="1"/>
          </p:cNvSpPr>
          <p:nvPr>
            <p:ph type="body" idx="1"/>
          </p:nvPr>
        </p:nvSpPr>
        <p:spPr/>
        <p:txBody>
          <a:bodyPr/>
          <a:lstStyle/>
          <a:p>
            <a:r>
              <a:rPr dirty="0">
                <a:latin typeface="Huawei Sans" panose="020C0503030203020204" pitchFamily="34" charset="0"/>
              </a:rPr>
              <a:t>Multiple DCs in multiple cities:</a:t>
            </a:r>
            <a:endParaRPr lang="en-US" altLang="zh-CN" dirty="0">
              <a:latin typeface="Huawei Sans" panose="020C0503030203020204" pitchFamily="34" charset="0"/>
            </a:endParaRPr>
          </a:p>
          <a:p>
            <a:pPr marL="540000" marR="0" lvl="1" indent="-180000" algn="l" defTabSz="1219304" rtl="0" eaLnBrk="1" fontAlgn="auto" latinLnBrk="0" hangingPunct="1">
              <a:lnSpc>
                <a:spcPct val="125000"/>
              </a:lnSpc>
              <a:spcBef>
                <a:spcPts val="0"/>
              </a:spcBef>
              <a:spcAft>
                <a:spcPts val="600"/>
              </a:spcAft>
              <a:buClrTx/>
              <a:buSzTx/>
              <a:buFont typeface="Huawei Sans" panose="020C0503030203020204" pitchFamily="34" charset="0"/>
              <a:buChar char="▫"/>
              <a:tabLst/>
              <a:defRPr/>
            </a:pPr>
            <a:r>
              <a:rPr lang="en-US" altLang="zh-CN" dirty="0">
                <a:latin typeface="Huawei Sans" panose="020C0503030203020204" pitchFamily="34" charset="0"/>
              </a:rPr>
              <a:t>Separation of the front-end, middle-end, and back-end services and centralized service processing by the back end are inevitable requirements for constructing process-based banks. Centralized back-end operations trigger the emergence of multiple centralized service processing centers, such as the centralized operation and post-supervision center, bank card center, call center, audit center, and financing settlement center. These centers will be separated from DC areas.</a:t>
            </a:r>
            <a:r>
              <a:rPr lang="en-US" altLang="zh-CN" baseline="0" dirty="0">
                <a:latin typeface="Huawei Sans" panose="020C0503030203020204" pitchFamily="34" charset="0"/>
              </a:rPr>
              <a:t> </a:t>
            </a:r>
            <a:r>
              <a:rPr lang="en-US" altLang="zh-CN" dirty="0">
                <a:latin typeface="Huawei Sans" panose="020C0503030203020204" pitchFamily="34" charset="0"/>
              </a:rPr>
              <a:t>As DC technologies develop, distributed cloud DCs gradually become the mainstream for construction. The WAN horizontal service traffic between multiple DCs in multiple cities is increasing, and the tree-shaped network structure overloads DC core nodes.</a:t>
            </a:r>
          </a:p>
          <a:p>
            <a:pPr lvl="1"/>
            <a:endParaRPr lang="en-US" dirty="0">
              <a:latin typeface="Huawei Sans" panose="020C0503030203020204" pitchFamily="34" charset="0"/>
            </a:endParaRPr>
          </a:p>
        </p:txBody>
      </p:sp>
    </p:spTree>
    <p:extLst>
      <p:ext uri="{BB962C8B-B14F-4D97-AF65-F5344CB8AC3E}">
        <p14:creationId xmlns:p14="http://schemas.microsoft.com/office/powerpoint/2010/main" val="95291577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23900" y="723900"/>
            <a:ext cx="5600700" cy="3151188"/>
          </a:xfrm>
        </p:spPr>
      </p:sp>
      <p:sp>
        <p:nvSpPr>
          <p:cNvPr id="3" name="备注占位符 2"/>
          <p:cNvSpPr>
            <a:spLocks noGrp="1"/>
          </p:cNvSpPr>
          <p:nvPr>
            <p:ph type="body" idx="1"/>
          </p:nvPr>
        </p:nvSpPr>
        <p:spPr/>
        <p:txBody>
          <a:bodyPr/>
          <a:lstStyle/>
          <a:p>
            <a:r>
              <a:rPr dirty="0">
                <a:latin typeface="Huawei Sans" panose="020C0503030203020204" pitchFamily="34" charset="0"/>
              </a:rPr>
              <a:t>The three-center, two-city architecture is widely </a:t>
            </a:r>
            <a:r>
              <a:rPr lang="en-US" dirty="0">
                <a:latin typeface="Huawei Sans" panose="020C0503030203020204" pitchFamily="34" charset="0"/>
              </a:rPr>
              <a:t>adopted</a:t>
            </a:r>
            <a:r>
              <a:rPr dirty="0">
                <a:latin typeface="Huawei Sans" panose="020C0503030203020204" pitchFamily="34" charset="0"/>
              </a:rPr>
              <a:t> on the financial backbone network. The active and intra-city DCs are interconnected through WDM devices, and connected to the remote DC through carriers' private lines to implement remote </a:t>
            </a:r>
            <a:r>
              <a:rPr lang="en-US" dirty="0">
                <a:latin typeface="Huawei Sans" panose="020C0503030203020204" pitchFamily="34" charset="0"/>
              </a:rPr>
              <a:t>DR</a:t>
            </a:r>
            <a:r>
              <a:rPr dirty="0">
                <a:latin typeface="Huawei Sans" panose="020C0503030203020204" pitchFamily="34" charset="0"/>
              </a:rPr>
              <a:t>. The bandwidth can be 622 Mbit/s, 2.5 </a:t>
            </a:r>
            <a:r>
              <a:rPr dirty="0" err="1">
                <a:latin typeface="Huawei Sans" panose="020C0503030203020204" pitchFamily="34" charset="0"/>
              </a:rPr>
              <a:t>Gbit</a:t>
            </a:r>
            <a:r>
              <a:rPr dirty="0">
                <a:latin typeface="Huawei Sans" panose="020C0503030203020204" pitchFamily="34" charset="0"/>
              </a:rPr>
              <a:t>/s, or 10 </a:t>
            </a:r>
            <a:r>
              <a:rPr dirty="0" err="1">
                <a:latin typeface="Huawei Sans" panose="020C0503030203020204" pitchFamily="34" charset="0"/>
              </a:rPr>
              <a:t>Gbit</a:t>
            </a:r>
            <a:r>
              <a:rPr dirty="0">
                <a:latin typeface="Huawei Sans" panose="020C0503030203020204" pitchFamily="34" charset="0"/>
              </a:rPr>
              <a:t>/s based on service requirements. Some banks are evolving towards the multi-center, multi-city architecture.</a:t>
            </a:r>
            <a:endParaRPr lang="en-US" altLang="zh-CN" dirty="0">
              <a:latin typeface="Huawei Sans" panose="020C0503030203020204" pitchFamily="34" charset="0"/>
            </a:endParaRPr>
          </a:p>
          <a:p>
            <a:r>
              <a:rPr dirty="0">
                <a:latin typeface="Huawei Sans" panose="020C0503030203020204" pitchFamily="34" charset="0"/>
              </a:rPr>
              <a:t>In terms of network architecture, two commonly used architecture models are available for banks' backbone networks.</a:t>
            </a:r>
            <a:endParaRPr lang="en-US" altLang="zh-CN" dirty="0">
              <a:latin typeface="Huawei Sans" panose="020C0503030203020204" pitchFamily="34" charset="0"/>
            </a:endParaRPr>
          </a:p>
          <a:p>
            <a:pPr lvl="1"/>
            <a:r>
              <a:rPr dirty="0">
                <a:latin typeface="Huawei Sans" panose="020C0503030203020204" pitchFamily="34" charset="0"/>
              </a:rPr>
              <a:t>One is the DC-rooted, tree-shaped network architecture.</a:t>
            </a:r>
            <a:endParaRPr lang="en-US" altLang="zh-CN" dirty="0">
              <a:latin typeface="Huawei Sans" panose="020C0503030203020204" pitchFamily="34" charset="0"/>
            </a:endParaRPr>
          </a:p>
          <a:p>
            <a:pPr lvl="1"/>
            <a:r>
              <a:rPr dirty="0">
                <a:latin typeface="Huawei Sans" panose="020C0503030203020204" pitchFamily="34" charset="0"/>
              </a:rPr>
              <a:t>The other is an independent core bearer network built to implement interconnection between three centers in two cities or multiple centers in multiple cities. Network services are mainly processed in head office and tier-1 branch </a:t>
            </a:r>
            <a:r>
              <a:rPr lang="en-US" dirty="0">
                <a:latin typeface="Huawei Sans" panose="020C0503030203020204" pitchFamily="34" charset="0"/>
              </a:rPr>
              <a:t>DC</a:t>
            </a:r>
            <a:r>
              <a:rPr lang="en-US" altLang="zh-CN" dirty="0">
                <a:latin typeface="Huawei Sans" panose="020C0503030203020204" pitchFamily="34" charset="0"/>
              </a:rPr>
              <a:t>s</a:t>
            </a:r>
            <a:r>
              <a:rPr dirty="0">
                <a:latin typeface="Huawei Sans" panose="020C0503030203020204" pitchFamily="34" charset="0"/>
              </a:rPr>
              <a:t>, and users are distributed both inside and outside the banks. Branches access head office DCs through the backbone network. The backbone network mainly uses BGP and OSPF. Some financial institutions also use Enhanced Interior Gateway Routing Protocol (EIGRP).</a:t>
            </a:r>
          </a:p>
        </p:txBody>
      </p:sp>
    </p:spTree>
    <p:extLst>
      <p:ext uri="{BB962C8B-B14F-4D97-AF65-F5344CB8AC3E}">
        <p14:creationId xmlns:p14="http://schemas.microsoft.com/office/powerpoint/2010/main" val="358092653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23900" y="723900"/>
            <a:ext cx="5600700" cy="3151188"/>
          </a:xfrm>
        </p:spPr>
      </p:sp>
      <p:sp>
        <p:nvSpPr>
          <p:cNvPr id="3" name="备注占位符 2"/>
          <p:cNvSpPr>
            <a:spLocks noGrp="1"/>
          </p:cNvSpPr>
          <p:nvPr>
            <p:ph type="body" idx="1"/>
          </p:nvPr>
        </p:nvSpPr>
        <p:spPr/>
        <p:txBody>
          <a:bodyPr/>
          <a:lstStyle/>
          <a:p>
            <a:r>
              <a:rPr dirty="0">
                <a:latin typeface="Huawei Sans" panose="020C0503030203020204" pitchFamily="34" charset="0"/>
              </a:rPr>
              <a:t>One type of the financial backbone network consists of two independent physical networks, for example, No. 1 network (production network) and No. 2 network (office network), which carry different types of services.</a:t>
            </a:r>
            <a:endParaRPr lang="en-US" altLang="zh-CN" dirty="0">
              <a:latin typeface="Huawei Sans" panose="020C0503030203020204" pitchFamily="34" charset="0"/>
            </a:endParaRPr>
          </a:p>
          <a:p>
            <a:r>
              <a:rPr dirty="0">
                <a:latin typeface="Huawei Sans" panose="020C0503030203020204" pitchFamily="34" charset="0"/>
              </a:rPr>
              <a:t>Another type uses one physical network to carry all services, and services are logically isolated using VPNs.</a:t>
            </a:r>
          </a:p>
          <a:p>
            <a:r>
              <a:rPr dirty="0">
                <a:latin typeface="Huawei Sans" panose="020C0503030203020204" pitchFamily="34" charset="0"/>
              </a:rPr>
              <a:t>Financial customers who have two independent networks </a:t>
            </a:r>
            <a:r>
              <a:rPr lang="en-US" dirty="0">
                <a:latin typeface="Huawei Sans" panose="020C0503030203020204" pitchFamily="34" charset="0"/>
              </a:rPr>
              <a:t>genera</a:t>
            </a:r>
            <a:r>
              <a:rPr dirty="0">
                <a:latin typeface="Huawei Sans" panose="020C0503030203020204" pitchFamily="34" charset="0"/>
              </a:rPr>
              <a:t>lly plan to integrate their two networks for unified service bearing.</a:t>
            </a:r>
          </a:p>
        </p:txBody>
      </p:sp>
    </p:spTree>
    <p:extLst>
      <p:ext uri="{BB962C8B-B14F-4D97-AF65-F5344CB8AC3E}">
        <p14:creationId xmlns:p14="http://schemas.microsoft.com/office/powerpoint/2010/main" val="276578743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23900" y="723900"/>
            <a:ext cx="5600700" cy="3151188"/>
          </a:xfrm>
        </p:spPr>
      </p:sp>
      <p:sp>
        <p:nvSpPr>
          <p:cNvPr id="3" name="Notes Placeholder 2"/>
          <p:cNvSpPr>
            <a:spLocks noGrp="1"/>
          </p:cNvSpPr>
          <p:nvPr>
            <p:ph type="body" idx="1"/>
          </p:nvPr>
        </p:nvSpPr>
        <p:spPr/>
        <p:txBody>
          <a:bodyPr/>
          <a:lstStyle/>
          <a:p>
            <a:r>
              <a:rPr dirty="0">
                <a:latin typeface="Huawei Sans" panose="020C0503030203020204" pitchFamily="34" charset="0"/>
              </a:rPr>
              <a:t>Level-by-level data flow:</a:t>
            </a:r>
          </a:p>
          <a:p>
            <a:pPr lvl="1"/>
            <a:r>
              <a:rPr dirty="0">
                <a:latin typeface="Huawei Sans" panose="020C0503030203020204" pitchFamily="34" charset="0"/>
              </a:rPr>
              <a:t>Currently, service applications are generally deployed in a centralized manner. The integrated application front-end and intermediate service platforms are deployed in tier-1 branches. All front-end users/channels access the front-end or intermediate service platform, which then communicates with applications in DCs. For example, credit management and email </a:t>
            </a:r>
            <a:r>
              <a:rPr lang="en-US" dirty="0">
                <a:latin typeface="Huawei Sans" panose="020C0503030203020204" pitchFamily="34" charset="0"/>
              </a:rPr>
              <a:t>services </a:t>
            </a:r>
            <a:r>
              <a:rPr dirty="0">
                <a:latin typeface="Huawei Sans" panose="020C0503030203020204" pitchFamily="34" charset="0"/>
              </a:rPr>
              <a:t>are deployed level by level. Users at the current level can only access the server at the current level, and application communication and forwarding are </a:t>
            </a:r>
            <a:r>
              <a:rPr lang="en-US" dirty="0">
                <a:latin typeface="Huawei Sans" panose="020C0503030203020204" pitchFamily="34" charset="0"/>
              </a:rPr>
              <a:t>performe</a:t>
            </a:r>
            <a:r>
              <a:rPr dirty="0">
                <a:latin typeface="Huawei Sans" panose="020C0503030203020204" pitchFamily="34" charset="0"/>
              </a:rPr>
              <a:t>d between servers.</a:t>
            </a:r>
          </a:p>
          <a:p>
            <a:r>
              <a:rPr dirty="0">
                <a:latin typeface="Huawei Sans" panose="020C0503030203020204" pitchFamily="34" charset="0"/>
              </a:rPr>
              <a:t>Flattened data flow:</a:t>
            </a:r>
          </a:p>
          <a:p>
            <a:pPr lvl="1"/>
            <a:r>
              <a:rPr dirty="0">
                <a:latin typeface="Huawei Sans" panose="020C0503030203020204" pitchFamily="34" charset="0"/>
              </a:rPr>
              <a:t>Some financial enterprise applications are deployed in a flattened manner. For example, new outlets of banks and insurance companies do not need to be aggregated at the provincial or municipal level. Instead, they directly access the applications of the tier-1 branch or head office DC.</a:t>
            </a:r>
          </a:p>
          <a:p>
            <a:r>
              <a:rPr dirty="0">
                <a:latin typeface="Huawei Sans" panose="020C0503030203020204" pitchFamily="34" charset="0"/>
              </a:rPr>
              <a:t>Horizontal data flow:</a:t>
            </a:r>
          </a:p>
          <a:p>
            <a:pPr lvl="1"/>
            <a:r>
              <a:rPr dirty="0">
                <a:latin typeface="Huawei Sans" panose="020C0503030203020204" pitchFamily="34" charset="0"/>
              </a:rPr>
              <a:t>Most commonly seen financial applications are hierarchical, such as communication between tier-2/tier-1 branches and head office DCs, and horizontal communication between branches. With the construction of multiple DCs in multiple cities, the horizontal mutual access traffic between DCs will increase.</a:t>
            </a:r>
          </a:p>
        </p:txBody>
      </p:sp>
    </p:spTree>
    <p:extLst>
      <p:ext uri="{BB962C8B-B14F-4D97-AF65-F5344CB8AC3E}">
        <p14:creationId xmlns:p14="http://schemas.microsoft.com/office/powerpoint/2010/main" val="115709237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23900" y="723900"/>
            <a:ext cx="5600700" cy="3151188"/>
          </a:xfrm>
        </p:spPr>
      </p:sp>
      <p:sp>
        <p:nvSpPr>
          <p:cNvPr id="3" name="Notes Placeholder 2"/>
          <p:cNvSpPr>
            <a:spLocks noGrp="1"/>
          </p:cNvSpPr>
          <p:nvPr>
            <p:ph type="body" idx="1"/>
          </p:nvPr>
        </p:nvSpPr>
        <p:spPr/>
        <p:txBody>
          <a:bodyPr/>
          <a:lstStyle/>
          <a:p>
            <a:pPr marL="180000" marR="0" lvl="0" indent="-180000" algn="l" defTabSz="1219304" rtl="0" eaLnBrk="1" fontAlgn="auto" latinLnBrk="0" hangingPunct="1">
              <a:lnSpc>
                <a:spcPct val="125000"/>
              </a:lnSpc>
              <a:spcBef>
                <a:spcPts val="0"/>
              </a:spcBef>
              <a:spcAft>
                <a:spcPts val="600"/>
              </a:spcAft>
              <a:buClrTx/>
              <a:buSzTx/>
              <a:buFont typeface="Huawei Sans" panose="020C0503030203020204" pitchFamily="34" charset="0"/>
              <a:buChar char="•"/>
              <a:tabLst/>
              <a:defRPr/>
            </a:pPr>
            <a:r>
              <a:rPr lang="en-US" altLang="zh-CN"/>
              <a:t>Online </a:t>
            </a:r>
            <a:r>
              <a:rPr lang="en-US" altLang="zh-CN" dirty="0"/>
              <a:t>transactions: refer to single transactions at the counter, initiated by ATMs, or accessed through various channels that require timely response, such as over-the-counter deposits and withdrawals, loans, ATM withdrawals, large and small transactions, etc.</a:t>
            </a:r>
          </a:p>
          <a:p>
            <a:r>
              <a:rPr>
                <a:latin typeface="Huawei Sans" panose="020C0503030203020204" pitchFamily="34" charset="0"/>
              </a:rPr>
              <a:t>Batch </a:t>
            </a:r>
            <a:r>
              <a:rPr dirty="0">
                <a:latin typeface="Huawei Sans" panose="020C0503030203020204" pitchFamily="34" charset="0"/>
              </a:rPr>
              <a:t>processing: Batch processing can be divided into two modes: 1. Daily (online) batch processing, for example, debiting of intermediate services (collection and payment on behalf) and receipts. 2. </a:t>
            </a:r>
            <a:r>
              <a:rPr lang="en-US" dirty="0">
                <a:latin typeface="Huawei Sans" panose="020C0503030203020204" pitchFamily="34" charset="0"/>
              </a:rPr>
              <a:t>Post-online b</a:t>
            </a:r>
            <a:r>
              <a:rPr dirty="0">
                <a:latin typeface="Huawei Sans" panose="020C0503030203020204" pitchFamily="34" charset="0"/>
              </a:rPr>
              <a:t>atch processing service</a:t>
            </a:r>
            <a:r>
              <a:rPr lang="en-US" dirty="0">
                <a:latin typeface="Huawei Sans" panose="020C0503030203020204" pitchFamily="34" charset="0"/>
              </a:rPr>
              <a:t>s</a:t>
            </a:r>
            <a:r>
              <a:rPr dirty="0">
                <a:latin typeface="Huawei Sans" panose="020C0503030203020204" pitchFamily="34" charset="0"/>
              </a:rPr>
              <a:t>. After the online status is switched, various accounting processing (such as interest settlement), registers, and daily statements are performed. The output is various reports. Online batch processing is usually performed by a back-end host invoking a group of programs at night. </a:t>
            </a:r>
          </a:p>
          <a:p>
            <a:r>
              <a:rPr dirty="0">
                <a:latin typeface="Huawei Sans" panose="020C0503030203020204" pitchFamily="34" charset="0"/>
              </a:rPr>
              <a:t>End-of-day batch processing: Banks perform batch processing for all services on the current day at about 12:00 every day to record the services into accounts and modify account information in batches. </a:t>
            </a:r>
            <a:endParaRPr lang="en-US" dirty="0">
              <a:latin typeface="Huawei Sans" panose="020C0503030203020204" pitchFamily="34" charset="0"/>
            </a:endParaRPr>
          </a:p>
        </p:txBody>
      </p:sp>
    </p:spTree>
    <p:extLst>
      <p:ext uri="{BB962C8B-B14F-4D97-AF65-F5344CB8AC3E}">
        <p14:creationId xmlns:p14="http://schemas.microsoft.com/office/powerpoint/2010/main" val="310154455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Image Placeholder 3">
            <a:extLst>
              <a:ext uri="{FF2B5EF4-FFF2-40B4-BE49-F238E27FC236}">
                <a16:creationId xmlns="" xmlns:a16="http://schemas.microsoft.com/office/drawing/2014/main" id="{76CA7ACB-D395-43D0-B656-4E3FB18AA78E}"/>
              </a:ext>
            </a:extLst>
          </p:cNvPr>
          <p:cNvSpPr>
            <a:spLocks noGrp="1" noRot="1" noChangeAspect="1"/>
          </p:cNvSpPr>
          <p:nvPr>
            <p:ph type="sldImg"/>
          </p:nvPr>
        </p:nvSpPr>
        <p:spPr>
          <a:xfrm>
            <a:off x="723900" y="723900"/>
            <a:ext cx="5600700" cy="3151188"/>
          </a:xfrm>
        </p:spPr>
      </p:sp>
      <p:sp>
        <p:nvSpPr>
          <p:cNvPr id="5" name="Notes Placeholder 4">
            <a:extLst>
              <a:ext uri="{FF2B5EF4-FFF2-40B4-BE49-F238E27FC236}">
                <a16:creationId xmlns="" xmlns:a16="http://schemas.microsoft.com/office/drawing/2014/main" id="{6C1A2DA9-F3E8-4F3C-AE3D-176DD648E548}"/>
              </a:ext>
            </a:extLst>
          </p:cNvPr>
          <p:cNvSpPr>
            <a:spLocks noGrp="1"/>
          </p:cNvSpPr>
          <p:nvPr>
            <p:ph type="body" idx="1"/>
          </p:nvPr>
        </p:nvSpPr>
        <p:spPr/>
        <p:txBody>
          <a:bodyPr/>
          <a:lstStyle/>
          <a:p>
            <a:endParaRPr lang="en-US" dirty="0">
              <a:latin typeface="Huawei Sans" panose="020C0503030203020204" pitchFamily="34" charset="0"/>
            </a:endParaRPr>
          </a:p>
        </p:txBody>
      </p:sp>
    </p:spTree>
    <p:extLst>
      <p:ext uri="{BB962C8B-B14F-4D97-AF65-F5344CB8AC3E}">
        <p14:creationId xmlns:p14="http://schemas.microsoft.com/office/powerpoint/2010/main" val="386597703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23900" y="723900"/>
            <a:ext cx="5600700" cy="3151188"/>
          </a:xfrm>
        </p:spPr>
      </p:sp>
      <p:sp>
        <p:nvSpPr>
          <p:cNvPr id="3" name="Notes Placeholder 2"/>
          <p:cNvSpPr>
            <a:spLocks noGrp="1"/>
          </p:cNvSpPr>
          <p:nvPr>
            <p:ph type="body" idx="1"/>
          </p:nvPr>
        </p:nvSpPr>
        <p:spPr/>
        <p:txBody>
          <a:bodyPr/>
          <a:lstStyle/>
          <a:p>
            <a:endParaRPr lang="en-US" dirty="0">
              <a:latin typeface="Huawei Sans" panose="020C0503030203020204" pitchFamily="34" charset="0"/>
            </a:endParaRPr>
          </a:p>
        </p:txBody>
      </p:sp>
    </p:spTree>
    <p:extLst>
      <p:ext uri="{BB962C8B-B14F-4D97-AF65-F5344CB8AC3E}">
        <p14:creationId xmlns:p14="http://schemas.microsoft.com/office/powerpoint/2010/main" val="15342113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endParaRPr lang="zh-CN" altLang="en-US" dirty="0">
              <a:latin typeface="Huawei Sans" panose="020C0503030203020204" pitchFamily="34" charset="0"/>
            </a:endParaRPr>
          </a:p>
        </p:txBody>
      </p:sp>
      <p:sp>
        <p:nvSpPr>
          <p:cNvPr id="5" name="幻灯片图像占位符 4"/>
          <p:cNvSpPr>
            <a:spLocks noGrp="1" noRot="1" noChangeAspect="1"/>
          </p:cNvSpPr>
          <p:nvPr>
            <p:ph type="sldImg"/>
          </p:nvPr>
        </p:nvSpPr>
        <p:spPr>
          <a:xfrm>
            <a:off x="723900" y="723900"/>
            <a:ext cx="5600700" cy="3151188"/>
          </a:xfrm>
        </p:spPr>
      </p:sp>
    </p:spTree>
    <p:extLst>
      <p:ext uri="{BB962C8B-B14F-4D97-AF65-F5344CB8AC3E}">
        <p14:creationId xmlns:p14="http://schemas.microsoft.com/office/powerpoint/2010/main" val="140108315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23900" y="723900"/>
            <a:ext cx="5600700" cy="3151188"/>
          </a:xfrm>
        </p:spPr>
      </p:sp>
      <p:sp>
        <p:nvSpPr>
          <p:cNvPr id="3" name="Notes Placeholder 2"/>
          <p:cNvSpPr>
            <a:spLocks noGrp="1"/>
          </p:cNvSpPr>
          <p:nvPr>
            <p:ph type="body" idx="1"/>
          </p:nvPr>
        </p:nvSpPr>
        <p:spPr/>
        <p:txBody>
          <a:bodyPr/>
          <a:lstStyle/>
          <a:p>
            <a:endParaRPr lang="en-US" dirty="0">
              <a:latin typeface="Huawei Sans" panose="020C0503030203020204" pitchFamily="34" charset="0"/>
            </a:endParaRPr>
          </a:p>
        </p:txBody>
      </p:sp>
    </p:spTree>
    <p:extLst>
      <p:ext uri="{BB962C8B-B14F-4D97-AF65-F5344CB8AC3E}">
        <p14:creationId xmlns:p14="http://schemas.microsoft.com/office/powerpoint/2010/main" val="130774084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23900" y="723900"/>
            <a:ext cx="5600700" cy="3151188"/>
          </a:xfrm>
        </p:spPr>
      </p:sp>
      <p:sp>
        <p:nvSpPr>
          <p:cNvPr id="3" name="备注占位符 2"/>
          <p:cNvSpPr>
            <a:spLocks noGrp="1"/>
          </p:cNvSpPr>
          <p:nvPr>
            <p:ph type="body" idx="1"/>
          </p:nvPr>
        </p:nvSpPr>
        <p:spPr/>
        <p:txBody>
          <a:bodyPr/>
          <a:lstStyle/>
          <a:p>
            <a:endParaRPr lang="zh-CN" altLang="en-US" dirty="0">
              <a:latin typeface="Huawei Sans" panose="020C0503030203020204" pitchFamily="34" charset="0"/>
            </a:endParaRPr>
          </a:p>
        </p:txBody>
      </p:sp>
    </p:spTree>
    <p:extLst>
      <p:ext uri="{BB962C8B-B14F-4D97-AF65-F5344CB8AC3E}">
        <p14:creationId xmlns:p14="http://schemas.microsoft.com/office/powerpoint/2010/main" val="290458106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23900" y="723900"/>
            <a:ext cx="5600700" cy="3151188"/>
          </a:xfrm>
        </p:spPr>
      </p:sp>
      <p:sp>
        <p:nvSpPr>
          <p:cNvPr id="3" name="Notes Placeholder 2"/>
          <p:cNvSpPr>
            <a:spLocks noGrp="1"/>
          </p:cNvSpPr>
          <p:nvPr>
            <p:ph type="body" idx="1"/>
          </p:nvPr>
        </p:nvSpPr>
        <p:spPr/>
        <p:txBody>
          <a:bodyPr/>
          <a:lstStyle/>
          <a:p>
            <a:r>
              <a:rPr dirty="0">
                <a:latin typeface="Huawei Sans" panose="020C0503030203020204" pitchFamily="34" charset="0"/>
              </a:rPr>
              <a:t>The backbone network functions as a financial transmission network to provide stable, reliable, and high-speed forwarding of enterprises' various service traffic.</a:t>
            </a:r>
          </a:p>
          <a:p>
            <a:r>
              <a:rPr lang="en-US" altLang="zh-CN" dirty="0">
                <a:latin typeface="Huawei Sans" panose="020C0503030203020204" pitchFamily="34" charset="0"/>
              </a:rPr>
              <a:t>This target architecture model is suitable for most financial customers and can meet their main requirements for the backbone network. It is applicable to both three-center, two-city and multi-center, multi-city scenarios.</a:t>
            </a:r>
          </a:p>
          <a:p>
            <a:r>
              <a:rPr lang="en-US" altLang="zh-CN" dirty="0">
                <a:latin typeface="Huawei Sans" panose="020C0503030203020204" pitchFamily="34" charset="0"/>
              </a:rPr>
              <a:t>In terms of the architecture, DCs are loosely coupled with the WAN, hierarchical networking is used, and services can flexibly access the network. This architecture supports smooth evolution to multi-center multi-city networking.</a:t>
            </a:r>
          </a:p>
          <a:p>
            <a:r>
              <a:rPr dirty="0">
                <a:latin typeface="Huawei Sans" panose="020C0503030203020204" pitchFamily="34" charset="0"/>
              </a:rPr>
              <a:t>Core layer: The </a:t>
            </a:r>
            <a:r>
              <a:rPr dirty="0" err="1">
                <a:latin typeface="Huawei Sans" panose="020C0503030203020204" pitchFamily="34" charset="0"/>
              </a:rPr>
              <a:t>full-mesh+dual-plane</a:t>
            </a:r>
            <a:r>
              <a:rPr dirty="0">
                <a:latin typeface="Huawei Sans" panose="020C0503030203020204" pitchFamily="34" charset="0"/>
              </a:rPr>
              <a:t> architecture is constructed as the top-layer traversal area to provide high-speed service access.</a:t>
            </a:r>
          </a:p>
          <a:p>
            <a:r>
              <a:rPr dirty="0">
                <a:latin typeface="Huawei Sans" panose="020C0503030203020204" pitchFamily="34" charset="0"/>
              </a:rPr>
              <a:t>Aggregation layer: aggregates different types of service traffic based on physical locations and connects to the core backbone network.</a:t>
            </a:r>
          </a:p>
          <a:p>
            <a:r>
              <a:rPr dirty="0">
                <a:latin typeface="Huawei Sans" panose="020C0503030203020204" pitchFamily="34" charset="0"/>
              </a:rPr>
              <a:t>Access layer: provides flexible and standard access based on the homing or region attributes of services.</a:t>
            </a:r>
            <a:endParaRPr lang="en-US" dirty="0">
              <a:latin typeface="Huawei Sans" panose="020C0503030203020204" pitchFamily="34" charset="0"/>
            </a:endParaRPr>
          </a:p>
        </p:txBody>
      </p:sp>
    </p:spTree>
    <p:extLst>
      <p:ext uri="{BB962C8B-B14F-4D97-AF65-F5344CB8AC3E}">
        <p14:creationId xmlns:p14="http://schemas.microsoft.com/office/powerpoint/2010/main" val="332611720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23900" y="723900"/>
            <a:ext cx="5600700" cy="3151188"/>
          </a:xfrm>
        </p:spPr>
      </p:sp>
      <p:sp>
        <p:nvSpPr>
          <p:cNvPr id="3" name="Notes Placeholder 2"/>
          <p:cNvSpPr>
            <a:spLocks noGrp="1"/>
          </p:cNvSpPr>
          <p:nvPr>
            <p:ph type="body" idx="1"/>
          </p:nvPr>
        </p:nvSpPr>
        <p:spPr/>
        <p:txBody>
          <a:bodyPr/>
          <a:lstStyle/>
          <a:p>
            <a:endParaRPr lang="en-US" dirty="0">
              <a:latin typeface="Huawei Sans" panose="020C0503030203020204" pitchFamily="34" charset="0"/>
            </a:endParaRPr>
          </a:p>
        </p:txBody>
      </p:sp>
    </p:spTree>
    <p:extLst>
      <p:ext uri="{BB962C8B-B14F-4D97-AF65-F5344CB8AC3E}">
        <p14:creationId xmlns:p14="http://schemas.microsoft.com/office/powerpoint/2010/main" val="143952772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23900" y="723900"/>
            <a:ext cx="5600700" cy="3151188"/>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83653858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23900" y="723900"/>
            <a:ext cx="5600700" cy="3151188"/>
          </a:xfrm>
        </p:spPr>
      </p:sp>
      <p:sp>
        <p:nvSpPr>
          <p:cNvPr id="3" name="Notes Placeholder 2"/>
          <p:cNvSpPr>
            <a:spLocks noGrp="1"/>
          </p:cNvSpPr>
          <p:nvPr>
            <p:ph type="body" idx="1"/>
          </p:nvPr>
        </p:nvSpPr>
        <p:spPr/>
        <p:txBody>
          <a:bodyPr/>
          <a:lstStyle/>
          <a:p>
            <a:pPr lvl="0"/>
            <a:r>
              <a:rPr lang="en-US" altLang="zh-CN" sz="1100" kern="1200" dirty="0">
                <a:solidFill>
                  <a:schemeClr val="tx1"/>
                </a:solidFill>
                <a:effectLst/>
                <a:latin typeface="+mn-lt"/>
                <a:ea typeface="+mn-ea"/>
                <a:cs typeface="+mn-cs"/>
              </a:rPr>
              <a:t>The service volume involves two aspects. The first is the service flow direction, that is, where the services concentrate. The second is the service volume size. The two aspects are complementary to each other. Generally, a greater concentration indicates a larger service volume. The core nodes must be nodes where services concentrate and the service volume is large.</a:t>
            </a:r>
            <a:endParaRPr lang="zh-CN" altLang="zh-CN" sz="1100" kern="1200" dirty="0">
              <a:solidFill>
                <a:schemeClr val="tx1"/>
              </a:solidFill>
              <a:effectLst/>
              <a:latin typeface="+mn-lt"/>
              <a:ea typeface="+mn-ea"/>
              <a:cs typeface="+mn-cs"/>
            </a:endParaRPr>
          </a:p>
          <a:p>
            <a:pPr lvl="0"/>
            <a:r>
              <a:rPr lang="en-US" altLang="zh-CN" sz="1100" kern="1200" dirty="0">
                <a:solidFill>
                  <a:schemeClr val="tx1"/>
                </a:solidFill>
                <a:effectLst/>
                <a:latin typeface="+mn-lt"/>
                <a:ea typeface="+mn-ea"/>
                <a:cs typeface="+mn-cs"/>
              </a:rPr>
              <a:t>Core nodes in the same city are interconnected through WDM, and core nodes in different cities are interconnected through inter-provincial or inter-metro carrier private lines. The number of core nodes must be comprehensively considered and cannot be too large.</a:t>
            </a:r>
            <a:endParaRPr lang="zh-CN" altLang="zh-CN" sz="1100" kern="1200" dirty="0">
              <a:solidFill>
                <a:schemeClr val="tx1"/>
              </a:solidFill>
              <a:effectLst/>
              <a:latin typeface="+mn-lt"/>
              <a:ea typeface="+mn-ea"/>
              <a:cs typeface="+mn-cs"/>
            </a:endParaRPr>
          </a:p>
          <a:p>
            <a:endParaRPr lang="en-US" dirty="0">
              <a:latin typeface="Huawei Sans" panose="020C0503030203020204" pitchFamily="34" charset="0"/>
            </a:endParaRPr>
          </a:p>
        </p:txBody>
      </p:sp>
    </p:spTree>
    <p:extLst>
      <p:ext uri="{BB962C8B-B14F-4D97-AF65-F5344CB8AC3E}">
        <p14:creationId xmlns:p14="http://schemas.microsoft.com/office/powerpoint/2010/main" val="400198489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23900" y="723900"/>
            <a:ext cx="5600700" cy="3151188"/>
          </a:xfrm>
        </p:spPr>
      </p:sp>
      <p:sp>
        <p:nvSpPr>
          <p:cNvPr id="3" name="Notes Placeholder 2"/>
          <p:cNvSpPr>
            <a:spLocks noGrp="1"/>
          </p:cNvSpPr>
          <p:nvPr>
            <p:ph type="body" idx="1"/>
          </p:nvPr>
        </p:nvSpPr>
        <p:spPr/>
        <p:txBody>
          <a:bodyPr/>
          <a:lstStyle/>
          <a:p>
            <a:endParaRPr lang="en-US" dirty="0">
              <a:latin typeface="Huawei Sans" panose="020C0503030203020204" pitchFamily="34" charset="0"/>
            </a:endParaRPr>
          </a:p>
        </p:txBody>
      </p:sp>
    </p:spTree>
    <p:extLst>
      <p:ext uri="{BB962C8B-B14F-4D97-AF65-F5344CB8AC3E}">
        <p14:creationId xmlns:p14="http://schemas.microsoft.com/office/powerpoint/2010/main" val="287021745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23900" y="723900"/>
            <a:ext cx="5600700" cy="3151188"/>
          </a:xfrm>
        </p:spPr>
      </p:sp>
      <p:sp>
        <p:nvSpPr>
          <p:cNvPr id="3" name="Notes Placeholder 2"/>
          <p:cNvSpPr>
            <a:spLocks noGrp="1"/>
          </p:cNvSpPr>
          <p:nvPr>
            <p:ph type="body" idx="1"/>
          </p:nvPr>
        </p:nvSpPr>
        <p:spPr/>
        <p:txBody>
          <a:bodyPr/>
          <a:lstStyle/>
          <a:p>
            <a:endParaRPr lang="en-US" dirty="0">
              <a:latin typeface="Huawei Sans" panose="020C0503030203020204" pitchFamily="34" charset="0"/>
            </a:endParaRPr>
          </a:p>
        </p:txBody>
      </p:sp>
    </p:spTree>
    <p:extLst>
      <p:ext uri="{BB962C8B-B14F-4D97-AF65-F5344CB8AC3E}">
        <p14:creationId xmlns:p14="http://schemas.microsoft.com/office/powerpoint/2010/main" val="360383033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a:latin typeface="Huawei Sans" panose="020C0503030203020204" pitchFamily="34" charset="0"/>
              </a:rPr>
              <a:t>This course is based on Huawei's CloudWAN solution.</a:t>
            </a:r>
          </a:p>
        </p:txBody>
      </p:sp>
      <p:sp>
        <p:nvSpPr>
          <p:cNvPr id="5" name="Slide Image Placeholder 4">
            <a:extLst>
              <a:ext uri="{FF2B5EF4-FFF2-40B4-BE49-F238E27FC236}">
                <a16:creationId xmlns="" xmlns:a16="http://schemas.microsoft.com/office/drawing/2014/main" id="{FFD4E194-A8C8-4136-B708-B06156E8315D}"/>
              </a:ext>
            </a:extLst>
          </p:cNvPr>
          <p:cNvSpPr>
            <a:spLocks noGrp="1" noRot="1" noChangeAspect="1"/>
          </p:cNvSpPr>
          <p:nvPr>
            <p:ph type="sldImg"/>
          </p:nvPr>
        </p:nvSpPr>
        <p:spPr>
          <a:xfrm>
            <a:off x="723900" y="723900"/>
            <a:ext cx="5600700" cy="3151188"/>
          </a:xfrm>
        </p:spPr>
      </p:sp>
    </p:spTree>
    <p:extLst>
      <p:ext uri="{BB962C8B-B14F-4D97-AF65-F5344CB8AC3E}">
        <p14:creationId xmlns:p14="http://schemas.microsoft.com/office/powerpoint/2010/main" val="158659867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23900" y="723900"/>
            <a:ext cx="5600700" cy="3151188"/>
          </a:xfrm>
        </p:spPr>
      </p:sp>
      <p:sp>
        <p:nvSpPr>
          <p:cNvPr id="3" name="Notes Placeholder 2"/>
          <p:cNvSpPr>
            <a:spLocks noGrp="1"/>
          </p:cNvSpPr>
          <p:nvPr>
            <p:ph type="body" idx="1"/>
          </p:nvPr>
        </p:nvSpPr>
        <p:spPr/>
        <p:txBody>
          <a:bodyPr/>
          <a:lstStyle/>
          <a:p>
            <a:endParaRPr lang="en-US" dirty="0">
              <a:latin typeface="Huawei Sans" panose="020C0503030203020204" pitchFamily="34" charset="0"/>
            </a:endParaRPr>
          </a:p>
        </p:txBody>
      </p:sp>
    </p:spTree>
    <p:extLst>
      <p:ext uri="{BB962C8B-B14F-4D97-AF65-F5344CB8AC3E}">
        <p14:creationId xmlns:p14="http://schemas.microsoft.com/office/powerpoint/2010/main" val="347842673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23900" y="723900"/>
            <a:ext cx="5600700" cy="3151188"/>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396555731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23900" y="723900"/>
            <a:ext cx="5600700" cy="3151188"/>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350329036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23900" y="723900"/>
            <a:ext cx="5600700" cy="3151188"/>
          </a:xfrm>
        </p:spPr>
      </p:sp>
      <p:sp>
        <p:nvSpPr>
          <p:cNvPr id="3" name="备注占位符 2"/>
          <p:cNvSpPr>
            <a:spLocks noGrp="1"/>
          </p:cNvSpPr>
          <p:nvPr>
            <p:ph type="body" idx="1"/>
          </p:nvPr>
        </p:nvSpPr>
        <p:spPr/>
        <p:txBody>
          <a:bodyPr/>
          <a:lstStyle/>
          <a:p>
            <a:endParaRPr lang="zh-CN" altLang="en-US" dirty="0">
              <a:latin typeface="Huawei Sans" panose="020C0503030203020204" pitchFamily="34" charset="0"/>
            </a:endParaRPr>
          </a:p>
        </p:txBody>
      </p:sp>
    </p:spTree>
    <p:extLst>
      <p:ext uri="{BB962C8B-B14F-4D97-AF65-F5344CB8AC3E}">
        <p14:creationId xmlns:p14="http://schemas.microsoft.com/office/powerpoint/2010/main" val="3830855176"/>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23900" y="723900"/>
            <a:ext cx="5600700" cy="3151188"/>
          </a:xfrm>
        </p:spPr>
      </p:sp>
      <p:sp>
        <p:nvSpPr>
          <p:cNvPr id="3" name="Notes Placeholder 2"/>
          <p:cNvSpPr>
            <a:spLocks noGrp="1"/>
          </p:cNvSpPr>
          <p:nvPr>
            <p:ph type="body" idx="1"/>
          </p:nvPr>
        </p:nvSpPr>
        <p:spPr/>
        <p:txBody>
          <a:bodyPr/>
          <a:lstStyle/>
          <a:p>
            <a:pPr lvl="0"/>
            <a:r>
              <a:rPr lang="en-US" altLang="zh-CN" sz="1100" kern="1200" dirty="0">
                <a:solidFill>
                  <a:schemeClr val="tx1"/>
                </a:solidFill>
                <a:effectLst/>
                <a:latin typeface="+mn-lt"/>
                <a:ea typeface="+mn-ea"/>
                <a:cs typeface="+mn-cs"/>
              </a:rPr>
              <a:t>Uniformity: All IP addresses on the entire network are planned in a unified manner, including service addresses, platform addresses, and network addresses.</a:t>
            </a:r>
            <a:endParaRPr lang="zh-CN" altLang="zh-CN" sz="1100" kern="1200" dirty="0">
              <a:solidFill>
                <a:schemeClr val="tx1"/>
              </a:solidFill>
              <a:effectLst/>
              <a:latin typeface="+mn-lt"/>
              <a:ea typeface="+mn-ea"/>
              <a:cs typeface="+mn-cs"/>
            </a:endParaRPr>
          </a:p>
          <a:p>
            <a:pPr lvl="0"/>
            <a:r>
              <a:rPr lang="en-US" altLang="zh-CN" sz="1100" kern="1200" dirty="0">
                <a:solidFill>
                  <a:schemeClr val="tx1"/>
                </a:solidFill>
                <a:effectLst/>
                <a:latin typeface="+mn-lt"/>
                <a:ea typeface="+mn-ea"/>
                <a:cs typeface="+mn-cs"/>
              </a:rPr>
              <a:t>Uniqueness: Each address is unique throughout the entire network.</a:t>
            </a:r>
            <a:endParaRPr lang="zh-CN" altLang="zh-CN" sz="1100" kern="1200" dirty="0">
              <a:solidFill>
                <a:schemeClr val="tx1"/>
              </a:solidFill>
              <a:effectLst/>
              <a:latin typeface="+mn-lt"/>
              <a:ea typeface="+mn-ea"/>
              <a:cs typeface="+mn-cs"/>
            </a:endParaRPr>
          </a:p>
          <a:p>
            <a:pPr lvl="0"/>
            <a:r>
              <a:rPr lang="en-US" altLang="zh-CN" sz="1100" kern="1200" dirty="0">
                <a:solidFill>
                  <a:schemeClr val="tx1"/>
                </a:solidFill>
                <a:effectLst/>
                <a:latin typeface="+mn-lt"/>
                <a:ea typeface="+mn-ea"/>
                <a:cs typeface="+mn-cs"/>
              </a:rPr>
              <a:t>Hierarchy: The massive IPv6 address space poses higher requirements on the route summarization capability. The primary task of IPv6 address planning is to reduce network address fragments, enhance the route summarization capability, and improve the network routing efficiency.</a:t>
            </a:r>
            <a:endParaRPr lang="zh-CN" altLang="zh-CN" sz="1100" kern="1200" dirty="0">
              <a:solidFill>
                <a:schemeClr val="tx1"/>
              </a:solidFill>
              <a:effectLst/>
              <a:latin typeface="+mn-lt"/>
              <a:ea typeface="+mn-ea"/>
              <a:cs typeface="+mn-cs"/>
            </a:endParaRPr>
          </a:p>
          <a:p>
            <a:pPr lvl="0"/>
            <a:r>
              <a:rPr lang="en-US" altLang="zh-CN" sz="1100" kern="1200" dirty="0">
                <a:solidFill>
                  <a:schemeClr val="tx1"/>
                </a:solidFill>
                <a:effectLst/>
                <a:latin typeface="+mn-lt"/>
                <a:ea typeface="+mn-ea"/>
                <a:cs typeface="+mn-cs"/>
              </a:rPr>
              <a:t>Security: Services with shared attributes have the same security requirements. Mutual access between services needs to be controlled. Services with shared attributes are allocated with addresses in the same address space, which facilitates security design and policy management.</a:t>
            </a:r>
            <a:endParaRPr lang="zh-CN" altLang="zh-CN" sz="1100" kern="1200" dirty="0">
              <a:solidFill>
                <a:schemeClr val="tx1"/>
              </a:solidFill>
              <a:effectLst/>
              <a:latin typeface="+mn-lt"/>
              <a:ea typeface="+mn-ea"/>
              <a:cs typeface="+mn-cs"/>
            </a:endParaRPr>
          </a:p>
          <a:p>
            <a:pPr lvl="0"/>
            <a:r>
              <a:rPr lang="en-US" altLang="zh-CN" sz="1100" kern="1200" dirty="0">
                <a:solidFill>
                  <a:schemeClr val="tx1"/>
                </a:solidFill>
                <a:effectLst/>
                <a:latin typeface="+mn-lt"/>
                <a:ea typeface="+mn-ea"/>
                <a:cs typeface="+mn-cs"/>
              </a:rPr>
              <a:t>Contiguity: IPv6 addresses in an IPv6 address segment must be contiguous to prevent address wastes.</a:t>
            </a:r>
            <a:endParaRPr lang="zh-CN" altLang="zh-CN" sz="1100" kern="1200" dirty="0">
              <a:solidFill>
                <a:schemeClr val="tx1"/>
              </a:solidFill>
              <a:effectLst/>
              <a:latin typeface="+mn-lt"/>
              <a:ea typeface="+mn-ea"/>
              <a:cs typeface="+mn-cs"/>
            </a:endParaRPr>
          </a:p>
          <a:p>
            <a:pPr lvl="0"/>
            <a:r>
              <a:rPr lang="en-US" altLang="zh-CN" sz="1100" kern="1200" dirty="0">
                <a:solidFill>
                  <a:schemeClr val="tx1"/>
                </a:solidFill>
                <a:effectLst/>
                <a:latin typeface="+mn-lt"/>
                <a:ea typeface="+mn-ea"/>
                <a:cs typeface="+mn-cs"/>
              </a:rPr>
              <a:t>Scalability: IP addresses must be planned and allocated based on network development requirements to reserve space for future capacity expansion. The addition of a small number of subnets does not require large-scale architecture or policy adjustment.</a:t>
            </a:r>
            <a:endParaRPr lang="zh-CN" altLang="zh-CN" sz="1100" kern="1200" dirty="0">
              <a:solidFill>
                <a:schemeClr val="tx1"/>
              </a:solidFill>
              <a:effectLst/>
              <a:latin typeface="+mn-lt"/>
              <a:ea typeface="+mn-ea"/>
              <a:cs typeface="+mn-cs"/>
            </a:endParaRPr>
          </a:p>
        </p:txBody>
      </p:sp>
    </p:spTree>
    <p:extLst>
      <p:ext uri="{BB962C8B-B14F-4D97-AF65-F5344CB8AC3E}">
        <p14:creationId xmlns:p14="http://schemas.microsoft.com/office/powerpoint/2010/main" val="1664436783"/>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23900" y="723900"/>
            <a:ext cx="5600700" cy="3151188"/>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4098429282"/>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23900" y="723900"/>
            <a:ext cx="5600700" cy="3151188"/>
          </a:xfrm>
        </p:spPr>
      </p:sp>
      <p:sp>
        <p:nvSpPr>
          <p:cNvPr id="3" name="Notes Placeholder 2"/>
          <p:cNvSpPr>
            <a:spLocks noGrp="1"/>
          </p:cNvSpPr>
          <p:nvPr>
            <p:ph type="body" idx="1"/>
          </p:nvPr>
        </p:nvSpPr>
        <p:spPr/>
        <p:txBody>
          <a:bodyPr/>
          <a:lstStyle/>
          <a:p>
            <a:pPr lvl="0"/>
            <a:r>
              <a:rPr lang="en-US" altLang="zh-CN" sz="1100" kern="1200" dirty="0" err="1">
                <a:solidFill>
                  <a:schemeClr val="tx1"/>
                </a:solidFill>
                <a:effectLst/>
                <a:latin typeface="Huawei Sans" panose="020C0503030203020204" pitchFamily="34" charset="0"/>
                <a:ea typeface="+mn-ea"/>
                <a:cs typeface="+mn-cs"/>
              </a:rPr>
              <a:t>End.DT</a:t>
            </a:r>
            <a:r>
              <a:rPr lang="en-US" altLang="zh-CN" sz="1100" kern="1200" dirty="0">
                <a:solidFill>
                  <a:schemeClr val="tx1"/>
                </a:solidFill>
                <a:effectLst/>
                <a:latin typeface="Huawei Sans" panose="020C0503030203020204" pitchFamily="34" charset="0"/>
                <a:ea typeface="+mn-ea"/>
                <a:cs typeface="+mn-cs"/>
              </a:rPr>
              <a:t> SIDs can be classified into End.DT4 SIDs and End.DT6 SIDs.</a:t>
            </a:r>
            <a:endParaRPr lang="zh-CN" altLang="zh-CN" sz="1050" kern="1200" dirty="0">
              <a:solidFill>
                <a:schemeClr val="tx1"/>
              </a:solidFill>
              <a:effectLst/>
              <a:latin typeface="Huawei Sans" panose="020C0503030203020204" pitchFamily="34" charset="0"/>
              <a:ea typeface="+mn-ea"/>
              <a:cs typeface="+mn-cs"/>
            </a:endParaRPr>
          </a:p>
          <a:p>
            <a:pPr lvl="1"/>
            <a:r>
              <a:rPr lang="en-US" altLang="zh-CN" sz="1100" kern="1200" dirty="0">
                <a:solidFill>
                  <a:schemeClr val="tx1"/>
                </a:solidFill>
                <a:effectLst/>
                <a:latin typeface="Huawei Sans" panose="020C0503030203020204" pitchFamily="34" charset="0"/>
                <a:ea typeface="+mn-ea"/>
                <a:cs typeface="+mn-cs"/>
              </a:rPr>
              <a:t>An End.DT4 SID (PE endpoint SID) identifies an IPv4 VPN instance on a network.</a:t>
            </a:r>
            <a:endParaRPr lang="zh-CN" altLang="zh-CN" sz="1050" kern="1200" dirty="0">
              <a:solidFill>
                <a:schemeClr val="tx1"/>
              </a:solidFill>
              <a:effectLst/>
              <a:latin typeface="Huawei Sans" panose="020C0503030203020204" pitchFamily="34" charset="0"/>
              <a:ea typeface="+mn-ea"/>
              <a:cs typeface="+mn-cs"/>
            </a:endParaRPr>
          </a:p>
          <a:p>
            <a:pPr lvl="1"/>
            <a:r>
              <a:rPr lang="en-US" altLang="zh-CN" sz="1100" kern="1200" dirty="0">
                <a:solidFill>
                  <a:schemeClr val="tx1"/>
                </a:solidFill>
                <a:effectLst/>
                <a:latin typeface="Huawei Sans" panose="020C0503030203020204" pitchFamily="34" charset="0"/>
                <a:ea typeface="+mn-ea"/>
                <a:cs typeface="+mn-cs"/>
              </a:rPr>
              <a:t>An End.DT6 SID (PE endpoint SID) identifies an IPv6 VPN instance on a network.</a:t>
            </a:r>
            <a:endParaRPr lang="zh-CN" altLang="zh-CN" sz="1050" kern="1200" dirty="0">
              <a:solidFill>
                <a:schemeClr val="tx1"/>
              </a:solidFill>
              <a:effectLst/>
              <a:latin typeface="Huawei Sans" panose="020C0503030203020204" pitchFamily="34" charset="0"/>
              <a:ea typeface="+mn-ea"/>
              <a:cs typeface="+mn-cs"/>
            </a:endParaRPr>
          </a:p>
          <a:p>
            <a:pPr lvl="0"/>
            <a:r>
              <a:rPr lang="en-US" altLang="zh-CN" sz="1100" kern="1200" dirty="0">
                <a:solidFill>
                  <a:schemeClr val="tx1"/>
                </a:solidFill>
                <a:effectLst/>
                <a:latin typeface="Huawei Sans" panose="020C0503030203020204" pitchFamily="34" charset="0"/>
                <a:ea typeface="+mn-ea"/>
                <a:cs typeface="+mn-cs"/>
              </a:rPr>
              <a:t>In SRv6, </a:t>
            </a:r>
            <a:r>
              <a:rPr lang="en-US" altLang="zh-CN" sz="1100" kern="1200" dirty="0" err="1">
                <a:solidFill>
                  <a:schemeClr val="tx1"/>
                </a:solidFill>
                <a:effectLst/>
                <a:latin typeface="Huawei Sans" panose="020C0503030203020204" pitchFamily="34" charset="0"/>
                <a:ea typeface="+mn-ea"/>
                <a:cs typeface="+mn-cs"/>
              </a:rPr>
              <a:t>End.OP</a:t>
            </a:r>
            <a:r>
              <a:rPr lang="en-US" altLang="zh-CN" sz="1100" kern="1200" dirty="0">
                <a:solidFill>
                  <a:schemeClr val="tx1"/>
                </a:solidFill>
                <a:effectLst/>
                <a:latin typeface="Huawei Sans" panose="020C0503030203020204" pitchFamily="34" charset="0"/>
                <a:ea typeface="+mn-ea"/>
                <a:cs typeface="+mn-cs"/>
              </a:rPr>
              <a:t> SIDs are used to implement operation, administration and maintenance (OAM).</a:t>
            </a:r>
            <a:endParaRPr lang="zh-CN" altLang="zh-CN" sz="1050" kern="1200" dirty="0">
              <a:solidFill>
                <a:schemeClr val="tx1"/>
              </a:solidFill>
              <a:effectLst/>
              <a:latin typeface="Huawei Sans" panose="020C0503030203020204" pitchFamily="34" charset="0"/>
              <a:ea typeface="+mn-ea"/>
              <a:cs typeface="+mn-cs"/>
            </a:endParaRPr>
          </a:p>
          <a:p>
            <a:pPr lvl="1"/>
            <a:r>
              <a:rPr lang="en-US" altLang="zh-CN" sz="1100" kern="1200" dirty="0" err="1">
                <a:solidFill>
                  <a:schemeClr val="tx1"/>
                </a:solidFill>
                <a:effectLst/>
                <a:latin typeface="Huawei Sans" panose="020C0503030203020204" pitchFamily="34" charset="0"/>
                <a:ea typeface="+mn-ea"/>
                <a:cs typeface="+mn-cs"/>
              </a:rPr>
              <a:t>End.OP</a:t>
            </a:r>
            <a:r>
              <a:rPr lang="en-US" altLang="zh-CN" sz="1100" kern="1200" dirty="0">
                <a:solidFill>
                  <a:schemeClr val="tx1"/>
                </a:solidFill>
                <a:effectLst/>
                <a:latin typeface="Huawei Sans" panose="020C0503030203020204" pitchFamily="34" charset="0"/>
                <a:ea typeface="+mn-ea"/>
                <a:cs typeface="+mn-cs"/>
              </a:rPr>
              <a:t> SIDs are mainly used in ping/</a:t>
            </a:r>
            <a:r>
              <a:rPr lang="en-US" altLang="zh-CN" sz="1100" kern="1200" dirty="0" err="1">
                <a:solidFill>
                  <a:schemeClr val="tx1"/>
                </a:solidFill>
                <a:effectLst/>
                <a:latin typeface="Huawei Sans" panose="020C0503030203020204" pitchFamily="34" charset="0"/>
                <a:ea typeface="+mn-ea"/>
                <a:cs typeface="+mn-cs"/>
              </a:rPr>
              <a:t>tracert</a:t>
            </a:r>
            <a:r>
              <a:rPr lang="en-US" altLang="zh-CN" sz="1100" kern="1200" dirty="0">
                <a:solidFill>
                  <a:schemeClr val="tx1"/>
                </a:solidFill>
                <a:effectLst/>
                <a:latin typeface="Huawei Sans" panose="020C0503030203020204" pitchFamily="34" charset="0"/>
                <a:ea typeface="+mn-ea"/>
                <a:cs typeface="+mn-cs"/>
              </a:rPr>
              <a:t> scenarios.</a:t>
            </a:r>
            <a:endParaRPr lang="zh-CN" altLang="zh-CN" sz="1050" kern="1200" dirty="0">
              <a:solidFill>
                <a:schemeClr val="tx1"/>
              </a:solidFill>
              <a:effectLst/>
              <a:latin typeface="Huawei Sans" panose="020C0503030203020204" pitchFamily="34" charset="0"/>
              <a:ea typeface="+mn-ea"/>
              <a:cs typeface="+mn-cs"/>
            </a:endParaRPr>
          </a:p>
        </p:txBody>
      </p:sp>
    </p:spTree>
    <p:extLst>
      <p:ext uri="{BB962C8B-B14F-4D97-AF65-F5344CB8AC3E}">
        <p14:creationId xmlns:p14="http://schemas.microsoft.com/office/powerpoint/2010/main" val="3766957179"/>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23900" y="723900"/>
            <a:ext cx="5600700" cy="3151188"/>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2890217317"/>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23900" y="723900"/>
            <a:ext cx="5600700" cy="3151188"/>
          </a:xfrm>
        </p:spPr>
      </p:sp>
      <p:sp>
        <p:nvSpPr>
          <p:cNvPr id="3" name="Notes Placeholder 2"/>
          <p:cNvSpPr>
            <a:spLocks noGrp="1"/>
          </p:cNvSpPr>
          <p:nvPr>
            <p:ph type="body" idx="1"/>
          </p:nvPr>
        </p:nvSpPr>
        <p:spPr/>
        <p:txBody>
          <a:bodyPr/>
          <a:lstStyle/>
          <a:p>
            <a:pPr lvl="0"/>
            <a:r>
              <a:rPr lang="en-US" altLang="zh-CN" sz="1100" kern="1200" dirty="0">
                <a:solidFill>
                  <a:schemeClr val="tx1"/>
                </a:solidFill>
                <a:effectLst/>
                <a:latin typeface="Huawei Sans" panose="020C0503030203020204" pitchFamily="34" charset="0"/>
                <a:ea typeface="+mn-ea"/>
                <a:cs typeface="+mn-cs"/>
              </a:rPr>
              <a:t>It is recommended that some IGP parameters be set as follows:</a:t>
            </a:r>
            <a:endParaRPr lang="zh-CN" altLang="zh-CN" sz="1050" kern="1200" dirty="0">
              <a:solidFill>
                <a:schemeClr val="tx1"/>
              </a:solidFill>
              <a:effectLst/>
              <a:latin typeface="Huawei Sans" panose="020C0503030203020204" pitchFamily="34" charset="0"/>
              <a:ea typeface="+mn-ea"/>
              <a:cs typeface="+mn-cs"/>
            </a:endParaRPr>
          </a:p>
          <a:p>
            <a:pPr lvl="1"/>
            <a:r>
              <a:rPr lang="en-US" altLang="zh-CN" sz="1100" kern="1200" dirty="0">
                <a:solidFill>
                  <a:schemeClr val="tx1"/>
                </a:solidFill>
                <a:effectLst/>
                <a:latin typeface="Huawei Sans" panose="020C0503030203020204" pitchFamily="34" charset="0"/>
                <a:ea typeface="+mn-ea"/>
                <a:cs typeface="+mn-cs"/>
              </a:rPr>
              <a:t>IGP process ID: It is recommended that the IS-IS or OSPF process ID of a device on the backbone network be the same as the BGP AS number.</a:t>
            </a:r>
            <a:endParaRPr lang="zh-CN" altLang="zh-CN" sz="1050" kern="1200" dirty="0">
              <a:solidFill>
                <a:schemeClr val="tx1"/>
              </a:solidFill>
              <a:effectLst/>
              <a:latin typeface="Huawei Sans" panose="020C0503030203020204" pitchFamily="34" charset="0"/>
              <a:ea typeface="+mn-ea"/>
              <a:cs typeface="+mn-cs"/>
            </a:endParaRPr>
          </a:p>
          <a:p>
            <a:pPr lvl="1"/>
            <a:r>
              <a:rPr lang="en-US" altLang="zh-CN" sz="1100" kern="1200" dirty="0">
                <a:solidFill>
                  <a:schemeClr val="tx1"/>
                </a:solidFill>
                <a:effectLst/>
                <a:latin typeface="Huawei Sans" panose="020C0503030203020204" pitchFamily="34" charset="0"/>
                <a:ea typeface="+mn-ea"/>
                <a:cs typeface="+mn-cs"/>
              </a:rPr>
              <a:t>IS-IS NET: The recommended format is aa.bbbb.cccc.dddd.00. The loopback0 address of the device is used for NET derivation. For example, if the loopback0 address is 21.231.232.1, then the derived NET is 21.0231.0232.0001.00.</a:t>
            </a:r>
            <a:endParaRPr lang="zh-CN" altLang="zh-CN" sz="1050" kern="1200" dirty="0">
              <a:solidFill>
                <a:schemeClr val="tx1"/>
              </a:solidFill>
              <a:effectLst/>
              <a:latin typeface="Huawei Sans" panose="020C0503030203020204" pitchFamily="34" charset="0"/>
              <a:ea typeface="+mn-ea"/>
              <a:cs typeface="+mn-cs"/>
            </a:endParaRPr>
          </a:p>
          <a:p>
            <a:pPr lvl="1"/>
            <a:r>
              <a:rPr lang="en-US" altLang="zh-CN" sz="1100" kern="1200" dirty="0">
                <a:solidFill>
                  <a:schemeClr val="tx1"/>
                </a:solidFill>
                <a:effectLst/>
                <a:latin typeface="Huawei Sans" panose="020C0503030203020204" pitchFamily="34" charset="0"/>
                <a:ea typeface="+mn-ea"/>
                <a:cs typeface="+mn-cs"/>
              </a:rPr>
              <a:t>OSPF router ID: The global router ID is used. Generally, the router ID is the same as the loopback0 address.</a:t>
            </a:r>
            <a:endParaRPr lang="zh-CN" altLang="zh-CN" sz="1050" kern="1200" dirty="0">
              <a:solidFill>
                <a:schemeClr val="tx1"/>
              </a:solidFill>
              <a:effectLst/>
              <a:latin typeface="Huawei Sans" panose="020C0503030203020204" pitchFamily="34" charset="0"/>
              <a:ea typeface="+mn-ea"/>
              <a:cs typeface="+mn-cs"/>
            </a:endParaRPr>
          </a:p>
          <a:p>
            <a:pPr lvl="1"/>
            <a:r>
              <a:rPr lang="en-US" altLang="zh-CN" sz="1100" kern="1200" dirty="0">
                <a:solidFill>
                  <a:schemeClr val="tx1"/>
                </a:solidFill>
                <a:effectLst/>
                <a:latin typeface="Huawei Sans" panose="020C0503030203020204" pitchFamily="34" charset="0"/>
                <a:ea typeface="+mn-ea"/>
                <a:cs typeface="+mn-cs"/>
              </a:rPr>
              <a:t>Interface type: To speed up convergence, all interfaces are of the P2P type.</a:t>
            </a:r>
            <a:endParaRPr lang="zh-CN" altLang="zh-CN" sz="1050" kern="1200" dirty="0">
              <a:solidFill>
                <a:schemeClr val="tx1"/>
              </a:solidFill>
              <a:effectLst/>
              <a:latin typeface="Huawei Sans" panose="020C0503030203020204" pitchFamily="34" charset="0"/>
              <a:ea typeface="+mn-ea"/>
              <a:cs typeface="+mn-cs"/>
            </a:endParaRPr>
          </a:p>
          <a:p>
            <a:pPr lvl="1"/>
            <a:r>
              <a:rPr lang="en-US" altLang="zh-CN" sz="1100" kern="1200" dirty="0">
                <a:solidFill>
                  <a:schemeClr val="tx1"/>
                </a:solidFill>
                <a:effectLst/>
                <a:latin typeface="Huawei Sans" panose="020C0503030203020204" pitchFamily="34" charset="0"/>
                <a:ea typeface="+mn-ea"/>
                <a:cs typeface="+mn-cs"/>
              </a:rPr>
              <a:t>Route advertisement: IGP is mainly used to ensure the reachability of internal addresses on the WAN. Therefore, IGP advertises only interconnection interface addresses and device management addresses.</a:t>
            </a:r>
            <a:endParaRPr lang="zh-CN" altLang="zh-CN" sz="1050" kern="1200" dirty="0">
              <a:solidFill>
                <a:schemeClr val="tx1"/>
              </a:solidFill>
              <a:effectLst/>
              <a:latin typeface="Huawei Sans" panose="020C0503030203020204" pitchFamily="34" charset="0"/>
              <a:ea typeface="+mn-ea"/>
              <a:cs typeface="+mn-cs"/>
            </a:endParaRPr>
          </a:p>
        </p:txBody>
      </p:sp>
    </p:spTree>
    <p:extLst>
      <p:ext uri="{BB962C8B-B14F-4D97-AF65-F5344CB8AC3E}">
        <p14:creationId xmlns:p14="http://schemas.microsoft.com/office/powerpoint/2010/main" val="1445030697"/>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23900" y="723900"/>
            <a:ext cx="5600700" cy="3151188"/>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8370449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Image Placeholder 3">
            <a:extLst>
              <a:ext uri="{FF2B5EF4-FFF2-40B4-BE49-F238E27FC236}">
                <a16:creationId xmlns="" xmlns:a16="http://schemas.microsoft.com/office/drawing/2014/main" id="{4AAE4EF1-483C-4C2C-8BA0-125CC12D18F9}"/>
              </a:ext>
            </a:extLst>
          </p:cNvPr>
          <p:cNvSpPr>
            <a:spLocks noGrp="1" noRot="1" noChangeAspect="1"/>
          </p:cNvSpPr>
          <p:nvPr>
            <p:ph type="sldImg"/>
          </p:nvPr>
        </p:nvSpPr>
        <p:spPr>
          <a:xfrm>
            <a:off x="723900" y="723900"/>
            <a:ext cx="5600700" cy="3151188"/>
          </a:xfrm>
        </p:spPr>
      </p:sp>
      <p:sp>
        <p:nvSpPr>
          <p:cNvPr id="5" name="Notes Placeholder 4">
            <a:extLst>
              <a:ext uri="{FF2B5EF4-FFF2-40B4-BE49-F238E27FC236}">
                <a16:creationId xmlns="" xmlns:a16="http://schemas.microsoft.com/office/drawing/2014/main" id="{B96158B4-3C29-4ACD-9F9F-778508581872}"/>
              </a:ext>
            </a:extLst>
          </p:cNvPr>
          <p:cNvSpPr>
            <a:spLocks noGrp="1"/>
          </p:cNvSpPr>
          <p:nvPr>
            <p:ph type="body" idx="1"/>
          </p:nvPr>
        </p:nvSpPr>
        <p:spPr/>
        <p:txBody>
          <a:bodyPr/>
          <a:lstStyle/>
          <a:p>
            <a:endParaRPr lang="en-US" dirty="0">
              <a:latin typeface="Huawei Sans" panose="020C0503030203020204" pitchFamily="34" charset="0"/>
            </a:endParaRPr>
          </a:p>
        </p:txBody>
      </p:sp>
    </p:spTree>
    <p:extLst>
      <p:ext uri="{BB962C8B-B14F-4D97-AF65-F5344CB8AC3E}">
        <p14:creationId xmlns:p14="http://schemas.microsoft.com/office/powerpoint/2010/main" val="2581393165"/>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23900" y="723900"/>
            <a:ext cx="5600700" cy="3151188"/>
          </a:xfrm>
        </p:spPr>
      </p:sp>
      <p:sp>
        <p:nvSpPr>
          <p:cNvPr id="3" name="Notes Placeholder 2"/>
          <p:cNvSpPr>
            <a:spLocks noGrp="1"/>
          </p:cNvSpPr>
          <p:nvPr>
            <p:ph type="body" idx="1"/>
          </p:nvPr>
        </p:nvSpPr>
        <p:spPr/>
        <p:txBody>
          <a:bodyPr/>
          <a:lstStyle/>
          <a:p>
            <a:pPr lvl="0"/>
            <a:r>
              <a:rPr lang="en-US" altLang="zh-CN" sz="1100" kern="1200" dirty="0">
                <a:solidFill>
                  <a:schemeClr val="tx1"/>
                </a:solidFill>
                <a:effectLst/>
                <a:latin typeface="Huawei Sans" panose="020C0503030203020204" pitchFamily="34" charset="0"/>
                <a:ea typeface="+mn-ea"/>
                <a:cs typeface="+mn-cs"/>
              </a:rPr>
              <a:t>In BGP peer relationship establishment, IBGP peer relationships are established using Loopback0 addresses, and EBGP peer relationships are established using interface addresses.</a:t>
            </a:r>
            <a:endParaRPr lang="zh-CN" altLang="zh-CN" sz="1100" kern="1200" dirty="0">
              <a:solidFill>
                <a:schemeClr val="tx1"/>
              </a:solidFill>
              <a:effectLst/>
              <a:latin typeface="Huawei Sans" panose="020C0503030203020204" pitchFamily="34" charset="0"/>
              <a:ea typeface="+mn-ea"/>
              <a:cs typeface="+mn-cs"/>
            </a:endParaRPr>
          </a:p>
          <a:p>
            <a:pPr lvl="0"/>
            <a:r>
              <a:rPr lang="en-US" altLang="zh-CN" sz="1100" kern="1200" dirty="0">
                <a:solidFill>
                  <a:schemeClr val="tx1"/>
                </a:solidFill>
                <a:effectLst/>
                <a:latin typeface="Huawei Sans" panose="020C0503030203020204" pitchFamily="34" charset="0"/>
                <a:ea typeface="+mn-ea"/>
                <a:cs typeface="+mn-cs"/>
              </a:rPr>
              <a:t>AS: The bearer WAN can be classified as an independent AS.</a:t>
            </a:r>
            <a:endParaRPr lang="zh-CN" altLang="zh-CN" sz="1100" kern="1200" dirty="0">
              <a:solidFill>
                <a:schemeClr val="tx1"/>
              </a:solidFill>
              <a:effectLst/>
              <a:latin typeface="Huawei Sans" panose="020C0503030203020204" pitchFamily="34" charset="0"/>
              <a:ea typeface="+mn-ea"/>
              <a:cs typeface="+mn-cs"/>
            </a:endParaRPr>
          </a:p>
          <a:p>
            <a:pPr lvl="0"/>
            <a:r>
              <a:rPr lang="en-US" altLang="zh-CN" sz="1100" kern="1200" dirty="0">
                <a:solidFill>
                  <a:schemeClr val="tx1"/>
                </a:solidFill>
                <a:effectLst/>
                <a:latin typeface="Huawei Sans" panose="020C0503030203020204" pitchFamily="34" charset="0"/>
                <a:ea typeface="+mn-ea"/>
                <a:cs typeface="+mn-cs"/>
              </a:rPr>
              <a:t>IBGP: PEs use loopback addresses to establish IBGP peer relationships with all RRs and use MP-IBGP to exchange VPN routes.</a:t>
            </a:r>
            <a:endParaRPr lang="zh-CN" altLang="zh-CN" sz="1100" kern="1200" dirty="0">
              <a:solidFill>
                <a:schemeClr val="tx1"/>
              </a:solidFill>
              <a:effectLst/>
              <a:latin typeface="Huawei Sans" panose="020C0503030203020204" pitchFamily="34" charset="0"/>
              <a:ea typeface="+mn-ea"/>
              <a:cs typeface="+mn-cs"/>
            </a:endParaRPr>
          </a:p>
          <a:p>
            <a:pPr lvl="0"/>
            <a:r>
              <a:rPr lang="en-US" altLang="zh-CN" sz="1100" kern="1200" dirty="0">
                <a:solidFill>
                  <a:schemeClr val="tx1"/>
                </a:solidFill>
                <a:effectLst/>
                <a:latin typeface="Huawei Sans" panose="020C0503030203020204" pitchFamily="34" charset="0"/>
                <a:ea typeface="+mn-ea"/>
                <a:cs typeface="+mn-cs"/>
              </a:rPr>
              <a:t>EBGP: PEs use interface IP addresses to establish EBGP peer relationships with CEs. In inter-AS VPN route exchange scenarios, Option A is generally used.</a:t>
            </a:r>
            <a:endParaRPr lang="zh-CN" altLang="zh-CN" sz="1100" kern="1200" dirty="0">
              <a:solidFill>
                <a:schemeClr val="tx1"/>
              </a:solidFill>
              <a:effectLst/>
              <a:latin typeface="Huawei Sans" panose="020C0503030203020204" pitchFamily="34" charset="0"/>
              <a:ea typeface="+mn-ea"/>
              <a:cs typeface="+mn-cs"/>
            </a:endParaRPr>
          </a:p>
          <a:p>
            <a:pPr lvl="0"/>
            <a:r>
              <a:rPr lang="en-US" altLang="zh-CN" sz="1100" kern="1200" dirty="0">
                <a:solidFill>
                  <a:schemeClr val="tx1"/>
                </a:solidFill>
                <a:effectLst/>
                <a:latin typeface="Huawei Sans" panose="020C0503030203020204" pitchFamily="34" charset="0"/>
                <a:ea typeface="+mn-ea"/>
                <a:cs typeface="+mn-cs"/>
              </a:rPr>
              <a:t>BGP-LS: The controller establishes BGP-LS peer relationships with all RRs to collect logical topology information on the backbone network.</a:t>
            </a:r>
            <a:endParaRPr lang="zh-CN" altLang="zh-CN" sz="1100" kern="1200" dirty="0">
              <a:solidFill>
                <a:schemeClr val="tx1"/>
              </a:solidFill>
              <a:effectLst/>
              <a:latin typeface="Huawei Sans" panose="020C0503030203020204" pitchFamily="34" charset="0"/>
              <a:ea typeface="+mn-ea"/>
              <a:cs typeface="+mn-cs"/>
            </a:endParaRPr>
          </a:p>
          <a:p>
            <a:pPr lvl="0"/>
            <a:r>
              <a:rPr lang="en-US" altLang="zh-CN" sz="1100" kern="1200" dirty="0">
                <a:solidFill>
                  <a:schemeClr val="tx1"/>
                </a:solidFill>
                <a:effectLst/>
                <a:latin typeface="Huawei Sans" panose="020C0503030203020204" pitchFamily="34" charset="0"/>
                <a:ea typeface="+mn-ea"/>
                <a:cs typeface="+mn-cs"/>
              </a:rPr>
              <a:t>Deploy independent RRs and establish IBGP peer relationships for RRs on the backbone network.</a:t>
            </a:r>
            <a:endParaRPr lang="zh-CN" altLang="zh-CN" sz="1100" kern="1200" dirty="0">
              <a:solidFill>
                <a:schemeClr val="tx1"/>
              </a:solidFill>
              <a:effectLst/>
              <a:latin typeface="Huawei Sans" panose="020C0503030203020204" pitchFamily="34" charset="0"/>
              <a:ea typeface="+mn-ea"/>
              <a:cs typeface="+mn-cs"/>
            </a:endParaRPr>
          </a:p>
          <a:p>
            <a:pPr lvl="0"/>
            <a:r>
              <a:rPr lang="en-US" altLang="zh-CN" sz="1100" kern="1200" dirty="0">
                <a:solidFill>
                  <a:schemeClr val="tx1"/>
                </a:solidFill>
                <a:effectLst/>
                <a:latin typeface="Huawei Sans" panose="020C0503030203020204" pitchFamily="34" charset="0"/>
                <a:ea typeface="+mn-ea"/>
                <a:cs typeface="+mn-cs"/>
              </a:rPr>
              <a:t>In addition to EBGP, IGPs such as OSPF, IS-IS, and RIP can also be used between PEs and CEs on the bearer network. Static routes can also be used to meet the requirements of flexible access in various scenarios.</a:t>
            </a:r>
            <a:endParaRPr lang="zh-CN" altLang="zh-CN" sz="1100" kern="1200" dirty="0">
              <a:solidFill>
                <a:schemeClr val="tx1"/>
              </a:solidFill>
              <a:effectLst/>
              <a:latin typeface="Huawei Sans" panose="020C0503030203020204" pitchFamily="34" charset="0"/>
              <a:ea typeface="+mn-ea"/>
              <a:cs typeface="+mn-cs"/>
            </a:endParaRPr>
          </a:p>
          <a:p>
            <a:endParaRPr lang="zh-CN" altLang="en-US" dirty="0">
              <a:latin typeface="Huawei Sans" panose="020C0503030203020204" pitchFamily="34" charset="0"/>
            </a:endParaRPr>
          </a:p>
        </p:txBody>
      </p:sp>
    </p:spTree>
    <p:extLst>
      <p:ext uri="{BB962C8B-B14F-4D97-AF65-F5344CB8AC3E}">
        <p14:creationId xmlns:p14="http://schemas.microsoft.com/office/powerpoint/2010/main" val="4095348079"/>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23900" y="723900"/>
            <a:ext cx="5600700" cy="3151188"/>
          </a:xfrm>
        </p:spPr>
      </p:sp>
      <p:sp>
        <p:nvSpPr>
          <p:cNvPr id="3" name="Notes Placeholder 2"/>
          <p:cNvSpPr>
            <a:spLocks noGrp="1"/>
          </p:cNvSpPr>
          <p:nvPr>
            <p:ph type="body" idx="1"/>
          </p:nvPr>
        </p:nvSpPr>
        <p:spPr/>
        <p:txBody>
          <a:bodyPr/>
          <a:lstStyle/>
          <a:p>
            <a:endParaRPr lang="en-US" dirty="0">
              <a:latin typeface="Huawei Sans" panose="020C0503030203020204" pitchFamily="34" charset="0"/>
            </a:endParaRPr>
          </a:p>
        </p:txBody>
      </p:sp>
    </p:spTree>
    <p:extLst>
      <p:ext uri="{BB962C8B-B14F-4D97-AF65-F5344CB8AC3E}">
        <p14:creationId xmlns:p14="http://schemas.microsoft.com/office/powerpoint/2010/main" val="3581296107"/>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23900" y="723900"/>
            <a:ext cx="5600700" cy="3151188"/>
          </a:xfrm>
        </p:spPr>
      </p:sp>
      <p:sp>
        <p:nvSpPr>
          <p:cNvPr id="3" name="Notes Placeholder 2"/>
          <p:cNvSpPr>
            <a:spLocks noGrp="1"/>
          </p:cNvSpPr>
          <p:nvPr>
            <p:ph type="body" idx="1"/>
          </p:nvPr>
        </p:nvSpPr>
        <p:spPr/>
        <p:txBody>
          <a:bodyPr/>
          <a:lstStyle/>
          <a:p>
            <a:pPr lvl="0"/>
            <a:r>
              <a:rPr lang="en-US" altLang="zh-CN" sz="1100" kern="1200" dirty="0">
                <a:solidFill>
                  <a:schemeClr val="tx1"/>
                </a:solidFill>
                <a:effectLst/>
                <a:latin typeface="Huawei Sans" panose="020C0503030203020204" pitchFamily="34" charset="0"/>
                <a:ea typeface="+mn-ea"/>
                <a:cs typeface="+mn-cs"/>
              </a:rPr>
              <a:t>PE3 changes the MED value to 100 for the route whose next hop is PE1 (a PE on the same plane) and changes the MED value to 200 for the route whose next hop is PE2 (a PE on a different plane).</a:t>
            </a:r>
            <a:endParaRPr lang="zh-CN" altLang="zh-CN" sz="1100" kern="1200" dirty="0">
              <a:solidFill>
                <a:schemeClr val="tx1"/>
              </a:solidFill>
              <a:effectLst/>
              <a:latin typeface="Huawei Sans" panose="020C0503030203020204" pitchFamily="34" charset="0"/>
              <a:ea typeface="+mn-ea"/>
              <a:cs typeface="+mn-cs"/>
            </a:endParaRPr>
          </a:p>
          <a:p>
            <a:pPr lvl="0"/>
            <a:r>
              <a:rPr lang="en-US" altLang="zh-CN" sz="1100" kern="1200" dirty="0">
                <a:solidFill>
                  <a:schemeClr val="tx1"/>
                </a:solidFill>
                <a:effectLst/>
                <a:latin typeface="Huawei Sans" panose="020C0503030203020204" pitchFamily="34" charset="0"/>
                <a:ea typeface="+mn-ea"/>
                <a:cs typeface="+mn-cs"/>
              </a:rPr>
              <a:t>PE4 changes the MED value to 100 for the route whose next hop is PE2 (a PE on the same plane) and changes the MED value to 200 for the route whose next hop is PE1 (a PE on a different plane).</a:t>
            </a:r>
            <a:endParaRPr lang="zh-CN" altLang="zh-CN" sz="1100" kern="1200" dirty="0">
              <a:solidFill>
                <a:schemeClr val="tx1"/>
              </a:solidFill>
              <a:effectLst/>
              <a:latin typeface="Huawei Sans" panose="020C0503030203020204" pitchFamily="34" charset="0"/>
              <a:ea typeface="+mn-ea"/>
              <a:cs typeface="+mn-cs"/>
            </a:endParaRPr>
          </a:p>
          <a:p>
            <a:pPr lvl="0"/>
            <a:r>
              <a:rPr lang="en-US" altLang="zh-CN" sz="1100" kern="1200" dirty="0">
                <a:solidFill>
                  <a:schemeClr val="tx1"/>
                </a:solidFill>
                <a:effectLst/>
                <a:latin typeface="Huawei Sans" panose="020C0503030203020204" pitchFamily="34" charset="0"/>
                <a:ea typeface="+mn-ea"/>
                <a:cs typeface="+mn-cs"/>
              </a:rPr>
              <a:t>If PE1 and PE2 on the left learn the same VPN route and advertise the route to PE3 and PE4 on the right through the RR, PE3 and PE4 preferentially select the VPN route on the same plane as them. After the route is advertised to the CE, traffic from the CE preferentially travels along the route advertised by PE3 (because the MED value of the route advertised by PE3 is only increased by 10).</a:t>
            </a:r>
            <a:endParaRPr lang="zh-CN" altLang="zh-CN" sz="1100" kern="1200" dirty="0">
              <a:solidFill>
                <a:schemeClr val="tx1"/>
              </a:solidFill>
              <a:effectLst/>
              <a:latin typeface="Huawei Sans" panose="020C0503030203020204" pitchFamily="34" charset="0"/>
              <a:ea typeface="+mn-ea"/>
              <a:cs typeface="+mn-cs"/>
            </a:endParaRPr>
          </a:p>
        </p:txBody>
      </p:sp>
    </p:spTree>
    <p:extLst>
      <p:ext uri="{BB962C8B-B14F-4D97-AF65-F5344CB8AC3E}">
        <p14:creationId xmlns:p14="http://schemas.microsoft.com/office/powerpoint/2010/main" val="3809778670"/>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23900" y="723900"/>
            <a:ext cx="5600700" cy="3151188"/>
          </a:xfrm>
        </p:spPr>
      </p:sp>
      <p:sp>
        <p:nvSpPr>
          <p:cNvPr id="3" name="Notes Placeholder 2"/>
          <p:cNvSpPr>
            <a:spLocks noGrp="1"/>
          </p:cNvSpPr>
          <p:nvPr>
            <p:ph type="body" idx="1"/>
          </p:nvPr>
        </p:nvSpPr>
        <p:spPr/>
        <p:txBody>
          <a:bodyPr/>
          <a:lstStyle/>
          <a:p>
            <a:endParaRPr lang="en-US" dirty="0">
              <a:latin typeface="Huawei Sans" panose="020C0503030203020204" pitchFamily="34" charset="0"/>
            </a:endParaRPr>
          </a:p>
        </p:txBody>
      </p:sp>
    </p:spTree>
    <p:extLst>
      <p:ext uri="{BB962C8B-B14F-4D97-AF65-F5344CB8AC3E}">
        <p14:creationId xmlns:p14="http://schemas.microsoft.com/office/powerpoint/2010/main" val="726449431"/>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23900" y="723900"/>
            <a:ext cx="5600700" cy="3151188"/>
          </a:xfrm>
        </p:spPr>
      </p:sp>
      <p:sp>
        <p:nvSpPr>
          <p:cNvPr id="3" name="Notes Placeholder 2"/>
          <p:cNvSpPr>
            <a:spLocks noGrp="1"/>
          </p:cNvSpPr>
          <p:nvPr>
            <p:ph type="body" idx="1"/>
          </p:nvPr>
        </p:nvSpPr>
        <p:spPr/>
        <p:txBody>
          <a:bodyPr/>
          <a:lstStyle/>
          <a:p>
            <a:endParaRPr lang="en-US" dirty="0">
              <a:latin typeface="Huawei Sans" panose="020C0503030203020204" pitchFamily="34" charset="0"/>
            </a:endParaRPr>
          </a:p>
        </p:txBody>
      </p:sp>
    </p:spTree>
    <p:extLst>
      <p:ext uri="{BB962C8B-B14F-4D97-AF65-F5344CB8AC3E}">
        <p14:creationId xmlns:p14="http://schemas.microsoft.com/office/powerpoint/2010/main" val="2518406587"/>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23900" y="723900"/>
            <a:ext cx="5600700" cy="3151188"/>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1880705947"/>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23900" y="723900"/>
            <a:ext cx="5600700" cy="3151188"/>
          </a:xfrm>
        </p:spPr>
      </p:sp>
      <p:sp>
        <p:nvSpPr>
          <p:cNvPr id="3" name="Notes Placeholder 2"/>
          <p:cNvSpPr>
            <a:spLocks noGrp="1"/>
          </p:cNvSpPr>
          <p:nvPr>
            <p:ph type="body" idx="1"/>
          </p:nvPr>
        </p:nvSpPr>
        <p:spPr/>
        <p:txBody>
          <a:bodyPr/>
          <a:lstStyle/>
          <a:p>
            <a:pPr lvl="0"/>
            <a:r>
              <a:rPr lang="en-US" altLang="zh-CN" sz="1100" kern="1200" dirty="0">
                <a:solidFill>
                  <a:schemeClr val="tx1"/>
                </a:solidFill>
                <a:effectLst/>
                <a:latin typeface="Huawei Sans" panose="020C0503030203020204" pitchFamily="34" charset="0"/>
                <a:ea typeface="+mn-ea"/>
                <a:cs typeface="+mn-cs"/>
              </a:rPr>
              <a:t>SR-MPLS BE tunnels are similar to LDP tunnels. Tunnel establishment depends on IGP design. Therefore, after IGP design is complete, SR-MPLS BE design is complete.</a:t>
            </a:r>
            <a:endParaRPr lang="zh-CN" altLang="zh-CN" sz="1100" kern="1200" dirty="0">
              <a:solidFill>
                <a:schemeClr val="tx1"/>
              </a:solidFill>
              <a:effectLst/>
              <a:latin typeface="Huawei Sans" panose="020C0503030203020204" pitchFamily="34" charset="0"/>
              <a:ea typeface="+mn-ea"/>
              <a:cs typeface="+mn-cs"/>
            </a:endParaRPr>
          </a:p>
          <a:p>
            <a:pPr lvl="0"/>
            <a:r>
              <a:rPr lang="en-US" altLang="zh-CN" sz="1100" kern="1200" dirty="0">
                <a:solidFill>
                  <a:schemeClr val="tx1"/>
                </a:solidFill>
                <a:effectLst/>
                <a:latin typeface="Huawei Sans" panose="020C0503030203020204" pitchFamily="34" charset="0"/>
                <a:ea typeface="+mn-ea"/>
                <a:cs typeface="+mn-cs"/>
              </a:rPr>
              <a:t>This section mainly focuses on SR-MPLS Policy design.</a:t>
            </a:r>
            <a:endParaRPr lang="zh-CN" altLang="zh-CN" sz="1100" kern="1200" dirty="0">
              <a:solidFill>
                <a:schemeClr val="tx1"/>
              </a:solidFill>
              <a:effectLst/>
              <a:latin typeface="Huawei Sans" panose="020C0503030203020204" pitchFamily="34" charset="0"/>
              <a:ea typeface="+mn-ea"/>
              <a:cs typeface="+mn-cs"/>
            </a:endParaRPr>
          </a:p>
          <a:p>
            <a:endParaRPr lang="en-US" altLang="zh-CN" dirty="0">
              <a:latin typeface="Huawei Sans" panose="020C0503030203020204" pitchFamily="34" charset="0"/>
            </a:endParaRPr>
          </a:p>
        </p:txBody>
      </p:sp>
    </p:spTree>
    <p:extLst>
      <p:ext uri="{BB962C8B-B14F-4D97-AF65-F5344CB8AC3E}">
        <p14:creationId xmlns:p14="http://schemas.microsoft.com/office/powerpoint/2010/main" val="2687710595"/>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23900" y="723900"/>
            <a:ext cx="5600700" cy="3151188"/>
          </a:xfrm>
        </p:spPr>
      </p:sp>
      <p:sp>
        <p:nvSpPr>
          <p:cNvPr id="3" name="Notes Placeholder 2"/>
          <p:cNvSpPr>
            <a:spLocks noGrp="1"/>
          </p:cNvSpPr>
          <p:nvPr>
            <p:ph type="body" idx="1"/>
          </p:nvPr>
        </p:nvSpPr>
        <p:spPr/>
        <p:txBody>
          <a:bodyPr/>
          <a:lstStyle/>
          <a:p>
            <a:pPr lvl="0"/>
            <a:r>
              <a:rPr lang="en-US" altLang="zh-CN" sz="1100" kern="1200" dirty="0">
                <a:solidFill>
                  <a:schemeClr val="tx1"/>
                </a:solidFill>
                <a:effectLst/>
                <a:latin typeface="Huawei Sans" panose="020C0503030203020204" pitchFamily="34" charset="0"/>
                <a:ea typeface="+mn-ea"/>
                <a:cs typeface="+mn-cs"/>
              </a:rPr>
              <a:t>End-to-end deployment has the following characteristics:</a:t>
            </a:r>
            <a:endParaRPr lang="zh-CN" altLang="zh-CN" sz="1050" kern="1200" dirty="0">
              <a:solidFill>
                <a:schemeClr val="tx1"/>
              </a:solidFill>
              <a:effectLst/>
              <a:latin typeface="Huawei Sans" panose="020C0503030203020204" pitchFamily="34" charset="0"/>
              <a:ea typeface="+mn-ea"/>
              <a:cs typeface="+mn-cs"/>
            </a:endParaRPr>
          </a:p>
          <a:p>
            <a:pPr lvl="1"/>
            <a:r>
              <a:rPr lang="en-US" altLang="zh-CN" sz="1100" kern="1200" dirty="0">
                <a:solidFill>
                  <a:schemeClr val="tx1"/>
                </a:solidFill>
                <a:effectLst/>
                <a:latin typeface="Huawei Sans" panose="020C0503030203020204" pitchFamily="34" charset="0"/>
                <a:ea typeface="+mn-ea"/>
                <a:cs typeface="+mn-cs"/>
              </a:rPr>
              <a:t>Strong path control can be implemented through the planning of end-to-end paths (especially explicit paths).</a:t>
            </a:r>
            <a:endParaRPr lang="zh-CN" altLang="zh-CN" sz="1050" kern="1200" dirty="0">
              <a:solidFill>
                <a:schemeClr val="tx1"/>
              </a:solidFill>
              <a:effectLst/>
              <a:latin typeface="Huawei Sans" panose="020C0503030203020204" pitchFamily="34" charset="0"/>
              <a:ea typeface="+mn-ea"/>
              <a:cs typeface="+mn-cs"/>
            </a:endParaRPr>
          </a:p>
          <a:p>
            <a:pPr lvl="1"/>
            <a:r>
              <a:rPr lang="en-US" altLang="zh-CN" sz="1100" kern="1200" dirty="0">
                <a:solidFill>
                  <a:schemeClr val="tx1"/>
                </a:solidFill>
                <a:effectLst/>
                <a:latin typeface="Huawei Sans" panose="020C0503030203020204" pitchFamily="34" charset="0"/>
                <a:ea typeface="+mn-ea"/>
                <a:cs typeface="+mn-cs"/>
              </a:rPr>
              <a:t>Path visualization is relatively good.</a:t>
            </a:r>
            <a:endParaRPr lang="zh-CN" altLang="zh-CN" sz="1050" kern="1200" dirty="0">
              <a:solidFill>
                <a:schemeClr val="tx1"/>
              </a:solidFill>
              <a:effectLst/>
              <a:latin typeface="Huawei Sans" panose="020C0503030203020204" pitchFamily="34" charset="0"/>
              <a:ea typeface="+mn-ea"/>
              <a:cs typeface="+mn-cs"/>
            </a:endParaRPr>
          </a:p>
          <a:p>
            <a:pPr lvl="1"/>
            <a:r>
              <a:rPr lang="en-US" altLang="zh-CN" sz="1100" kern="1200" dirty="0">
                <a:solidFill>
                  <a:schemeClr val="tx1"/>
                </a:solidFill>
                <a:effectLst/>
                <a:latin typeface="Huawei Sans" panose="020C0503030203020204" pitchFamily="34" charset="0"/>
                <a:ea typeface="+mn-ea"/>
                <a:cs typeface="+mn-cs"/>
              </a:rPr>
              <a:t>If the network is large (for example, a network with multiple data centers and dozens of branches) and has 5,000 to 10,000 TE tunnels, the maintenance workload is heavy.</a:t>
            </a:r>
            <a:endParaRPr lang="zh-CN" altLang="zh-CN" sz="1050" kern="1200" dirty="0">
              <a:solidFill>
                <a:schemeClr val="tx1"/>
              </a:solidFill>
              <a:effectLst/>
              <a:latin typeface="Huawei Sans" panose="020C0503030203020204" pitchFamily="34" charset="0"/>
              <a:ea typeface="+mn-ea"/>
              <a:cs typeface="+mn-cs"/>
            </a:endParaRPr>
          </a:p>
          <a:p>
            <a:pPr lvl="1"/>
            <a:r>
              <a:rPr lang="en-US" altLang="zh-CN" sz="1100" kern="1200" dirty="0">
                <a:solidFill>
                  <a:schemeClr val="tx1"/>
                </a:solidFill>
                <a:effectLst/>
                <a:latin typeface="Huawei Sans" panose="020C0503030203020204" pitchFamily="34" charset="0"/>
                <a:ea typeface="+mn-ea"/>
                <a:cs typeface="+mn-cs"/>
              </a:rPr>
              <a:t>The scalability is fair. If a new data center or branch is added, a large number of end-to-end tunnels need to be added.</a:t>
            </a:r>
            <a:endParaRPr lang="zh-CN" altLang="zh-CN" sz="1050" kern="1200" dirty="0">
              <a:solidFill>
                <a:schemeClr val="tx1"/>
              </a:solidFill>
              <a:effectLst/>
              <a:latin typeface="Huawei Sans" panose="020C0503030203020204" pitchFamily="34" charset="0"/>
              <a:ea typeface="+mn-ea"/>
              <a:cs typeface="+mn-cs"/>
            </a:endParaRPr>
          </a:p>
          <a:p>
            <a:endParaRPr lang="en-US" dirty="0">
              <a:latin typeface="Huawei Sans" panose="020C0503030203020204" pitchFamily="34" charset="0"/>
            </a:endParaRPr>
          </a:p>
        </p:txBody>
      </p:sp>
    </p:spTree>
    <p:extLst>
      <p:ext uri="{BB962C8B-B14F-4D97-AF65-F5344CB8AC3E}">
        <p14:creationId xmlns:p14="http://schemas.microsoft.com/office/powerpoint/2010/main" val="981133844"/>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23900" y="723900"/>
            <a:ext cx="5600700" cy="3151188"/>
          </a:xfrm>
        </p:spPr>
      </p:sp>
      <p:sp>
        <p:nvSpPr>
          <p:cNvPr id="3" name="Notes Placeholder 2"/>
          <p:cNvSpPr>
            <a:spLocks noGrp="1"/>
          </p:cNvSpPr>
          <p:nvPr>
            <p:ph type="body" idx="1"/>
          </p:nvPr>
        </p:nvSpPr>
        <p:spPr/>
        <p:txBody>
          <a:bodyPr/>
          <a:lstStyle/>
          <a:p>
            <a:pPr lvl="0"/>
            <a:r>
              <a:rPr lang="en-US" altLang="zh-CN" sz="1100" kern="1200" dirty="0">
                <a:solidFill>
                  <a:schemeClr val="tx1"/>
                </a:solidFill>
                <a:effectLst/>
                <a:latin typeface="Huawei Sans" panose="020C0503030203020204" pitchFamily="34" charset="0"/>
                <a:ea typeface="+mn-ea"/>
                <a:cs typeface="+mn-cs"/>
              </a:rPr>
              <a:t>If </a:t>
            </a:r>
            <a:r>
              <a:rPr lang="en-US" altLang="zh-CN" sz="1100" kern="1200" dirty="0" err="1">
                <a:solidFill>
                  <a:schemeClr val="tx1"/>
                </a:solidFill>
                <a:effectLst/>
                <a:latin typeface="Huawei Sans" panose="020C0503030203020204" pitchFamily="34" charset="0"/>
                <a:ea typeface="+mn-ea"/>
                <a:cs typeface="+mn-cs"/>
              </a:rPr>
              <a:t>iFIT</a:t>
            </a:r>
            <a:r>
              <a:rPr lang="en-US" altLang="zh-CN" sz="1100" kern="1200" dirty="0">
                <a:solidFill>
                  <a:schemeClr val="tx1"/>
                </a:solidFill>
                <a:effectLst/>
                <a:latin typeface="Huawei Sans" panose="020C0503030203020204" pitchFamily="34" charset="0"/>
                <a:ea typeface="+mn-ea"/>
                <a:cs typeface="+mn-cs"/>
              </a:rPr>
              <a:t> is used to measure the network delay, 1588v2 must be enabled on the entire network. Therefore, there are restrictions on application scenarios.</a:t>
            </a:r>
            <a:endParaRPr lang="zh-CN" altLang="zh-CN" sz="1100" kern="1200" dirty="0">
              <a:solidFill>
                <a:schemeClr val="tx1"/>
              </a:solidFill>
              <a:effectLst/>
              <a:latin typeface="Huawei Sans" panose="020C0503030203020204" pitchFamily="34" charset="0"/>
              <a:ea typeface="+mn-ea"/>
              <a:cs typeface="+mn-cs"/>
            </a:endParaRPr>
          </a:p>
          <a:p>
            <a:pPr lvl="0"/>
            <a:r>
              <a:rPr lang="en-US" altLang="zh-CN" sz="1100" kern="1200" dirty="0">
                <a:solidFill>
                  <a:schemeClr val="tx1"/>
                </a:solidFill>
                <a:effectLst/>
                <a:latin typeface="Huawei Sans" panose="020C0503030203020204" pitchFamily="34" charset="0"/>
                <a:ea typeface="+mn-ea"/>
                <a:cs typeface="+mn-cs"/>
              </a:rPr>
              <a:t>TWAMP requires only NTP in network delay measurement.</a:t>
            </a:r>
            <a:endParaRPr lang="zh-CN" altLang="zh-CN" sz="1100" kern="1200" dirty="0">
              <a:solidFill>
                <a:schemeClr val="tx1"/>
              </a:solidFill>
              <a:effectLst/>
              <a:latin typeface="Huawei Sans" panose="020C0503030203020204" pitchFamily="34" charset="0"/>
              <a:ea typeface="+mn-ea"/>
              <a:cs typeface="+mn-cs"/>
            </a:endParaRPr>
          </a:p>
          <a:p>
            <a:pPr lvl="0"/>
            <a:r>
              <a:rPr lang="en-US" altLang="zh-CN" sz="1100" kern="1200" dirty="0">
                <a:solidFill>
                  <a:schemeClr val="tx1"/>
                </a:solidFill>
                <a:effectLst/>
                <a:latin typeface="Huawei Sans" panose="020C0503030203020204" pitchFamily="34" charset="0"/>
                <a:ea typeface="+mn-ea"/>
                <a:cs typeface="+mn-cs"/>
              </a:rPr>
              <a:t>For a tunnel planned based on bandwidth, the actual traffic volume of the tunnel cannot be limited on devices after the tunnel is delivered. The traffic volume of a tunnel needs to be limited on the ingress, and the QoS or network slicing technology needs to be used.</a:t>
            </a:r>
            <a:endParaRPr lang="zh-CN" altLang="zh-CN" sz="1100" kern="1200" dirty="0">
              <a:solidFill>
                <a:schemeClr val="tx1"/>
              </a:solidFill>
              <a:effectLst/>
              <a:latin typeface="Huawei Sans" panose="020C0503030203020204" pitchFamily="34" charset="0"/>
              <a:ea typeface="+mn-ea"/>
              <a:cs typeface="+mn-cs"/>
            </a:endParaRPr>
          </a:p>
        </p:txBody>
      </p:sp>
    </p:spTree>
    <p:extLst>
      <p:ext uri="{BB962C8B-B14F-4D97-AF65-F5344CB8AC3E}">
        <p14:creationId xmlns:p14="http://schemas.microsoft.com/office/powerpoint/2010/main" val="2176101378"/>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23900" y="723900"/>
            <a:ext cx="5600700" cy="3151188"/>
          </a:xfrm>
        </p:spPr>
      </p:sp>
      <p:sp>
        <p:nvSpPr>
          <p:cNvPr id="3" name="Notes Placeholder 2"/>
          <p:cNvSpPr>
            <a:spLocks noGrp="1"/>
          </p:cNvSpPr>
          <p:nvPr>
            <p:ph type="body" idx="1"/>
          </p:nvPr>
        </p:nvSpPr>
        <p:spPr/>
        <p:txBody>
          <a:bodyPr/>
          <a:lstStyle/>
          <a:p>
            <a:pPr lvl="0"/>
            <a:r>
              <a:rPr lang="en-US" altLang="zh-CN" sz="1100" kern="1200" dirty="0">
                <a:solidFill>
                  <a:schemeClr val="tx1"/>
                </a:solidFill>
                <a:effectLst/>
                <a:latin typeface="Huawei Sans" panose="020C0503030203020204" pitchFamily="34" charset="0"/>
                <a:ea typeface="+mn-ea"/>
                <a:cs typeface="+mn-cs"/>
              </a:rPr>
              <a:t>In color-based traffic diversion, different tunnels (including primary and backup tunnels) can only be selected based on endpoints. If different service traffic (such as HTTP and FTP traffic) is destined for the same address, color-based traffic diversion diverts the traffic to the same tunnel. As a result, the quality of some services deteriorates.</a:t>
            </a:r>
            <a:endParaRPr lang="zh-CN" altLang="zh-CN" sz="1100" kern="1200" dirty="0">
              <a:solidFill>
                <a:schemeClr val="tx1"/>
              </a:solidFill>
              <a:effectLst/>
              <a:latin typeface="Huawei Sans" panose="020C0503030203020204" pitchFamily="34" charset="0"/>
              <a:ea typeface="+mn-ea"/>
              <a:cs typeface="+mn-cs"/>
            </a:endParaRPr>
          </a:p>
          <a:p>
            <a:pPr lvl="0"/>
            <a:r>
              <a:rPr lang="en-US" altLang="zh-CN" sz="1100" kern="1200" dirty="0">
                <a:solidFill>
                  <a:schemeClr val="tx1"/>
                </a:solidFill>
                <a:effectLst/>
                <a:latin typeface="Huawei Sans" panose="020C0503030203020204" pitchFamily="34" charset="0"/>
                <a:ea typeface="+mn-ea"/>
                <a:cs typeface="+mn-cs"/>
              </a:rPr>
              <a:t>In DSCP-based traffic diversion, different tunnels can be selected based on endpoint + DSCP information. If different service traffic (such as HTTP and FTP traffic) is destined for the same address, DSCP-based traffic diversion will steer different services into different tunnels based on the configuration, thereby ensuring the service quality.</a:t>
            </a:r>
            <a:endParaRPr lang="zh-CN" altLang="zh-CN" sz="1100" kern="1200" dirty="0">
              <a:solidFill>
                <a:schemeClr val="tx1"/>
              </a:solidFill>
              <a:effectLst/>
              <a:latin typeface="Huawei Sans" panose="020C0503030203020204" pitchFamily="34" charset="0"/>
              <a:ea typeface="+mn-ea"/>
              <a:cs typeface="+mn-cs"/>
            </a:endParaRPr>
          </a:p>
          <a:p>
            <a:endParaRPr lang="zh-CN" altLang="en-US" dirty="0">
              <a:latin typeface="Huawei Sans" panose="020C0503030203020204" pitchFamily="34" charset="0"/>
            </a:endParaRPr>
          </a:p>
        </p:txBody>
      </p:sp>
    </p:spTree>
    <p:extLst>
      <p:ext uri="{BB962C8B-B14F-4D97-AF65-F5344CB8AC3E}">
        <p14:creationId xmlns:p14="http://schemas.microsoft.com/office/powerpoint/2010/main" val="16006495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23900" y="723900"/>
            <a:ext cx="5600700" cy="3151188"/>
          </a:xfrm>
        </p:spPr>
      </p:sp>
      <p:sp>
        <p:nvSpPr>
          <p:cNvPr id="3" name="Notes Placeholder 2"/>
          <p:cNvSpPr>
            <a:spLocks noGrp="1"/>
          </p:cNvSpPr>
          <p:nvPr>
            <p:ph type="body" idx="1"/>
          </p:nvPr>
        </p:nvSpPr>
        <p:spPr/>
        <p:txBody>
          <a:bodyPr/>
          <a:lstStyle/>
          <a:p>
            <a:endParaRPr lang="en-US" dirty="0">
              <a:latin typeface="Huawei Sans" panose="020C0503030203020204" pitchFamily="34" charset="0"/>
            </a:endParaRPr>
          </a:p>
        </p:txBody>
      </p:sp>
    </p:spTree>
    <p:extLst>
      <p:ext uri="{BB962C8B-B14F-4D97-AF65-F5344CB8AC3E}">
        <p14:creationId xmlns:p14="http://schemas.microsoft.com/office/powerpoint/2010/main" val="1265987529"/>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23900" y="723900"/>
            <a:ext cx="5600700" cy="3151188"/>
          </a:xfrm>
        </p:spPr>
      </p:sp>
      <p:sp>
        <p:nvSpPr>
          <p:cNvPr id="3" name="Notes Placeholder 2"/>
          <p:cNvSpPr>
            <a:spLocks noGrp="1"/>
          </p:cNvSpPr>
          <p:nvPr>
            <p:ph type="body" idx="1"/>
          </p:nvPr>
        </p:nvSpPr>
        <p:spPr/>
        <p:txBody>
          <a:bodyPr/>
          <a:lstStyle/>
          <a:p>
            <a:pPr lvl="0"/>
            <a:r>
              <a:rPr lang="en-US" altLang="zh-CN" sz="1100" kern="1200" dirty="0">
                <a:solidFill>
                  <a:schemeClr val="tx1"/>
                </a:solidFill>
                <a:effectLst/>
                <a:latin typeface="Huawei Sans" panose="020C0503030203020204" pitchFamily="34" charset="0"/>
                <a:ea typeface="+mn-ea"/>
                <a:cs typeface="+mn-cs"/>
              </a:rPr>
              <a:t>An SR-MPLS Policy can have multiple candidate paths, such as CP1 and CP2. Each path is uniquely identified by a 3-tuple &lt;protocol, origin, discriminator&gt;.</a:t>
            </a:r>
            <a:endParaRPr lang="zh-CN" altLang="zh-CN" sz="1100" kern="1200" dirty="0">
              <a:solidFill>
                <a:schemeClr val="tx1"/>
              </a:solidFill>
              <a:effectLst/>
              <a:latin typeface="Huawei Sans" panose="020C0503030203020204" pitchFamily="34" charset="0"/>
              <a:ea typeface="+mn-ea"/>
              <a:cs typeface="+mn-cs"/>
            </a:endParaRPr>
          </a:p>
          <a:p>
            <a:pPr lvl="0"/>
            <a:r>
              <a:rPr lang="en-US" altLang="zh-CN" sz="1100" kern="1200" dirty="0">
                <a:solidFill>
                  <a:schemeClr val="tx1"/>
                </a:solidFill>
                <a:effectLst/>
                <a:latin typeface="Huawei Sans" panose="020C0503030203020204" pitchFamily="34" charset="0"/>
                <a:ea typeface="+mn-ea"/>
                <a:cs typeface="+mn-cs"/>
              </a:rPr>
              <a:t>CP1 is the activated path because it is valid and has a higher priority. The two SID lists (also called segment lists) of CP1 are delivered to the forwarder, and traffic is balanced between the two tunnel paths based on weight. For example, traffic along the SID list &lt;SID11, SID12&gt; is balanced based on W1/(W1+W2). In the current mainstream implementation, a candidate path has only one segment list.</a:t>
            </a:r>
            <a:endParaRPr lang="zh-CN" altLang="zh-CN" sz="1100" kern="1200" dirty="0">
              <a:solidFill>
                <a:schemeClr val="tx1"/>
              </a:solidFill>
              <a:effectLst/>
              <a:latin typeface="Huawei Sans" panose="020C0503030203020204" pitchFamily="34" charset="0"/>
              <a:ea typeface="+mn-ea"/>
              <a:cs typeface="+mn-cs"/>
            </a:endParaRPr>
          </a:p>
          <a:p>
            <a:pPr lvl="0"/>
            <a:r>
              <a:rPr lang="en-US" altLang="zh-CN" sz="1100" kern="1200" dirty="0">
                <a:solidFill>
                  <a:schemeClr val="tx1"/>
                </a:solidFill>
                <a:effectLst/>
                <a:latin typeface="Huawei Sans" panose="020C0503030203020204" pitchFamily="34" charset="0"/>
                <a:ea typeface="+mn-ea"/>
                <a:cs typeface="+mn-cs"/>
              </a:rPr>
              <a:t>If a controller is used to generate SR-MPLS Policies, only primary and backup tunnels can be established, and load balancing cannot be implemented for the primary tunnel.</a:t>
            </a:r>
            <a:endParaRPr lang="zh-CN" altLang="zh-CN" sz="1100" kern="1200" dirty="0">
              <a:solidFill>
                <a:schemeClr val="tx1"/>
              </a:solidFill>
              <a:effectLst/>
              <a:latin typeface="Huawei Sans" panose="020C0503030203020204" pitchFamily="34" charset="0"/>
              <a:ea typeface="+mn-ea"/>
              <a:cs typeface="+mn-cs"/>
            </a:endParaRPr>
          </a:p>
          <a:p>
            <a:endParaRPr lang="en-US" altLang="zh-CN" dirty="0">
              <a:latin typeface="Huawei Sans" panose="020C0503030203020204" pitchFamily="34" charset="0"/>
            </a:endParaRPr>
          </a:p>
        </p:txBody>
      </p:sp>
    </p:spTree>
    <p:extLst>
      <p:ext uri="{BB962C8B-B14F-4D97-AF65-F5344CB8AC3E}">
        <p14:creationId xmlns:p14="http://schemas.microsoft.com/office/powerpoint/2010/main" val="463372274"/>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23900" y="723900"/>
            <a:ext cx="5600700" cy="3151188"/>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3259275941"/>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23900" y="723900"/>
            <a:ext cx="5600700" cy="3151188"/>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2940917279"/>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23900" y="723900"/>
            <a:ext cx="5600700" cy="3151188"/>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2971602844"/>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23900" y="723900"/>
            <a:ext cx="5600700" cy="3151188"/>
          </a:xfrm>
        </p:spPr>
      </p:sp>
      <p:sp>
        <p:nvSpPr>
          <p:cNvPr id="3" name="Notes Placeholder 2"/>
          <p:cNvSpPr>
            <a:spLocks noGrp="1"/>
          </p:cNvSpPr>
          <p:nvPr>
            <p:ph type="body" idx="1"/>
          </p:nvPr>
        </p:nvSpPr>
        <p:spPr/>
        <p:txBody>
          <a:bodyPr/>
          <a:lstStyle/>
          <a:p>
            <a:endParaRPr lang="en-US" dirty="0">
              <a:latin typeface="Huawei Sans" panose="020C0503030203020204" pitchFamily="34" charset="0"/>
            </a:endParaRPr>
          </a:p>
        </p:txBody>
      </p:sp>
    </p:spTree>
    <p:extLst>
      <p:ext uri="{BB962C8B-B14F-4D97-AF65-F5344CB8AC3E}">
        <p14:creationId xmlns:p14="http://schemas.microsoft.com/office/powerpoint/2010/main" val="875192080"/>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23900" y="723900"/>
            <a:ext cx="5600700" cy="3151188"/>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557102135"/>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23900" y="723900"/>
            <a:ext cx="5600700" cy="3151188"/>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235247334"/>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23900" y="723900"/>
            <a:ext cx="5600700" cy="3151188"/>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2084078648"/>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23900" y="723900"/>
            <a:ext cx="5600700" cy="3151188"/>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2225769285"/>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23900" y="723900"/>
            <a:ext cx="5600700" cy="3151188"/>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36663901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r>
              <a:rPr dirty="0">
                <a:latin typeface="Huawei Sans" panose="020C0503030203020204" pitchFamily="34" charset="0"/>
              </a:rPr>
              <a:t>The financial industry bridges all aspects of the national economy. Meanwhile, financial means such as interest rate, exchange rate, credit, and settlement exert direct influence on microeconomic entities.</a:t>
            </a:r>
          </a:p>
          <a:p>
            <a:r>
              <a:rPr dirty="0">
                <a:latin typeface="Huawei Sans" panose="020C0503030203020204" pitchFamily="34" charset="0"/>
              </a:rPr>
              <a:t>Finance is related to economic sovereignty and wealth control of a country, and plays an important role in safeguarding economic growth and national interests as well as serving the real economy and </a:t>
            </a:r>
            <a:r>
              <a:rPr lang="en-US" dirty="0">
                <a:latin typeface="Huawei Sans" panose="020C0503030203020204" pitchFamily="34" charset="0"/>
              </a:rPr>
              <a:t>citizens</a:t>
            </a:r>
            <a:r>
              <a:rPr dirty="0">
                <a:latin typeface="Huawei Sans" panose="020C0503030203020204" pitchFamily="34" charset="0"/>
              </a:rPr>
              <a:t>.</a:t>
            </a:r>
            <a:endParaRPr lang="en-US" altLang="zh-CN" dirty="0">
              <a:latin typeface="Huawei Sans" panose="020C0503030203020204" pitchFamily="34" charset="0"/>
            </a:endParaRPr>
          </a:p>
          <a:p>
            <a:pPr lvl="0"/>
            <a:r>
              <a:rPr dirty="0">
                <a:latin typeface="Huawei Sans" panose="020C0503030203020204" pitchFamily="34" charset="0"/>
              </a:rPr>
              <a:t>Finance is at the core of not only modern economy, but also modern politics and modern society.</a:t>
            </a:r>
            <a:endParaRPr lang="en-US" altLang="zh-CN" dirty="0">
              <a:latin typeface="Huawei Sans" panose="020C0503030203020204" pitchFamily="34" charset="0"/>
            </a:endParaRPr>
          </a:p>
          <a:p>
            <a:r>
              <a:rPr lang="en-US" altLang="zh-CN" dirty="0">
                <a:latin typeface="Huawei Sans" panose="020C0503030203020204" pitchFamily="34" charset="0"/>
              </a:rPr>
              <a:t>Banking: Financial service institutions that undertake credit intermediary through deposits, loans, remittances, and other services.</a:t>
            </a:r>
          </a:p>
          <a:p>
            <a:pPr lvl="0"/>
            <a:r>
              <a:rPr dirty="0">
                <a:latin typeface="Huawei Sans" panose="020C0503030203020204" pitchFamily="34" charset="0"/>
              </a:rPr>
              <a:t>Insurance: An industry in which funds are pooled in the form of contract</a:t>
            </a:r>
            <a:r>
              <a:rPr lang="en-US" dirty="0">
                <a:latin typeface="Huawei Sans" panose="020C0503030203020204" pitchFamily="34" charset="0"/>
              </a:rPr>
              <a:t>s</a:t>
            </a:r>
            <a:r>
              <a:rPr dirty="0">
                <a:latin typeface="Huawei Sans" panose="020C0503030203020204" pitchFamily="34" charset="0"/>
              </a:rPr>
              <a:t> to compensate the insured for their economic interests.</a:t>
            </a:r>
            <a:endParaRPr lang="en-US" altLang="zh-CN" dirty="0">
              <a:latin typeface="Huawei Sans" panose="020C0503030203020204" pitchFamily="34" charset="0"/>
            </a:endParaRPr>
          </a:p>
          <a:p>
            <a:pPr lvl="0"/>
            <a:r>
              <a:rPr dirty="0">
                <a:latin typeface="Huawei Sans" panose="020C0503030203020204" pitchFamily="34" charset="0"/>
              </a:rPr>
              <a:t>Trusts: A trustor entrusts properties to a trustee. A trust allows a trustee to manage assets on behalf of a beneficiary or beneficiaries.</a:t>
            </a:r>
            <a:endParaRPr lang="en-US" altLang="zh-CN" dirty="0">
              <a:latin typeface="Huawei Sans" panose="020C0503030203020204" pitchFamily="34" charset="0"/>
            </a:endParaRPr>
          </a:p>
          <a:p>
            <a:pPr lvl="0"/>
            <a:r>
              <a:rPr dirty="0">
                <a:latin typeface="Huawei Sans" panose="020C0503030203020204" pitchFamily="34" charset="0"/>
              </a:rPr>
              <a:t>Securities: A special industry engaged in securities issuance and trading services. It mainly consists of stock exchanges, securities companies, securities associations, and financial institutions.</a:t>
            </a:r>
            <a:endParaRPr lang="en-US" altLang="zh-CN" dirty="0">
              <a:latin typeface="Huawei Sans" panose="020C0503030203020204" pitchFamily="34" charset="0"/>
            </a:endParaRPr>
          </a:p>
          <a:p>
            <a:pPr lvl="0"/>
            <a:r>
              <a:rPr dirty="0">
                <a:latin typeface="Huawei Sans" panose="020C0503030203020204" pitchFamily="34" charset="0"/>
              </a:rPr>
              <a:t>Leasing: A business that provides credit services in a way that combines financial credit and materials.</a:t>
            </a:r>
            <a:endParaRPr lang="en-US" altLang="zh-CN" dirty="0">
              <a:latin typeface="Huawei Sans" panose="020C0503030203020204" pitchFamily="34" charset="0"/>
            </a:endParaRPr>
          </a:p>
        </p:txBody>
      </p:sp>
      <p:sp>
        <p:nvSpPr>
          <p:cNvPr id="5" name="Slide Image Placeholder 4">
            <a:extLst>
              <a:ext uri="{FF2B5EF4-FFF2-40B4-BE49-F238E27FC236}">
                <a16:creationId xmlns="" xmlns:a16="http://schemas.microsoft.com/office/drawing/2014/main" id="{79C452D0-95A0-4750-B356-9C5C09AB1590}"/>
              </a:ext>
            </a:extLst>
          </p:cNvPr>
          <p:cNvSpPr>
            <a:spLocks noGrp="1" noRot="1" noChangeAspect="1"/>
          </p:cNvSpPr>
          <p:nvPr>
            <p:ph type="sldImg"/>
          </p:nvPr>
        </p:nvSpPr>
        <p:spPr>
          <a:xfrm>
            <a:off x="723900" y="723900"/>
            <a:ext cx="5600700" cy="3151188"/>
          </a:xfrm>
        </p:spPr>
      </p:sp>
    </p:spTree>
    <p:extLst>
      <p:ext uri="{BB962C8B-B14F-4D97-AF65-F5344CB8AC3E}">
        <p14:creationId xmlns:p14="http://schemas.microsoft.com/office/powerpoint/2010/main" val="1325293527"/>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23900" y="723900"/>
            <a:ext cx="5600700" cy="3151188"/>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3569602811"/>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23900" y="723900"/>
            <a:ext cx="5600700" cy="3151188"/>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3167162810"/>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23900" y="723900"/>
            <a:ext cx="5600700" cy="3151188"/>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3016558783"/>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23900" y="723900"/>
            <a:ext cx="5600700" cy="3151188"/>
          </a:xfrm>
        </p:spPr>
      </p:sp>
      <p:sp>
        <p:nvSpPr>
          <p:cNvPr id="3" name="备注占位符 2"/>
          <p:cNvSpPr>
            <a:spLocks noGrp="1"/>
          </p:cNvSpPr>
          <p:nvPr>
            <p:ph type="body" idx="1"/>
          </p:nvPr>
        </p:nvSpPr>
        <p:spPr/>
        <p:txBody>
          <a:bodyPr/>
          <a:lstStyle/>
          <a:p>
            <a:pPr lvl="0"/>
            <a:r>
              <a:rPr lang="en-US" altLang="zh-CN" sz="1100" kern="1200" dirty="0">
                <a:solidFill>
                  <a:schemeClr val="tx1"/>
                </a:solidFill>
                <a:effectLst/>
                <a:latin typeface="Huawei Sans" panose="020C0503030203020204" pitchFamily="34" charset="0"/>
                <a:ea typeface="+mn-ea"/>
                <a:cs typeface="+mn-cs"/>
              </a:rPr>
              <a:t>RPO: recovery point objective</a:t>
            </a:r>
            <a:endParaRPr lang="zh-CN" altLang="zh-CN" sz="1100" kern="1200" dirty="0">
              <a:solidFill>
                <a:schemeClr val="tx1"/>
              </a:solidFill>
              <a:effectLst/>
              <a:latin typeface="Huawei Sans" panose="020C0503030203020204" pitchFamily="34" charset="0"/>
              <a:ea typeface="+mn-ea"/>
              <a:cs typeface="+mn-cs"/>
            </a:endParaRPr>
          </a:p>
          <a:p>
            <a:pPr lvl="0"/>
            <a:r>
              <a:rPr lang="en-US" altLang="zh-CN" sz="1100" kern="1200" dirty="0">
                <a:solidFill>
                  <a:schemeClr val="tx1"/>
                </a:solidFill>
                <a:effectLst/>
                <a:latin typeface="Huawei Sans" panose="020C0503030203020204" pitchFamily="34" charset="0"/>
                <a:ea typeface="+mn-ea"/>
                <a:cs typeface="+mn-cs"/>
              </a:rPr>
              <a:t>RTO: recovery time objective</a:t>
            </a:r>
            <a:endParaRPr lang="zh-CN" altLang="zh-CN" sz="1100" kern="1200" dirty="0">
              <a:solidFill>
                <a:schemeClr val="tx1"/>
              </a:solidFill>
              <a:effectLst/>
              <a:latin typeface="Huawei Sans" panose="020C0503030203020204" pitchFamily="34" charset="0"/>
              <a:ea typeface="+mn-ea"/>
              <a:cs typeface="+mn-cs"/>
            </a:endParaRPr>
          </a:p>
          <a:p>
            <a:endParaRPr lang="zh-CN" altLang="en-US" dirty="0">
              <a:latin typeface="Huawei Sans" panose="020C0503030203020204" pitchFamily="34" charset="0"/>
            </a:endParaRPr>
          </a:p>
        </p:txBody>
      </p:sp>
    </p:spTree>
    <p:extLst>
      <p:ext uri="{BB962C8B-B14F-4D97-AF65-F5344CB8AC3E}">
        <p14:creationId xmlns:p14="http://schemas.microsoft.com/office/powerpoint/2010/main" val="3256089404"/>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23900" y="723900"/>
            <a:ext cx="5600700" cy="3151188"/>
          </a:xfrm>
        </p:spPr>
      </p:sp>
      <p:sp>
        <p:nvSpPr>
          <p:cNvPr id="3" name="Notes Placeholder 2"/>
          <p:cNvSpPr>
            <a:spLocks noGrp="1"/>
          </p:cNvSpPr>
          <p:nvPr>
            <p:ph type="body" idx="1"/>
          </p:nvPr>
        </p:nvSpPr>
        <p:spPr/>
        <p:txBody>
          <a:bodyPr/>
          <a:lstStyle/>
          <a:p>
            <a:pPr lvl="0"/>
            <a:r>
              <a:rPr lang="en-US" altLang="zh-CN" sz="1100" kern="1200" dirty="0">
                <a:solidFill>
                  <a:schemeClr val="tx1"/>
                </a:solidFill>
                <a:effectLst/>
                <a:latin typeface="Huawei Sans" panose="020C0503030203020204" pitchFamily="34" charset="0"/>
                <a:ea typeface="+mn-ea"/>
                <a:cs typeface="+mn-cs"/>
              </a:rPr>
              <a:t>During the operation of the DR system, NCE monitors the association status of the primary and secondary sites over the heartbeat link and synchronizes data over the replication link. If the heartbeat or replication link between the primary and secondary sites is abnormal, the controller reports an alarm. The fault can be either manually rectified or automatically processed by the arbitration service.</a:t>
            </a:r>
            <a:endParaRPr lang="zh-CN" altLang="zh-CN" sz="1100" kern="1200" dirty="0">
              <a:solidFill>
                <a:schemeClr val="tx1"/>
              </a:solidFill>
              <a:effectLst/>
              <a:latin typeface="Huawei Sans" panose="020C0503030203020204" pitchFamily="34" charset="0"/>
              <a:ea typeface="+mn-ea"/>
              <a:cs typeface="+mn-cs"/>
            </a:endParaRPr>
          </a:p>
          <a:p>
            <a:pPr lvl="0"/>
            <a:r>
              <a:rPr lang="en-US" altLang="zh-CN" sz="1100" kern="1200" dirty="0">
                <a:solidFill>
                  <a:schemeClr val="tx1"/>
                </a:solidFill>
                <a:effectLst/>
                <a:latin typeface="Huawei Sans" panose="020C0503030203020204" pitchFamily="34" charset="0"/>
                <a:ea typeface="+mn-ea"/>
                <a:cs typeface="+mn-cs"/>
              </a:rPr>
              <a:t>The </a:t>
            </a:r>
            <a:r>
              <a:rPr lang="en-US" altLang="zh-CN" sz="1100" kern="1200" dirty="0" err="1">
                <a:solidFill>
                  <a:schemeClr val="tx1"/>
                </a:solidFill>
                <a:effectLst/>
                <a:latin typeface="Huawei Sans" panose="020C0503030203020204" pitchFamily="34" charset="0"/>
                <a:ea typeface="+mn-ea"/>
                <a:cs typeface="+mn-cs"/>
              </a:rPr>
              <a:t>DRMgr</a:t>
            </a:r>
            <a:r>
              <a:rPr lang="en-US" altLang="zh-CN" sz="1100" kern="1200" dirty="0">
                <a:solidFill>
                  <a:schemeClr val="tx1"/>
                </a:solidFill>
                <a:effectLst/>
                <a:latin typeface="Huawei Sans" panose="020C0503030203020204" pitchFamily="34" charset="0"/>
                <a:ea typeface="+mn-ea"/>
                <a:cs typeface="+mn-cs"/>
              </a:rPr>
              <a:t> service is developed by Huawei. Customers do not need to purchase third-party HA management software.</a:t>
            </a:r>
            <a:endParaRPr lang="zh-CN" altLang="zh-CN" sz="1100" kern="1200" dirty="0">
              <a:solidFill>
                <a:schemeClr val="tx1"/>
              </a:solidFill>
              <a:effectLst/>
              <a:latin typeface="Huawei Sans" panose="020C0503030203020204" pitchFamily="34" charset="0"/>
              <a:ea typeface="+mn-ea"/>
              <a:cs typeface="+mn-cs"/>
            </a:endParaRPr>
          </a:p>
          <a:p>
            <a:pPr marL="180000" marR="0" lvl="0" indent="-180000" algn="l" defTabSz="1219304" rtl="0" eaLnBrk="1" fontAlgn="auto" latinLnBrk="0" hangingPunct="1">
              <a:lnSpc>
                <a:spcPct val="125000"/>
              </a:lnSpc>
              <a:spcBef>
                <a:spcPts val="0"/>
              </a:spcBef>
              <a:spcAft>
                <a:spcPts val="600"/>
              </a:spcAft>
              <a:buClrTx/>
              <a:buSzTx/>
              <a:buFont typeface="Huawei Sans" panose="020C0503030203020204" pitchFamily="34" charset="0"/>
              <a:buChar char="•"/>
              <a:tabLst/>
              <a:defRPr/>
            </a:pPr>
            <a:endParaRPr lang="en-US" dirty="0">
              <a:latin typeface="Huawei Sans" panose="020C0503030203020204" pitchFamily="34" charset="0"/>
            </a:endParaRPr>
          </a:p>
        </p:txBody>
      </p:sp>
    </p:spTree>
    <p:extLst>
      <p:ext uri="{BB962C8B-B14F-4D97-AF65-F5344CB8AC3E}">
        <p14:creationId xmlns:p14="http://schemas.microsoft.com/office/powerpoint/2010/main" val="4028386107"/>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23900" y="723900"/>
            <a:ext cx="5600700" cy="3151188"/>
          </a:xfrm>
        </p:spPr>
      </p:sp>
      <p:sp>
        <p:nvSpPr>
          <p:cNvPr id="3" name="Notes Placeholder 2"/>
          <p:cNvSpPr>
            <a:spLocks noGrp="1"/>
          </p:cNvSpPr>
          <p:nvPr>
            <p:ph type="body" idx="1"/>
          </p:nvPr>
        </p:nvSpPr>
        <p:spPr/>
        <p:txBody>
          <a:bodyPr/>
          <a:lstStyle/>
          <a:p>
            <a:pPr lvl="0"/>
            <a:r>
              <a:rPr lang="en-US" altLang="zh-CN" sz="1100" kern="1200" dirty="0">
                <a:solidFill>
                  <a:schemeClr val="tx1"/>
                </a:solidFill>
                <a:effectLst/>
                <a:latin typeface="Huawei Sans" panose="020C0503030203020204" pitchFamily="34" charset="0"/>
                <a:ea typeface="+mn-ea"/>
                <a:cs typeface="+mn-cs"/>
              </a:rPr>
              <a:t>Currently, the active/standby switchover of </a:t>
            </a:r>
            <a:r>
              <a:rPr lang="en-US" altLang="zh-CN" sz="1100" kern="1200" dirty="0" err="1">
                <a:solidFill>
                  <a:schemeClr val="tx1"/>
                </a:solidFill>
                <a:effectLst/>
                <a:latin typeface="Huawei Sans" panose="020C0503030203020204" pitchFamily="34" charset="0"/>
                <a:ea typeface="+mn-ea"/>
                <a:cs typeface="+mn-cs"/>
              </a:rPr>
              <a:t>iMaster</a:t>
            </a:r>
            <a:r>
              <a:rPr lang="en-US" altLang="zh-CN" sz="1100" kern="1200" dirty="0">
                <a:solidFill>
                  <a:schemeClr val="tx1"/>
                </a:solidFill>
                <a:effectLst/>
                <a:latin typeface="Huawei Sans" panose="020C0503030203020204" pitchFamily="34" charset="0"/>
                <a:ea typeface="+mn-ea"/>
                <a:cs typeface="+mn-cs"/>
              </a:rPr>
              <a:t> NCE-IP can be completed within 10 minutes. Therefore, the GR time cannot be less than 20 minutes.</a:t>
            </a:r>
            <a:endParaRPr lang="zh-CN" altLang="zh-CN" sz="1100" kern="1200" dirty="0">
              <a:solidFill>
                <a:schemeClr val="tx1"/>
              </a:solidFill>
              <a:effectLst/>
              <a:latin typeface="Huawei Sans" panose="020C0503030203020204" pitchFamily="34" charset="0"/>
              <a:ea typeface="+mn-ea"/>
              <a:cs typeface="+mn-cs"/>
            </a:endParaRPr>
          </a:p>
          <a:p>
            <a:pPr lvl="0"/>
            <a:r>
              <a:rPr lang="en-US" altLang="zh-CN" sz="1100" kern="1200" dirty="0">
                <a:solidFill>
                  <a:schemeClr val="tx1"/>
                </a:solidFill>
                <a:effectLst/>
                <a:latin typeface="Huawei Sans" panose="020C0503030203020204" pitchFamily="34" charset="0"/>
                <a:ea typeface="+mn-ea"/>
                <a:cs typeface="+mn-cs"/>
              </a:rPr>
              <a:t>GR: graceful restart</a:t>
            </a:r>
            <a:endParaRPr lang="zh-CN" altLang="zh-CN" sz="1100" kern="1200" dirty="0">
              <a:solidFill>
                <a:schemeClr val="tx1"/>
              </a:solidFill>
              <a:effectLst/>
              <a:latin typeface="Huawei Sans" panose="020C0503030203020204" pitchFamily="34" charset="0"/>
              <a:ea typeface="+mn-ea"/>
              <a:cs typeface="+mn-cs"/>
            </a:endParaRPr>
          </a:p>
          <a:p>
            <a:pPr marL="180000" marR="0" lvl="0" indent="-180000" algn="l" defTabSz="1219304" rtl="0" eaLnBrk="1" fontAlgn="auto" latinLnBrk="0" hangingPunct="1">
              <a:lnSpc>
                <a:spcPct val="125000"/>
              </a:lnSpc>
              <a:spcBef>
                <a:spcPts val="0"/>
              </a:spcBef>
              <a:spcAft>
                <a:spcPts val="600"/>
              </a:spcAft>
              <a:buClrTx/>
              <a:buSzTx/>
              <a:buFont typeface="Huawei Sans" panose="020C0503030203020204" pitchFamily="34" charset="0"/>
              <a:buChar char="•"/>
              <a:tabLst/>
              <a:defRPr/>
            </a:pPr>
            <a:endParaRPr lang="en-US" altLang="zh-CN" dirty="0">
              <a:latin typeface="Huawei Sans" panose="020C0503030203020204" pitchFamily="34" charset="0"/>
            </a:endParaRPr>
          </a:p>
          <a:p>
            <a:endParaRPr lang="en-US" altLang="zh-CN" dirty="0">
              <a:latin typeface="Huawei Sans" panose="020C0503030203020204" pitchFamily="34" charset="0"/>
            </a:endParaRPr>
          </a:p>
          <a:p>
            <a:endParaRPr lang="en-US" dirty="0">
              <a:latin typeface="Huawei Sans" panose="020C0503030203020204" pitchFamily="34" charset="0"/>
            </a:endParaRPr>
          </a:p>
        </p:txBody>
      </p:sp>
    </p:spTree>
    <p:extLst>
      <p:ext uri="{BB962C8B-B14F-4D97-AF65-F5344CB8AC3E}">
        <p14:creationId xmlns:p14="http://schemas.microsoft.com/office/powerpoint/2010/main" val="1229288584"/>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23900" y="723900"/>
            <a:ext cx="5600700" cy="3151188"/>
          </a:xfrm>
        </p:spPr>
      </p:sp>
      <p:sp>
        <p:nvSpPr>
          <p:cNvPr id="3" name="Notes Placeholder 2"/>
          <p:cNvSpPr>
            <a:spLocks noGrp="1"/>
          </p:cNvSpPr>
          <p:nvPr>
            <p:ph type="body" idx="1"/>
          </p:nvPr>
        </p:nvSpPr>
        <p:spPr/>
        <p:txBody>
          <a:bodyPr/>
          <a:lstStyle/>
          <a:p>
            <a:pPr lvl="0"/>
            <a:r>
              <a:rPr lang="en-US" altLang="zh-CN" sz="1100" kern="1200" dirty="0">
                <a:solidFill>
                  <a:schemeClr val="tx1"/>
                </a:solidFill>
                <a:effectLst/>
                <a:latin typeface="Huawei Sans" panose="020C0503030203020204" pitchFamily="34" charset="0"/>
                <a:ea typeface="+mn-ea"/>
                <a:cs typeface="+mn-cs"/>
              </a:rPr>
              <a:t>NSR: non-stop routing</a:t>
            </a:r>
            <a:endParaRPr lang="zh-CN" altLang="zh-CN" sz="1100" kern="1200" dirty="0">
              <a:solidFill>
                <a:schemeClr val="tx1"/>
              </a:solidFill>
              <a:effectLst/>
              <a:latin typeface="Huawei Sans" panose="020C0503030203020204" pitchFamily="34" charset="0"/>
              <a:ea typeface="+mn-ea"/>
              <a:cs typeface="+mn-cs"/>
            </a:endParaRPr>
          </a:p>
        </p:txBody>
      </p:sp>
    </p:spTree>
    <p:extLst>
      <p:ext uri="{BB962C8B-B14F-4D97-AF65-F5344CB8AC3E}">
        <p14:creationId xmlns:p14="http://schemas.microsoft.com/office/powerpoint/2010/main" val="2669988360"/>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23900" y="723900"/>
            <a:ext cx="5600700" cy="3151188"/>
          </a:xfrm>
        </p:spPr>
      </p:sp>
      <p:sp>
        <p:nvSpPr>
          <p:cNvPr id="3" name="Notes Placeholder 2"/>
          <p:cNvSpPr>
            <a:spLocks noGrp="1"/>
          </p:cNvSpPr>
          <p:nvPr>
            <p:ph type="body" idx="1"/>
          </p:nvPr>
        </p:nvSpPr>
        <p:spPr/>
        <p:txBody>
          <a:bodyPr/>
          <a:lstStyle/>
          <a:p>
            <a:endParaRPr lang="en-US" dirty="0">
              <a:latin typeface="Huawei Sans" panose="020C0503030203020204" pitchFamily="34" charset="0"/>
            </a:endParaRPr>
          </a:p>
        </p:txBody>
      </p:sp>
    </p:spTree>
    <p:extLst>
      <p:ext uri="{BB962C8B-B14F-4D97-AF65-F5344CB8AC3E}">
        <p14:creationId xmlns:p14="http://schemas.microsoft.com/office/powerpoint/2010/main" val="2177099208"/>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23900" y="723900"/>
            <a:ext cx="5600700" cy="3151188"/>
          </a:xfrm>
        </p:spPr>
      </p:sp>
      <p:sp>
        <p:nvSpPr>
          <p:cNvPr id="3" name="Notes Placeholder 2"/>
          <p:cNvSpPr>
            <a:spLocks noGrp="1"/>
          </p:cNvSpPr>
          <p:nvPr>
            <p:ph type="body" idx="1"/>
          </p:nvPr>
        </p:nvSpPr>
        <p:spPr/>
        <p:txBody>
          <a:bodyPr/>
          <a:lstStyle/>
          <a:p>
            <a:endParaRPr lang="en-US" dirty="0">
              <a:latin typeface="Huawei Sans" panose="020C0503030203020204" pitchFamily="34" charset="0"/>
            </a:endParaRPr>
          </a:p>
        </p:txBody>
      </p:sp>
    </p:spTree>
    <p:extLst>
      <p:ext uri="{BB962C8B-B14F-4D97-AF65-F5344CB8AC3E}">
        <p14:creationId xmlns:p14="http://schemas.microsoft.com/office/powerpoint/2010/main" val="657572471"/>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23900" y="723900"/>
            <a:ext cx="5600700" cy="3151188"/>
          </a:xfrm>
        </p:spPr>
      </p:sp>
      <p:sp>
        <p:nvSpPr>
          <p:cNvPr id="3" name="Notes Placeholder 2"/>
          <p:cNvSpPr>
            <a:spLocks noGrp="1"/>
          </p:cNvSpPr>
          <p:nvPr>
            <p:ph type="body" idx="1"/>
          </p:nvPr>
        </p:nvSpPr>
        <p:spPr/>
        <p:txBody>
          <a:bodyPr/>
          <a:lstStyle/>
          <a:p>
            <a:pPr marL="180000" marR="0" lvl="0" indent="-180000" algn="l" defTabSz="1219304" rtl="0" eaLnBrk="1" fontAlgn="auto" latinLnBrk="0" hangingPunct="1">
              <a:lnSpc>
                <a:spcPct val="125000"/>
              </a:lnSpc>
              <a:spcBef>
                <a:spcPts val="0"/>
              </a:spcBef>
              <a:spcAft>
                <a:spcPts val="600"/>
              </a:spcAft>
              <a:buClrTx/>
              <a:buSzTx/>
              <a:buFont typeface="Huawei Sans" panose="020C0503030203020204" pitchFamily="34" charset="0"/>
              <a:buChar char="•"/>
              <a:tabLst/>
              <a:defRPr/>
            </a:pPr>
            <a:r>
              <a:rPr lang="en-US" altLang="zh-CN" sz="1100" kern="1200" dirty="0">
                <a:solidFill>
                  <a:schemeClr val="tx1"/>
                </a:solidFill>
                <a:effectLst/>
                <a:latin typeface="Huawei Sans" panose="020C0503030203020204" pitchFamily="34" charset="0"/>
                <a:ea typeface="+mn-ea"/>
                <a:cs typeface="+mn-cs"/>
              </a:rPr>
              <a:t>The transit network may fail to meet service requirements due to insufficient bandwidth or long delay. To detect the network bandwidth or delay, network quality detection technologies such as TWAMP or </a:t>
            </a:r>
            <a:r>
              <a:rPr lang="en-US" altLang="zh-CN" sz="1100" kern="1200" dirty="0" err="1">
                <a:solidFill>
                  <a:schemeClr val="tx1"/>
                </a:solidFill>
                <a:effectLst/>
                <a:latin typeface="Huawei Sans" panose="020C0503030203020204" pitchFamily="34" charset="0"/>
                <a:ea typeface="+mn-ea"/>
                <a:cs typeface="+mn-cs"/>
              </a:rPr>
              <a:t>iFIT</a:t>
            </a:r>
            <a:r>
              <a:rPr lang="en-US" altLang="zh-CN" sz="1100" kern="1200" dirty="0">
                <a:solidFill>
                  <a:schemeClr val="tx1"/>
                </a:solidFill>
                <a:effectLst/>
                <a:latin typeface="Huawei Sans" panose="020C0503030203020204" pitchFamily="34" charset="0"/>
                <a:ea typeface="+mn-ea"/>
                <a:cs typeface="+mn-cs"/>
              </a:rPr>
              <a:t> need to be deployed.</a:t>
            </a:r>
            <a:endParaRPr lang="zh-CN" altLang="zh-CN" sz="1100" kern="1200" dirty="0">
              <a:solidFill>
                <a:schemeClr val="tx1"/>
              </a:solidFill>
              <a:effectLst/>
              <a:latin typeface="Huawei Sans" panose="020C0503030203020204" pitchFamily="34" charset="0"/>
              <a:ea typeface="+mn-ea"/>
              <a:cs typeface="+mn-cs"/>
            </a:endParaRPr>
          </a:p>
          <a:p>
            <a:endParaRPr lang="en-US" dirty="0">
              <a:latin typeface="Huawei Sans" panose="020C0503030203020204" pitchFamily="34" charset="0"/>
            </a:endParaRPr>
          </a:p>
        </p:txBody>
      </p:sp>
    </p:spTree>
    <p:extLst>
      <p:ext uri="{BB962C8B-B14F-4D97-AF65-F5344CB8AC3E}">
        <p14:creationId xmlns:p14="http://schemas.microsoft.com/office/powerpoint/2010/main" val="418825430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r>
              <a:rPr dirty="0">
                <a:latin typeface="Huawei Sans" panose="020C0503030203020204" pitchFamily="34" charset="0"/>
              </a:rPr>
              <a:t>This course uses the banking industry as an example to describe the </a:t>
            </a:r>
            <a:r>
              <a:rPr dirty="0" err="1">
                <a:latin typeface="Huawei Sans" panose="020C0503030203020204" pitchFamily="34" charset="0"/>
              </a:rPr>
              <a:t>informatization</a:t>
            </a:r>
            <a:r>
              <a:rPr dirty="0">
                <a:latin typeface="Huawei Sans" panose="020C0503030203020204" pitchFamily="34" charset="0"/>
              </a:rPr>
              <a:t> requirements of the financial industry.</a:t>
            </a:r>
            <a:endParaRPr lang="en-US" altLang="zh-CN" dirty="0">
              <a:latin typeface="Huawei Sans" panose="020C0503030203020204" pitchFamily="34" charset="0"/>
            </a:endParaRPr>
          </a:p>
          <a:p>
            <a:r>
              <a:rPr dirty="0">
                <a:latin typeface="Huawei Sans" panose="020C0503030203020204" pitchFamily="34" charset="0"/>
              </a:rPr>
              <a:t>Banking services can be classified into front-end, middle-end, and back-end services based on the functions and architecture of banks:</a:t>
            </a:r>
            <a:endParaRPr lang="en-US" altLang="zh-CN" dirty="0">
              <a:latin typeface="Huawei Sans" panose="020C0503030203020204" pitchFamily="34" charset="0"/>
            </a:endParaRPr>
          </a:p>
          <a:p>
            <a:pPr lvl="1"/>
            <a:r>
              <a:rPr dirty="0">
                <a:latin typeface="Huawei Sans" panose="020C0503030203020204" pitchFamily="34" charset="0"/>
              </a:rPr>
              <a:t>Responsible for business development, the front</a:t>
            </a:r>
            <a:r>
              <a:rPr lang="en-US" baseline="0" dirty="0">
                <a:latin typeface="Huawei Sans" panose="020C0503030203020204" pitchFamily="34" charset="0"/>
              </a:rPr>
              <a:t> </a:t>
            </a:r>
            <a:r>
              <a:rPr dirty="0">
                <a:latin typeface="Huawei Sans" panose="020C0503030203020204" pitchFamily="34" charset="0"/>
              </a:rPr>
              <a:t>end is a customer-oriented department that provides one-stop and </a:t>
            </a:r>
            <a:r>
              <a:rPr lang="en-US" dirty="0">
                <a:latin typeface="Huawei Sans" panose="020C0503030203020204" pitchFamily="34" charset="0"/>
              </a:rPr>
              <a:t>comprehensive</a:t>
            </a:r>
            <a:r>
              <a:rPr dirty="0">
                <a:latin typeface="Huawei Sans" panose="020C0503030203020204" pitchFamily="34" charset="0"/>
              </a:rPr>
              <a:t> services for customers. Bank tellers, account managers, and lobby managers are all front-end positions.</a:t>
            </a:r>
            <a:endParaRPr lang="en-US" altLang="zh-CN" dirty="0">
              <a:latin typeface="Huawei Sans" panose="020C0503030203020204" pitchFamily="34" charset="0"/>
            </a:endParaRPr>
          </a:p>
          <a:p>
            <a:pPr marL="540000" marR="0" lvl="1" indent="-180000" algn="l" defTabSz="1219304" rtl="0" eaLnBrk="1" fontAlgn="auto" latinLnBrk="0" hangingPunct="1">
              <a:lnSpc>
                <a:spcPct val="125000"/>
              </a:lnSpc>
              <a:spcBef>
                <a:spcPts val="0"/>
              </a:spcBef>
              <a:spcAft>
                <a:spcPts val="600"/>
              </a:spcAft>
              <a:buClrTx/>
              <a:buSzTx/>
              <a:buFont typeface="Huawei Sans" panose="020C0503030203020204" pitchFamily="34" charset="0"/>
              <a:buChar char="▫"/>
              <a:tabLst/>
              <a:defRPr/>
            </a:pPr>
            <a:r>
              <a:rPr lang="en-US" altLang="zh-CN" dirty="0"/>
              <a:t>Major middle-end responsibilities include formulating business development policies and strategies, providing professional management and guidance for the front end, and controlling risks by analyzing the macro market environment and internal resources.</a:t>
            </a:r>
          </a:p>
          <a:p>
            <a:pPr lvl="1"/>
            <a:r>
              <a:rPr dirty="0">
                <a:latin typeface="Huawei Sans" panose="020C0503030203020204" pitchFamily="34" charset="0"/>
              </a:rPr>
              <a:t>Major back-end responsibilities include supporting and processing services and transactions, including accounting processing, IT support, and call center. The centers that centrally process loan approval can also be included in the back-end system.</a:t>
            </a:r>
            <a:endParaRPr lang="en-US" altLang="zh-CN" dirty="0">
              <a:latin typeface="Huawei Sans" panose="020C0503030203020204" pitchFamily="34" charset="0"/>
            </a:endParaRPr>
          </a:p>
        </p:txBody>
      </p:sp>
      <p:sp>
        <p:nvSpPr>
          <p:cNvPr id="5" name="Slide Image Placeholder 4">
            <a:extLst>
              <a:ext uri="{FF2B5EF4-FFF2-40B4-BE49-F238E27FC236}">
                <a16:creationId xmlns="" xmlns:a16="http://schemas.microsoft.com/office/drawing/2014/main" id="{2029D304-9835-46CF-BA19-5AEA64667868}"/>
              </a:ext>
            </a:extLst>
          </p:cNvPr>
          <p:cNvSpPr>
            <a:spLocks noGrp="1" noRot="1" noChangeAspect="1"/>
          </p:cNvSpPr>
          <p:nvPr>
            <p:ph type="sldImg"/>
          </p:nvPr>
        </p:nvSpPr>
        <p:spPr>
          <a:xfrm>
            <a:off x="723900" y="723900"/>
            <a:ext cx="5600700" cy="3151188"/>
          </a:xfrm>
        </p:spPr>
      </p:sp>
    </p:spTree>
    <p:extLst>
      <p:ext uri="{BB962C8B-B14F-4D97-AF65-F5344CB8AC3E}">
        <p14:creationId xmlns:p14="http://schemas.microsoft.com/office/powerpoint/2010/main" val="2667512510"/>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23900" y="723900"/>
            <a:ext cx="5600700" cy="3151188"/>
          </a:xfrm>
        </p:spPr>
      </p:sp>
      <p:sp>
        <p:nvSpPr>
          <p:cNvPr id="3" name="Notes Placeholder 2"/>
          <p:cNvSpPr>
            <a:spLocks noGrp="1"/>
          </p:cNvSpPr>
          <p:nvPr>
            <p:ph type="body" idx="1"/>
          </p:nvPr>
        </p:nvSpPr>
        <p:spPr/>
        <p:txBody>
          <a:bodyPr/>
          <a:lstStyle/>
          <a:p>
            <a:endParaRPr lang="en-US" dirty="0">
              <a:latin typeface="Huawei Sans" panose="020C0503030203020204" pitchFamily="34" charset="0"/>
            </a:endParaRPr>
          </a:p>
        </p:txBody>
      </p:sp>
    </p:spTree>
    <p:extLst>
      <p:ext uri="{BB962C8B-B14F-4D97-AF65-F5344CB8AC3E}">
        <p14:creationId xmlns:p14="http://schemas.microsoft.com/office/powerpoint/2010/main" val="1074737187"/>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23900" y="723900"/>
            <a:ext cx="5600700" cy="3151188"/>
          </a:xfrm>
        </p:spPr>
      </p:sp>
      <p:sp>
        <p:nvSpPr>
          <p:cNvPr id="3" name="Notes Placeholder 2"/>
          <p:cNvSpPr>
            <a:spLocks noGrp="1"/>
          </p:cNvSpPr>
          <p:nvPr>
            <p:ph type="body" idx="1"/>
          </p:nvPr>
        </p:nvSpPr>
        <p:spPr/>
        <p:txBody>
          <a:bodyPr/>
          <a:lstStyle/>
          <a:p>
            <a:endParaRPr lang="en-US" dirty="0">
              <a:latin typeface="Huawei Sans" panose="020C0503030203020204" pitchFamily="34" charset="0"/>
            </a:endParaRPr>
          </a:p>
        </p:txBody>
      </p:sp>
    </p:spTree>
    <p:extLst>
      <p:ext uri="{BB962C8B-B14F-4D97-AF65-F5344CB8AC3E}">
        <p14:creationId xmlns:p14="http://schemas.microsoft.com/office/powerpoint/2010/main" val="1891775071"/>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23900" y="723900"/>
            <a:ext cx="5600700" cy="3151188"/>
          </a:xfrm>
        </p:spPr>
      </p:sp>
      <p:sp>
        <p:nvSpPr>
          <p:cNvPr id="3" name="Notes Placeholder 2"/>
          <p:cNvSpPr>
            <a:spLocks noGrp="1"/>
          </p:cNvSpPr>
          <p:nvPr>
            <p:ph type="body" idx="1"/>
          </p:nvPr>
        </p:nvSpPr>
        <p:spPr/>
        <p:txBody>
          <a:bodyPr/>
          <a:lstStyle/>
          <a:p>
            <a:endParaRPr lang="en-US" dirty="0">
              <a:latin typeface="Huawei Sans" panose="020C0503030203020204" pitchFamily="34" charset="0"/>
            </a:endParaRPr>
          </a:p>
        </p:txBody>
      </p:sp>
    </p:spTree>
    <p:extLst>
      <p:ext uri="{BB962C8B-B14F-4D97-AF65-F5344CB8AC3E}">
        <p14:creationId xmlns:p14="http://schemas.microsoft.com/office/powerpoint/2010/main" val="2253809094"/>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23900" y="723900"/>
            <a:ext cx="5600700" cy="3151188"/>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2047081535"/>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23900" y="723900"/>
            <a:ext cx="5600700" cy="3151188"/>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69578720"/>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23900" y="723900"/>
            <a:ext cx="5600700" cy="3151188"/>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1935712720"/>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23900" y="723900"/>
            <a:ext cx="5600700" cy="3151188"/>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1752706259"/>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23900" y="723900"/>
            <a:ext cx="5600700" cy="3151188"/>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1295191519"/>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23900" y="723900"/>
            <a:ext cx="5600700" cy="3151188"/>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4149710350"/>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pPr lvl="0"/>
            <a:r>
              <a:rPr lang="en-US" altLang="zh-CN" sz="1100" kern="1200" dirty="0">
                <a:solidFill>
                  <a:schemeClr val="tx1"/>
                </a:solidFill>
                <a:effectLst/>
                <a:latin typeface="Huawei Sans" panose="020C0503030203020204" pitchFamily="34" charset="0"/>
                <a:ea typeface="+mn-ea"/>
                <a:cs typeface="+mn-cs"/>
              </a:rPr>
              <a:t>Automatic optimization:</a:t>
            </a:r>
            <a:endParaRPr lang="zh-CN" altLang="zh-CN" sz="1050" kern="1200" dirty="0">
              <a:solidFill>
                <a:schemeClr val="tx1"/>
              </a:solidFill>
              <a:effectLst/>
              <a:latin typeface="Huawei Sans" panose="020C0503030203020204" pitchFamily="34" charset="0"/>
              <a:ea typeface="+mn-ea"/>
              <a:cs typeface="+mn-cs"/>
            </a:endParaRPr>
          </a:p>
          <a:p>
            <a:pPr lvl="1"/>
            <a:r>
              <a:rPr lang="en-US" altLang="zh-CN" sz="1100" kern="1200" dirty="0">
                <a:solidFill>
                  <a:schemeClr val="tx1"/>
                </a:solidFill>
                <a:effectLst/>
                <a:latin typeface="Huawei Sans" panose="020C0503030203020204" pitchFamily="34" charset="0"/>
                <a:ea typeface="+mn-ea"/>
                <a:cs typeface="+mn-cs"/>
              </a:rPr>
              <a:t>Scheduled optimization: You can set the interval for automatically optimizing network paths to 5 minutes or longer to ensure that the current service paths are optimal.</a:t>
            </a:r>
            <a:endParaRPr lang="zh-CN" altLang="zh-CN" sz="1050" kern="1200" dirty="0">
              <a:solidFill>
                <a:schemeClr val="tx1"/>
              </a:solidFill>
              <a:effectLst/>
              <a:latin typeface="Huawei Sans" panose="020C0503030203020204" pitchFamily="34" charset="0"/>
              <a:ea typeface="+mn-ea"/>
              <a:cs typeface="+mn-cs"/>
            </a:endParaRPr>
          </a:p>
          <a:p>
            <a:pPr lvl="1"/>
            <a:r>
              <a:rPr lang="en-US" altLang="zh-CN" sz="1100" kern="1200" dirty="0">
                <a:solidFill>
                  <a:schemeClr val="tx1"/>
                </a:solidFill>
                <a:effectLst/>
                <a:latin typeface="Huawei Sans" panose="020C0503030203020204" pitchFamily="34" charset="0"/>
                <a:ea typeface="+mn-ea"/>
                <a:cs typeface="+mn-cs"/>
              </a:rPr>
              <a:t>Automatic optimization upon bandwidth threshold crossing: You can set the link threshold. Then, when the bandwidth usage of a link exceeds the threshold, the system automatically adds tunnels over the link to the path computation queue and performs optimization when the optimization period arrives.</a:t>
            </a:r>
            <a:endParaRPr lang="zh-CN" altLang="zh-CN" sz="1050" kern="1200" dirty="0">
              <a:solidFill>
                <a:schemeClr val="tx1"/>
              </a:solidFill>
              <a:effectLst/>
              <a:latin typeface="Huawei Sans" panose="020C0503030203020204" pitchFamily="34" charset="0"/>
              <a:ea typeface="+mn-ea"/>
              <a:cs typeface="+mn-cs"/>
            </a:endParaRPr>
          </a:p>
          <a:p>
            <a:pPr lvl="1"/>
            <a:r>
              <a:rPr lang="en-US" altLang="zh-CN" sz="1100" kern="1200" dirty="0">
                <a:solidFill>
                  <a:schemeClr val="tx1"/>
                </a:solidFill>
                <a:effectLst/>
                <a:latin typeface="Huawei Sans" panose="020C0503030203020204" pitchFamily="34" charset="0"/>
                <a:ea typeface="+mn-ea"/>
                <a:cs typeface="+mn-cs"/>
              </a:rPr>
              <a:t>Maintenance window-triggered optimization: You can maintain a node or link. During the maintenance, the node or link is unavailable. After the maintenance starts or ends, the controller automatically </a:t>
            </a:r>
            <a:r>
              <a:rPr lang="en-US" altLang="zh-CN" sz="1100" kern="1200" dirty="0" err="1">
                <a:solidFill>
                  <a:schemeClr val="tx1"/>
                </a:solidFill>
                <a:effectLst/>
                <a:latin typeface="Huawei Sans" panose="020C0503030203020204" pitchFamily="34" charset="0"/>
                <a:ea typeface="+mn-ea"/>
                <a:cs typeface="+mn-cs"/>
              </a:rPr>
              <a:t>recomputes</a:t>
            </a:r>
            <a:r>
              <a:rPr lang="en-US" altLang="zh-CN" sz="1100" kern="1200" dirty="0">
                <a:solidFill>
                  <a:schemeClr val="tx1"/>
                </a:solidFill>
                <a:effectLst/>
                <a:latin typeface="Huawei Sans" panose="020C0503030203020204" pitchFamily="34" charset="0"/>
                <a:ea typeface="+mn-ea"/>
                <a:cs typeface="+mn-cs"/>
              </a:rPr>
              <a:t> the paths of tunnels that pass through the node or link.</a:t>
            </a:r>
            <a:endParaRPr lang="zh-CN" altLang="zh-CN" sz="1050" kern="1200" dirty="0">
              <a:solidFill>
                <a:schemeClr val="tx1"/>
              </a:solidFill>
              <a:effectLst/>
              <a:latin typeface="Huawei Sans" panose="020C0503030203020204" pitchFamily="34" charset="0"/>
              <a:ea typeface="+mn-ea"/>
              <a:cs typeface="+mn-cs"/>
            </a:endParaRPr>
          </a:p>
          <a:p>
            <a:pPr lvl="1"/>
            <a:r>
              <a:rPr lang="en-US" altLang="zh-CN" sz="1100" kern="1200" dirty="0">
                <a:solidFill>
                  <a:schemeClr val="tx1"/>
                </a:solidFill>
                <a:effectLst/>
                <a:latin typeface="Huawei Sans" panose="020C0503030203020204" pitchFamily="34" charset="0"/>
                <a:ea typeface="+mn-ea"/>
                <a:cs typeface="+mn-cs"/>
              </a:rPr>
              <a:t>The automatic optimization interval is an integer multiple of 5 minutes, for example, 10 minutes or 15 minutes.</a:t>
            </a:r>
            <a:endParaRPr lang="zh-CN" altLang="zh-CN" sz="1050" kern="1200" dirty="0">
              <a:solidFill>
                <a:schemeClr val="tx1"/>
              </a:solidFill>
              <a:effectLst/>
              <a:latin typeface="Huawei Sans" panose="020C0503030203020204" pitchFamily="34" charset="0"/>
              <a:ea typeface="+mn-ea"/>
              <a:cs typeface="+mn-cs"/>
            </a:endParaRPr>
          </a:p>
        </p:txBody>
      </p:sp>
      <p:sp>
        <p:nvSpPr>
          <p:cNvPr id="5" name="幻灯片图像占位符 4"/>
          <p:cNvSpPr>
            <a:spLocks noGrp="1" noRot="1" noChangeAspect="1"/>
          </p:cNvSpPr>
          <p:nvPr>
            <p:ph type="sldImg"/>
          </p:nvPr>
        </p:nvSpPr>
        <p:spPr>
          <a:xfrm>
            <a:off x="723900" y="723900"/>
            <a:ext cx="5600700" cy="3151188"/>
          </a:xfrm>
        </p:spPr>
      </p:sp>
    </p:spTree>
    <p:extLst>
      <p:ext uri="{BB962C8B-B14F-4D97-AF65-F5344CB8AC3E}">
        <p14:creationId xmlns:p14="http://schemas.microsoft.com/office/powerpoint/2010/main" val="313644552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dirty="0" err="1">
                <a:latin typeface="Huawei Sans" panose="020C0503030203020204" pitchFamily="34" charset="0"/>
              </a:rPr>
              <a:t>Informatization</a:t>
            </a:r>
            <a:r>
              <a:rPr dirty="0">
                <a:latin typeface="Huawei Sans" panose="020C0503030203020204" pitchFamily="34" charset="0"/>
              </a:rPr>
              <a:t> of banks is not simply computerizing manual services. Instead, banks need to integrate technical transformation and institutional transformation, establish and improve the financial risk mechanism, and reconstruct business models and business processes while introducing information technologies.</a:t>
            </a:r>
          </a:p>
        </p:txBody>
      </p:sp>
      <p:sp>
        <p:nvSpPr>
          <p:cNvPr id="5" name="Slide Image Placeholder 4">
            <a:extLst>
              <a:ext uri="{FF2B5EF4-FFF2-40B4-BE49-F238E27FC236}">
                <a16:creationId xmlns="" xmlns:a16="http://schemas.microsoft.com/office/drawing/2014/main" id="{E00743E0-49F3-4F22-8840-3CE3A2E79236}"/>
              </a:ext>
            </a:extLst>
          </p:cNvPr>
          <p:cNvSpPr>
            <a:spLocks noGrp="1" noRot="1" noChangeAspect="1"/>
          </p:cNvSpPr>
          <p:nvPr>
            <p:ph type="sldImg"/>
          </p:nvPr>
        </p:nvSpPr>
        <p:spPr>
          <a:xfrm>
            <a:off x="723900" y="723900"/>
            <a:ext cx="5600700" cy="3151188"/>
          </a:xfrm>
        </p:spPr>
      </p:sp>
    </p:spTree>
    <p:extLst>
      <p:ext uri="{BB962C8B-B14F-4D97-AF65-F5344CB8AC3E}">
        <p14:creationId xmlns:p14="http://schemas.microsoft.com/office/powerpoint/2010/main" val="1878113626"/>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a:xfrm>
            <a:off x="723900" y="723900"/>
            <a:ext cx="5600700" cy="8980897"/>
          </a:xfrm>
        </p:spPr>
        <p:txBody>
          <a:bodyPr/>
          <a:lstStyle/>
          <a:p>
            <a:pPr lvl="0"/>
            <a:r>
              <a:rPr lang="en-US" altLang="zh-CN" sz="1100" kern="1200" dirty="0">
                <a:solidFill>
                  <a:schemeClr val="tx1"/>
                </a:solidFill>
                <a:effectLst/>
                <a:latin typeface="Huawei Sans" panose="020C0503030203020204" pitchFamily="34" charset="0"/>
                <a:ea typeface="+mn-ea"/>
                <a:cs typeface="+mn-cs"/>
              </a:rPr>
              <a:t>Optimization policy:</a:t>
            </a:r>
            <a:endParaRPr lang="zh-CN" altLang="zh-CN" sz="1050" kern="1200" dirty="0">
              <a:solidFill>
                <a:schemeClr val="tx1"/>
              </a:solidFill>
              <a:effectLst/>
              <a:latin typeface="Huawei Sans" panose="020C0503030203020204" pitchFamily="34" charset="0"/>
              <a:ea typeface="+mn-ea"/>
              <a:cs typeface="+mn-cs"/>
            </a:endParaRPr>
          </a:p>
          <a:p>
            <a:pPr lvl="1"/>
            <a:r>
              <a:rPr lang="en-US" altLang="zh-CN" sz="1100" kern="1200" dirty="0">
                <a:solidFill>
                  <a:schemeClr val="tx1"/>
                </a:solidFill>
                <a:effectLst/>
                <a:latin typeface="Huawei Sans" panose="020C0503030203020204" pitchFamily="34" charset="0"/>
                <a:ea typeface="+mn-ea"/>
                <a:cs typeface="+mn-cs"/>
              </a:rPr>
              <a:t>Traffic-based optimization: In this mode, the link threshold must be set. If the bandwidth usage of links exceeds the threshold, the controller determines whether to perform local or global optimization based on the number of threshold-crossing links.</a:t>
            </a:r>
            <a:endParaRPr lang="zh-CN" altLang="zh-CN" sz="1050" kern="1200" dirty="0">
              <a:solidFill>
                <a:schemeClr val="tx1"/>
              </a:solidFill>
              <a:effectLst/>
              <a:latin typeface="Huawei Sans" panose="020C0503030203020204" pitchFamily="34" charset="0"/>
              <a:ea typeface="+mn-ea"/>
              <a:cs typeface="+mn-cs"/>
            </a:endParaRPr>
          </a:p>
          <a:p>
            <a:pPr lvl="1"/>
            <a:r>
              <a:rPr lang="en-US" altLang="zh-CN" sz="1100" kern="1200" dirty="0">
                <a:solidFill>
                  <a:schemeClr val="tx1"/>
                </a:solidFill>
                <a:effectLst/>
                <a:latin typeface="Huawei Sans" panose="020C0503030203020204" pitchFamily="34" charset="0"/>
                <a:ea typeface="+mn-ea"/>
                <a:cs typeface="+mn-cs"/>
              </a:rPr>
              <a:t>Delay-based optimization: In this mode, the controller traverses and compares the configured delay of all tunnels with the accumulated delay collected from forwarders, and performs local optimization on all the tunnels whose accumulated delay exceeds the configured delay.</a:t>
            </a:r>
            <a:endParaRPr lang="zh-CN" altLang="zh-CN" sz="1050" kern="1200" dirty="0">
              <a:solidFill>
                <a:schemeClr val="tx1"/>
              </a:solidFill>
              <a:effectLst/>
              <a:latin typeface="Huawei Sans" panose="020C0503030203020204" pitchFamily="34" charset="0"/>
              <a:ea typeface="+mn-ea"/>
              <a:cs typeface="+mn-cs"/>
            </a:endParaRPr>
          </a:p>
          <a:p>
            <a:pPr lvl="1"/>
            <a:r>
              <a:rPr lang="en-US" altLang="zh-CN" sz="1100" kern="1200" dirty="0" err="1">
                <a:solidFill>
                  <a:schemeClr val="tx1"/>
                </a:solidFill>
                <a:effectLst/>
                <a:latin typeface="Huawei Sans" panose="020C0503030203020204" pitchFamily="34" charset="0"/>
                <a:ea typeface="+mn-ea"/>
                <a:cs typeface="+mn-cs"/>
              </a:rPr>
              <a:t>Delay+traffic-based</a:t>
            </a:r>
            <a:r>
              <a:rPr lang="en-US" altLang="zh-CN" sz="1100" kern="1200" dirty="0">
                <a:solidFill>
                  <a:schemeClr val="tx1"/>
                </a:solidFill>
                <a:effectLst/>
                <a:latin typeface="Huawei Sans" panose="020C0503030203020204" pitchFamily="34" charset="0"/>
                <a:ea typeface="+mn-ea"/>
                <a:cs typeface="+mn-cs"/>
              </a:rPr>
              <a:t> optimization: If either of the preceding trigger conditions is met, traffic optimization is performed.</a:t>
            </a:r>
            <a:endParaRPr lang="zh-CN" altLang="zh-CN" sz="1050" kern="1200" dirty="0">
              <a:solidFill>
                <a:schemeClr val="tx1"/>
              </a:solidFill>
              <a:effectLst/>
              <a:latin typeface="Huawei Sans" panose="020C0503030203020204" pitchFamily="34" charset="0"/>
              <a:ea typeface="+mn-ea"/>
              <a:cs typeface="+mn-cs"/>
            </a:endParaRPr>
          </a:p>
          <a:p>
            <a:endParaRPr lang="en-US" dirty="0">
              <a:latin typeface="Huawei Sans" panose="020C0503030203020204" pitchFamily="34" charset="0"/>
            </a:endParaRPr>
          </a:p>
        </p:txBody>
      </p:sp>
    </p:spTree>
    <p:extLst>
      <p:ext uri="{BB962C8B-B14F-4D97-AF65-F5344CB8AC3E}">
        <p14:creationId xmlns:p14="http://schemas.microsoft.com/office/powerpoint/2010/main" val="1045477333"/>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23900" y="723900"/>
            <a:ext cx="5600700" cy="3151188"/>
          </a:xfrm>
        </p:spPr>
      </p:sp>
      <p:sp>
        <p:nvSpPr>
          <p:cNvPr id="5" name="备注占位符 4"/>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1899307950"/>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23900" y="723900"/>
            <a:ext cx="5600700" cy="3151188"/>
          </a:xfrm>
        </p:spPr>
      </p:sp>
      <p:sp>
        <p:nvSpPr>
          <p:cNvPr id="3" name="Notes Placeholder 2"/>
          <p:cNvSpPr>
            <a:spLocks noGrp="1"/>
          </p:cNvSpPr>
          <p:nvPr>
            <p:ph type="body" idx="1"/>
          </p:nvPr>
        </p:nvSpPr>
        <p:spPr/>
        <p:txBody>
          <a:bodyPr/>
          <a:lstStyle/>
          <a:p>
            <a:endParaRPr lang="en-US" dirty="0">
              <a:latin typeface="Huawei Sans" panose="020C0503030203020204" pitchFamily="34" charset="0"/>
            </a:endParaRPr>
          </a:p>
        </p:txBody>
      </p:sp>
    </p:spTree>
    <p:extLst>
      <p:ext uri="{BB962C8B-B14F-4D97-AF65-F5344CB8AC3E}">
        <p14:creationId xmlns:p14="http://schemas.microsoft.com/office/powerpoint/2010/main" val="1187839207"/>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23900" y="723900"/>
            <a:ext cx="5600700" cy="3151188"/>
          </a:xfrm>
        </p:spPr>
      </p:sp>
      <p:sp>
        <p:nvSpPr>
          <p:cNvPr id="3" name="Notes Placeholder 2"/>
          <p:cNvSpPr>
            <a:spLocks noGrp="1"/>
          </p:cNvSpPr>
          <p:nvPr>
            <p:ph type="body" idx="1"/>
          </p:nvPr>
        </p:nvSpPr>
        <p:spPr/>
        <p:txBody>
          <a:bodyPr/>
          <a:lstStyle/>
          <a:p>
            <a:endParaRPr lang="en-US" dirty="0">
              <a:latin typeface="Huawei Sans" panose="020C0503030203020204" pitchFamily="34" charset="0"/>
            </a:endParaRPr>
          </a:p>
        </p:txBody>
      </p:sp>
    </p:spTree>
    <p:extLst>
      <p:ext uri="{BB962C8B-B14F-4D97-AF65-F5344CB8AC3E}">
        <p14:creationId xmlns:p14="http://schemas.microsoft.com/office/powerpoint/2010/main" val="3181270029"/>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23900" y="723900"/>
            <a:ext cx="5600700" cy="3151188"/>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3462682969"/>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23900" y="723900"/>
            <a:ext cx="5600700" cy="3151188"/>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1661568392"/>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23900" y="723900"/>
            <a:ext cx="5600700" cy="3151188"/>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4282114636"/>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23900" y="723900"/>
            <a:ext cx="5600700" cy="3151188"/>
          </a:xfrm>
        </p:spPr>
      </p:sp>
      <p:sp>
        <p:nvSpPr>
          <p:cNvPr id="3" name="Notes Placeholder 2"/>
          <p:cNvSpPr>
            <a:spLocks noGrp="1"/>
          </p:cNvSpPr>
          <p:nvPr>
            <p:ph type="body" idx="1"/>
          </p:nvPr>
        </p:nvSpPr>
        <p:spPr/>
        <p:txBody>
          <a:bodyPr/>
          <a:lstStyle/>
          <a:p>
            <a:endParaRPr lang="en-US" dirty="0">
              <a:latin typeface="Huawei Sans" panose="020C0503030203020204" pitchFamily="34" charset="0"/>
            </a:endParaRPr>
          </a:p>
        </p:txBody>
      </p:sp>
    </p:spTree>
    <p:extLst>
      <p:ext uri="{BB962C8B-B14F-4D97-AF65-F5344CB8AC3E}">
        <p14:creationId xmlns:p14="http://schemas.microsoft.com/office/powerpoint/2010/main" val="874739051"/>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23900" y="723900"/>
            <a:ext cx="5600700" cy="3151188"/>
          </a:xfrm>
        </p:spPr>
      </p:sp>
      <p:sp>
        <p:nvSpPr>
          <p:cNvPr id="3" name="备注占位符 2"/>
          <p:cNvSpPr>
            <a:spLocks noGrp="1"/>
          </p:cNvSpPr>
          <p:nvPr>
            <p:ph type="body" idx="1"/>
          </p:nvPr>
        </p:nvSpPr>
        <p:spPr/>
        <p:txBody>
          <a:bodyPr/>
          <a:lstStyle/>
          <a:p>
            <a:r>
              <a:rPr dirty="0">
                <a:latin typeface="Huawei Sans" panose="020C0503030203020204" pitchFamily="34" charset="0"/>
              </a:rPr>
              <a:t>Backbone network core nodes are </a:t>
            </a:r>
            <a:r>
              <a:rPr lang="en-US" dirty="0">
                <a:latin typeface="Huawei Sans" panose="020C0503030203020204" pitchFamily="34" charset="0"/>
              </a:rPr>
              <a:t>deploy</a:t>
            </a:r>
            <a:r>
              <a:rPr dirty="0">
                <a:latin typeface="Huawei Sans" panose="020C0503030203020204" pitchFamily="34" charset="0"/>
              </a:rPr>
              <a:t>ed in cities A, B, and C, and six P devices are used for high-speed interconnection.</a:t>
            </a:r>
          </a:p>
          <a:p>
            <a:r>
              <a:rPr dirty="0">
                <a:latin typeface="Huawei Sans" panose="020C0503030203020204" pitchFamily="34" charset="0"/>
              </a:rPr>
              <a:t>Two DC-PEs are deployed in cities A, B, and C, to aggregate services of DCs and intra-city organizations.</a:t>
            </a:r>
          </a:p>
          <a:p>
            <a:r>
              <a:rPr dirty="0">
                <a:latin typeface="Huawei Sans" panose="020C0503030203020204" pitchFamily="34" charset="0"/>
              </a:rPr>
              <a:t>10 Gbit/s links are used for intra-DC interconnection. Intra-city DCs are directly connected using WDM devices and bare optical fibers. Inter-city DCs are interconnected through carrier MSTP/OTN links. </a:t>
            </a:r>
            <a:r>
              <a:rPr lang="en-US" dirty="0">
                <a:latin typeface="Huawei Sans" panose="020C0503030203020204" pitchFamily="34" charset="0"/>
              </a:rPr>
              <a:t>Tier-1</a:t>
            </a:r>
            <a:r>
              <a:rPr dirty="0">
                <a:latin typeface="Huawei Sans" panose="020C0503030203020204" pitchFamily="34" charset="0"/>
              </a:rPr>
              <a:t> branches are connected to DCs through MSTP links.</a:t>
            </a:r>
          </a:p>
          <a:p>
            <a:r>
              <a:rPr dirty="0">
                <a:latin typeface="Huawei Sans" panose="020C0503030203020204" pitchFamily="34" charset="0"/>
              </a:rPr>
              <a:t>IS-IS or OSPF and BGP are configured on routers on the backbone network.</a:t>
            </a:r>
            <a:endParaRPr lang="en-US" altLang="zh-CN" dirty="0">
              <a:latin typeface="Huawei Sans" panose="020C0503030203020204" pitchFamily="34" charset="0"/>
            </a:endParaRPr>
          </a:p>
          <a:p>
            <a:r>
              <a:rPr lang="en-US" dirty="0" err="1">
                <a:latin typeface="Huawei Sans" panose="020C0503030203020204" pitchFamily="34" charset="0"/>
              </a:rPr>
              <a:t>iMaster</a:t>
            </a:r>
            <a:r>
              <a:rPr lang="en-US" dirty="0">
                <a:latin typeface="Huawei Sans" panose="020C0503030203020204" pitchFamily="34" charset="0"/>
              </a:rPr>
              <a:t> </a:t>
            </a:r>
            <a:r>
              <a:rPr dirty="0">
                <a:latin typeface="Huawei Sans" panose="020C0503030203020204" pitchFamily="34" charset="0"/>
              </a:rPr>
              <a:t>NCE</a:t>
            </a:r>
            <a:r>
              <a:rPr lang="en-US" dirty="0">
                <a:latin typeface="Huawei Sans" panose="020C0503030203020204" pitchFamily="34" charset="0"/>
              </a:rPr>
              <a:t>-IP</a:t>
            </a:r>
            <a:r>
              <a:rPr dirty="0">
                <a:latin typeface="Huawei Sans" panose="020C0503030203020204" pitchFamily="34" charset="0"/>
              </a:rPr>
              <a:t> and tunneling technologies that can control paths are deployed to implement load optimization and visualized O&amp;M for cloud backbone network traffic.</a:t>
            </a:r>
          </a:p>
        </p:txBody>
      </p:sp>
    </p:spTree>
    <p:extLst>
      <p:ext uri="{BB962C8B-B14F-4D97-AF65-F5344CB8AC3E}">
        <p14:creationId xmlns:p14="http://schemas.microsoft.com/office/powerpoint/2010/main" val="2912155792"/>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23900" y="723900"/>
            <a:ext cx="5600700" cy="3151188"/>
          </a:xfrm>
        </p:spPr>
      </p:sp>
      <p:sp>
        <p:nvSpPr>
          <p:cNvPr id="3" name="备注占位符 2"/>
          <p:cNvSpPr>
            <a:spLocks noGrp="1"/>
          </p:cNvSpPr>
          <p:nvPr>
            <p:ph type="body" idx="1"/>
          </p:nvPr>
        </p:nvSpPr>
        <p:spPr/>
        <p:txBody>
          <a:bodyPr/>
          <a:lstStyle/>
          <a:p>
            <a:r>
              <a:rPr lang="en-US" dirty="0"/>
              <a:t>IGP metric deployment rules:</a:t>
            </a:r>
          </a:p>
          <a:p>
            <a:pPr lvl="1"/>
            <a:r>
              <a:rPr lang="en-US" dirty="0"/>
              <a:t>Set the metric of LAN links to a value smaller than that of WAN links.</a:t>
            </a:r>
          </a:p>
          <a:p>
            <a:pPr lvl="1"/>
            <a:r>
              <a:rPr lang="en-US" dirty="0"/>
              <a:t>Set the metric of the WAN links between DCs to a value smaller than that of the WAN links between branches and DCs, preventing DC traffic detour.</a:t>
            </a:r>
          </a:p>
          <a:p>
            <a:pPr lvl="1"/>
            <a:r>
              <a:rPr lang="en-US" dirty="0"/>
              <a:t>Ensure that inter-plane traffic between DCs preferentially crosses planes on Ps.</a:t>
            </a:r>
          </a:p>
          <a:p>
            <a:pPr lvl="1"/>
            <a:r>
              <a:rPr lang="en-US" dirty="0"/>
              <a:t>Set the metric from the RR to the P to the largest value. (The RR is only responsible for reflecting route information and does not forward data.)</a:t>
            </a:r>
            <a:endParaRPr lang="zh-CN" altLang="en-US" dirty="0">
              <a:latin typeface="Huawei Sans" panose="020C0503030203020204" pitchFamily="34" charset="0"/>
            </a:endParaRPr>
          </a:p>
        </p:txBody>
      </p:sp>
    </p:spTree>
    <p:extLst>
      <p:ext uri="{BB962C8B-B14F-4D97-AF65-F5344CB8AC3E}">
        <p14:creationId xmlns:p14="http://schemas.microsoft.com/office/powerpoint/2010/main" val="332459991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dirty="0" err="1">
                <a:latin typeface="Huawei Sans" panose="020C0503030203020204" pitchFamily="34" charset="0"/>
              </a:rPr>
              <a:t>FinTech</a:t>
            </a:r>
            <a:r>
              <a:rPr dirty="0">
                <a:latin typeface="Huawei Sans" panose="020C0503030203020204" pitchFamily="34" charset="0"/>
              </a:rPr>
              <a:t>: Short for financial technology, </a:t>
            </a:r>
            <a:r>
              <a:rPr dirty="0" err="1">
                <a:latin typeface="Huawei Sans" panose="020C0503030203020204" pitchFamily="34" charset="0"/>
              </a:rPr>
              <a:t>FinTech</a:t>
            </a:r>
            <a:r>
              <a:rPr dirty="0">
                <a:latin typeface="Huawei Sans" panose="020C0503030203020204" pitchFamily="34" charset="0"/>
              </a:rPr>
              <a:t> is an economic industry formed by a group of enterprises that use technological means to make financial services more efficient.</a:t>
            </a:r>
            <a:endParaRPr lang="en-US" altLang="zh-CN" dirty="0">
              <a:latin typeface="Huawei Sans" panose="020C0503030203020204" pitchFamily="34" charset="0"/>
            </a:endParaRPr>
          </a:p>
          <a:p>
            <a:pPr lvl="0"/>
            <a:r>
              <a:rPr dirty="0">
                <a:latin typeface="Huawei Sans" panose="020C0503030203020204" pitchFamily="34" charset="0"/>
              </a:rPr>
              <a:t>Leveraging </a:t>
            </a:r>
            <a:r>
              <a:rPr dirty="0" err="1">
                <a:latin typeface="Huawei Sans" panose="020C0503030203020204" pitchFamily="34" charset="0"/>
              </a:rPr>
              <a:t>FinTech</a:t>
            </a:r>
            <a:r>
              <a:rPr dirty="0">
                <a:latin typeface="Huawei Sans" panose="020C0503030203020204" pitchFamily="34" charset="0"/>
              </a:rPr>
              <a:t> revolution, digital banking and mobile finance that win </a:t>
            </a:r>
            <a:r>
              <a:rPr lang="en-US" dirty="0">
                <a:latin typeface="Huawei Sans" panose="020C0503030203020204" pitchFamily="34" charset="0"/>
              </a:rPr>
              <a:t>customers </a:t>
            </a:r>
            <a:r>
              <a:rPr dirty="0">
                <a:latin typeface="Huawei Sans" panose="020C0503030203020204" pitchFamily="34" charset="0"/>
              </a:rPr>
              <a:t>with services and experience gradually change the future service mode of banks, </a:t>
            </a:r>
            <a:r>
              <a:rPr lang="en-US" dirty="0">
                <a:latin typeface="Huawei Sans" panose="020C0503030203020204" pitchFamily="34" charset="0"/>
              </a:rPr>
              <a:t>breed</a:t>
            </a:r>
            <a:r>
              <a:rPr dirty="0">
                <a:latin typeface="Huawei Sans" panose="020C0503030203020204" pitchFamily="34" charset="0"/>
              </a:rPr>
              <a:t> new sources of growth for digital finance, and play an increasingly important role in banking services.</a:t>
            </a:r>
            <a:endParaRPr lang="en-US" altLang="zh-CN" dirty="0">
              <a:latin typeface="Huawei Sans" panose="020C0503030203020204" pitchFamily="34" charset="0"/>
            </a:endParaRPr>
          </a:p>
          <a:p>
            <a:pPr lvl="0"/>
            <a:r>
              <a:rPr dirty="0">
                <a:latin typeface="Huawei Sans" panose="020C0503030203020204" pitchFamily="34" charset="0"/>
              </a:rPr>
              <a:t>Big data, AI, </a:t>
            </a:r>
            <a:r>
              <a:rPr dirty="0" err="1">
                <a:latin typeface="Huawei Sans" panose="020C0503030203020204" pitchFamily="34" charset="0"/>
              </a:rPr>
              <a:t>IoT</a:t>
            </a:r>
            <a:r>
              <a:rPr dirty="0">
                <a:latin typeface="Huawei Sans" panose="020C0503030203020204" pitchFamily="34" charset="0"/>
              </a:rPr>
              <a:t>, and cloud computing also provide a new technical engine for full-</a:t>
            </a:r>
            <a:r>
              <a:rPr lang="en-US" altLang="zh-CN" dirty="0">
                <a:latin typeface="Huawei Sans" panose="020C0503030203020204" pitchFamily="34" charset="0"/>
              </a:rPr>
              <a:t>process </a:t>
            </a:r>
            <a:r>
              <a:rPr dirty="0">
                <a:latin typeface="Huawei Sans" panose="020C0503030203020204" pitchFamily="34" charset="0"/>
              </a:rPr>
              <a:t>evolution of customer management, process reengineering, risk prevention and control, open ecosystem, and channel convergence.</a:t>
            </a:r>
            <a:endParaRPr lang="en-US" altLang="zh-CN" dirty="0">
              <a:latin typeface="Huawei Sans" panose="020C0503030203020204" pitchFamily="34" charset="0"/>
            </a:endParaRPr>
          </a:p>
          <a:p>
            <a:pPr lvl="0"/>
            <a:r>
              <a:rPr dirty="0">
                <a:latin typeface="Huawei Sans" panose="020C0503030203020204" pitchFamily="34" charset="0"/>
              </a:rPr>
              <a:t>The </a:t>
            </a:r>
            <a:r>
              <a:rPr dirty="0" err="1">
                <a:latin typeface="Huawei Sans" panose="020C0503030203020204" pitchFamily="34" charset="0"/>
              </a:rPr>
              <a:t>informatization</a:t>
            </a:r>
            <a:r>
              <a:rPr dirty="0">
                <a:latin typeface="Huawei Sans" panose="020C0503030203020204" pitchFamily="34" charset="0"/>
              </a:rPr>
              <a:t> trends of the financial industry and the causes behind the trends pose great challenges to financial WANs.</a:t>
            </a:r>
          </a:p>
        </p:txBody>
      </p:sp>
      <p:sp>
        <p:nvSpPr>
          <p:cNvPr id="5" name="Slide Image Placeholder 4">
            <a:extLst>
              <a:ext uri="{FF2B5EF4-FFF2-40B4-BE49-F238E27FC236}">
                <a16:creationId xmlns="" xmlns:a16="http://schemas.microsoft.com/office/drawing/2014/main" id="{935E422A-DCE0-4547-8159-3DFBECE5B637}"/>
              </a:ext>
            </a:extLst>
          </p:cNvPr>
          <p:cNvSpPr>
            <a:spLocks noGrp="1" noRot="1" noChangeAspect="1"/>
          </p:cNvSpPr>
          <p:nvPr>
            <p:ph type="sldImg"/>
          </p:nvPr>
        </p:nvSpPr>
        <p:spPr>
          <a:xfrm>
            <a:off x="723900" y="723900"/>
            <a:ext cx="5600700" cy="3151188"/>
          </a:xfrm>
        </p:spPr>
      </p:sp>
    </p:spTree>
    <p:extLst>
      <p:ext uri="{BB962C8B-B14F-4D97-AF65-F5344CB8AC3E}">
        <p14:creationId xmlns:p14="http://schemas.microsoft.com/office/powerpoint/2010/main" val="3870042400"/>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23900" y="723900"/>
            <a:ext cx="5600700" cy="3151188"/>
          </a:xfrm>
        </p:spPr>
      </p:sp>
      <p:sp>
        <p:nvSpPr>
          <p:cNvPr id="3" name="备注占位符 2"/>
          <p:cNvSpPr>
            <a:spLocks noGrp="1"/>
          </p:cNvSpPr>
          <p:nvPr>
            <p:ph type="body" idx="1"/>
          </p:nvPr>
        </p:nvSpPr>
        <p:spPr/>
        <p:txBody>
          <a:bodyPr/>
          <a:lstStyle/>
          <a:p>
            <a:r>
              <a:rPr>
                <a:latin typeface="Huawei Sans" panose="020C0503030203020204" pitchFamily="34" charset="0"/>
              </a:rPr>
              <a:t>The same cluster ID is configured for RRs.</a:t>
            </a:r>
            <a:endParaRPr lang="en-US" altLang="zh-CN" dirty="0">
              <a:latin typeface="Huawei Sans" panose="020C0503030203020204" pitchFamily="34" charset="0"/>
            </a:endParaRPr>
          </a:p>
          <a:p>
            <a:r>
              <a:rPr>
                <a:latin typeface="Huawei Sans" panose="020C0503030203020204" pitchFamily="34" charset="0"/>
              </a:rPr>
              <a:t>No IBGP peer relationship is established between BGP RRs.</a:t>
            </a:r>
            <a:endParaRPr lang="en-US" altLang="zh-CN" dirty="0">
              <a:latin typeface="Huawei Sans" panose="020C0503030203020204" pitchFamily="34" charset="0"/>
            </a:endParaRPr>
          </a:p>
          <a:p>
            <a:r>
              <a:rPr>
                <a:latin typeface="Huawei Sans" panose="020C0503030203020204" pitchFamily="34" charset="0"/>
              </a:rPr>
              <a:t>With backup RRs, clients can receive multiple routes to the same destination from different RRs. The clients then use BGP routing policies to select the optimal route. The RR with a lower loopback IP address is preferred.</a:t>
            </a:r>
          </a:p>
          <a:p>
            <a:endParaRPr lang="zh-CN" altLang="en-US" dirty="0">
              <a:latin typeface="Huawei Sans" panose="020C0503030203020204" pitchFamily="34" charset="0"/>
            </a:endParaRPr>
          </a:p>
        </p:txBody>
      </p:sp>
    </p:spTree>
    <p:extLst>
      <p:ext uri="{BB962C8B-B14F-4D97-AF65-F5344CB8AC3E}">
        <p14:creationId xmlns:p14="http://schemas.microsoft.com/office/powerpoint/2010/main" val="2397097395"/>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23900" y="723900"/>
            <a:ext cx="5600700" cy="3151188"/>
          </a:xfrm>
        </p:spPr>
      </p:sp>
      <p:sp>
        <p:nvSpPr>
          <p:cNvPr id="3" name="备注占位符 2"/>
          <p:cNvSpPr>
            <a:spLocks noGrp="1"/>
          </p:cNvSpPr>
          <p:nvPr>
            <p:ph type="body" idx="1"/>
          </p:nvPr>
        </p:nvSpPr>
        <p:spPr/>
        <p:txBody>
          <a:bodyPr/>
          <a:lstStyle/>
          <a:p>
            <a:r>
              <a:rPr dirty="0">
                <a:latin typeface="Huawei Sans" panose="020C0503030203020204" pitchFamily="34" charset="0"/>
              </a:rPr>
              <a:t>Number of SRv6 TE Policy tunnels:</a:t>
            </a:r>
          </a:p>
          <a:p>
            <a:pPr lvl="1"/>
            <a:r>
              <a:rPr dirty="0">
                <a:latin typeface="Huawei Sans" panose="020C0503030203020204" pitchFamily="34" charset="0"/>
              </a:rPr>
              <a:t>Estimation model: There are three DCs, and each DC has two DC-PEs, totaling six DC-PEs. There are 40 branches, and each branch has two BR-PEs, totaling 80 BR-PEs. Two VPNs (the primary VPN is for production and the secondary VPN is for tests) require traffic optimization and path control. In the production VPN, 10 policy tunnels between two nodes are distinguished based on DSCP values in the unidirectional direction. In the test VPN, two policy tunnels between two nodes are distinguished based on DSCP values in the unidirectional direction. There are 12 policy tunnels in total for the two VPNs.</a:t>
            </a:r>
          </a:p>
          <a:p>
            <a:pPr lvl="1"/>
            <a:r>
              <a:rPr dirty="0">
                <a:latin typeface="Huawei Sans" panose="020C0503030203020204" pitchFamily="34" charset="0"/>
              </a:rPr>
              <a:t>Number of SRv6 TE Policy tunnels between DC-PEs = 6 (local DC-PEs) x 2 (remote DC-PEs on the same plane) x 12 (tunnels in the Groups of two VPNs) = 144</a:t>
            </a:r>
          </a:p>
          <a:p>
            <a:pPr lvl="1"/>
            <a:r>
              <a:rPr dirty="0">
                <a:latin typeface="Huawei Sans" panose="020C0503030203020204" pitchFamily="34" charset="0"/>
              </a:rPr>
              <a:t>Number of SRv6 TE Policy tunnels between DC-PEs and BR-PEs = 2 (local BR-PEs of a branch) x 3 (remote DC-PEs with the same odd/even number) x 12 (tunnels in the Groups of two VPNs) x 2 (bidirectional) x 40 (branches) = 5760</a:t>
            </a:r>
          </a:p>
        </p:txBody>
      </p:sp>
    </p:spTree>
    <p:extLst>
      <p:ext uri="{BB962C8B-B14F-4D97-AF65-F5344CB8AC3E}">
        <p14:creationId xmlns:p14="http://schemas.microsoft.com/office/powerpoint/2010/main" val="525198317"/>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a:xfrm>
            <a:off x="723900" y="723900"/>
            <a:ext cx="5600700" cy="8980897"/>
          </a:xfrm>
        </p:spPr>
        <p:txBody>
          <a:bodyPr/>
          <a:lstStyle/>
          <a:p>
            <a:r>
              <a:rPr dirty="0">
                <a:latin typeface="Huawei Sans" panose="020C0503030203020204" pitchFamily="34" charset="0"/>
              </a:rPr>
              <a:t>Number of SRv6 TE Policy tunnels related to a single DC-PE:</a:t>
            </a:r>
          </a:p>
          <a:p>
            <a:pPr lvl="1"/>
            <a:r>
              <a:rPr dirty="0">
                <a:latin typeface="Huawei Sans" panose="020C0503030203020204" pitchFamily="34" charset="0"/>
              </a:rPr>
              <a:t>Number of tunnels between DC-PEs = 1 (local DC-PE) x 2 (remote DC-PEs on the same plane) x 12 (tunnels in the Groups of two VPNs) x 2 (bidirectional) = 48</a:t>
            </a:r>
          </a:p>
          <a:p>
            <a:pPr lvl="1"/>
            <a:r>
              <a:rPr dirty="0">
                <a:latin typeface="Huawei Sans" panose="020C0503030203020204" pitchFamily="34" charset="0"/>
              </a:rPr>
              <a:t>Number of tunnels between a DC-PE and BR-PEs: 1 (local DC-PE) x 40 (remote BR-PEs with the same odd/even number) x 12 (tunnels in the Groups of two VPNs) x 2 (bidirectional) = 960</a:t>
            </a:r>
          </a:p>
          <a:p>
            <a:pPr lvl="1"/>
            <a:r>
              <a:rPr dirty="0">
                <a:latin typeface="Huawei Sans" panose="020C0503030203020204" pitchFamily="34" charset="0"/>
              </a:rPr>
              <a:t>Total: 960 + 48 = 1008</a:t>
            </a:r>
          </a:p>
          <a:p>
            <a:endParaRPr lang="zh-CN" altLang="en-US" dirty="0">
              <a:latin typeface="Huawei Sans" panose="020C0503030203020204" pitchFamily="34" charset="0"/>
            </a:endParaRPr>
          </a:p>
        </p:txBody>
      </p:sp>
    </p:spTree>
    <p:extLst>
      <p:ext uri="{BB962C8B-B14F-4D97-AF65-F5344CB8AC3E}">
        <p14:creationId xmlns:p14="http://schemas.microsoft.com/office/powerpoint/2010/main" val="4003658430"/>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23900" y="723900"/>
            <a:ext cx="5600700" cy="3151188"/>
          </a:xfrm>
        </p:spPr>
      </p:sp>
      <p:sp>
        <p:nvSpPr>
          <p:cNvPr id="3" name="备注占位符 2"/>
          <p:cNvSpPr>
            <a:spLocks noGrp="1"/>
          </p:cNvSpPr>
          <p:nvPr>
            <p:ph type="body" idx="1"/>
          </p:nvPr>
        </p:nvSpPr>
        <p:spPr/>
        <p:txBody>
          <a:bodyPr/>
          <a:lstStyle/>
          <a:p>
            <a:r>
              <a:rPr>
                <a:latin typeface="Huawei Sans" panose="020C0503030203020204" pitchFamily="34" charset="0"/>
              </a:rPr>
              <a:t>Different RDs can be set for the same VPN for related purposes (for example, to implement VPN FRR).</a:t>
            </a:r>
          </a:p>
        </p:txBody>
      </p:sp>
    </p:spTree>
    <p:extLst>
      <p:ext uri="{BB962C8B-B14F-4D97-AF65-F5344CB8AC3E}">
        <p14:creationId xmlns:p14="http://schemas.microsoft.com/office/powerpoint/2010/main" val="564535258"/>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23900" y="723900"/>
            <a:ext cx="5600700" cy="3151188"/>
          </a:xfrm>
        </p:spPr>
      </p:sp>
      <p:sp>
        <p:nvSpPr>
          <p:cNvPr id="3" name="备注占位符 2"/>
          <p:cNvSpPr>
            <a:spLocks noGrp="1"/>
          </p:cNvSpPr>
          <p:nvPr>
            <p:ph type="body" idx="1"/>
          </p:nvPr>
        </p:nvSpPr>
        <p:spPr/>
        <p:txBody>
          <a:bodyPr/>
          <a:lstStyle/>
          <a:p>
            <a:r>
              <a:rPr b="1">
                <a:latin typeface="Huawei Sans" panose="020C0503030203020204" pitchFamily="34" charset="0"/>
              </a:rPr>
              <a:t>Key QoS Planning Points</a:t>
            </a:r>
          </a:p>
          <a:p>
            <a:pPr lvl="1"/>
            <a:r>
              <a:rPr>
                <a:latin typeface="Huawei Sans" panose="020C0503030203020204" pitchFamily="34" charset="0"/>
              </a:rPr>
              <a:t>Inherit the service importance definition of the live network and use different DSCP values to mark different types of services based on the consistency principle, facilitating refined QoS policy adjustment.</a:t>
            </a:r>
          </a:p>
          <a:p>
            <a:pPr lvl="1"/>
            <a:r>
              <a:rPr>
                <a:latin typeface="Huawei Sans" panose="020C0503030203020204" pitchFamily="34" charset="0"/>
              </a:rPr>
              <a:t>Keep the definitions and settings of the DSCP values of the original services as much as possible, and change the DSCP values on the core network as little as possible.</a:t>
            </a:r>
            <a:endParaRPr lang="en-US" altLang="zh-CN" dirty="0">
              <a:latin typeface="Huawei Sans" panose="020C0503030203020204" pitchFamily="34" charset="0"/>
            </a:endParaRPr>
          </a:p>
          <a:p>
            <a:pPr marL="540000" marR="0" lvl="1" indent="-180000" algn="l" defTabSz="1219304" rtl="0" eaLnBrk="1" fontAlgn="auto" latinLnBrk="0" hangingPunct="1">
              <a:lnSpc>
                <a:spcPct val="125000"/>
              </a:lnSpc>
              <a:spcBef>
                <a:spcPts val="0"/>
              </a:spcBef>
              <a:spcAft>
                <a:spcPts val="600"/>
              </a:spcAft>
              <a:buClrTx/>
              <a:buSzTx/>
              <a:buFont typeface="Huawei Sans" panose="020C0503030203020204" pitchFamily="34" charset="0"/>
              <a:buChar char="▫"/>
              <a:tabLst/>
              <a:defRPr/>
            </a:pPr>
            <a:r>
              <a:rPr lang="en-US" altLang="zh-CN">
                <a:latin typeface="Huawei Sans" panose="020C0503030203020204" pitchFamily="34" charset="0"/>
              </a:rPr>
              <a:t>The IPv6 DSCP value is directly mapped to the IPv4 DSCP value.</a:t>
            </a:r>
            <a:endParaRPr lang="en-US" altLang="zh-CN" dirty="0">
              <a:latin typeface="Huawei Sans" panose="020C0503030203020204" pitchFamily="34" charset="0"/>
            </a:endParaRPr>
          </a:p>
          <a:p>
            <a:pPr lvl="1"/>
            <a:r>
              <a:rPr>
                <a:latin typeface="Huawei Sans" panose="020C0503030203020204" pitchFamily="34" charset="0"/>
              </a:rPr>
              <a:t>Plan and design QoS based on templates to reduce the subsequent modification workload.</a:t>
            </a:r>
          </a:p>
          <a:p>
            <a:r>
              <a:rPr b="1">
                <a:latin typeface="Huawei Sans" panose="020C0503030203020204" pitchFamily="34" charset="0"/>
              </a:rPr>
              <a:t>Priority re-marking:</a:t>
            </a:r>
            <a:r>
              <a:rPr>
                <a:latin typeface="Huawei Sans" panose="020C0503030203020204" pitchFamily="34" charset="0"/>
              </a:rPr>
              <a:t> Use multi-field classification to re-mark the QoS priority on the outbound interface of a CE based on the unified policy, and </a:t>
            </a:r>
            <a:r>
              <a:rPr lang="en-US">
                <a:latin typeface="Huawei Sans" panose="020C0503030203020204" pitchFamily="34" charset="0"/>
              </a:rPr>
              <a:t>run the </a:t>
            </a:r>
            <a:r>
              <a:rPr lang="en-US" b="1">
                <a:latin typeface="Huawei Sans" panose="020C0503030203020204" pitchFamily="34" charset="0"/>
              </a:rPr>
              <a:t>trust upstream </a:t>
            </a:r>
            <a:r>
              <a:rPr lang="en-US">
                <a:latin typeface="Huawei Sans" panose="020C0503030203020204" pitchFamily="34" charset="0"/>
              </a:rPr>
              <a:t>command </a:t>
            </a:r>
            <a:r>
              <a:rPr>
                <a:latin typeface="Huawei Sans" panose="020C0503030203020204" pitchFamily="34" charset="0"/>
              </a:rPr>
              <a:t>on other interfaces.</a:t>
            </a:r>
            <a:endParaRPr lang="en-US" altLang="zh-CN" dirty="0">
              <a:latin typeface="Huawei Sans" panose="020C0503030203020204" pitchFamily="34" charset="0"/>
            </a:endParaRPr>
          </a:p>
          <a:p>
            <a:r>
              <a:rPr b="1">
                <a:latin typeface="Huawei Sans" panose="020C0503030203020204" pitchFamily="34" charset="0"/>
              </a:rPr>
              <a:t>Queue scheduling:</a:t>
            </a:r>
            <a:r>
              <a:rPr>
                <a:latin typeface="Huawei Sans" panose="020C0503030203020204" pitchFamily="34" charset="0"/>
              </a:rPr>
              <a:t> Enable queue scheduling in the outbound direction of the WAN interfaces on Ps and PEs. The scheduling mode can be PQ, WFQ, or LPQ. PQ+WFQ is recommended.</a:t>
            </a:r>
            <a:endParaRPr lang="en-US" altLang="zh-CN" dirty="0">
              <a:latin typeface="Huawei Sans" panose="020C0503030203020204" pitchFamily="34" charset="0"/>
            </a:endParaRPr>
          </a:p>
        </p:txBody>
      </p:sp>
    </p:spTree>
    <p:extLst>
      <p:ext uri="{BB962C8B-B14F-4D97-AF65-F5344CB8AC3E}">
        <p14:creationId xmlns:p14="http://schemas.microsoft.com/office/powerpoint/2010/main" val="3102206819"/>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23900" y="723900"/>
            <a:ext cx="5600700" cy="3151188"/>
          </a:xfrm>
        </p:spPr>
      </p:sp>
      <p:sp>
        <p:nvSpPr>
          <p:cNvPr id="3" name="备注占位符 2"/>
          <p:cNvSpPr>
            <a:spLocks noGrp="1"/>
          </p:cNvSpPr>
          <p:nvPr>
            <p:ph type="body" idx="1"/>
          </p:nvPr>
        </p:nvSpPr>
        <p:spPr/>
        <p:txBody>
          <a:bodyPr/>
          <a:lstStyle/>
          <a:p>
            <a:r>
              <a:rPr>
                <a:latin typeface="Huawei Sans" panose="020C0503030203020204" pitchFamily="34" charset="0"/>
              </a:rPr>
              <a:t>The transparent transmission mode of OTN devices can be set to bit transparent transmission or MAC transparent transmission.</a:t>
            </a:r>
          </a:p>
          <a:p>
            <a:pPr lvl="1"/>
            <a:r>
              <a:rPr>
                <a:latin typeface="Huawei Sans" panose="020C0503030203020204" pitchFamily="34" charset="0"/>
              </a:rPr>
              <a:t>Bit transparent transmission mode: Each received packet is completely encapsulated (including information such as Idle/preamble) into an OTN frame.</a:t>
            </a:r>
          </a:p>
          <a:p>
            <a:pPr lvl="1"/>
            <a:r>
              <a:rPr>
                <a:latin typeface="Huawei Sans" panose="020C0503030203020204" pitchFamily="34" charset="0"/>
              </a:rPr>
              <a:t>MAC transparent transmission mode: Ethernet packets are compressed and information such as Idle/preamble is removed to improve transmission efficiency.</a:t>
            </a:r>
            <a:endParaRPr lang="en-US" altLang="zh-CN" dirty="0">
              <a:latin typeface="Huawei Sans" panose="020C0503030203020204" pitchFamily="34" charset="0"/>
            </a:endParaRPr>
          </a:p>
          <a:p>
            <a:r>
              <a:rPr>
                <a:latin typeface="Huawei Sans" panose="020C0503030203020204" pitchFamily="34" charset="0"/>
              </a:rPr>
              <a:t>When OTN lines are leased to connect core backbone network devices of the bank:</a:t>
            </a:r>
            <a:endParaRPr lang="en-US" altLang="zh-CN" dirty="0">
              <a:latin typeface="Huawei Sans" panose="020C0503030203020204" pitchFamily="34" charset="0"/>
            </a:endParaRPr>
          </a:p>
          <a:p>
            <a:pPr lvl="1"/>
            <a:r>
              <a:rPr>
                <a:latin typeface="Huawei Sans" panose="020C0503030203020204" pitchFamily="34" charset="0"/>
              </a:rPr>
              <a:t>If bit transparent transmission mode is set on OTN devices, FlexE can be used to implement network slicing.</a:t>
            </a:r>
            <a:endParaRPr lang="en-US" altLang="zh-CN" dirty="0">
              <a:latin typeface="Huawei Sans" panose="020C0503030203020204" pitchFamily="34" charset="0"/>
            </a:endParaRPr>
          </a:p>
          <a:p>
            <a:pPr lvl="1"/>
            <a:r>
              <a:rPr>
                <a:latin typeface="Huawei Sans" panose="020C0503030203020204" pitchFamily="34" charset="0"/>
              </a:rPr>
              <a:t>If MAC transparent transmission mode is set on OTN devices, only channelized sub-interfaces can be used to implement network slicing.</a:t>
            </a:r>
          </a:p>
        </p:txBody>
      </p:sp>
    </p:spTree>
    <p:extLst>
      <p:ext uri="{BB962C8B-B14F-4D97-AF65-F5344CB8AC3E}">
        <p14:creationId xmlns:p14="http://schemas.microsoft.com/office/powerpoint/2010/main" val="2005381499"/>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a:latin typeface="Huawei Sans" panose="020C0503030203020204" pitchFamily="34" charset="0"/>
              </a:rPr>
              <a:t>ABCD</a:t>
            </a:r>
          </a:p>
          <a:p>
            <a:endParaRPr lang="zh-CN" altLang="en-US" dirty="0">
              <a:latin typeface="Huawei Sans" panose="020C0503030203020204" pitchFamily="34" charset="0"/>
            </a:endParaRPr>
          </a:p>
        </p:txBody>
      </p:sp>
      <p:sp>
        <p:nvSpPr>
          <p:cNvPr id="4" name="幻灯片图像占位符 3"/>
          <p:cNvSpPr>
            <a:spLocks noGrp="1" noRot="1" noChangeAspect="1"/>
          </p:cNvSpPr>
          <p:nvPr>
            <p:ph type="sldImg"/>
          </p:nvPr>
        </p:nvSpPr>
        <p:spPr>
          <a:xfrm>
            <a:off x="723900" y="723900"/>
            <a:ext cx="5600700" cy="3151188"/>
          </a:xfrm>
        </p:spPr>
      </p:sp>
    </p:spTree>
    <p:extLst>
      <p:ext uri="{BB962C8B-B14F-4D97-AF65-F5344CB8AC3E}">
        <p14:creationId xmlns:p14="http://schemas.microsoft.com/office/powerpoint/2010/main" val="1689185103"/>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23900" y="723900"/>
            <a:ext cx="5600700" cy="3151188"/>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3423609141"/>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Image Placeholder 3">
            <a:extLst>
              <a:ext uri="{FF2B5EF4-FFF2-40B4-BE49-F238E27FC236}">
                <a16:creationId xmlns="" xmlns:a16="http://schemas.microsoft.com/office/drawing/2014/main" id="{C4FCFBAA-FF13-4907-8D18-299AA236C20D}"/>
              </a:ext>
            </a:extLst>
          </p:cNvPr>
          <p:cNvSpPr>
            <a:spLocks noGrp="1" noRot="1" noChangeAspect="1"/>
          </p:cNvSpPr>
          <p:nvPr>
            <p:ph type="sldImg"/>
          </p:nvPr>
        </p:nvSpPr>
        <p:spPr>
          <a:xfrm>
            <a:off x="723900" y="723900"/>
            <a:ext cx="5600700" cy="3151188"/>
          </a:xfrm>
        </p:spPr>
      </p:sp>
      <p:sp>
        <p:nvSpPr>
          <p:cNvPr id="5" name="Notes Placeholder 4">
            <a:extLst>
              <a:ext uri="{FF2B5EF4-FFF2-40B4-BE49-F238E27FC236}">
                <a16:creationId xmlns="" xmlns:a16="http://schemas.microsoft.com/office/drawing/2014/main" id="{09CC02C5-2808-47F0-90C8-FA9F2A3EADD7}"/>
              </a:ext>
            </a:extLst>
          </p:cNvPr>
          <p:cNvSpPr>
            <a:spLocks noGrp="1"/>
          </p:cNvSpPr>
          <p:nvPr>
            <p:ph type="body" idx="1"/>
          </p:nvPr>
        </p:nvSpPr>
        <p:spPr/>
        <p:txBody>
          <a:bodyPr/>
          <a:lstStyle/>
          <a:p>
            <a:endParaRPr lang="en-US" dirty="0">
              <a:latin typeface="Huawei Sans" panose="020C0503030203020204" pitchFamily="34" charset="0"/>
            </a:endParaRPr>
          </a:p>
        </p:txBody>
      </p:sp>
    </p:spTree>
    <p:extLst>
      <p:ext uri="{BB962C8B-B14F-4D97-AF65-F5344CB8AC3E}">
        <p14:creationId xmlns:p14="http://schemas.microsoft.com/office/powerpoint/2010/main" val="7880444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1#修订记录">
    <p:spTree>
      <p:nvGrpSpPr>
        <p:cNvPr id="1" name=""/>
        <p:cNvGrpSpPr/>
        <p:nvPr/>
      </p:nvGrpSpPr>
      <p:grpSpPr>
        <a:xfrm>
          <a:off x="0" y="0"/>
          <a:ext cx="0" cy="0"/>
          <a:chOff x="0" y="0"/>
          <a:chExt cx="0" cy="0"/>
        </a:xfrm>
      </p:grpSpPr>
      <p:sp>
        <p:nvSpPr>
          <p:cNvPr id="31" name="Rectangle 2"/>
          <p:cNvSpPr>
            <a:spLocks noChangeArrowheads="1"/>
          </p:cNvSpPr>
          <p:nvPr userDrawn="1"/>
        </p:nvSpPr>
        <p:spPr bwMode="auto">
          <a:xfrm>
            <a:off x="952501" y="368660"/>
            <a:ext cx="3368597" cy="479425"/>
          </a:xfrm>
          <a:prstGeom prst="rect">
            <a:avLst/>
          </a:prstGeom>
          <a:noFill/>
          <a:ln w="9525">
            <a:noFill/>
            <a:miter lim="800000"/>
            <a:headEnd/>
            <a:tailEnd/>
          </a:ln>
        </p:spPr>
        <p:txBody>
          <a:bodyPr lIns="78258" tIns="39127" rIns="78258" bIns="39127" anchor="ctr"/>
          <a:lstStyle/>
          <a:p>
            <a:pPr marL="0" marR="0" lvl="0" indent="0" algn="l" defTabSz="1001624" rtl="0" eaLnBrk="0" fontAlgn="ctr" latinLnBrk="0" hangingPunct="0">
              <a:lnSpc>
                <a:spcPct val="100000"/>
              </a:lnSpc>
              <a:spcBef>
                <a:spcPct val="0"/>
              </a:spcBef>
              <a:spcAft>
                <a:spcPct val="0"/>
              </a:spcAft>
              <a:buClrTx/>
              <a:buSzTx/>
              <a:buFontTx/>
              <a:buNone/>
              <a:tabLst/>
              <a:defRPr/>
            </a:pPr>
            <a:r>
              <a:rPr lang="en-US" altLang="zh-CN" sz="3500" b="0" baseline="0" dirty="0">
                <a:solidFill>
                  <a:srgbClr val="404040"/>
                </a:solidFill>
                <a:latin typeface="Huawei Sans" panose="020C0503030203020204" pitchFamily="34" charset="0"/>
                <a:ea typeface="方正兰亭黑简体" panose="02000000000000000000" pitchFamily="2" charset="-122"/>
              </a:rPr>
              <a:t>Revision Record</a:t>
            </a:r>
            <a:endParaRPr lang="zh-CN" altLang="en-US" sz="3500" b="0" baseline="0" dirty="0">
              <a:solidFill>
                <a:srgbClr val="404040"/>
              </a:solidFill>
              <a:latin typeface="Huawei Sans" panose="020C0503030203020204" pitchFamily="34" charset="0"/>
              <a:ea typeface="方正兰亭黑简体" panose="02000000000000000000" pitchFamily="2" charset="-122"/>
            </a:endParaRPr>
          </a:p>
        </p:txBody>
      </p:sp>
      <p:sp>
        <p:nvSpPr>
          <p:cNvPr id="32" name="Text Box 58"/>
          <p:cNvSpPr txBox="1">
            <a:spLocks noChangeArrowheads="1"/>
          </p:cNvSpPr>
          <p:nvPr userDrawn="1"/>
        </p:nvSpPr>
        <p:spPr bwMode="auto">
          <a:xfrm>
            <a:off x="7487791" y="368660"/>
            <a:ext cx="3996445" cy="523220"/>
          </a:xfrm>
          <a:prstGeom prst="rect">
            <a:avLst/>
          </a:prstGeom>
          <a:noFill/>
          <a:ln w="9525" algn="ctr">
            <a:noFill/>
            <a:miter lim="800000"/>
            <a:headEnd/>
            <a:tailEnd/>
          </a:ln>
        </p:spPr>
        <p:txBody>
          <a:bodyPr wrap="square">
            <a:spAutoFit/>
          </a:bodyPr>
          <a:lstStyle/>
          <a:p>
            <a:pPr fontAlgn="ctr">
              <a:spcBef>
                <a:spcPct val="50000"/>
              </a:spcBef>
            </a:pPr>
            <a:r>
              <a:rPr lang="en-US" altLang="zh-CN" sz="2800" kern="1200" baseline="0" dirty="0">
                <a:solidFill>
                  <a:srgbClr val="404040"/>
                </a:solidFill>
                <a:latin typeface="Huawei Sans" panose="020C0503030203020204" pitchFamily="34" charset="0"/>
                <a:ea typeface="方正兰亭黑简体" panose="02000000000000000000" pitchFamily="2" charset="-122"/>
                <a:cs typeface="+mn-cs"/>
              </a:rPr>
              <a:t>Do Not Print this Page</a:t>
            </a:r>
            <a:endParaRPr lang="zh-CN" altLang="en-US" sz="2800" kern="1200" baseline="0" dirty="0">
              <a:solidFill>
                <a:srgbClr val="404040"/>
              </a:solidFill>
              <a:latin typeface="Huawei Sans" panose="020C0503030203020204" pitchFamily="34" charset="0"/>
              <a:ea typeface="方正兰亭黑简体" panose="02000000000000000000" pitchFamily="2" charset="-122"/>
              <a:cs typeface="+mn-cs"/>
            </a:endParaRPr>
          </a:p>
        </p:txBody>
      </p:sp>
      <p:graphicFrame>
        <p:nvGraphicFramePr>
          <p:cNvPr id="33" name="Group 3"/>
          <p:cNvGraphicFramePr>
            <a:graphicFrameLocks noGrp="1"/>
          </p:cNvGraphicFramePr>
          <p:nvPr userDrawn="1">
            <p:extLst>
              <p:ext uri="{D42A27DB-BD31-4B8C-83A1-F6EECF244321}">
                <p14:modId xmlns:p14="http://schemas.microsoft.com/office/powerpoint/2010/main" val="2784370791"/>
              </p:ext>
            </p:extLst>
          </p:nvPr>
        </p:nvGraphicFramePr>
        <p:xfrm>
          <a:off x="1007534" y="1383305"/>
          <a:ext cx="10165988" cy="1082675"/>
        </p:xfrm>
        <a:graphic>
          <a:graphicData uri="http://schemas.openxmlformats.org/drawingml/2006/table">
            <a:tbl>
              <a:tblPr/>
              <a:tblGrid>
                <a:gridCol w="3059004">
                  <a:extLst>
                    <a:ext uri="{9D8B030D-6E8A-4147-A177-3AD203B41FA5}">
                      <a16:colId xmlns="" xmlns:a16="http://schemas.microsoft.com/office/drawing/2014/main" val="20000"/>
                    </a:ext>
                  </a:extLst>
                </a:gridCol>
                <a:gridCol w="2155444">
                  <a:extLst>
                    <a:ext uri="{9D8B030D-6E8A-4147-A177-3AD203B41FA5}">
                      <a16:colId xmlns="" xmlns:a16="http://schemas.microsoft.com/office/drawing/2014/main" val="20001"/>
                    </a:ext>
                  </a:extLst>
                </a:gridCol>
                <a:gridCol w="2873927">
                  <a:extLst>
                    <a:ext uri="{9D8B030D-6E8A-4147-A177-3AD203B41FA5}">
                      <a16:colId xmlns="" xmlns:a16="http://schemas.microsoft.com/office/drawing/2014/main" val="20002"/>
                    </a:ext>
                  </a:extLst>
                </a:gridCol>
                <a:gridCol w="2077613">
                  <a:extLst>
                    <a:ext uri="{9D8B030D-6E8A-4147-A177-3AD203B41FA5}">
                      <a16:colId xmlns="" xmlns:a16="http://schemas.microsoft.com/office/drawing/2014/main" val="20003"/>
                    </a:ext>
                  </a:extLst>
                </a:gridCol>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Course Code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Product</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Product Version</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8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Course Version</a:t>
                      </a:r>
                    </a:p>
                  </a:txBody>
                  <a:tcPr marL="102699" marR="10269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bl>
          </a:graphicData>
        </a:graphic>
      </p:graphicFrame>
      <p:graphicFrame>
        <p:nvGraphicFramePr>
          <p:cNvPr id="34" name="Group 21"/>
          <p:cNvGraphicFramePr>
            <a:graphicFrameLocks noGrp="1"/>
          </p:cNvGraphicFramePr>
          <p:nvPr userDrawn="1">
            <p:extLst>
              <p:ext uri="{D42A27DB-BD31-4B8C-83A1-F6EECF244321}">
                <p14:modId xmlns:p14="http://schemas.microsoft.com/office/powerpoint/2010/main" val="72343637"/>
              </p:ext>
            </p:extLst>
          </p:nvPr>
        </p:nvGraphicFramePr>
        <p:xfrm>
          <a:off x="1007533" y="2680416"/>
          <a:ext cx="10177140" cy="3038475"/>
        </p:xfrm>
        <a:graphic>
          <a:graphicData uri="http://schemas.openxmlformats.org/drawingml/2006/table">
            <a:tbl>
              <a:tblPr/>
              <a:tblGrid>
                <a:gridCol w="3085809">
                  <a:extLst>
                    <a:ext uri="{9D8B030D-6E8A-4147-A177-3AD203B41FA5}">
                      <a16:colId xmlns="" xmlns:a16="http://schemas.microsoft.com/office/drawing/2014/main" val="20000"/>
                    </a:ext>
                  </a:extLst>
                </a:gridCol>
                <a:gridCol w="2155920">
                  <a:extLst>
                    <a:ext uri="{9D8B030D-6E8A-4147-A177-3AD203B41FA5}">
                      <a16:colId xmlns="" xmlns:a16="http://schemas.microsoft.com/office/drawing/2014/main" val="20001"/>
                    </a:ext>
                  </a:extLst>
                </a:gridCol>
                <a:gridCol w="2912127">
                  <a:extLst>
                    <a:ext uri="{9D8B030D-6E8A-4147-A177-3AD203B41FA5}">
                      <a16:colId xmlns="" xmlns:a16="http://schemas.microsoft.com/office/drawing/2014/main" val="20002"/>
                    </a:ext>
                  </a:extLst>
                </a:gridCol>
                <a:gridCol w="2023284">
                  <a:extLst>
                    <a:ext uri="{9D8B030D-6E8A-4147-A177-3AD203B41FA5}">
                      <a16:colId xmlns="" xmlns:a16="http://schemas.microsoft.com/office/drawing/2014/main" val="20003"/>
                    </a:ext>
                  </a:extLst>
                </a:gridCol>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Author/ID</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Date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Reviewer/ID</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New</a:t>
                      </a:r>
                      <a:r>
                        <a:rPr kumimoji="1" lang="zh-CN"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a:t>
                      </a: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 Update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5"/>
                  </a:ext>
                </a:extLst>
              </a:tr>
            </a:tbl>
          </a:graphicData>
        </a:graphic>
      </p:graphicFrame>
      <p:sp>
        <p:nvSpPr>
          <p:cNvPr id="35" name="文本占位符 7"/>
          <p:cNvSpPr>
            <a:spLocks noGrp="1"/>
          </p:cNvSpPr>
          <p:nvPr>
            <p:ph type="body" sz="quarter" idx="17" hasCustomPrompt="1"/>
          </p:nvPr>
        </p:nvSpPr>
        <p:spPr>
          <a:xfrm>
            <a:off x="1007535" y="1954509"/>
            <a:ext cx="3024237"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Course Code</a:t>
            </a:r>
          </a:p>
        </p:txBody>
      </p:sp>
      <p:sp>
        <p:nvSpPr>
          <p:cNvPr id="36" name="文本占位符 7"/>
          <p:cNvSpPr>
            <a:spLocks noGrp="1"/>
          </p:cNvSpPr>
          <p:nvPr>
            <p:ph type="body" sz="quarter" idx="18" hasCustomPrompt="1"/>
          </p:nvPr>
        </p:nvSpPr>
        <p:spPr>
          <a:xfrm>
            <a:off x="4079776" y="1954509"/>
            <a:ext cx="21100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Product</a:t>
            </a:r>
          </a:p>
        </p:txBody>
      </p:sp>
      <p:sp>
        <p:nvSpPr>
          <p:cNvPr id="37" name="文本占位符 7"/>
          <p:cNvSpPr>
            <a:spLocks noGrp="1"/>
          </p:cNvSpPr>
          <p:nvPr>
            <p:ph type="body" sz="quarter" idx="19" hasCustomPrompt="1"/>
          </p:nvPr>
        </p:nvSpPr>
        <p:spPr>
          <a:xfrm>
            <a:off x="6239934" y="1954509"/>
            <a:ext cx="284439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V5R2</a:t>
            </a:r>
          </a:p>
        </p:txBody>
      </p:sp>
      <p:sp>
        <p:nvSpPr>
          <p:cNvPr id="38" name="文本占位符 7"/>
          <p:cNvSpPr>
            <a:spLocks noGrp="1"/>
          </p:cNvSpPr>
          <p:nvPr>
            <p:ph type="body" sz="quarter" idx="20" hasCustomPrompt="1"/>
          </p:nvPr>
        </p:nvSpPr>
        <p:spPr>
          <a:xfrm>
            <a:off x="9084333" y="1954509"/>
            <a:ext cx="2089190"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V1.0</a:t>
            </a:r>
          </a:p>
        </p:txBody>
      </p:sp>
      <p:sp>
        <p:nvSpPr>
          <p:cNvPr id="39" name="文本占位符 7"/>
          <p:cNvSpPr>
            <a:spLocks noGrp="1"/>
          </p:cNvSpPr>
          <p:nvPr>
            <p:ph type="body" sz="quarter" idx="13" hasCustomPrompt="1"/>
          </p:nvPr>
        </p:nvSpPr>
        <p:spPr>
          <a:xfrm>
            <a:off x="1007533" y="3239574"/>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0" name="文本占位符 7"/>
          <p:cNvSpPr>
            <a:spLocks noGrp="1"/>
          </p:cNvSpPr>
          <p:nvPr>
            <p:ph type="body" sz="quarter" idx="14" hasCustomPrompt="1"/>
          </p:nvPr>
        </p:nvSpPr>
        <p:spPr>
          <a:xfrm>
            <a:off x="4079776" y="3239574"/>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1" name="文本占位符 7"/>
          <p:cNvSpPr>
            <a:spLocks noGrp="1"/>
          </p:cNvSpPr>
          <p:nvPr>
            <p:ph type="body" sz="quarter" idx="15" hasCustomPrompt="1"/>
          </p:nvPr>
        </p:nvSpPr>
        <p:spPr>
          <a:xfrm>
            <a:off x="6239933" y="3239574"/>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42" name="文本占位符 7"/>
          <p:cNvSpPr>
            <a:spLocks noGrp="1"/>
          </p:cNvSpPr>
          <p:nvPr>
            <p:ph type="body" sz="quarter" idx="16" hasCustomPrompt="1"/>
          </p:nvPr>
        </p:nvSpPr>
        <p:spPr>
          <a:xfrm>
            <a:off x="9168341" y="3239574"/>
            <a:ext cx="20107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43" name="文本占位符 7">
            <a:extLst>
              <a:ext uri="{FF2B5EF4-FFF2-40B4-BE49-F238E27FC236}">
                <a16:creationId xmlns="" xmlns:a16="http://schemas.microsoft.com/office/drawing/2014/main" id="{44F86C3E-C49E-485B-8EB0-960F41282238}"/>
              </a:ext>
            </a:extLst>
          </p:cNvPr>
          <p:cNvSpPr>
            <a:spLocks noGrp="1"/>
          </p:cNvSpPr>
          <p:nvPr>
            <p:ph type="body" sz="quarter" idx="21" hasCustomPrompt="1"/>
          </p:nvPr>
        </p:nvSpPr>
        <p:spPr>
          <a:xfrm>
            <a:off x="1019436" y="3758738"/>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4" name="文本占位符 7">
            <a:extLst>
              <a:ext uri="{FF2B5EF4-FFF2-40B4-BE49-F238E27FC236}">
                <a16:creationId xmlns="" xmlns:a16="http://schemas.microsoft.com/office/drawing/2014/main" id="{DB3D228B-4BFD-4782-B68D-12F66EA8C589}"/>
              </a:ext>
            </a:extLst>
          </p:cNvPr>
          <p:cNvSpPr>
            <a:spLocks noGrp="1"/>
          </p:cNvSpPr>
          <p:nvPr>
            <p:ph type="body" sz="quarter" idx="22" hasCustomPrompt="1"/>
          </p:nvPr>
        </p:nvSpPr>
        <p:spPr>
          <a:xfrm>
            <a:off x="4091679" y="3758738"/>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5" name="文本占位符 7">
            <a:extLst>
              <a:ext uri="{FF2B5EF4-FFF2-40B4-BE49-F238E27FC236}">
                <a16:creationId xmlns="" xmlns:a16="http://schemas.microsoft.com/office/drawing/2014/main" id="{FECCD724-6B1F-4104-8A9B-6B6764A3F859}"/>
              </a:ext>
            </a:extLst>
          </p:cNvPr>
          <p:cNvSpPr>
            <a:spLocks noGrp="1"/>
          </p:cNvSpPr>
          <p:nvPr>
            <p:ph type="body" sz="quarter" idx="23" hasCustomPrompt="1"/>
          </p:nvPr>
        </p:nvSpPr>
        <p:spPr>
          <a:xfrm>
            <a:off x="6251836" y="3758738"/>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46" name="文本占位符 7">
            <a:extLst>
              <a:ext uri="{FF2B5EF4-FFF2-40B4-BE49-F238E27FC236}">
                <a16:creationId xmlns="" xmlns:a16="http://schemas.microsoft.com/office/drawing/2014/main" id="{57E1C633-41F6-4A25-9DB3-D6799CE610DD}"/>
              </a:ext>
            </a:extLst>
          </p:cNvPr>
          <p:cNvSpPr>
            <a:spLocks noGrp="1"/>
          </p:cNvSpPr>
          <p:nvPr>
            <p:ph type="body" sz="quarter" idx="24" hasCustomPrompt="1"/>
          </p:nvPr>
        </p:nvSpPr>
        <p:spPr>
          <a:xfrm>
            <a:off x="9180244" y="3758738"/>
            <a:ext cx="2016166"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47" name="文本占位符 7">
            <a:extLst>
              <a:ext uri="{FF2B5EF4-FFF2-40B4-BE49-F238E27FC236}">
                <a16:creationId xmlns="" xmlns:a16="http://schemas.microsoft.com/office/drawing/2014/main" id="{C68CBD59-B896-4217-9781-389A1B11CE8D}"/>
              </a:ext>
            </a:extLst>
          </p:cNvPr>
          <p:cNvSpPr>
            <a:spLocks noGrp="1"/>
          </p:cNvSpPr>
          <p:nvPr>
            <p:ph type="body" sz="quarter" idx="25" hasCustomPrompt="1"/>
          </p:nvPr>
        </p:nvSpPr>
        <p:spPr>
          <a:xfrm>
            <a:off x="995796" y="4227621"/>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8" name="文本占位符 7">
            <a:extLst>
              <a:ext uri="{FF2B5EF4-FFF2-40B4-BE49-F238E27FC236}">
                <a16:creationId xmlns="" xmlns:a16="http://schemas.microsoft.com/office/drawing/2014/main" id="{791E82EE-AF55-486C-953D-3BD5CEE81CE4}"/>
              </a:ext>
            </a:extLst>
          </p:cNvPr>
          <p:cNvSpPr>
            <a:spLocks noGrp="1"/>
          </p:cNvSpPr>
          <p:nvPr>
            <p:ph type="body" sz="quarter" idx="26" hasCustomPrompt="1"/>
          </p:nvPr>
        </p:nvSpPr>
        <p:spPr>
          <a:xfrm>
            <a:off x="4068039" y="4227621"/>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9" name="文本占位符 7">
            <a:extLst>
              <a:ext uri="{FF2B5EF4-FFF2-40B4-BE49-F238E27FC236}">
                <a16:creationId xmlns="" xmlns:a16="http://schemas.microsoft.com/office/drawing/2014/main" id="{0F4FBCD0-2E04-4942-AFAF-B2774F425FB6}"/>
              </a:ext>
            </a:extLst>
          </p:cNvPr>
          <p:cNvSpPr>
            <a:spLocks noGrp="1"/>
          </p:cNvSpPr>
          <p:nvPr>
            <p:ph type="body" sz="quarter" idx="27" hasCustomPrompt="1"/>
          </p:nvPr>
        </p:nvSpPr>
        <p:spPr>
          <a:xfrm>
            <a:off x="6228196" y="4227621"/>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0" name="文本占位符 7">
            <a:extLst>
              <a:ext uri="{FF2B5EF4-FFF2-40B4-BE49-F238E27FC236}">
                <a16:creationId xmlns="" xmlns:a16="http://schemas.microsoft.com/office/drawing/2014/main" id="{701F8BDF-8D3E-4528-8B32-92CDA38CF25C}"/>
              </a:ext>
            </a:extLst>
          </p:cNvPr>
          <p:cNvSpPr>
            <a:spLocks noGrp="1"/>
          </p:cNvSpPr>
          <p:nvPr>
            <p:ph type="body" sz="quarter" idx="28" hasCustomPrompt="1"/>
          </p:nvPr>
        </p:nvSpPr>
        <p:spPr>
          <a:xfrm>
            <a:off x="9156604" y="4227621"/>
            <a:ext cx="2039806"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1" name="文本占位符 7">
            <a:extLst>
              <a:ext uri="{FF2B5EF4-FFF2-40B4-BE49-F238E27FC236}">
                <a16:creationId xmlns="" xmlns:a16="http://schemas.microsoft.com/office/drawing/2014/main" id="{2DAE044E-F1B2-424B-BDD0-3E92A10C4695}"/>
              </a:ext>
            </a:extLst>
          </p:cNvPr>
          <p:cNvSpPr>
            <a:spLocks noGrp="1"/>
          </p:cNvSpPr>
          <p:nvPr>
            <p:ph type="body" sz="quarter" idx="29" hasCustomPrompt="1"/>
          </p:nvPr>
        </p:nvSpPr>
        <p:spPr>
          <a:xfrm>
            <a:off x="1019436" y="4731677"/>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52" name="文本占位符 7">
            <a:extLst>
              <a:ext uri="{FF2B5EF4-FFF2-40B4-BE49-F238E27FC236}">
                <a16:creationId xmlns="" xmlns:a16="http://schemas.microsoft.com/office/drawing/2014/main" id="{19929436-360F-44DC-A864-1DA42B59198F}"/>
              </a:ext>
            </a:extLst>
          </p:cNvPr>
          <p:cNvSpPr>
            <a:spLocks noGrp="1"/>
          </p:cNvSpPr>
          <p:nvPr>
            <p:ph type="body" sz="quarter" idx="30" hasCustomPrompt="1"/>
          </p:nvPr>
        </p:nvSpPr>
        <p:spPr>
          <a:xfrm>
            <a:off x="4091679" y="4731677"/>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53" name="文本占位符 7">
            <a:extLst>
              <a:ext uri="{FF2B5EF4-FFF2-40B4-BE49-F238E27FC236}">
                <a16:creationId xmlns="" xmlns:a16="http://schemas.microsoft.com/office/drawing/2014/main" id="{E3F04EDE-0D87-45F2-9033-289878AAF2FA}"/>
              </a:ext>
            </a:extLst>
          </p:cNvPr>
          <p:cNvSpPr>
            <a:spLocks noGrp="1"/>
          </p:cNvSpPr>
          <p:nvPr>
            <p:ph type="body" sz="quarter" idx="31" hasCustomPrompt="1"/>
          </p:nvPr>
        </p:nvSpPr>
        <p:spPr>
          <a:xfrm>
            <a:off x="6251836" y="4731677"/>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4" name="文本占位符 7">
            <a:extLst>
              <a:ext uri="{FF2B5EF4-FFF2-40B4-BE49-F238E27FC236}">
                <a16:creationId xmlns="" xmlns:a16="http://schemas.microsoft.com/office/drawing/2014/main" id="{3F9FD2BB-87FB-42F0-8418-F87E96763F68}"/>
              </a:ext>
            </a:extLst>
          </p:cNvPr>
          <p:cNvSpPr>
            <a:spLocks noGrp="1"/>
          </p:cNvSpPr>
          <p:nvPr>
            <p:ph type="body" sz="quarter" idx="32" hasCustomPrompt="1"/>
          </p:nvPr>
        </p:nvSpPr>
        <p:spPr>
          <a:xfrm>
            <a:off x="9180244" y="4731677"/>
            <a:ext cx="2004429"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5" name="文本占位符 7">
            <a:extLst>
              <a:ext uri="{FF2B5EF4-FFF2-40B4-BE49-F238E27FC236}">
                <a16:creationId xmlns="" xmlns:a16="http://schemas.microsoft.com/office/drawing/2014/main" id="{450C36C1-EC46-4EAC-8A54-EFB2EF58F730}"/>
              </a:ext>
            </a:extLst>
          </p:cNvPr>
          <p:cNvSpPr>
            <a:spLocks noGrp="1"/>
          </p:cNvSpPr>
          <p:nvPr>
            <p:ph type="body" sz="quarter" idx="33" hasCustomPrompt="1"/>
          </p:nvPr>
        </p:nvSpPr>
        <p:spPr>
          <a:xfrm>
            <a:off x="995796" y="5199729"/>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56" name="文本占位符 7">
            <a:extLst>
              <a:ext uri="{FF2B5EF4-FFF2-40B4-BE49-F238E27FC236}">
                <a16:creationId xmlns="" xmlns:a16="http://schemas.microsoft.com/office/drawing/2014/main" id="{06E305FB-6351-4BDD-B27A-CA91C0B55424}"/>
              </a:ext>
            </a:extLst>
          </p:cNvPr>
          <p:cNvSpPr>
            <a:spLocks noGrp="1"/>
          </p:cNvSpPr>
          <p:nvPr>
            <p:ph type="body" sz="quarter" idx="34" hasCustomPrompt="1"/>
          </p:nvPr>
        </p:nvSpPr>
        <p:spPr>
          <a:xfrm>
            <a:off x="4068039" y="5199729"/>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57" name="文本占位符 7">
            <a:extLst>
              <a:ext uri="{FF2B5EF4-FFF2-40B4-BE49-F238E27FC236}">
                <a16:creationId xmlns="" xmlns:a16="http://schemas.microsoft.com/office/drawing/2014/main" id="{986CE630-9BBE-44AB-B3AC-29A48255E185}"/>
              </a:ext>
            </a:extLst>
          </p:cNvPr>
          <p:cNvSpPr>
            <a:spLocks noGrp="1"/>
          </p:cNvSpPr>
          <p:nvPr>
            <p:ph type="body" sz="quarter" idx="35" hasCustomPrompt="1"/>
          </p:nvPr>
        </p:nvSpPr>
        <p:spPr>
          <a:xfrm>
            <a:off x="6228196" y="5199729"/>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8" name="文本占位符 7">
            <a:extLst>
              <a:ext uri="{FF2B5EF4-FFF2-40B4-BE49-F238E27FC236}">
                <a16:creationId xmlns="" xmlns:a16="http://schemas.microsoft.com/office/drawing/2014/main" id="{4DDD786F-E21B-4BBC-A377-D2EC3EE50688}"/>
              </a:ext>
            </a:extLst>
          </p:cNvPr>
          <p:cNvSpPr>
            <a:spLocks noGrp="1"/>
          </p:cNvSpPr>
          <p:nvPr>
            <p:ph type="body" sz="quarter" idx="36" hasCustomPrompt="1"/>
          </p:nvPr>
        </p:nvSpPr>
        <p:spPr>
          <a:xfrm>
            <a:off x="9156604" y="5199729"/>
            <a:ext cx="2016221"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Tree>
    <p:extLst>
      <p:ext uri="{BB962C8B-B14F-4D97-AF65-F5344CB8AC3E}">
        <p14:creationId xmlns:p14="http://schemas.microsoft.com/office/powerpoint/2010/main" val="179118648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14#学习推荐(可选)">
    <p:spTree>
      <p:nvGrpSpPr>
        <p:cNvPr id="1" name=""/>
        <p:cNvGrpSpPr/>
        <p:nvPr/>
      </p:nvGrpSpPr>
      <p:grpSpPr>
        <a:xfrm>
          <a:off x="0" y="0"/>
          <a:ext cx="0" cy="0"/>
          <a:chOff x="0" y="0"/>
          <a:chExt cx="0" cy="0"/>
        </a:xfrm>
      </p:grpSpPr>
      <p:sp>
        <p:nvSpPr>
          <p:cNvPr id="3" name="文本占位符 6"/>
          <p:cNvSpPr>
            <a:spLocks noGrp="1"/>
          </p:cNvSpPr>
          <p:nvPr>
            <p:ph type="body" sz="quarter" idx="10"/>
          </p:nvPr>
        </p:nvSpPr>
        <p:spPr>
          <a:xfrm>
            <a:off x="1019175" y="1844675"/>
            <a:ext cx="10153650" cy="4082880"/>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endParaRPr lang="zh-CN" altLang="en-US" dirty="0"/>
          </a:p>
        </p:txBody>
      </p:sp>
      <p:cxnSp>
        <p:nvCxnSpPr>
          <p:cNvPr id="14" name="直线连接符 14">
            <a:extLst>
              <a:ext uri="{FF2B5EF4-FFF2-40B4-BE49-F238E27FC236}">
                <a16:creationId xmlns="" xmlns:a16="http://schemas.microsoft.com/office/drawing/2014/main" id="{C79E9F57-49BC-DC4A-B843-36D48051C848}"/>
              </a:ext>
            </a:extLst>
          </p:cNvPr>
          <p:cNvCxnSpPr>
            <a:cxnSpLocks/>
          </p:cNvCxnSpPr>
          <p:nvPr userDrawn="1"/>
        </p:nvCxnSpPr>
        <p:spPr>
          <a:xfrm flipH="1">
            <a:off x="1029917" y="1349255"/>
            <a:ext cx="4248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15" name="文本框 16">
            <a:extLst>
              <a:ext uri="{FF2B5EF4-FFF2-40B4-BE49-F238E27FC236}">
                <a16:creationId xmlns="" xmlns:a16="http://schemas.microsoft.com/office/drawing/2014/main" id="{568EC886-2612-1F43-AB51-21A76A078357}"/>
              </a:ext>
            </a:extLst>
          </p:cNvPr>
          <p:cNvSpPr txBox="1"/>
          <p:nvPr userDrawn="1"/>
        </p:nvSpPr>
        <p:spPr>
          <a:xfrm>
            <a:off x="918916" y="630373"/>
            <a:ext cx="4509568" cy="707886"/>
          </a:xfrm>
          <a:prstGeom prst="rect">
            <a:avLst/>
          </a:prstGeom>
          <a:noFill/>
        </p:spPr>
        <p:txBody>
          <a:bodyPr wrap="none" rtlCol="0">
            <a:spAutoFit/>
          </a:bodyPr>
          <a:lstStyle/>
          <a:p>
            <a:pPr algn="l" defTabSz="1001624" rtl="0" eaLnBrk="0" fontAlgn="ctr" hangingPunct="0">
              <a:spcBef>
                <a:spcPct val="0"/>
              </a:spcBef>
              <a:spcAft>
                <a:spcPct val="0"/>
              </a:spcAft>
            </a:pPr>
            <a:r>
              <a:rPr lang="en-US" altLang="zh-CN" sz="4000" b="0" kern="12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Recommendations</a:t>
            </a:r>
          </a:p>
        </p:txBody>
      </p:sp>
    </p:spTree>
    <p:extLst>
      <p:ext uri="{BB962C8B-B14F-4D97-AF65-F5344CB8AC3E}">
        <p14:creationId xmlns:p14="http://schemas.microsoft.com/office/powerpoint/2010/main" val="65963773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2#总标题">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21"/>
            <a:ext cx="12192000" cy="5602224"/>
          </a:xfrm>
          <a:prstGeom prst="rect">
            <a:avLst/>
          </a:prstGeom>
          <a:ln>
            <a:noFill/>
            <a:prstDash val="dash"/>
          </a:ln>
        </p:spPr>
      </p:pic>
      <p:sp>
        <p:nvSpPr>
          <p:cNvPr id="8" name="L 形 7"/>
          <p:cNvSpPr/>
          <p:nvPr userDrawn="1"/>
        </p:nvSpPr>
        <p:spPr>
          <a:xfrm rot="16200000" flipH="1">
            <a:off x="6634196" y="2578036"/>
            <a:ext cx="701032" cy="717656"/>
          </a:xfrm>
          <a:prstGeom prst="corner">
            <a:avLst>
              <a:gd name="adj1" fmla="val 3243"/>
              <a:gd name="adj2" fmla="val 3048"/>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baseline="0">
              <a:latin typeface="Huawei Sans" panose="020C0503030203020204" pitchFamily="34" charset="0"/>
              <a:ea typeface="方正兰亭黑简体" panose="02000000000000000000" pitchFamily="2" charset="-122"/>
            </a:endParaRPr>
          </a:p>
        </p:txBody>
      </p:sp>
      <p:sp>
        <p:nvSpPr>
          <p:cNvPr id="9" name="Title 1">
            <a:extLst>
              <a:ext uri="{FF2B5EF4-FFF2-40B4-BE49-F238E27FC236}">
                <a16:creationId xmlns="" xmlns:a16="http://schemas.microsoft.com/office/drawing/2014/main" id="{8227DEE9-8BE9-0D49-BF96-9E83C5312E00}"/>
              </a:ext>
            </a:extLst>
          </p:cNvPr>
          <p:cNvSpPr>
            <a:spLocks noGrp="1"/>
          </p:cNvSpPr>
          <p:nvPr>
            <p:ph type="ctrTitle" hasCustomPrompt="1"/>
          </p:nvPr>
        </p:nvSpPr>
        <p:spPr>
          <a:xfrm>
            <a:off x="916560" y="907092"/>
            <a:ext cx="8125839" cy="690255"/>
          </a:xfrm>
          <a:prstGeom prst="rect">
            <a:avLst/>
          </a:prstGeom>
          <a:ln>
            <a:noFill/>
            <a:prstDash val="dash"/>
          </a:ln>
        </p:spPr>
        <p:txBody>
          <a:bodyPr lIns="0" tIns="0" rIns="0" bIns="0" anchor="t">
            <a:normAutofit/>
          </a:bodyPr>
          <a:lstStyle>
            <a:lvl1pPr>
              <a:defRPr lang="en-US" sz="3200" b="0" i="0" baseline="0" dirty="0">
                <a:latin typeface="Huawei Sans" panose="020C0503030203020204" pitchFamily="34" charset="0"/>
                <a:ea typeface="方正兰亭黑简体" panose="02000000000000000000" pitchFamily="2" charset="-122"/>
              </a:defRPr>
            </a:lvl1pPr>
          </a:lstStyle>
          <a:p>
            <a:pPr lvl="0" defTabSz="914034">
              <a:lnSpc>
                <a:spcPts val="3439"/>
              </a:lnSpc>
            </a:pPr>
            <a:r>
              <a:rPr lang="en-US" altLang="zh-CN" dirty="0"/>
              <a:t>Click to Edit Title</a:t>
            </a:r>
            <a:endParaRPr lang="en-US" dirty="0"/>
          </a:p>
        </p:txBody>
      </p:sp>
      <p:sp>
        <p:nvSpPr>
          <p:cNvPr id="10" name="Text Placeholder 5">
            <a:extLst>
              <a:ext uri="{FF2B5EF4-FFF2-40B4-BE49-F238E27FC236}">
                <a16:creationId xmlns="" xmlns:a16="http://schemas.microsoft.com/office/drawing/2014/main" id="{2F43DA98-D48D-6947-95EF-BA3B05E68822}"/>
              </a:ext>
            </a:extLst>
          </p:cNvPr>
          <p:cNvSpPr>
            <a:spLocks noGrp="1"/>
          </p:cNvSpPr>
          <p:nvPr>
            <p:ph type="body" sz="quarter" idx="10" hasCustomPrompt="1"/>
          </p:nvPr>
        </p:nvSpPr>
        <p:spPr>
          <a:xfrm>
            <a:off x="916561" y="1949372"/>
            <a:ext cx="8125840" cy="643926"/>
          </a:xfrm>
          <a:prstGeom prst="rect">
            <a:avLst/>
          </a:prstGeom>
        </p:spPr>
        <p:txBody>
          <a:bodyPr vert="horz" lIns="0" tIns="0" rIns="0" bIns="0" rtlCol="0">
            <a:noAutofit/>
          </a:bodyPr>
          <a:lstStyle>
            <a:lvl1pPr marL="228600" indent="-228600">
              <a:buNone/>
              <a:defRPr lang="en-US" sz="1400" baseline="0" dirty="0">
                <a:latin typeface="Huawei Sans" panose="020C0503030203020204" pitchFamily="34" charset="0"/>
                <a:ea typeface="方正兰亭黑简体" panose="02000000000000000000" pitchFamily="2" charset="-122"/>
                <a:cs typeface="Huawei Sans" panose="020C0503030203020204" pitchFamily="34" charset="0"/>
              </a:defRPr>
            </a:lvl1pPr>
          </a:lstStyle>
          <a:p>
            <a:pPr marL="0" lvl="0" indent="0">
              <a:lnSpc>
                <a:spcPct val="100000"/>
              </a:lnSpc>
              <a:spcBef>
                <a:spcPts val="0"/>
              </a:spcBef>
            </a:pPr>
            <a:r>
              <a:rPr lang="en-US" altLang="zh-CN" dirty="0"/>
              <a:t>Click to Edit Title</a:t>
            </a:r>
            <a:endParaRPr lang="en-US" dirty="0"/>
          </a:p>
        </p:txBody>
      </p:sp>
    </p:spTree>
    <p:extLst>
      <p:ext uri="{BB962C8B-B14F-4D97-AF65-F5344CB8AC3E}">
        <p14:creationId xmlns:p14="http://schemas.microsoft.com/office/powerpoint/2010/main" val="236883825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7#标题和内容（两行标题）">
    <p:spTree>
      <p:nvGrpSpPr>
        <p:cNvPr id="1" name=""/>
        <p:cNvGrpSpPr/>
        <p:nvPr/>
      </p:nvGrpSpPr>
      <p:grpSpPr>
        <a:xfrm>
          <a:off x="0" y="0"/>
          <a:ext cx="0" cy="0"/>
          <a:chOff x="0" y="0"/>
          <a:chExt cx="0" cy="0"/>
        </a:xfrm>
      </p:grpSpPr>
      <p:sp>
        <p:nvSpPr>
          <p:cNvPr id="3" name="标题 1"/>
          <p:cNvSpPr>
            <a:spLocks noGrp="1"/>
          </p:cNvSpPr>
          <p:nvPr>
            <p:ph type="title" hasCustomPrompt="1"/>
          </p:nvPr>
        </p:nvSpPr>
        <p:spPr>
          <a:xfrm>
            <a:off x="455613" y="447468"/>
            <a:ext cx="11293475" cy="1001920"/>
          </a:xfrm>
          <a:prstGeom prst="rect">
            <a:avLst/>
          </a:prstGeom>
        </p:spPr>
        <p:txBody>
          <a:bodyPr lIns="0" tIns="0" rIns="0" bIns="0" anchor="t">
            <a:normAutofit/>
          </a:bodyPr>
          <a:lstStyle>
            <a:lvl1pPr>
              <a:defRPr lang="zh-CN" altLang="en-US" baseline="0" dirty="0">
                <a:latin typeface="Huawei Sans" panose="020C0503030203020204" pitchFamily="34" charset="0"/>
                <a:ea typeface="方正兰亭黑简体" panose="02000000000000000000" pitchFamily="2" charset="-122"/>
              </a:defRPr>
            </a:lvl1pPr>
          </a:lstStyle>
          <a:p>
            <a:pPr marL="0" lvl="0" indent="0" defTabSz="1187798">
              <a:lnSpc>
                <a:spcPts val="3430"/>
              </a:lnSpc>
              <a:spcBef>
                <a:spcPts val="0"/>
              </a:spcBef>
              <a:buFont typeface="Arial" panose="020B0604020202020204" pitchFamily="34" charset="0"/>
            </a:pPr>
            <a:r>
              <a:rPr lang="en-US" altLang="zh-CN" dirty="0"/>
              <a:t>Title</a:t>
            </a:r>
            <a:endParaRPr lang="zh-CN" altLang="en-US" dirty="0"/>
          </a:p>
        </p:txBody>
      </p:sp>
      <p:sp>
        <p:nvSpPr>
          <p:cNvPr id="9" name="文本占位符 6"/>
          <p:cNvSpPr>
            <a:spLocks noGrp="1"/>
          </p:cNvSpPr>
          <p:nvPr>
            <p:ph type="body" sz="quarter" idx="10" hasCustomPrompt="1"/>
          </p:nvPr>
        </p:nvSpPr>
        <p:spPr>
          <a:xfrm>
            <a:off x="455613" y="1484312"/>
            <a:ext cx="11293476" cy="4443243"/>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a:t>Click here to edit</a:t>
            </a:r>
            <a:endParaRPr lang="zh-CN" altLang="en-US" dirty="0"/>
          </a:p>
        </p:txBody>
      </p:sp>
    </p:spTree>
    <p:extLst>
      <p:ext uri="{BB962C8B-B14F-4D97-AF65-F5344CB8AC3E}">
        <p14:creationId xmlns:p14="http://schemas.microsoft.com/office/powerpoint/2010/main" val="1983342411"/>
      </p:ext>
    </p:extLst>
  </p:cSld>
  <p:clrMapOvr>
    <a:masterClrMapping/>
  </p:clrMapOvr>
  <p:extLst>
    <p:ext uri="{DCECCB84-F9BA-43D5-87BE-67443E8EF086}">
      <p15:sldGuideLst xmlns:p15="http://schemas.microsoft.com/office/powerpoint/2012/main">
        <p15:guide id="1" orient="horz" pos="935">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7*#标题和内容（一行标题）">
    <p:spTree>
      <p:nvGrpSpPr>
        <p:cNvPr id="1" name=""/>
        <p:cNvGrpSpPr/>
        <p:nvPr/>
      </p:nvGrpSpPr>
      <p:grpSpPr>
        <a:xfrm>
          <a:off x="0" y="0"/>
          <a:ext cx="0" cy="0"/>
          <a:chOff x="0" y="0"/>
          <a:chExt cx="0" cy="0"/>
        </a:xfrm>
      </p:grpSpPr>
      <p:sp>
        <p:nvSpPr>
          <p:cNvPr id="3" name="标题 1"/>
          <p:cNvSpPr>
            <a:spLocks noGrp="1"/>
          </p:cNvSpPr>
          <p:nvPr>
            <p:ph type="title" hasCustomPrompt="1"/>
          </p:nvPr>
        </p:nvSpPr>
        <p:spPr>
          <a:xfrm>
            <a:off x="455612" y="447468"/>
            <a:ext cx="11293475" cy="497095"/>
          </a:xfrm>
          <a:prstGeom prst="rect">
            <a:avLst/>
          </a:prstGeom>
        </p:spPr>
        <p:txBody>
          <a:bodyPr lIns="0" tIns="0" rIns="0" bIns="0" anchor="t">
            <a:normAutofit/>
          </a:bodyPr>
          <a:lstStyle>
            <a:lvl1pPr>
              <a:defRPr lang="zh-CN" altLang="en-US" baseline="0" dirty="0">
                <a:latin typeface="Huawei Sans" panose="020C0503030203020204" pitchFamily="34" charset="0"/>
                <a:ea typeface="方正兰亭黑简体" panose="02000000000000000000" pitchFamily="2" charset="-122"/>
              </a:defRPr>
            </a:lvl1pPr>
          </a:lstStyle>
          <a:p>
            <a:pPr marL="0" lvl="0" indent="0" defTabSz="1187798">
              <a:lnSpc>
                <a:spcPts val="3430"/>
              </a:lnSpc>
              <a:spcBef>
                <a:spcPts val="0"/>
              </a:spcBef>
              <a:buFont typeface="Arial" panose="020B0604020202020204" pitchFamily="34" charset="0"/>
            </a:pPr>
            <a:r>
              <a:rPr lang="en-US" altLang="zh-CN" dirty="0"/>
              <a:t>Title</a:t>
            </a:r>
            <a:endParaRPr lang="zh-CN" altLang="en-US" dirty="0"/>
          </a:p>
        </p:txBody>
      </p:sp>
      <p:sp>
        <p:nvSpPr>
          <p:cNvPr id="9" name="文本占位符 6"/>
          <p:cNvSpPr>
            <a:spLocks noGrp="1"/>
          </p:cNvSpPr>
          <p:nvPr>
            <p:ph type="body" sz="quarter" idx="10" hasCustomPrompt="1"/>
          </p:nvPr>
        </p:nvSpPr>
        <p:spPr>
          <a:xfrm>
            <a:off x="455612" y="1052514"/>
            <a:ext cx="11293476" cy="4875042"/>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a:t>Click here to edit</a:t>
            </a:r>
            <a:endParaRPr lang="zh-CN" altLang="en-US" dirty="0"/>
          </a:p>
        </p:txBody>
      </p:sp>
    </p:spTree>
    <p:extLst>
      <p:ext uri="{BB962C8B-B14F-4D97-AF65-F5344CB8AC3E}">
        <p14:creationId xmlns:p14="http://schemas.microsoft.com/office/powerpoint/2010/main" val="2510128258"/>
      </p:ext>
    </p:extLst>
  </p:cSld>
  <p:clrMapOvr>
    <a:masterClrMapping/>
  </p:clrMapOvr>
  <p:extLst>
    <p:ext uri="{DCECCB84-F9BA-43D5-87BE-67443E8EF086}">
      <p15:sldGuideLst xmlns:p15="http://schemas.microsoft.com/office/powerpoint/2012/main">
        <p15:guide id="0" orient="horz" pos="663">
          <p15:clr>
            <a:srgbClr val="FBAE40"/>
          </p15:clr>
        </p15:guide>
        <p15:guide id="1" orient="horz" pos="595">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8#仅标题（两行标题）">
    <p:spTree>
      <p:nvGrpSpPr>
        <p:cNvPr id="1" name=""/>
        <p:cNvGrpSpPr/>
        <p:nvPr/>
      </p:nvGrpSpPr>
      <p:grpSpPr>
        <a:xfrm>
          <a:off x="0" y="0"/>
          <a:ext cx="0" cy="0"/>
          <a:chOff x="0" y="0"/>
          <a:chExt cx="0" cy="0"/>
        </a:xfrm>
      </p:grpSpPr>
      <p:sp>
        <p:nvSpPr>
          <p:cNvPr id="3" name="标题 1"/>
          <p:cNvSpPr>
            <a:spLocks noGrp="1"/>
          </p:cNvSpPr>
          <p:nvPr>
            <p:ph type="title" hasCustomPrompt="1"/>
          </p:nvPr>
        </p:nvSpPr>
        <p:spPr>
          <a:xfrm>
            <a:off x="455613" y="447468"/>
            <a:ext cx="11293475" cy="1001920"/>
          </a:xfrm>
          <a:prstGeom prst="rect">
            <a:avLst/>
          </a:prstGeom>
        </p:spPr>
        <p:txBody>
          <a:bodyPr lIns="0" tIns="0" rIns="0" bIns="0" anchor="t">
            <a:normAutofit/>
          </a:bodyPr>
          <a:lstStyle>
            <a:lvl1pPr>
              <a:defRPr lang="zh-CN" altLang="en-US" baseline="0" dirty="0"/>
            </a:lvl1pPr>
          </a:lstStyle>
          <a:p>
            <a:pPr marL="0" lvl="0" indent="0" defTabSz="1187798">
              <a:lnSpc>
                <a:spcPts val="3430"/>
              </a:lnSpc>
              <a:spcBef>
                <a:spcPts val="0"/>
              </a:spcBef>
              <a:buFont typeface="Arial" panose="020B0604020202020204" pitchFamily="34" charset="0"/>
            </a:pPr>
            <a:r>
              <a:rPr lang="en-US" altLang="zh-CN" dirty="0"/>
              <a:t>Title</a:t>
            </a:r>
            <a:endParaRPr lang="zh-CN" altLang="en-US" dirty="0"/>
          </a:p>
        </p:txBody>
      </p:sp>
    </p:spTree>
    <p:extLst>
      <p:ext uri="{BB962C8B-B14F-4D97-AF65-F5344CB8AC3E}">
        <p14:creationId xmlns:p14="http://schemas.microsoft.com/office/powerpoint/2010/main" val="296368696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8*#仅标题（一行标题）">
    <p:spTree>
      <p:nvGrpSpPr>
        <p:cNvPr id="1" name=""/>
        <p:cNvGrpSpPr/>
        <p:nvPr/>
      </p:nvGrpSpPr>
      <p:grpSpPr>
        <a:xfrm>
          <a:off x="0" y="0"/>
          <a:ext cx="0" cy="0"/>
          <a:chOff x="0" y="0"/>
          <a:chExt cx="0" cy="0"/>
        </a:xfrm>
      </p:grpSpPr>
      <p:sp>
        <p:nvSpPr>
          <p:cNvPr id="3" name="标题 1"/>
          <p:cNvSpPr>
            <a:spLocks noGrp="1"/>
          </p:cNvSpPr>
          <p:nvPr>
            <p:ph type="title" hasCustomPrompt="1"/>
          </p:nvPr>
        </p:nvSpPr>
        <p:spPr>
          <a:xfrm>
            <a:off x="455613" y="447468"/>
            <a:ext cx="11293475" cy="497095"/>
          </a:xfrm>
          <a:prstGeom prst="rect">
            <a:avLst/>
          </a:prstGeom>
        </p:spPr>
        <p:txBody>
          <a:bodyPr lIns="0" tIns="0" rIns="0" bIns="0" anchor="t">
            <a:normAutofit/>
          </a:bodyPr>
          <a:lstStyle>
            <a:lvl1pPr>
              <a:defRPr lang="zh-CN" altLang="en-US" baseline="0" dirty="0"/>
            </a:lvl1pPr>
          </a:lstStyle>
          <a:p>
            <a:pPr marL="0" lvl="0" indent="0" defTabSz="1187798">
              <a:lnSpc>
                <a:spcPts val="3430"/>
              </a:lnSpc>
              <a:spcBef>
                <a:spcPts val="0"/>
              </a:spcBef>
              <a:buFont typeface="Arial" panose="020B0604020202020204" pitchFamily="34" charset="0"/>
            </a:pPr>
            <a:r>
              <a:rPr lang="en-US" altLang="zh-CN" dirty="0"/>
              <a:t>Title</a:t>
            </a:r>
            <a:endParaRPr lang="zh-CN" altLang="en-US" dirty="0"/>
          </a:p>
        </p:txBody>
      </p:sp>
    </p:spTree>
    <p:extLst>
      <p:ext uri="{BB962C8B-B14F-4D97-AF65-F5344CB8AC3E}">
        <p14:creationId xmlns:p14="http://schemas.microsoft.com/office/powerpoint/2010/main" val="1277366756"/>
      </p:ext>
    </p:extLst>
  </p:cSld>
  <p:clrMapOvr>
    <a:masterClrMapping/>
  </p:clrMapOvr>
  <p:extLst>
    <p:ext uri="{DCECCB84-F9BA-43D5-87BE-67443E8EF086}">
      <p15:sldGuideLst xmlns:p15="http://schemas.microsoft.com/office/powerpoint/2012/main">
        <p15:guide id="1" orient="horz" pos="595">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9#全白背景">
    <p:spTree>
      <p:nvGrpSpPr>
        <p:cNvPr id="1" name=""/>
        <p:cNvGrpSpPr/>
        <p:nvPr/>
      </p:nvGrpSpPr>
      <p:grpSpPr>
        <a:xfrm>
          <a:off x="0" y="0"/>
          <a:ext cx="0" cy="0"/>
          <a:chOff x="0" y="0"/>
          <a:chExt cx="0" cy="0"/>
        </a:xfrm>
      </p:grpSpPr>
    </p:spTree>
    <p:extLst>
      <p:ext uri="{BB962C8B-B14F-4D97-AF65-F5344CB8AC3E}">
        <p14:creationId xmlns:p14="http://schemas.microsoft.com/office/powerpoint/2010/main" val="254625487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_15#谢谢">
    <p:bg bwMode="gray">
      <p:bgPr>
        <a:solidFill>
          <a:srgbClr val="FFFFFF"/>
        </a:solidFill>
        <a:effectLst/>
      </p:bgPr>
    </p:bg>
    <p:spTree>
      <p:nvGrpSpPr>
        <p:cNvPr id="1" name=""/>
        <p:cNvGrpSpPr/>
        <p:nvPr/>
      </p:nvGrpSpPr>
      <p:grpSpPr>
        <a:xfrm>
          <a:off x="0" y="0"/>
          <a:ext cx="0" cy="0"/>
          <a:chOff x="0" y="0"/>
          <a:chExt cx="0" cy="0"/>
        </a:xfrm>
      </p:grpSpPr>
      <p:sp>
        <p:nvSpPr>
          <p:cNvPr id="3" name="TextBox 3">
            <a:extLst>
              <a:ext uri="{FF2B5EF4-FFF2-40B4-BE49-F238E27FC236}">
                <a16:creationId xmlns="" xmlns:a16="http://schemas.microsoft.com/office/drawing/2014/main" id="{42AF307D-40F4-EC4C-9108-79E948007529}"/>
              </a:ext>
            </a:extLst>
          </p:cNvPr>
          <p:cNvSpPr txBox="1"/>
          <p:nvPr userDrawn="1"/>
        </p:nvSpPr>
        <p:spPr>
          <a:xfrm>
            <a:off x="607486" y="1402064"/>
            <a:ext cx="3921034" cy="854717"/>
          </a:xfrm>
          <a:prstGeom prst="rect">
            <a:avLst/>
          </a:prstGeom>
          <a:noFill/>
        </p:spPr>
        <p:txBody>
          <a:bodyPr wrap="square" rtlCol="0">
            <a:spAutoFit/>
          </a:bodyPr>
          <a:lstStyle/>
          <a:p>
            <a:pPr algn="l"/>
            <a:r>
              <a:rPr lang="en-US" sz="4940" dirty="0">
                <a:solidFill>
                  <a:schemeClr val="tx1"/>
                </a:solidFill>
              </a:rPr>
              <a:t>Thank you.</a:t>
            </a:r>
          </a:p>
        </p:txBody>
      </p:sp>
    </p:spTree>
    <p:extLst>
      <p:ext uri="{BB962C8B-B14F-4D97-AF65-F5344CB8AC3E}">
        <p14:creationId xmlns:p14="http://schemas.microsoft.com/office/powerpoint/2010/main" val="253511034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3#前言">
    <p:bg>
      <p:bgPr>
        <a:solidFill>
          <a:srgbClr val="EBEBEB"/>
        </a:solidFill>
        <a:effectLst/>
      </p:bgPr>
    </p:bg>
    <p:spTree>
      <p:nvGrpSpPr>
        <p:cNvPr id="1" name=""/>
        <p:cNvGrpSpPr/>
        <p:nvPr/>
      </p:nvGrpSpPr>
      <p:grpSpPr>
        <a:xfrm>
          <a:off x="0" y="0"/>
          <a:ext cx="0" cy="0"/>
          <a:chOff x="0" y="0"/>
          <a:chExt cx="0" cy="0"/>
        </a:xfrm>
      </p:grpSpPr>
      <p:sp>
        <p:nvSpPr>
          <p:cNvPr id="15" name="文本占位符 6"/>
          <p:cNvSpPr>
            <a:spLocks noGrp="1"/>
          </p:cNvSpPr>
          <p:nvPr>
            <p:ph type="body" sz="quarter" idx="10" hasCustomPrompt="1"/>
          </p:nvPr>
        </p:nvSpPr>
        <p:spPr>
          <a:xfrm>
            <a:off x="1019174" y="1844675"/>
            <a:ext cx="10153651" cy="4082668"/>
          </a:xfrm>
          <a:prstGeom prst="rect">
            <a:avLst/>
          </a:prstGeom>
        </p:spPr>
        <p:txBody>
          <a:bodyPr/>
          <a:lstStyle>
            <a:lvl1pPr marL="302279" indent="-302279" algn="just" eaLnBrk="1" fontAlgn="ctr" hangingPunct="1">
              <a:buClrTx/>
              <a:buSzPct val="50000"/>
              <a:buFont typeface="Wingdings" panose="05000000000000000000" pitchFamily="2" charset="2"/>
              <a:buChar char="l"/>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marL="654938" indent="-251899" fontAlgn="ctr">
              <a:buClrTx/>
              <a:buSzPct val="50000"/>
              <a:buFont typeface="Wingdings" panose="05000000000000000000" pitchFamily="2" charset="2"/>
              <a:buChar char="p"/>
              <a:defRPr baseline="0">
                <a:solidFill>
                  <a:schemeClr val="tx1"/>
                </a:solidFill>
                <a:latin typeface="Huawei Sans" panose="020C0503030203020204" pitchFamily="34" charset="0"/>
                <a:ea typeface="方正兰亭黑简体" panose="02000000000000000000" pitchFamily="2" charset="-122"/>
              </a:defRPr>
            </a:lvl2pPr>
            <a:lvl3pPr marL="1003998" indent="-201519" fontAlgn="ctr">
              <a:buSzPct val="50000"/>
              <a:buFont typeface="Wingdings" panose="05000000000000000000" pitchFamily="2" charset="2"/>
              <a:buChar char="n"/>
              <a:defRPr lang="zh-CN" altLang="en-US" baseline="0" dirty="0" smtClean="0">
                <a:solidFill>
                  <a:schemeClr val="tx1"/>
                </a:solidFill>
                <a:latin typeface="Huawei Sans" panose="020C0503030203020204" pitchFamily="34" charset="0"/>
                <a:ea typeface="方正兰亭黑简体" panose="02000000000000000000" pitchFamily="2" charset="-122"/>
              </a:defRPr>
            </a:lvl3pPr>
            <a:lvl4pPr fontAlgn="ctr">
              <a:defRPr baseline="0">
                <a:latin typeface="Huawei Sans" panose="020C0503030203020204" pitchFamily="34" charset="0"/>
                <a:ea typeface="方正兰亭黑简体" panose="02000000000000000000" pitchFamily="2" charset="-122"/>
              </a:defRPr>
            </a:lvl4pPr>
            <a:lvl5pPr marL="1802879" indent="-201519" fontAlgn="ctr">
              <a:buClrTx/>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5pPr>
          </a:lstStyle>
          <a:p>
            <a:pPr eaLnBrk="1" hangingPunct="1"/>
            <a:r>
              <a:rPr lang="en-US" altLang="zh-CN" dirty="0"/>
              <a:t>The chapter describes ...</a:t>
            </a:r>
            <a:endParaRPr lang="zh-CN" altLang="en-US" dirty="0"/>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a:p>
            <a:pPr eaLnBrk="1" hangingPunct="1"/>
            <a:endParaRPr lang="en-US" altLang="zh-CN" dirty="0"/>
          </a:p>
        </p:txBody>
      </p:sp>
      <p:cxnSp>
        <p:nvCxnSpPr>
          <p:cNvPr id="14" name="直线连接符 14">
            <a:extLst>
              <a:ext uri="{FF2B5EF4-FFF2-40B4-BE49-F238E27FC236}">
                <a16:creationId xmlns="" xmlns:a16="http://schemas.microsoft.com/office/drawing/2014/main" id="{C79E9F57-49BC-DC4A-B843-36D48051C848}"/>
              </a:ext>
            </a:extLst>
          </p:cNvPr>
          <p:cNvCxnSpPr>
            <a:cxnSpLocks/>
          </p:cNvCxnSpPr>
          <p:nvPr userDrawn="1"/>
        </p:nvCxnSpPr>
        <p:spPr>
          <a:xfrm flipH="1">
            <a:off x="1029917" y="1349255"/>
            <a:ext cx="2160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27" name="文本框 16">
            <a:extLst>
              <a:ext uri="{FF2B5EF4-FFF2-40B4-BE49-F238E27FC236}">
                <a16:creationId xmlns="" xmlns:a16="http://schemas.microsoft.com/office/drawing/2014/main" id="{568EC886-2612-1F43-AB51-21A76A078357}"/>
              </a:ext>
            </a:extLst>
          </p:cNvPr>
          <p:cNvSpPr txBox="1"/>
          <p:nvPr userDrawn="1"/>
        </p:nvSpPr>
        <p:spPr>
          <a:xfrm>
            <a:off x="918916" y="630373"/>
            <a:ext cx="2398413" cy="707886"/>
          </a:xfrm>
          <a:prstGeom prst="rect">
            <a:avLst/>
          </a:prstGeom>
          <a:noFill/>
        </p:spPr>
        <p:txBody>
          <a:bodyPr wrap="none" rtlCol="0">
            <a:spAutoFit/>
          </a:bodyPr>
          <a:lstStyle/>
          <a:p>
            <a:pPr marL="0" marR="0" lvl="0" indent="0" algn="l" defTabSz="914478" rtl="0" eaLnBrk="1" fontAlgn="auto" latinLnBrk="0" hangingPunct="1">
              <a:lnSpc>
                <a:spcPct val="100000"/>
              </a:lnSpc>
              <a:spcBef>
                <a:spcPts val="0"/>
              </a:spcBef>
              <a:spcAft>
                <a:spcPts val="0"/>
              </a:spcAft>
              <a:buClrTx/>
              <a:buSzTx/>
              <a:buFontTx/>
              <a:buNone/>
              <a:tabLst/>
              <a:defRPr/>
            </a:pPr>
            <a:r>
              <a:rPr lang="en-US" altLang="zh-CN" sz="4000" b="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Foreword</a:t>
            </a:r>
            <a:endParaRPr lang="zh-CN" altLang="en-US" sz="4000" b="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1666758303"/>
      </p:ext>
    </p:extLst>
  </p:cSld>
  <p:clrMapOvr>
    <a:masterClrMapping/>
  </p:clrMapOvr>
  <p:extLst>
    <p:ext uri="{DCECCB84-F9BA-43D5-87BE-67443E8EF086}">
      <p15:sldGuideLst xmlns:p15="http://schemas.microsoft.com/office/powerpoint/2012/main">
        <p15:guide id="1" pos="642">
          <p15:clr>
            <a:srgbClr val="FBAE40"/>
          </p15:clr>
        </p15:guide>
        <p15:guide id="2" pos="7038">
          <p15:clr>
            <a:srgbClr val="FBAE40"/>
          </p15:clr>
        </p15:guide>
        <p15:guide id="3" orient="horz" pos="1162">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4#目标">
    <p:bg>
      <p:bgPr>
        <a:solidFill>
          <a:srgbClr val="EBEBEB"/>
        </a:solidFill>
        <a:effectLst/>
      </p:bgPr>
    </p:bg>
    <p:spTree>
      <p:nvGrpSpPr>
        <p:cNvPr id="1" name=""/>
        <p:cNvGrpSpPr/>
        <p:nvPr/>
      </p:nvGrpSpPr>
      <p:grpSpPr>
        <a:xfrm>
          <a:off x="0" y="0"/>
          <a:ext cx="0" cy="0"/>
          <a:chOff x="0" y="0"/>
          <a:chExt cx="0" cy="0"/>
        </a:xfrm>
      </p:grpSpPr>
      <p:sp>
        <p:nvSpPr>
          <p:cNvPr id="15" name="文本占位符 6"/>
          <p:cNvSpPr>
            <a:spLocks noGrp="1"/>
          </p:cNvSpPr>
          <p:nvPr>
            <p:ph type="body" sz="quarter" idx="10" hasCustomPrompt="1"/>
          </p:nvPr>
        </p:nvSpPr>
        <p:spPr>
          <a:xfrm>
            <a:off x="1019174" y="1844675"/>
            <a:ext cx="10153651" cy="4082668"/>
          </a:xfrm>
          <a:prstGeom prst="rect">
            <a:avLst/>
          </a:prstGeom>
        </p:spPr>
        <p:txBody>
          <a:bodyPr/>
          <a:lstStyle>
            <a:lvl1pPr marL="0" marR="0" indent="0" algn="just" defTabSz="914034" rtl="0" eaLnBrk="1" fontAlgn="ctr" latinLnBrk="0" hangingPunct="1">
              <a:lnSpc>
                <a:spcPct val="140000"/>
              </a:lnSpc>
              <a:spcBef>
                <a:spcPts val="792"/>
              </a:spcBef>
              <a:spcAft>
                <a:spcPts val="0"/>
              </a:spcAft>
              <a:buClrTx/>
              <a:buSzPct val="50000"/>
              <a:buFont typeface="Wingdings" panose="05000000000000000000" pitchFamily="2" charset="2"/>
              <a:buNone/>
              <a:tabLst/>
              <a:defRPr kumimoji="0" lang="en-US" altLang="zh-CN" sz="2200" b="0" i="0" u="none" strike="noStrike" kern="0" cap="none" spc="0" normalizeH="0" baseline="0" noProof="0" smtClean="0">
                <a:ln>
                  <a:noFill/>
                </a:ln>
                <a:solidFill>
                  <a:srgbClr val="000000"/>
                </a:solidFill>
                <a:effectLst/>
                <a:uLnTx/>
                <a:uFillTx/>
              </a:defRPr>
            </a:lvl1pPr>
            <a:lvl2pPr marL="654938" indent="-251899" fontAlgn="ctr">
              <a:buClrTx/>
              <a:buSzPct val="50000"/>
              <a:buFont typeface="Wingdings" panose="05000000000000000000" pitchFamily="2" charset="2"/>
              <a:buChar char="p"/>
              <a:defRPr baseline="0">
                <a:solidFill>
                  <a:schemeClr val="tx1"/>
                </a:solidFill>
                <a:latin typeface="Huawei Sans" panose="020C0503030203020204" pitchFamily="34" charset="0"/>
                <a:ea typeface="方正兰亭黑简体" panose="02000000000000000000" pitchFamily="2" charset="-122"/>
              </a:defRPr>
            </a:lvl2pPr>
            <a:lvl3pPr marL="1003998" indent="-201519" fontAlgn="ctr">
              <a:buSzPct val="50000"/>
              <a:buFont typeface="Wingdings" panose="05000000000000000000" pitchFamily="2" charset="2"/>
              <a:buChar char="n"/>
              <a:defRPr lang="zh-CN" altLang="en-US" baseline="0" dirty="0" smtClean="0">
                <a:solidFill>
                  <a:schemeClr val="tx1"/>
                </a:solidFill>
                <a:latin typeface="Huawei Sans" panose="020C0503030203020204" pitchFamily="34" charset="0"/>
                <a:ea typeface="方正兰亭黑简体" panose="02000000000000000000" pitchFamily="2" charset="-122"/>
              </a:defRPr>
            </a:lvl3pPr>
            <a:lvl4pPr fontAlgn="ctr">
              <a:defRPr baseline="0">
                <a:latin typeface="Huawei Sans" panose="020C0503030203020204" pitchFamily="34" charset="0"/>
                <a:ea typeface="方正兰亭黑简体" panose="02000000000000000000" pitchFamily="2" charset="-122"/>
              </a:defRPr>
            </a:lvl4pPr>
            <a:lvl5pPr marL="1802879" indent="-201519" fontAlgn="ctr">
              <a:buClrTx/>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5pPr>
          </a:lstStyle>
          <a:p>
            <a:pPr marL="302279" marR="0" lvl="0" indent="-302279" algn="just" defTabSz="914034" rtl="0" eaLnBrk="1" fontAlgn="ctr" latinLnBrk="0" hangingPunct="1">
              <a:lnSpc>
                <a:spcPct val="140000"/>
              </a:lnSpc>
              <a:spcBef>
                <a:spcPts val="792"/>
              </a:spcBef>
              <a:spcAft>
                <a:spcPts val="0"/>
              </a:spcAft>
              <a:buClrTx/>
              <a:buSzPct val="50000"/>
              <a:buFont typeface="Wingdings" panose="05000000000000000000" pitchFamily="2" charset="2"/>
              <a:buChar char="l"/>
              <a:tabLst/>
              <a:defRPr/>
            </a:pPr>
            <a:r>
              <a:rPr kumimoji="0" lang="en-US" altLang="zh-CN" sz="2200" b="0" i="0" u="none" strike="noStrike" kern="0" cap="none" spc="0" normalizeH="0" baseline="0" noProof="0" dirty="0">
                <a:ln>
                  <a:noFill/>
                </a:ln>
                <a:solidFill>
                  <a:srgbClr val="000000"/>
                </a:solidFill>
                <a:effectLst/>
                <a:uLnTx/>
                <a:uFillTx/>
                <a:latin typeface="+mn-lt"/>
                <a:ea typeface="+mn-ea"/>
                <a:cs typeface="+mn-cs"/>
              </a:rPr>
              <a:t>On completion of this course, you will be able to:</a:t>
            </a:r>
            <a:endParaRPr lang="en-US" altLang="zh-CN" dirty="0"/>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a:p>
            <a:pPr eaLnBrk="1" hangingPunct="1"/>
            <a:endParaRPr lang="en-US" altLang="zh-CN" dirty="0"/>
          </a:p>
        </p:txBody>
      </p:sp>
      <p:cxnSp>
        <p:nvCxnSpPr>
          <p:cNvPr id="14" name="直线连接符 14">
            <a:extLst>
              <a:ext uri="{FF2B5EF4-FFF2-40B4-BE49-F238E27FC236}">
                <a16:creationId xmlns="" xmlns:a16="http://schemas.microsoft.com/office/drawing/2014/main" id="{C79E9F57-49BC-DC4A-B843-36D48051C848}"/>
              </a:ext>
            </a:extLst>
          </p:cNvPr>
          <p:cNvCxnSpPr>
            <a:cxnSpLocks/>
          </p:cNvCxnSpPr>
          <p:nvPr userDrawn="1"/>
        </p:nvCxnSpPr>
        <p:spPr>
          <a:xfrm flipH="1">
            <a:off x="1029917" y="1349255"/>
            <a:ext cx="2340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27" name="文本框 16">
            <a:extLst>
              <a:ext uri="{FF2B5EF4-FFF2-40B4-BE49-F238E27FC236}">
                <a16:creationId xmlns="" xmlns:a16="http://schemas.microsoft.com/office/drawing/2014/main" id="{568EC886-2612-1F43-AB51-21A76A078357}"/>
              </a:ext>
            </a:extLst>
          </p:cNvPr>
          <p:cNvSpPr txBox="1"/>
          <p:nvPr userDrawn="1"/>
        </p:nvSpPr>
        <p:spPr>
          <a:xfrm>
            <a:off x="918916" y="630373"/>
            <a:ext cx="2576346" cy="707886"/>
          </a:xfrm>
          <a:prstGeom prst="rect">
            <a:avLst/>
          </a:prstGeom>
          <a:noFill/>
        </p:spPr>
        <p:txBody>
          <a:bodyPr wrap="none" rtlCol="0">
            <a:spAutoFit/>
          </a:bodyPr>
          <a:lstStyle/>
          <a:p>
            <a:pPr lvl="0" fontAlgn="ctr"/>
            <a:r>
              <a:rPr lang="en-US" altLang="zh-CN" sz="400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Objectives</a:t>
            </a:r>
          </a:p>
        </p:txBody>
      </p:sp>
    </p:spTree>
    <p:extLst>
      <p:ext uri="{BB962C8B-B14F-4D97-AF65-F5344CB8AC3E}">
        <p14:creationId xmlns:p14="http://schemas.microsoft.com/office/powerpoint/2010/main" val="1834249973"/>
      </p:ext>
    </p:extLst>
  </p:cSld>
  <p:clrMapOvr>
    <a:masterClrMapping/>
  </p:clrMapOvr>
  <p:extLst>
    <p:ext uri="{DCECCB84-F9BA-43D5-87BE-67443E8EF086}">
      <p15:sldGuideLst xmlns:p15="http://schemas.microsoft.com/office/powerpoint/2012/main">
        <p15:guide id="1" pos="642">
          <p15:clr>
            <a:srgbClr val="FBAE40"/>
          </p15:clr>
        </p15:guide>
        <p15:guide id="2" pos="7038">
          <p15:clr>
            <a:srgbClr val="FBAE40"/>
          </p15:clr>
        </p15:guide>
        <p15:guide id="3" orient="horz" pos="1162">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5#目录">
    <p:bg>
      <p:bgPr>
        <a:solidFill>
          <a:srgbClr val="EBEBEB"/>
        </a:solidFill>
        <a:effectLst/>
      </p:bgPr>
    </p:bg>
    <p:spTree>
      <p:nvGrpSpPr>
        <p:cNvPr id="1" name=""/>
        <p:cNvGrpSpPr/>
        <p:nvPr/>
      </p:nvGrpSpPr>
      <p:grpSpPr>
        <a:xfrm>
          <a:off x="0" y="0"/>
          <a:ext cx="0" cy="0"/>
          <a:chOff x="0" y="0"/>
          <a:chExt cx="0" cy="0"/>
        </a:xfrm>
      </p:grpSpPr>
      <p:sp>
        <p:nvSpPr>
          <p:cNvPr id="29" name="文本占位符 6"/>
          <p:cNvSpPr>
            <a:spLocks noGrp="1"/>
          </p:cNvSpPr>
          <p:nvPr>
            <p:ph type="body" sz="quarter" idx="10" hasCustomPrompt="1"/>
          </p:nvPr>
        </p:nvSpPr>
        <p:spPr>
          <a:xfrm>
            <a:off x="1019175" y="1844675"/>
            <a:ext cx="10153650" cy="4068811"/>
          </a:xfrm>
          <a:prstGeom prst="rect">
            <a:avLst/>
          </a:prstGeom>
        </p:spPr>
        <p:txBody>
          <a:bodyPr/>
          <a:lstStyle>
            <a:lvl1pPr marL="457017" marR="0" indent="-457017" algn="just" defTabSz="801367" rtl="0" eaLnBrk="1" fontAlgn="ctr" latinLnBrk="0" hangingPunct="1">
              <a:lnSpc>
                <a:spcPct val="140000"/>
              </a:lnSpc>
              <a:spcBef>
                <a:spcPct val="30000"/>
              </a:spcBef>
              <a:spcAft>
                <a:spcPct val="0"/>
              </a:spcAft>
              <a:buClrTx/>
              <a:buSzPct val="100000"/>
              <a:buFont typeface="+mj-lt"/>
              <a:buAutoNum type="arabicPeriod"/>
              <a:tabLst/>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fontAlgn="ctr">
              <a:buClrTx/>
              <a:buSzPct val="100000"/>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2pPr>
            <a:lvl3pPr>
              <a:defRPr/>
            </a:lvl3pPr>
            <a:lvl5pPr>
              <a:buNone/>
              <a:defRPr/>
            </a:lvl5pPr>
          </a:lstStyle>
          <a:p>
            <a:pPr marL="457200" indent="-457200">
              <a:buSzPct val="100000"/>
              <a:buFont typeface="+mj-lt"/>
              <a:buAutoNum type="arabicPeriod"/>
            </a:pPr>
            <a:r>
              <a:rPr lang="zh-CN" altLang="en-US" dirty="0"/>
              <a:t>一级目录一</a:t>
            </a:r>
            <a:endParaRPr lang="en-US" altLang="zh-CN" dirty="0"/>
          </a:p>
          <a:p>
            <a:pPr marL="653788" lvl="1" indent="-457017">
              <a:buSzPct val="100000"/>
              <a:buFont typeface="+mj-lt"/>
              <a:buAutoNum type="arabicPeriod"/>
            </a:pPr>
            <a:endParaRPr lang="en-US" altLang="zh-CN" dirty="0"/>
          </a:p>
          <a:p>
            <a:pPr marL="457200" indent="-457200">
              <a:buSzPct val="100000"/>
              <a:buFont typeface="+mj-lt"/>
              <a:buAutoNum type="arabicPeriod"/>
            </a:pPr>
            <a:r>
              <a:rPr lang="zh-CN" altLang="en-US" dirty="0"/>
              <a:t>一级目录二</a:t>
            </a:r>
            <a:endParaRPr lang="en-US" altLang="zh-CN" dirty="0"/>
          </a:p>
          <a:p>
            <a:pPr marL="457200" indent="-457200">
              <a:buSzPct val="100000"/>
              <a:buFont typeface="+mj-lt"/>
              <a:buAutoNum type="arabicPeriod"/>
            </a:pPr>
            <a:r>
              <a:rPr lang="zh-CN" altLang="en-US" dirty="0"/>
              <a:t>一级目录三</a:t>
            </a:r>
            <a:endParaRPr lang="en-US" altLang="zh-CN" dirty="0"/>
          </a:p>
          <a:p>
            <a:pPr marL="457200" indent="-457200">
              <a:buSzPct val="100000"/>
              <a:buFont typeface="+mj-lt"/>
              <a:buAutoNum type="arabicPeriod"/>
            </a:pPr>
            <a:r>
              <a:rPr lang="zh-CN" altLang="en-US" dirty="0"/>
              <a:t>一级目录四</a:t>
            </a:r>
            <a:endParaRPr lang="en-US" altLang="zh-CN" dirty="0"/>
          </a:p>
          <a:p>
            <a:endParaRPr lang="zh-CN" altLang="en-US" dirty="0"/>
          </a:p>
        </p:txBody>
      </p:sp>
      <p:cxnSp>
        <p:nvCxnSpPr>
          <p:cNvPr id="28" name="直线连接符 14">
            <a:extLst>
              <a:ext uri="{FF2B5EF4-FFF2-40B4-BE49-F238E27FC236}">
                <a16:creationId xmlns="" xmlns:a16="http://schemas.microsoft.com/office/drawing/2014/main" id="{C79E9F57-49BC-DC4A-B843-36D48051C848}"/>
              </a:ext>
            </a:extLst>
          </p:cNvPr>
          <p:cNvCxnSpPr>
            <a:cxnSpLocks/>
          </p:cNvCxnSpPr>
          <p:nvPr userDrawn="1"/>
        </p:nvCxnSpPr>
        <p:spPr>
          <a:xfrm flipH="1">
            <a:off x="1029917" y="1349255"/>
            <a:ext cx="2016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30" name="文本框 16">
            <a:extLst>
              <a:ext uri="{FF2B5EF4-FFF2-40B4-BE49-F238E27FC236}">
                <a16:creationId xmlns="" xmlns:a16="http://schemas.microsoft.com/office/drawing/2014/main" id="{568EC886-2612-1F43-AB51-21A76A078357}"/>
              </a:ext>
            </a:extLst>
          </p:cNvPr>
          <p:cNvSpPr txBox="1"/>
          <p:nvPr userDrawn="1"/>
        </p:nvSpPr>
        <p:spPr>
          <a:xfrm>
            <a:off x="918916" y="630373"/>
            <a:ext cx="2252540" cy="707886"/>
          </a:xfrm>
          <a:prstGeom prst="rect">
            <a:avLst/>
          </a:prstGeom>
          <a:noFill/>
        </p:spPr>
        <p:txBody>
          <a:bodyPr wrap="none" rtlCol="0">
            <a:spAutoFit/>
          </a:bodyPr>
          <a:lstStyle>
            <a:defPPr>
              <a:defRPr lang="en-US"/>
            </a:defPPr>
            <a:lvl1pPr defTabSz="1001223" eaLnBrk="0" fontAlgn="ctr" hangingPunct="0">
              <a:defRPr sz="3640" b="0" baseline="0">
                <a:solidFill>
                  <a:schemeClr val="tx1">
                    <a:lumMod val="75000"/>
                    <a:lumOff val="25000"/>
                  </a:schemeClr>
                </a:solidFill>
                <a:latin typeface="Huawei Sans" panose="020C0503030203020204" pitchFamily="34" charset="0"/>
                <a:ea typeface="方正兰亭黑简体" panose="02000000000000000000" pitchFamily="2" charset="-122"/>
                <a:cs typeface="Huawei Sans" panose="020C0503030203020204" pitchFamily="34" charset="0"/>
              </a:defRPr>
            </a:lvl1pPr>
          </a:lstStyle>
          <a:p>
            <a:pPr algn="l" defTabSz="1001624" eaLnBrk="0" fontAlgn="ctr" hangingPunct="0"/>
            <a:r>
              <a:rPr lang="en-US" altLang="zh-CN" sz="4000" b="0" kern="12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Contents</a:t>
            </a:r>
          </a:p>
        </p:txBody>
      </p:sp>
    </p:spTree>
    <p:extLst>
      <p:ext uri="{BB962C8B-B14F-4D97-AF65-F5344CB8AC3E}">
        <p14:creationId xmlns:p14="http://schemas.microsoft.com/office/powerpoint/2010/main" val="3581804930"/>
      </p:ext>
    </p:extLst>
  </p:cSld>
  <p:clrMapOvr>
    <a:masterClrMapping/>
  </p:clrMapOvr>
  <p:extLst>
    <p:ext uri="{DCECCB84-F9BA-43D5-87BE-67443E8EF086}">
      <p15:sldGuideLst xmlns:p15="http://schemas.microsoft.com/office/powerpoint/2012/main">
        <p15:guide id="1" pos="642">
          <p15:clr>
            <a:srgbClr val="FBAE40"/>
          </p15:clr>
        </p15:guide>
        <p15:guide id="2" pos="7038">
          <p15:clr>
            <a:srgbClr val="FBAE40"/>
          </p15:clr>
        </p15:guide>
        <p15:guide id="3" orient="horz" pos="1162">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6#本节概述和学习目标(可选)">
    <p:bg>
      <p:bgPr>
        <a:solidFill>
          <a:srgbClr val="EBEBEB"/>
        </a:solidFill>
        <a:effectLst/>
      </p:bgPr>
    </p:bg>
    <p:spTree>
      <p:nvGrpSpPr>
        <p:cNvPr id="1" name=""/>
        <p:cNvGrpSpPr/>
        <p:nvPr/>
      </p:nvGrpSpPr>
      <p:grpSpPr>
        <a:xfrm>
          <a:off x="0" y="0"/>
          <a:ext cx="0" cy="0"/>
          <a:chOff x="0" y="0"/>
          <a:chExt cx="0" cy="0"/>
        </a:xfrm>
      </p:grpSpPr>
      <p:sp>
        <p:nvSpPr>
          <p:cNvPr id="15" name="文本占位符 6"/>
          <p:cNvSpPr>
            <a:spLocks noGrp="1"/>
          </p:cNvSpPr>
          <p:nvPr>
            <p:ph type="body" sz="quarter" idx="10"/>
          </p:nvPr>
        </p:nvSpPr>
        <p:spPr>
          <a:xfrm>
            <a:off x="1019174" y="1844675"/>
            <a:ext cx="10153651" cy="4082668"/>
          </a:xfrm>
          <a:prstGeom prst="rect">
            <a:avLst/>
          </a:prstGeom>
        </p:spPr>
        <p:txBody>
          <a:bodyPr/>
          <a:lstStyle>
            <a:lvl1pPr marL="302279" indent="-302279" algn="just" fontAlgn="ctr">
              <a:buClrTx/>
              <a:buSzPct val="50000"/>
              <a:buFont typeface="Wingdings" panose="05000000000000000000" pitchFamily="2" charset="2"/>
              <a:buChar char="l"/>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marL="654938" indent="-251899" fontAlgn="ctr">
              <a:buClrTx/>
              <a:buSzPct val="50000"/>
              <a:buFont typeface="Wingdings" panose="05000000000000000000" pitchFamily="2" charset="2"/>
              <a:buChar char="p"/>
              <a:defRPr baseline="0">
                <a:solidFill>
                  <a:schemeClr val="tx1"/>
                </a:solidFill>
                <a:latin typeface="Huawei Sans" panose="020C0503030203020204" pitchFamily="34" charset="0"/>
                <a:ea typeface="方正兰亭黑简体" panose="02000000000000000000" pitchFamily="2" charset="-122"/>
              </a:defRPr>
            </a:lvl2pPr>
            <a:lvl3pPr marL="1003998" indent="-201519" fontAlgn="ctr">
              <a:buSzPct val="50000"/>
              <a:buFont typeface="Wingdings" panose="05000000000000000000" pitchFamily="2" charset="2"/>
              <a:buChar char="n"/>
              <a:defRPr lang="zh-CN" altLang="en-US" baseline="0" dirty="0" smtClean="0">
                <a:solidFill>
                  <a:schemeClr val="tx1"/>
                </a:solidFill>
                <a:latin typeface="Huawei Sans" panose="020C0503030203020204" pitchFamily="34" charset="0"/>
                <a:ea typeface="方正兰亭黑简体" panose="02000000000000000000" pitchFamily="2" charset="-122"/>
              </a:defRPr>
            </a:lvl3pPr>
            <a:lvl4pPr fontAlgn="ctr">
              <a:defRPr baseline="0">
                <a:latin typeface="Huawei Sans" panose="020C0503030203020204" pitchFamily="34" charset="0"/>
                <a:ea typeface="方正兰亭黑简体" panose="02000000000000000000" pitchFamily="2" charset="-122"/>
              </a:defRPr>
            </a:lvl4pPr>
            <a:lvl5pPr marL="1802879" indent="-201519" fontAlgn="ctr">
              <a:buClrTx/>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a:p>
            <a:pPr eaLnBrk="1" hangingPunct="1"/>
            <a:endParaRPr lang="en-US" altLang="zh-CN" dirty="0"/>
          </a:p>
        </p:txBody>
      </p:sp>
      <p:cxnSp>
        <p:nvCxnSpPr>
          <p:cNvPr id="14" name="直线连接符 14">
            <a:extLst>
              <a:ext uri="{FF2B5EF4-FFF2-40B4-BE49-F238E27FC236}">
                <a16:creationId xmlns="" xmlns:a16="http://schemas.microsoft.com/office/drawing/2014/main" id="{C79E9F57-49BC-DC4A-B843-36D48051C848}"/>
              </a:ext>
            </a:extLst>
          </p:cNvPr>
          <p:cNvCxnSpPr>
            <a:cxnSpLocks/>
          </p:cNvCxnSpPr>
          <p:nvPr userDrawn="1"/>
        </p:nvCxnSpPr>
        <p:spPr>
          <a:xfrm flipH="1">
            <a:off x="1029917" y="1349255"/>
            <a:ext cx="5688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27" name="文本框 16">
            <a:extLst>
              <a:ext uri="{FF2B5EF4-FFF2-40B4-BE49-F238E27FC236}">
                <a16:creationId xmlns="" xmlns:a16="http://schemas.microsoft.com/office/drawing/2014/main" id="{568EC886-2612-1F43-AB51-21A76A078357}"/>
              </a:ext>
            </a:extLst>
          </p:cNvPr>
          <p:cNvSpPr txBox="1"/>
          <p:nvPr userDrawn="1"/>
        </p:nvSpPr>
        <p:spPr>
          <a:xfrm>
            <a:off x="918916" y="630373"/>
            <a:ext cx="5950668" cy="707886"/>
          </a:xfrm>
          <a:prstGeom prst="rect">
            <a:avLst/>
          </a:prstGeom>
          <a:noFill/>
        </p:spPr>
        <p:txBody>
          <a:bodyPr wrap="none" rtlCol="0">
            <a:spAutoFit/>
          </a:bodyPr>
          <a:lstStyle/>
          <a:p>
            <a:pPr lvl="0" fontAlgn="ctr"/>
            <a:r>
              <a:rPr lang="en-US" altLang="zh-CN" sz="40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Overview and Objectives</a:t>
            </a:r>
          </a:p>
        </p:txBody>
      </p:sp>
    </p:spTree>
    <p:extLst>
      <p:ext uri="{BB962C8B-B14F-4D97-AF65-F5344CB8AC3E}">
        <p14:creationId xmlns:p14="http://schemas.microsoft.com/office/powerpoint/2010/main" val="543817557"/>
      </p:ext>
    </p:extLst>
  </p:cSld>
  <p:clrMapOvr>
    <a:masterClrMapping/>
  </p:clrMapOvr>
  <p:extLst>
    <p:ext uri="{DCECCB84-F9BA-43D5-87BE-67443E8EF086}">
      <p15:sldGuideLst xmlns:p15="http://schemas.microsoft.com/office/powerpoint/2012/main">
        <p15:guide id="1" pos="642">
          <p15:clr>
            <a:srgbClr val="FBAE40"/>
          </p15:clr>
        </p15:guide>
        <p15:guide id="2" pos="7038">
          <p15:clr>
            <a:srgbClr val="FBAE40"/>
          </p15:clr>
        </p15:guide>
        <p15:guide id="3" orient="horz" pos="1162">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10#思考题">
    <p:spTree>
      <p:nvGrpSpPr>
        <p:cNvPr id="1" name=""/>
        <p:cNvGrpSpPr/>
        <p:nvPr/>
      </p:nvGrpSpPr>
      <p:grpSpPr>
        <a:xfrm>
          <a:off x="0" y="0"/>
          <a:ext cx="0" cy="0"/>
          <a:chOff x="0" y="0"/>
          <a:chExt cx="0" cy="0"/>
        </a:xfrm>
      </p:grpSpPr>
      <p:sp>
        <p:nvSpPr>
          <p:cNvPr id="4" name="文本占位符 6"/>
          <p:cNvSpPr>
            <a:spLocks noGrp="1"/>
          </p:cNvSpPr>
          <p:nvPr>
            <p:ph type="body" sz="quarter" idx="10" hasCustomPrompt="1"/>
          </p:nvPr>
        </p:nvSpPr>
        <p:spPr>
          <a:xfrm>
            <a:off x="1019176" y="1844675"/>
            <a:ext cx="10153650" cy="4068812"/>
          </a:xfrm>
          <a:prstGeom prst="rect">
            <a:avLst/>
          </a:prstGeom>
        </p:spPr>
        <p:txBody>
          <a:bodyPr/>
          <a:lstStyle>
            <a:lvl1pPr marL="457200" marR="0" indent="-457200" algn="just" defTabSz="801688" rtl="0" eaLnBrk="1" fontAlgn="ctr" latinLnBrk="0" hangingPunct="1">
              <a:lnSpc>
                <a:spcPct val="140000"/>
              </a:lnSpc>
              <a:spcBef>
                <a:spcPct val="30000"/>
              </a:spcBef>
              <a:spcAft>
                <a:spcPct val="0"/>
              </a:spcAft>
              <a:buClr>
                <a:schemeClr val="tx1"/>
              </a:buClr>
              <a:buSzPct val="100000"/>
              <a:buFont typeface="+mj-lt"/>
              <a:buAutoNum type="arabicPeriod"/>
              <a:tabLst/>
              <a:defRPr sz="2000" baseline="0">
                <a:latin typeface="Huawei Sans" panose="020C0503030203020204" pitchFamily="34" charset="0"/>
                <a:ea typeface="方正兰亭黑简体" panose="02000000000000000000" pitchFamily="2" charset="-122"/>
                <a:cs typeface="Huawei Sans" panose="020C0503030203020204" pitchFamily="34" charset="0"/>
              </a:defRPr>
            </a:lvl1pPr>
            <a:lvl2pPr marL="744537" indent="-342900" algn="just" fontAlgn="ctr">
              <a:buSzPct val="100000"/>
              <a:buFont typeface="+mj-lt"/>
              <a:buAutoNum type="alphaUcPeriod"/>
              <a:defRPr sz="1800" baseline="0">
                <a:latin typeface="Huawei Sans" panose="020C0503030203020204" pitchFamily="34" charset="0"/>
              </a:defRPr>
            </a:lvl2pPr>
            <a:lvl3pPr>
              <a:defRPr/>
            </a:lvl3pPr>
            <a:lvl5pPr>
              <a:buNone/>
              <a:defRPr/>
            </a:lvl5pPr>
          </a:lstStyle>
          <a:p>
            <a:pPr marL="457200" marR="0" lvl="0" indent="-457200" algn="just" defTabSz="801688">
              <a:spcBef>
                <a:spcPct val="30000"/>
              </a:spcBef>
              <a:spcAft>
                <a:spcPct val="0"/>
              </a:spcAft>
              <a:buClr>
                <a:schemeClr val="tx1"/>
              </a:buClr>
              <a:buSzPct val="100000"/>
              <a:buFont typeface="+mj-lt"/>
              <a:buAutoNum type="arabicPeriod"/>
              <a:tabLst/>
            </a:pPr>
            <a:r>
              <a:rPr lang="en-US" altLang="zh-CN" dirty="0"/>
              <a:t>Question description.</a:t>
            </a:r>
          </a:p>
          <a:p>
            <a:pPr lvl="1"/>
            <a:endParaRPr lang="en-US" altLang="zh-CN" dirty="0"/>
          </a:p>
        </p:txBody>
      </p:sp>
      <p:cxnSp>
        <p:nvCxnSpPr>
          <p:cNvPr id="5" name="直线连接符 14">
            <a:extLst>
              <a:ext uri="{FF2B5EF4-FFF2-40B4-BE49-F238E27FC236}">
                <a16:creationId xmlns="" xmlns:a16="http://schemas.microsoft.com/office/drawing/2014/main" id="{C79E9F57-49BC-DC4A-B843-36D48051C848}"/>
              </a:ext>
            </a:extLst>
          </p:cNvPr>
          <p:cNvCxnSpPr>
            <a:cxnSpLocks/>
          </p:cNvCxnSpPr>
          <p:nvPr userDrawn="1"/>
        </p:nvCxnSpPr>
        <p:spPr>
          <a:xfrm flipH="1">
            <a:off x="1029917" y="1349255"/>
            <a:ext cx="1044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6" name="文本框 16">
            <a:extLst>
              <a:ext uri="{FF2B5EF4-FFF2-40B4-BE49-F238E27FC236}">
                <a16:creationId xmlns="" xmlns:a16="http://schemas.microsoft.com/office/drawing/2014/main" id="{568EC886-2612-1F43-AB51-21A76A078357}"/>
              </a:ext>
            </a:extLst>
          </p:cNvPr>
          <p:cNvSpPr txBox="1"/>
          <p:nvPr userDrawn="1"/>
        </p:nvSpPr>
        <p:spPr>
          <a:xfrm>
            <a:off x="918916" y="630373"/>
            <a:ext cx="1258678" cy="707886"/>
          </a:xfrm>
          <a:prstGeom prst="rect">
            <a:avLst/>
          </a:prstGeom>
          <a:noFill/>
        </p:spPr>
        <p:txBody>
          <a:bodyPr wrap="none" rtlCol="0">
            <a:spAutoFit/>
          </a:bodyPr>
          <a:lstStyle/>
          <a:p>
            <a:pPr lvl="0" fontAlgn="ctr"/>
            <a:r>
              <a:rPr lang="en-US" altLang="zh-CN" sz="40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Quiz</a:t>
            </a:r>
          </a:p>
        </p:txBody>
      </p:sp>
    </p:spTree>
    <p:extLst>
      <p:ext uri="{BB962C8B-B14F-4D97-AF65-F5344CB8AC3E}">
        <p14:creationId xmlns:p14="http://schemas.microsoft.com/office/powerpoint/2010/main" val="422303918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11#本节小结（可选）">
    <p:spTree>
      <p:nvGrpSpPr>
        <p:cNvPr id="1" name=""/>
        <p:cNvGrpSpPr/>
        <p:nvPr/>
      </p:nvGrpSpPr>
      <p:grpSpPr>
        <a:xfrm>
          <a:off x="0" y="0"/>
          <a:ext cx="0" cy="0"/>
          <a:chOff x="0" y="0"/>
          <a:chExt cx="0" cy="0"/>
        </a:xfrm>
      </p:grpSpPr>
      <p:sp>
        <p:nvSpPr>
          <p:cNvPr id="10" name="内容占位符 6"/>
          <p:cNvSpPr>
            <a:spLocks noGrp="1"/>
          </p:cNvSpPr>
          <p:nvPr>
            <p:ph sz="quarter" idx="10" hasCustomPrompt="1"/>
          </p:nvPr>
        </p:nvSpPr>
        <p:spPr>
          <a:xfrm>
            <a:off x="1019175" y="1844675"/>
            <a:ext cx="10153650" cy="4082880"/>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2pPr>
            <a:lvl3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3pPr>
            <a:lvl4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4pPr>
            <a:lvl5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5pPr>
          </a:lstStyle>
          <a:p>
            <a:r>
              <a:rPr lang="en-US" altLang="zh-CN" dirty="0"/>
              <a:t>Click here to edit summary</a:t>
            </a:r>
            <a:endParaRPr lang="zh-CN" altLang="en-US" dirty="0"/>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cxnSp>
        <p:nvCxnSpPr>
          <p:cNvPr id="11" name="直线连接符 14">
            <a:extLst>
              <a:ext uri="{FF2B5EF4-FFF2-40B4-BE49-F238E27FC236}">
                <a16:creationId xmlns="" xmlns:a16="http://schemas.microsoft.com/office/drawing/2014/main" id="{C79E9F57-49BC-DC4A-B843-36D48051C848}"/>
              </a:ext>
            </a:extLst>
          </p:cNvPr>
          <p:cNvCxnSpPr>
            <a:cxnSpLocks/>
          </p:cNvCxnSpPr>
          <p:nvPr userDrawn="1"/>
        </p:nvCxnSpPr>
        <p:spPr>
          <a:xfrm flipH="1">
            <a:off x="1029917" y="1349255"/>
            <a:ext cx="4032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12" name="文本框 16">
            <a:extLst>
              <a:ext uri="{FF2B5EF4-FFF2-40B4-BE49-F238E27FC236}">
                <a16:creationId xmlns="" xmlns:a16="http://schemas.microsoft.com/office/drawing/2014/main" id="{568EC886-2612-1F43-AB51-21A76A078357}"/>
              </a:ext>
            </a:extLst>
          </p:cNvPr>
          <p:cNvSpPr txBox="1"/>
          <p:nvPr userDrawn="1"/>
        </p:nvSpPr>
        <p:spPr>
          <a:xfrm>
            <a:off x="918916" y="630373"/>
            <a:ext cx="4265911" cy="707886"/>
          </a:xfrm>
          <a:prstGeom prst="rect">
            <a:avLst/>
          </a:prstGeom>
          <a:noFill/>
        </p:spPr>
        <p:txBody>
          <a:bodyPr wrap="none" rtlCol="0">
            <a:spAutoFit/>
          </a:bodyPr>
          <a:lstStyle/>
          <a:p>
            <a:pPr lvl="0" fontAlgn="ctr"/>
            <a:r>
              <a:rPr lang="en-US" altLang="zh-CN" sz="40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Section Summary</a:t>
            </a:r>
          </a:p>
        </p:txBody>
      </p:sp>
    </p:spTree>
    <p:extLst>
      <p:ext uri="{BB962C8B-B14F-4D97-AF65-F5344CB8AC3E}">
        <p14:creationId xmlns:p14="http://schemas.microsoft.com/office/powerpoint/2010/main" val="2226497870"/>
      </p:ext>
    </p:extLst>
  </p:cSld>
  <p:clrMapOvr>
    <a:masterClrMapping/>
  </p:clrMapOvr>
  <p:extLst>
    <p:ext uri="{DCECCB84-F9BA-43D5-87BE-67443E8EF086}">
      <p15:sldGuideLst xmlns:p15="http://schemas.microsoft.com/office/powerpoint/2012/main"/>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12#本章总结">
    <p:spTree>
      <p:nvGrpSpPr>
        <p:cNvPr id="1" name=""/>
        <p:cNvGrpSpPr/>
        <p:nvPr/>
      </p:nvGrpSpPr>
      <p:grpSpPr>
        <a:xfrm>
          <a:off x="0" y="0"/>
          <a:ext cx="0" cy="0"/>
          <a:chOff x="0" y="0"/>
          <a:chExt cx="0" cy="0"/>
        </a:xfrm>
      </p:grpSpPr>
      <p:sp>
        <p:nvSpPr>
          <p:cNvPr id="10" name="内容占位符 6"/>
          <p:cNvSpPr>
            <a:spLocks noGrp="1"/>
          </p:cNvSpPr>
          <p:nvPr>
            <p:ph sz="quarter" idx="10" hasCustomPrompt="1"/>
          </p:nvPr>
        </p:nvSpPr>
        <p:spPr>
          <a:xfrm>
            <a:off x="1019175" y="1844675"/>
            <a:ext cx="10153650" cy="4082880"/>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2pPr>
            <a:lvl3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3pPr>
            <a:lvl4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4pPr>
            <a:lvl5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5pPr>
          </a:lstStyle>
          <a:p>
            <a:pPr lvl="0"/>
            <a:r>
              <a:rPr lang="en-US" altLang="zh-CN" dirty="0"/>
              <a:t>Click to edit</a:t>
            </a:r>
            <a:endParaRPr lang="zh-CN" altLang="en-US" dirty="0"/>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cxnSp>
        <p:nvCxnSpPr>
          <p:cNvPr id="9" name="直线连接符 14">
            <a:extLst>
              <a:ext uri="{FF2B5EF4-FFF2-40B4-BE49-F238E27FC236}">
                <a16:creationId xmlns="" xmlns:a16="http://schemas.microsoft.com/office/drawing/2014/main" id="{C79E9F57-49BC-DC4A-B843-36D48051C848}"/>
              </a:ext>
            </a:extLst>
          </p:cNvPr>
          <p:cNvCxnSpPr>
            <a:cxnSpLocks/>
          </p:cNvCxnSpPr>
          <p:nvPr userDrawn="1"/>
        </p:nvCxnSpPr>
        <p:spPr>
          <a:xfrm flipH="1">
            <a:off x="1029917" y="1349255"/>
            <a:ext cx="2196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11" name="文本框 16">
            <a:extLst>
              <a:ext uri="{FF2B5EF4-FFF2-40B4-BE49-F238E27FC236}">
                <a16:creationId xmlns="" xmlns:a16="http://schemas.microsoft.com/office/drawing/2014/main" id="{568EC886-2612-1F43-AB51-21A76A078357}"/>
              </a:ext>
            </a:extLst>
          </p:cNvPr>
          <p:cNvSpPr txBox="1"/>
          <p:nvPr userDrawn="1"/>
        </p:nvSpPr>
        <p:spPr>
          <a:xfrm>
            <a:off x="918916" y="630373"/>
            <a:ext cx="2417650" cy="707886"/>
          </a:xfrm>
          <a:prstGeom prst="rect">
            <a:avLst/>
          </a:prstGeom>
          <a:noFill/>
        </p:spPr>
        <p:txBody>
          <a:bodyPr wrap="none" rtlCol="0">
            <a:spAutoFit/>
          </a:bodyPr>
          <a:lstStyle/>
          <a:p>
            <a:pPr algn="l" defTabSz="1001624" rtl="0" eaLnBrk="0" fontAlgn="ctr" hangingPunct="0">
              <a:spcBef>
                <a:spcPct val="0"/>
              </a:spcBef>
              <a:spcAft>
                <a:spcPct val="0"/>
              </a:spcAft>
            </a:pPr>
            <a:r>
              <a:rPr lang="en-US" altLang="zh-CN" sz="4000" b="0" kern="12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Summary</a:t>
            </a:r>
          </a:p>
        </p:txBody>
      </p:sp>
    </p:spTree>
    <p:extLst>
      <p:ext uri="{BB962C8B-B14F-4D97-AF65-F5344CB8AC3E}">
        <p14:creationId xmlns:p14="http://schemas.microsoft.com/office/powerpoint/2010/main" val="130728322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13#更多信息(可选)">
    <p:spTree>
      <p:nvGrpSpPr>
        <p:cNvPr id="1" name=""/>
        <p:cNvGrpSpPr/>
        <p:nvPr/>
      </p:nvGrpSpPr>
      <p:grpSpPr>
        <a:xfrm>
          <a:off x="0" y="0"/>
          <a:ext cx="0" cy="0"/>
          <a:chOff x="0" y="0"/>
          <a:chExt cx="0" cy="0"/>
        </a:xfrm>
      </p:grpSpPr>
      <p:sp>
        <p:nvSpPr>
          <p:cNvPr id="3" name="文本占位符 6"/>
          <p:cNvSpPr>
            <a:spLocks noGrp="1"/>
          </p:cNvSpPr>
          <p:nvPr>
            <p:ph type="body" sz="quarter" idx="10" hasCustomPrompt="1"/>
          </p:nvPr>
        </p:nvSpPr>
        <p:spPr>
          <a:xfrm>
            <a:off x="1019175" y="1844675"/>
            <a:ext cx="10153650" cy="4082880"/>
          </a:xfrm>
          <a:prstGeom prst="rect">
            <a:avLst/>
          </a:prstGeom>
        </p:spPr>
        <p:txBody>
          <a:bodyPr/>
          <a:lstStyle>
            <a:lvl1pPr marL="0" marR="0" indent="0" algn="just" defTabSz="914034" rtl="0" eaLnBrk="1" fontAlgn="ctr" latinLnBrk="0" hangingPunct="1">
              <a:lnSpc>
                <a:spcPct val="140000"/>
              </a:lnSpc>
              <a:spcBef>
                <a:spcPts val="792"/>
              </a:spcBef>
              <a:spcAft>
                <a:spcPts val="0"/>
              </a:spcAft>
              <a:buClrTx/>
              <a:buSzPct val="50000"/>
              <a:buFont typeface="Wingdings" panose="05000000000000000000" pitchFamily="2" charset="2"/>
              <a:buNone/>
              <a:tabLst/>
              <a:defRPr baseline="0">
                <a:latin typeface="Huawei Sans" panose="020C0503030203020204" pitchFamily="34" charset="0"/>
                <a:ea typeface="方正兰亭黑简体" panose="02000000000000000000" pitchFamily="2" charset="-122"/>
                <a:cs typeface="Huawei Sans" panose="020C0503030203020204" pitchFamily="34" charset="0"/>
              </a:defRPr>
            </a:lvl1pPr>
            <a:lvl5pPr>
              <a:buNone/>
              <a:defRPr/>
            </a:lvl5pPr>
          </a:lstStyle>
          <a:p>
            <a:pPr marL="302279" marR="0" lvl="0" indent="-302279" algn="just" defTabSz="914034" rtl="0" eaLnBrk="1" fontAlgn="ctr" latinLnBrk="0" hangingPunct="1">
              <a:lnSpc>
                <a:spcPct val="140000"/>
              </a:lnSpc>
              <a:spcBef>
                <a:spcPts val="792"/>
              </a:spcBef>
              <a:spcAft>
                <a:spcPts val="0"/>
              </a:spcAft>
              <a:buClrTx/>
              <a:buSzPct val="50000"/>
              <a:buFont typeface="Wingdings" panose="05000000000000000000" pitchFamily="2" charset="2"/>
              <a:buChar char="l"/>
              <a:tabLst/>
              <a:defRPr/>
            </a:pPr>
            <a:r>
              <a:rPr lang="en-US" altLang="zh-CN" dirty="0"/>
              <a:t>More information for trainees</a:t>
            </a:r>
            <a:endParaRPr lang="zh-CN" altLang="en-US" dirty="0"/>
          </a:p>
          <a:p>
            <a:endParaRPr lang="zh-CN" altLang="en-US" dirty="0"/>
          </a:p>
        </p:txBody>
      </p:sp>
      <p:cxnSp>
        <p:nvCxnSpPr>
          <p:cNvPr id="12" name="直线连接符 14">
            <a:extLst>
              <a:ext uri="{FF2B5EF4-FFF2-40B4-BE49-F238E27FC236}">
                <a16:creationId xmlns="" xmlns:a16="http://schemas.microsoft.com/office/drawing/2014/main" id="{C79E9F57-49BC-DC4A-B843-36D48051C848}"/>
              </a:ext>
            </a:extLst>
          </p:cNvPr>
          <p:cNvCxnSpPr>
            <a:cxnSpLocks/>
          </p:cNvCxnSpPr>
          <p:nvPr userDrawn="1"/>
        </p:nvCxnSpPr>
        <p:spPr>
          <a:xfrm flipH="1">
            <a:off x="1029917" y="1349255"/>
            <a:ext cx="4104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13" name="文本框 16">
            <a:extLst>
              <a:ext uri="{FF2B5EF4-FFF2-40B4-BE49-F238E27FC236}">
                <a16:creationId xmlns="" xmlns:a16="http://schemas.microsoft.com/office/drawing/2014/main" id="{568EC886-2612-1F43-AB51-21A76A078357}"/>
              </a:ext>
            </a:extLst>
          </p:cNvPr>
          <p:cNvSpPr txBox="1"/>
          <p:nvPr userDrawn="1"/>
        </p:nvSpPr>
        <p:spPr>
          <a:xfrm>
            <a:off x="918916" y="630373"/>
            <a:ext cx="4357283" cy="707886"/>
          </a:xfrm>
          <a:prstGeom prst="rect">
            <a:avLst/>
          </a:prstGeom>
          <a:noFill/>
        </p:spPr>
        <p:txBody>
          <a:bodyPr wrap="none" rtlCol="0">
            <a:spAutoFit/>
          </a:bodyPr>
          <a:lstStyle/>
          <a:p>
            <a:pPr algn="l" defTabSz="1001624" rtl="0" eaLnBrk="0" fontAlgn="ctr" hangingPunct="0">
              <a:spcBef>
                <a:spcPct val="0"/>
              </a:spcBef>
              <a:spcAft>
                <a:spcPct val="0"/>
              </a:spcAft>
            </a:pPr>
            <a:r>
              <a:rPr lang="en-US" altLang="zh-CN" sz="4000" b="0" kern="12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More Information</a:t>
            </a:r>
          </a:p>
        </p:txBody>
      </p:sp>
    </p:spTree>
    <p:extLst>
      <p:ext uri="{BB962C8B-B14F-4D97-AF65-F5344CB8AC3E}">
        <p14:creationId xmlns:p14="http://schemas.microsoft.com/office/powerpoint/2010/main" val="348812492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theme" Target="../theme/theme2.xml"/><Relationship Id="rId1" Type="http://schemas.openxmlformats.org/officeDocument/2006/relationships/slideLayout" Target="../slideLayouts/slideLayout11.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14.xml"/><Relationship Id="rId7" Type="http://schemas.openxmlformats.org/officeDocument/2006/relationships/image" Target="../media/image1.png"/><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theme" Target="../theme/theme3.xml"/><Relationship Id="rId5" Type="http://schemas.openxmlformats.org/officeDocument/2006/relationships/slideLayout" Target="../slideLayouts/slideLayout16.xml"/><Relationship Id="rId4" Type="http://schemas.openxmlformats.org/officeDocument/2006/relationships/slideLayout" Target="../slideLayouts/slideLayout15.xml"/></Relationships>
</file>

<file path=ppt/slideMasters/_rels/slideMaster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theme" Target="../theme/theme4.xml"/><Relationship Id="rId1" Type="http://schemas.openxmlformats.org/officeDocument/2006/relationships/slideLayout" Target="../slideLayouts/slideLayout1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EBEBEB"/>
        </a:solidFill>
        <a:effectLst/>
      </p:bgPr>
    </p:bg>
    <p:spTree>
      <p:nvGrpSpPr>
        <p:cNvPr id="1" name=""/>
        <p:cNvGrpSpPr/>
        <p:nvPr/>
      </p:nvGrpSpPr>
      <p:grpSpPr>
        <a:xfrm>
          <a:off x="0" y="0"/>
          <a:ext cx="0" cy="0"/>
          <a:chOff x="0" y="0"/>
          <a:chExt cx="0" cy="0"/>
        </a:xfrm>
      </p:grpSpPr>
      <p:sp>
        <p:nvSpPr>
          <p:cNvPr id="23" name="TextBox 2">
            <a:extLst>
              <a:ext uri="{FF2B5EF4-FFF2-40B4-BE49-F238E27FC236}">
                <a16:creationId xmlns="" xmlns:a16="http://schemas.microsoft.com/office/drawing/2014/main" id="{6785A3D6-1271-D247-9E96-1B376F4BE7BE}"/>
              </a:ext>
            </a:extLst>
          </p:cNvPr>
          <p:cNvSpPr txBox="1"/>
          <p:nvPr userDrawn="1"/>
        </p:nvSpPr>
        <p:spPr>
          <a:xfrm>
            <a:off x="1095467" y="6356939"/>
            <a:ext cx="1463467" cy="242864"/>
          </a:xfrm>
          <a:prstGeom prst="rect">
            <a:avLst/>
          </a:prstGeom>
          <a:noFill/>
        </p:spPr>
        <p:txBody>
          <a:bodyPr wrap="square" rtlCol="0">
            <a:spAutoFit/>
          </a:bodyPr>
          <a:lstStyle/>
          <a:p>
            <a:r>
              <a:rPr lang="en-US" sz="974" b="0" baseline="0" dirty="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rPr>
              <a:t>Huawei Confidential</a:t>
            </a:r>
          </a:p>
        </p:txBody>
      </p:sp>
      <p:sp>
        <p:nvSpPr>
          <p:cNvPr id="24" name="TextBox 3">
            <a:extLst>
              <a:ext uri="{FF2B5EF4-FFF2-40B4-BE49-F238E27FC236}">
                <a16:creationId xmlns="" xmlns:a16="http://schemas.microsoft.com/office/drawing/2014/main" id="{EABEE2EE-BF4D-7A4A-B3C6-9E47668CCD98}"/>
              </a:ext>
            </a:extLst>
          </p:cNvPr>
          <p:cNvSpPr txBox="1"/>
          <p:nvPr userDrawn="1"/>
        </p:nvSpPr>
        <p:spPr>
          <a:xfrm>
            <a:off x="734131" y="6402806"/>
            <a:ext cx="499729" cy="150296"/>
          </a:xfrm>
          <a:prstGeom prst="rect">
            <a:avLst/>
          </a:prstGeom>
          <a:noFill/>
        </p:spPr>
        <p:txBody>
          <a:bodyPr wrap="square" lIns="0" tIns="0" rIns="0" bIns="0" rtlCol="0">
            <a:spAutoFit/>
          </a:bodyPr>
          <a:lstStyle/>
          <a:p>
            <a:pPr marL="0" marR="0" lvl="0" indent="0" algn="l" defTabSz="890849" rtl="0" eaLnBrk="1" fontAlgn="auto" latinLnBrk="0" hangingPunct="1">
              <a:lnSpc>
                <a:spcPct val="100000"/>
              </a:lnSpc>
              <a:spcBef>
                <a:spcPts val="0"/>
              </a:spcBef>
              <a:spcAft>
                <a:spcPts val="0"/>
              </a:spcAft>
              <a:buClrTx/>
              <a:buSzTx/>
              <a:buFontTx/>
              <a:buNone/>
              <a:tabLst/>
              <a:defRPr/>
            </a:pPr>
            <a:fld id="{C3837181-38C6-AD4F-B8BA-B444770388BB}" type="slidenum">
              <a:rPr lang="en-US" sz="974" baseline="0" smtClean="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rPr>
              <a:pPr marL="0" marR="0" lvl="0" indent="0" algn="l" defTabSz="890849" rtl="0" eaLnBrk="1" fontAlgn="auto" latinLnBrk="0" hangingPunct="1">
                <a:lnSpc>
                  <a:spcPct val="100000"/>
                </a:lnSpc>
                <a:spcBef>
                  <a:spcPts val="0"/>
                </a:spcBef>
                <a:spcAft>
                  <a:spcPts val="0"/>
                </a:spcAft>
                <a:buClrTx/>
                <a:buSzTx/>
                <a:buFontTx/>
                <a:buNone/>
                <a:tabLst/>
                <a:defRPr/>
              </a:pPr>
              <a:t>‹#›</a:t>
            </a:fld>
            <a:endParaRPr lang="en-US" sz="974" baseline="0" dirty="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endParaRPr>
          </a:p>
        </p:txBody>
      </p:sp>
      <p:pic>
        <p:nvPicPr>
          <p:cNvPr id="25" name="图片 24"/>
          <p:cNvPicPr>
            <a:picLocks noChangeAspect="1"/>
          </p:cNvPicPr>
          <p:nvPr userDrawn="1"/>
        </p:nvPicPr>
        <p:blipFill>
          <a:blip r:embed="rId12" cstate="print">
            <a:extLst>
              <a:ext uri="{28A0092B-C50C-407E-A947-70E740481C1C}">
                <a14:useLocalDpi xmlns:a14="http://schemas.microsoft.com/office/drawing/2010/main" val="0"/>
              </a:ext>
            </a:extLst>
          </a:blip>
          <a:stretch>
            <a:fillRect/>
          </a:stretch>
        </p:blipFill>
        <p:spPr>
          <a:xfrm>
            <a:off x="10195999" y="6319870"/>
            <a:ext cx="1269075" cy="271153"/>
          </a:xfrm>
          <a:prstGeom prst="rect">
            <a:avLst/>
          </a:prstGeom>
        </p:spPr>
      </p:pic>
      <p:grpSp>
        <p:nvGrpSpPr>
          <p:cNvPr id="27" name="Group 87">
            <a:extLst>
              <a:ext uri="{FF2B5EF4-FFF2-40B4-BE49-F238E27FC236}">
                <a16:creationId xmlns="" xmlns:a16="http://schemas.microsoft.com/office/drawing/2014/main" id="{37333705-F8D6-2847-B3CB-F2FAB51E2A3B}"/>
              </a:ext>
            </a:extLst>
          </p:cNvPr>
          <p:cNvGrpSpPr>
            <a:grpSpLocks noChangeAspect="1"/>
          </p:cNvGrpSpPr>
          <p:nvPr userDrawn="1"/>
        </p:nvGrpSpPr>
        <p:grpSpPr>
          <a:xfrm>
            <a:off x="12290471" y="2625389"/>
            <a:ext cx="1963323" cy="4233515"/>
            <a:chOff x="5343885" y="-48857"/>
            <a:chExt cx="3263586" cy="7037279"/>
          </a:xfrm>
        </p:grpSpPr>
        <p:sp>
          <p:nvSpPr>
            <p:cNvPr id="28" name="矩形 13">
              <a:extLst>
                <a:ext uri="{FF2B5EF4-FFF2-40B4-BE49-F238E27FC236}">
                  <a16:creationId xmlns="" xmlns:a16="http://schemas.microsoft.com/office/drawing/2014/main" id="{B14DFA89-D483-CF47-82CC-DD86D7CAB09E}"/>
                </a:ext>
              </a:extLst>
            </p:cNvPr>
            <p:cNvSpPr/>
            <p:nvPr userDrawn="1"/>
          </p:nvSpPr>
          <p:spPr>
            <a:xfrm>
              <a:off x="5356401" y="1934171"/>
              <a:ext cx="791510" cy="664397"/>
            </a:xfrm>
            <a:prstGeom prst="rect">
              <a:avLst/>
            </a:prstGeom>
            <a:solidFill>
              <a:srgbClr val="C4005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196/0/84</a:t>
              </a:r>
            </a:p>
          </p:txBody>
        </p:sp>
        <p:sp>
          <p:nvSpPr>
            <p:cNvPr id="29" name="文本框 15">
              <a:extLst>
                <a:ext uri="{FF2B5EF4-FFF2-40B4-BE49-F238E27FC236}">
                  <a16:creationId xmlns="" xmlns:a16="http://schemas.microsoft.com/office/drawing/2014/main" id="{8223ADA0-340A-794B-93B7-24AFF612A719}"/>
                </a:ext>
              </a:extLst>
            </p:cNvPr>
            <p:cNvSpPr txBox="1"/>
            <p:nvPr userDrawn="1"/>
          </p:nvSpPr>
          <p:spPr>
            <a:xfrm>
              <a:off x="5352723" y="1694497"/>
              <a:ext cx="1052647"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公司辅助色</a:t>
              </a:r>
            </a:p>
          </p:txBody>
        </p:sp>
        <p:sp>
          <p:nvSpPr>
            <p:cNvPr id="30" name="矩形 13">
              <a:extLst>
                <a:ext uri="{FF2B5EF4-FFF2-40B4-BE49-F238E27FC236}">
                  <a16:creationId xmlns="" xmlns:a16="http://schemas.microsoft.com/office/drawing/2014/main" id="{5F63E0E3-4F22-7948-AB1A-40A84ECA92EC}"/>
                </a:ext>
              </a:extLst>
            </p:cNvPr>
            <p:cNvSpPr/>
            <p:nvPr userDrawn="1"/>
          </p:nvSpPr>
          <p:spPr>
            <a:xfrm>
              <a:off x="6184680" y="1934171"/>
              <a:ext cx="791510" cy="664397"/>
            </a:xfrm>
            <a:prstGeom prst="rect">
              <a:avLst/>
            </a:prstGeom>
            <a:solidFill>
              <a:srgbClr val="CB377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203/55/120</a:t>
              </a:r>
            </a:p>
          </p:txBody>
        </p:sp>
        <p:sp>
          <p:nvSpPr>
            <p:cNvPr id="31" name="矩形 13">
              <a:extLst>
                <a:ext uri="{FF2B5EF4-FFF2-40B4-BE49-F238E27FC236}">
                  <a16:creationId xmlns="" xmlns:a16="http://schemas.microsoft.com/office/drawing/2014/main" id="{29C4A3C6-7C7B-7140-8F73-591E9F49143F}"/>
                </a:ext>
              </a:extLst>
            </p:cNvPr>
            <p:cNvSpPr/>
            <p:nvPr userDrawn="1"/>
          </p:nvSpPr>
          <p:spPr>
            <a:xfrm>
              <a:off x="5356401" y="3403061"/>
              <a:ext cx="791510" cy="664397"/>
            </a:xfrm>
            <a:prstGeom prst="rect">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237/109/0</a:t>
              </a:r>
            </a:p>
          </p:txBody>
        </p:sp>
        <p:sp>
          <p:nvSpPr>
            <p:cNvPr id="32" name="矩形 13">
              <a:extLst>
                <a:ext uri="{FF2B5EF4-FFF2-40B4-BE49-F238E27FC236}">
                  <a16:creationId xmlns="" xmlns:a16="http://schemas.microsoft.com/office/drawing/2014/main" id="{BE4C9A8D-46B0-5B40-BC47-DB6C4899227F}"/>
                </a:ext>
              </a:extLst>
            </p:cNvPr>
            <p:cNvSpPr/>
            <p:nvPr userDrawn="1"/>
          </p:nvSpPr>
          <p:spPr>
            <a:xfrm>
              <a:off x="6184680" y="2673360"/>
              <a:ext cx="791510" cy="664397"/>
            </a:xfrm>
            <a:prstGeom prst="rect">
              <a:avLst/>
            </a:prstGeom>
            <a:solidFill>
              <a:srgbClr val="99363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153/54/54</a:t>
              </a:r>
            </a:p>
          </p:txBody>
        </p:sp>
        <p:sp>
          <p:nvSpPr>
            <p:cNvPr id="33" name="矩形 13">
              <a:extLst>
                <a:ext uri="{FF2B5EF4-FFF2-40B4-BE49-F238E27FC236}">
                  <a16:creationId xmlns="" xmlns:a16="http://schemas.microsoft.com/office/drawing/2014/main" id="{612F2ED4-F7A4-9E48-95E1-8D07B3BBE962}"/>
                </a:ext>
              </a:extLst>
            </p:cNvPr>
            <p:cNvSpPr/>
            <p:nvPr userDrawn="1"/>
          </p:nvSpPr>
          <p:spPr>
            <a:xfrm>
              <a:off x="5356401" y="4866463"/>
              <a:ext cx="791510" cy="664397"/>
            </a:xfrm>
            <a:prstGeom prst="rect">
              <a:avLst/>
            </a:prstGeom>
            <a:solidFill>
              <a:srgbClr val="62B23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98/178/48</a:t>
              </a:r>
            </a:p>
          </p:txBody>
        </p:sp>
        <p:sp>
          <p:nvSpPr>
            <p:cNvPr id="34" name="矩形 13">
              <a:extLst>
                <a:ext uri="{FF2B5EF4-FFF2-40B4-BE49-F238E27FC236}">
                  <a16:creationId xmlns="" xmlns:a16="http://schemas.microsoft.com/office/drawing/2014/main" id="{A9E1D476-C288-8945-A68A-1F20C557294B}"/>
                </a:ext>
              </a:extLst>
            </p:cNvPr>
            <p:cNvSpPr/>
            <p:nvPr userDrawn="1"/>
          </p:nvSpPr>
          <p:spPr>
            <a:xfrm>
              <a:off x="6184680" y="3415851"/>
              <a:ext cx="791510" cy="664397"/>
            </a:xfrm>
            <a:prstGeom prst="rect">
              <a:avLst/>
            </a:prstGeom>
            <a:solidFill>
              <a:srgbClr val="F2894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242/137/68</a:t>
              </a:r>
              <a:endParaRPr kumimoji="1" lang="mr-IN" altLang="zh-CN" sz="500" b="1" dirty="0">
                <a:solidFill>
                  <a:srgbClr val="FFFFFF"/>
                </a:solidFill>
                <a:latin typeface="Arial" charset="0"/>
                <a:ea typeface="Arial" charset="0"/>
                <a:cs typeface="Arial" charset="0"/>
              </a:endParaRPr>
            </a:p>
          </p:txBody>
        </p:sp>
        <p:sp>
          <p:nvSpPr>
            <p:cNvPr id="35" name="矩形 13">
              <a:extLst>
                <a:ext uri="{FF2B5EF4-FFF2-40B4-BE49-F238E27FC236}">
                  <a16:creationId xmlns="" xmlns:a16="http://schemas.microsoft.com/office/drawing/2014/main" id="{42823EBB-E62E-F149-AC9A-09950051F283}"/>
                </a:ext>
              </a:extLst>
            </p:cNvPr>
            <p:cNvSpPr/>
            <p:nvPr userDrawn="1"/>
          </p:nvSpPr>
          <p:spPr>
            <a:xfrm>
              <a:off x="5353240" y="184963"/>
              <a:ext cx="791510" cy="664397"/>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185C</a:t>
              </a:r>
            </a:p>
            <a:p>
              <a:pPr algn="ctr">
                <a:lnSpc>
                  <a:spcPts val="620"/>
                </a:lnSpc>
                <a:spcBef>
                  <a:spcPts val="0"/>
                </a:spcBef>
              </a:pPr>
              <a:r>
                <a:rPr kumimoji="1" lang="en-US" altLang="zh-CN" sz="500" b="1" dirty="0">
                  <a:solidFill>
                    <a:schemeClr val="tx2"/>
                  </a:solidFill>
                  <a:latin typeface="Arial" charset="0"/>
                  <a:ea typeface="Arial" charset="0"/>
                  <a:cs typeface="Arial" charset="0"/>
                </a:rPr>
                <a:t>RGB </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199/0/11  </a:t>
              </a:r>
            </a:p>
          </p:txBody>
        </p:sp>
        <p:sp>
          <p:nvSpPr>
            <p:cNvPr id="36" name="文本框 15">
              <a:extLst>
                <a:ext uri="{FF2B5EF4-FFF2-40B4-BE49-F238E27FC236}">
                  <a16:creationId xmlns="" xmlns:a16="http://schemas.microsoft.com/office/drawing/2014/main" id="{EA01C299-6FF2-3642-AAEC-A1DF62D9C654}"/>
                </a:ext>
              </a:extLst>
            </p:cNvPr>
            <p:cNvSpPr txBox="1"/>
            <p:nvPr userDrawn="1"/>
          </p:nvSpPr>
          <p:spPr>
            <a:xfrm>
              <a:off x="5343885" y="-48857"/>
              <a:ext cx="726488"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公司色</a:t>
              </a:r>
            </a:p>
          </p:txBody>
        </p:sp>
        <p:sp>
          <p:nvSpPr>
            <p:cNvPr id="37" name="矩形 13">
              <a:extLst>
                <a:ext uri="{FF2B5EF4-FFF2-40B4-BE49-F238E27FC236}">
                  <a16:creationId xmlns="" xmlns:a16="http://schemas.microsoft.com/office/drawing/2014/main" id="{B84AB502-165F-764A-9621-65CA8CBBEAEA}"/>
                </a:ext>
              </a:extLst>
            </p:cNvPr>
            <p:cNvSpPr/>
            <p:nvPr userDrawn="1"/>
          </p:nvSpPr>
          <p:spPr>
            <a:xfrm>
              <a:off x="5352600" y="918047"/>
              <a:ext cx="791510" cy="664397"/>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186C</a:t>
              </a:r>
            </a:p>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200/16/46  </a:t>
              </a:r>
            </a:p>
          </p:txBody>
        </p:sp>
        <p:sp>
          <p:nvSpPr>
            <p:cNvPr id="38" name="矩形 13">
              <a:extLst>
                <a:ext uri="{FF2B5EF4-FFF2-40B4-BE49-F238E27FC236}">
                  <a16:creationId xmlns="" xmlns:a16="http://schemas.microsoft.com/office/drawing/2014/main" id="{CB8870E8-3E95-764C-B621-A168E194CC7A}"/>
                </a:ext>
              </a:extLst>
            </p:cNvPr>
            <p:cNvSpPr/>
            <p:nvPr userDrawn="1"/>
          </p:nvSpPr>
          <p:spPr>
            <a:xfrm>
              <a:off x="5354164" y="2665974"/>
              <a:ext cx="791510" cy="664397"/>
            </a:xfrm>
            <a:prstGeom prst="rect">
              <a:avLst/>
            </a:prstGeom>
            <a:solidFill>
              <a:srgbClr val="7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127/0/1</a:t>
              </a:r>
            </a:p>
          </p:txBody>
        </p:sp>
        <p:sp>
          <p:nvSpPr>
            <p:cNvPr id="39" name="矩形 13">
              <a:extLst>
                <a:ext uri="{FF2B5EF4-FFF2-40B4-BE49-F238E27FC236}">
                  <a16:creationId xmlns="" xmlns:a16="http://schemas.microsoft.com/office/drawing/2014/main" id="{356EF69A-1936-544F-A95F-0664F4E186D5}"/>
                </a:ext>
              </a:extLst>
            </p:cNvPr>
            <p:cNvSpPr/>
            <p:nvPr userDrawn="1"/>
          </p:nvSpPr>
          <p:spPr>
            <a:xfrm>
              <a:off x="5354164" y="4134866"/>
              <a:ext cx="791510" cy="664397"/>
            </a:xfrm>
            <a:prstGeom prst="rect">
              <a:avLst/>
            </a:prstGeom>
            <a:solidFill>
              <a:srgbClr val="FCC8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52/200/0</a:t>
              </a:r>
            </a:p>
          </p:txBody>
        </p:sp>
        <p:sp>
          <p:nvSpPr>
            <p:cNvPr id="40" name="矩形 13">
              <a:extLst>
                <a:ext uri="{FF2B5EF4-FFF2-40B4-BE49-F238E27FC236}">
                  <a16:creationId xmlns="" xmlns:a16="http://schemas.microsoft.com/office/drawing/2014/main" id="{03EBAB43-95A5-1C4A-8458-B86EB3D51FCA}"/>
                </a:ext>
              </a:extLst>
            </p:cNvPr>
            <p:cNvSpPr/>
            <p:nvPr userDrawn="1"/>
          </p:nvSpPr>
          <p:spPr>
            <a:xfrm>
              <a:off x="5354164" y="5596166"/>
              <a:ext cx="791510" cy="664397"/>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48/181/197</a:t>
              </a:r>
            </a:p>
          </p:txBody>
        </p:sp>
        <p:sp>
          <p:nvSpPr>
            <p:cNvPr id="41" name="矩形 13">
              <a:extLst>
                <a:ext uri="{FF2B5EF4-FFF2-40B4-BE49-F238E27FC236}">
                  <a16:creationId xmlns="" xmlns:a16="http://schemas.microsoft.com/office/drawing/2014/main" id="{371A8520-F934-304C-B57F-B49F768694E2}"/>
                </a:ext>
              </a:extLst>
            </p:cNvPr>
            <p:cNvSpPr/>
            <p:nvPr userDrawn="1"/>
          </p:nvSpPr>
          <p:spPr>
            <a:xfrm>
              <a:off x="6194511" y="4866463"/>
              <a:ext cx="791510" cy="664397"/>
            </a:xfrm>
            <a:prstGeom prst="rect">
              <a:avLst/>
            </a:prstGeom>
            <a:solidFill>
              <a:srgbClr val="81C15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129/193/95</a:t>
              </a:r>
            </a:p>
          </p:txBody>
        </p:sp>
        <p:sp>
          <p:nvSpPr>
            <p:cNvPr id="42" name="矩形 13">
              <a:extLst>
                <a:ext uri="{FF2B5EF4-FFF2-40B4-BE49-F238E27FC236}">
                  <a16:creationId xmlns="" xmlns:a16="http://schemas.microsoft.com/office/drawing/2014/main" id="{B83004D7-279B-C14E-9FCF-870FA1B74FDF}"/>
                </a:ext>
              </a:extLst>
            </p:cNvPr>
            <p:cNvSpPr/>
            <p:nvPr userDrawn="1"/>
          </p:nvSpPr>
          <p:spPr>
            <a:xfrm>
              <a:off x="6192274" y="4134866"/>
              <a:ext cx="791510" cy="664397"/>
            </a:xfrm>
            <a:prstGeom prst="rect">
              <a:avLst/>
            </a:prstGeom>
            <a:solidFill>
              <a:srgbClr val="FDD35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253/211/81</a:t>
              </a:r>
            </a:p>
          </p:txBody>
        </p:sp>
        <p:sp>
          <p:nvSpPr>
            <p:cNvPr id="43" name="矩形 13">
              <a:extLst>
                <a:ext uri="{FF2B5EF4-FFF2-40B4-BE49-F238E27FC236}">
                  <a16:creationId xmlns="" xmlns:a16="http://schemas.microsoft.com/office/drawing/2014/main" id="{99635968-4E69-CC41-9D78-6DF253FE3035}"/>
                </a:ext>
              </a:extLst>
            </p:cNvPr>
            <p:cNvSpPr/>
            <p:nvPr userDrawn="1"/>
          </p:nvSpPr>
          <p:spPr>
            <a:xfrm>
              <a:off x="6192274" y="5596166"/>
              <a:ext cx="791510" cy="664397"/>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86/196/210</a:t>
              </a:r>
            </a:p>
          </p:txBody>
        </p:sp>
        <p:sp>
          <p:nvSpPr>
            <p:cNvPr id="44" name="矩形 13">
              <a:extLst>
                <a:ext uri="{FF2B5EF4-FFF2-40B4-BE49-F238E27FC236}">
                  <a16:creationId xmlns="" xmlns:a16="http://schemas.microsoft.com/office/drawing/2014/main" id="{BDBE4949-07B7-F046-AD95-68E4B0C11CCD}"/>
                </a:ext>
              </a:extLst>
            </p:cNvPr>
            <p:cNvSpPr/>
            <p:nvPr/>
          </p:nvSpPr>
          <p:spPr>
            <a:xfrm>
              <a:off x="6186245" y="184963"/>
              <a:ext cx="791510" cy="664397"/>
            </a:xfrm>
            <a:prstGeom prst="rect">
              <a:avLst/>
            </a:prstGeom>
            <a:solidFill>
              <a:srgbClr val="D3394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211/57/65</a:t>
              </a:r>
            </a:p>
          </p:txBody>
        </p:sp>
        <p:sp>
          <p:nvSpPr>
            <p:cNvPr id="65" name="矩形 13">
              <a:extLst>
                <a:ext uri="{FF2B5EF4-FFF2-40B4-BE49-F238E27FC236}">
                  <a16:creationId xmlns="" xmlns:a16="http://schemas.microsoft.com/office/drawing/2014/main" id="{AA9F9E00-6A31-F14B-A2E4-79908835FD14}"/>
                </a:ext>
              </a:extLst>
            </p:cNvPr>
            <p:cNvSpPr/>
            <p:nvPr/>
          </p:nvSpPr>
          <p:spPr>
            <a:xfrm>
              <a:off x="6185604" y="918047"/>
              <a:ext cx="791510" cy="664397"/>
            </a:xfrm>
            <a:prstGeom prst="rect">
              <a:avLst/>
            </a:prstGeom>
            <a:solidFill>
              <a:srgbClr val="D3385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211/56/89</a:t>
              </a:r>
            </a:p>
          </p:txBody>
        </p:sp>
        <p:sp>
          <p:nvSpPr>
            <p:cNvPr id="66" name="矩形 13">
              <a:extLst>
                <a:ext uri="{FF2B5EF4-FFF2-40B4-BE49-F238E27FC236}">
                  <a16:creationId xmlns="" xmlns:a16="http://schemas.microsoft.com/office/drawing/2014/main" id="{38715A31-485E-B744-B409-43F9F04B48F7}"/>
                </a:ext>
              </a:extLst>
            </p:cNvPr>
            <p:cNvSpPr/>
            <p:nvPr/>
          </p:nvSpPr>
          <p:spPr>
            <a:xfrm>
              <a:off x="6996262" y="1934171"/>
              <a:ext cx="791510" cy="664397"/>
            </a:xfrm>
            <a:prstGeom prst="rect">
              <a:avLst/>
            </a:prstGeom>
            <a:solidFill>
              <a:srgbClr val="DD80A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221/128/170</a:t>
              </a:r>
            </a:p>
          </p:txBody>
        </p:sp>
        <p:sp>
          <p:nvSpPr>
            <p:cNvPr id="67" name="矩形 13">
              <a:extLst>
                <a:ext uri="{FF2B5EF4-FFF2-40B4-BE49-F238E27FC236}">
                  <a16:creationId xmlns="" xmlns:a16="http://schemas.microsoft.com/office/drawing/2014/main" id="{4AE1609B-25DD-2C4A-B05B-D18ADBC39C71}"/>
                </a:ext>
              </a:extLst>
            </p:cNvPr>
            <p:cNvSpPr/>
            <p:nvPr/>
          </p:nvSpPr>
          <p:spPr>
            <a:xfrm>
              <a:off x="6996262" y="2673360"/>
              <a:ext cx="791510" cy="664397"/>
            </a:xfrm>
            <a:prstGeom prst="rect">
              <a:avLst/>
            </a:prstGeom>
            <a:solidFill>
              <a:srgbClr val="BF808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191/128/130</a:t>
              </a:r>
            </a:p>
          </p:txBody>
        </p:sp>
        <p:sp>
          <p:nvSpPr>
            <p:cNvPr id="68" name="矩形 13">
              <a:extLst>
                <a:ext uri="{FF2B5EF4-FFF2-40B4-BE49-F238E27FC236}">
                  <a16:creationId xmlns="" xmlns:a16="http://schemas.microsoft.com/office/drawing/2014/main" id="{ECE90F9F-DBBC-0B49-A42C-8B62397E473E}"/>
                </a:ext>
              </a:extLst>
            </p:cNvPr>
            <p:cNvSpPr/>
            <p:nvPr/>
          </p:nvSpPr>
          <p:spPr>
            <a:xfrm>
              <a:off x="6996262" y="3415851"/>
              <a:ext cx="791510" cy="664397"/>
            </a:xfrm>
            <a:prstGeom prst="rect">
              <a:avLst/>
            </a:prstGeom>
            <a:solidFill>
              <a:srgbClr val="F6B78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246/183/140</a:t>
              </a:r>
              <a:endParaRPr kumimoji="1" lang="mr-IN" altLang="zh-CN" sz="500" b="1" dirty="0">
                <a:solidFill>
                  <a:srgbClr val="595757"/>
                </a:solidFill>
                <a:latin typeface="Arial" charset="0"/>
                <a:ea typeface="Arial" charset="0"/>
                <a:cs typeface="Arial" charset="0"/>
              </a:endParaRPr>
            </a:p>
          </p:txBody>
        </p:sp>
        <p:sp>
          <p:nvSpPr>
            <p:cNvPr id="69" name="矩形 13">
              <a:extLst>
                <a:ext uri="{FF2B5EF4-FFF2-40B4-BE49-F238E27FC236}">
                  <a16:creationId xmlns="" xmlns:a16="http://schemas.microsoft.com/office/drawing/2014/main" id="{D5B387BA-F8B8-B54E-966E-F24E271747C4}"/>
                </a:ext>
              </a:extLst>
            </p:cNvPr>
            <p:cNvSpPr/>
            <p:nvPr/>
          </p:nvSpPr>
          <p:spPr>
            <a:xfrm>
              <a:off x="7006093" y="4866463"/>
              <a:ext cx="791510" cy="664397"/>
            </a:xfrm>
            <a:prstGeom prst="rect">
              <a:avLst/>
            </a:prstGeom>
            <a:solidFill>
              <a:srgbClr val="AFD89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176/216/156</a:t>
              </a:r>
            </a:p>
          </p:txBody>
        </p:sp>
        <p:sp>
          <p:nvSpPr>
            <p:cNvPr id="70" name="矩形 13">
              <a:extLst>
                <a:ext uri="{FF2B5EF4-FFF2-40B4-BE49-F238E27FC236}">
                  <a16:creationId xmlns="" xmlns:a16="http://schemas.microsoft.com/office/drawing/2014/main" id="{E6C9B99E-8C1C-2B49-B82E-3C754B8E5C02}"/>
                </a:ext>
              </a:extLst>
            </p:cNvPr>
            <p:cNvSpPr/>
            <p:nvPr/>
          </p:nvSpPr>
          <p:spPr>
            <a:xfrm>
              <a:off x="7003856" y="4134866"/>
              <a:ext cx="791510" cy="664397"/>
            </a:xfrm>
            <a:prstGeom prst="rect">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253/227/181</a:t>
              </a:r>
            </a:p>
          </p:txBody>
        </p:sp>
        <p:sp>
          <p:nvSpPr>
            <p:cNvPr id="71" name="矩形 13">
              <a:extLst>
                <a:ext uri="{FF2B5EF4-FFF2-40B4-BE49-F238E27FC236}">
                  <a16:creationId xmlns="" xmlns:a16="http://schemas.microsoft.com/office/drawing/2014/main" id="{0106BFA2-9DE1-3A42-A6C6-69BCE0FA34F4}"/>
                </a:ext>
              </a:extLst>
            </p:cNvPr>
            <p:cNvSpPr/>
            <p:nvPr/>
          </p:nvSpPr>
          <p:spPr>
            <a:xfrm>
              <a:off x="7003856" y="5596166"/>
              <a:ext cx="791510" cy="664397"/>
            </a:xfrm>
            <a:prstGeom prst="rect">
              <a:avLst/>
            </a:prstGeom>
            <a:solidFill>
              <a:srgbClr val="94DAE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148/218/226</a:t>
              </a:r>
            </a:p>
          </p:txBody>
        </p:sp>
        <p:sp>
          <p:nvSpPr>
            <p:cNvPr id="72" name="矩形 13">
              <a:extLst>
                <a:ext uri="{FF2B5EF4-FFF2-40B4-BE49-F238E27FC236}">
                  <a16:creationId xmlns="" xmlns:a16="http://schemas.microsoft.com/office/drawing/2014/main" id="{F760C1C5-4342-C346-A7D2-D101978EDF66}"/>
                </a:ext>
              </a:extLst>
            </p:cNvPr>
            <p:cNvSpPr/>
            <p:nvPr/>
          </p:nvSpPr>
          <p:spPr>
            <a:xfrm>
              <a:off x="6997826" y="184963"/>
              <a:ext cx="791510" cy="664397"/>
            </a:xfrm>
            <a:prstGeom prst="rect">
              <a:avLst/>
            </a:prstGeom>
            <a:solidFill>
              <a:srgbClr val="E281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226/129/137</a:t>
              </a:r>
            </a:p>
          </p:txBody>
        </p:sp>
        <p:sp>
          <p:nvSpPr>
            <p:cNvPr id="73" name="矩形 13">
              <a:extLst>
                <a:ext uri="{FF2B5EF4-FFF2-40B4-BE49-F238E27FC236}">
                  <a16:creationId xmlns="" xmlns:a16="http://schemas.microsoft.com/office/drawing/2014/main" id="{5BB50A4A-0B64-7E4C-824C-1EBCA1A992CF}"/>
                </a:ext>
              </a:extLst>
            </p:cNvPr>
            <p:cNvSpPr/>
            <p:nvPr/>
          </p:nvSpPr>
          <p:spPr>
            <a:xfrm>
              <a:off x="6997185" y="918047"/>
              <a:ext cx="791510" cy="664397"/>
            </a:xfrm>
            <a:prstGeom prst="rect">
              <a:avLst/>
            </a:prstGeom>
            <a:solidFill>
              <a:srgbClr val="E2819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226/129/152</a:t>
              </a:r>
            </a:p>
          </p:txBody>
        </p:sp>
        <p:sp>
          <p:nvSpPr>
            <p:cNvPr id="74" name="矩形 13">
              <a:extLst>
                <a:ext uri="{FF2B5EF4-FFF2-40B4-BE49-F238E27FC236}">
                  <a16:creationId xmlns="" xmlns:a16="http://schemas.microsoft.com/office/drawing/2014/main" id="{756A7E25-6C44-8A44-A8C5-61D19BC9EDAF}"/>
                </a:ext>
              </a:extLst>
            </p:cNvPr>
            <p:cNvSpPr/>
            <p:nvPr userDrawn="1"/>
          </p:nvSpPr>
          <p:spPr>
            <a:xfrm>
              <a:off x="7806130" y="1934171"/>
              <a:ext cx="791510" cy="664397"/>
            </a:xfrm>
            <a:prstGeom prst="rect">
              <a:avLst/>
            </a:prstGeom>
            <a:solidFill>
              <a:srgbClr val="EBB3C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235/179/204</a:t>
              </a:r>
            </a:p>
          </p:txBody>
        </p:sp>
        <p:sp>
          <p:nvSpPr>
            <p:cNvPr id="75" name="矩形 13">
              <a:extLst>
                <a:ext uri="{FF2B5EF4-FFF2-40B4-BE49-F238E27FC236}">
                  <a16:creationId xmlns="" xmlns:a16="http://schemas.microsoft.com/office/drawing/2014/main" id="{96588389-39CD-DF4E-B9AC-92091E25724E}"/>
                </a:ext>
              </a:extLst>
            </p:cNvPr>
            <p:cNvSpPr/>
            <p:nvPr/>
          </p:nvSpPr>
          <p:spPr>
            <a:xfrm>
              <a:off x="7806130" y="2673360"/>
              <a:ext cx="791510" cy="664397"/>
            </a:xfrm>
            <a:prstGeom prst="rect">
              <a:avLst/>
            </a:prstGeom>
            <a:solidFill>
              <a:srgbClr val="D8B3B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216/179/179</a:t>
              </a:r>
            </a:p>
          </p:txBody>
        </p:sp>
        <p:sp>
          <p:nvSpPr>
            <p:cNvPr id="76" name="矩形 13">
              <a:extLst>
                <a:ext uri="{FF2B5EF4-FFF2-40B4-BE49-F238E27FC236}">
                  <a16:creationId xmlns="" xmlns:a16="http://schemas.microsoft.com/office/drawing/2014/main" id="{20725C9F-31AE-DB44-B70A-B4ECDEC0BC00}"/>
                </a:ext>
              </a:extLst>
            </p:cNvPr>
            <p:cNvSpPr/>
            <p:nvPr/>
          </p:nvSpPr>
          <p:spPr>
            <a:xfrm>
              <a:off x="7806130" y="3415851"/>
              <a:ext cx="791510" cy="664397"/>
            </a:xfrm>
            <a:prstGeom prst="rect">
              <a:avLst/>
            </a:prstGeom>
            <a:solidFill>
              <a:srgbClr val="FAD3B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250/211/187</a:t>
              </a:r>
              <a:endParaRPr kumimoji="1" lang="mr-IN" altLang="zh-CN" sz="500" b="1" dirty="0">
                <a:solidFill>
                  <a:srgbClr val="595757"/>
                </a:solidFill>
                <a:latin typeface="Arial" charset="0"/>
                <a:ea typeface="Arial" charset="0"/>
                <a:cs typeface="Arial" charset="0"/>
              </a:endParaRPr>
            </a:p>
          </p:txBody>
        </p:sp>
        <p:sp>
          <p:nvSpPr>
            <p:cNvPr id="77" name="矩形 13">
              <a:extLst>
                <a:ext uri="{FF2B5EF4-FFF2-40B4-BE49-F238E27FC236}">
                  <a16:creationId xmlns="" xmlns:a16="http://schemas.microsoft.com/office/drawing/2014/main" id="{AC5BCC27-B68D-0743-8E0B-E25F8D01C3A4}"/>
                </a:ext>
              </a:extLst>
            </p:cNvPr>
            <p:cNvSpPr/>
            <p:nvPr/>
          </p:nvSpPr>
          <p:spPr>
            <a:xfrm>
              <a:off x="7815961" y="4866463"/>
              <a:ext cx="791510" cy="664397"/>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208/232/196</a:t>
              </a:r>
            </a:p>
          </p:txBody>
        </p:sp>
        <p:sp>
          <p:nvSpPr>
            <p:cNvPr id="78" name="矩形 13">
              <a:extLst>
                <a:ext uri="{FF2B5EF4-FFF2-40B4-BE49-F238E27FC236}">
                  <a16:creationId xmlns="" xmlns:a16="http://schemas.microsoft.com/office/drawing/2014/main" id="{51C2E83A-C975-6945-B2FD-5B22BBB53DB7}"/>
                </a:ext>
              </a:extLst>
            </p:cNvPr>
            <p:cNvSpPr/>
            <p:nvPr/>
          </p:nvSpPr>
          <p:spPr>
            <a:xfrm>
              <a:off x="7813724" y="4134866"/>
              <a:ext cx="791510" cy="664397"/>
            </a:xfrm>
            <a:prstGeom prst="rect">
              <a:avLst/>
            </a:prstGeom>
            <a:solidFill>
              <a:srgbClr val="FEEE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254/238/193</a:t>
              </a:r>
            </a:p>
          </p:txBody>
        </p:sp>
        <p:sp>
          <p:nvSpPr>
            <p:cNvPr id="79" name="矩形 13">
              <a:extLst>
                <a:ext uri="{FF2B5EF4-FFF2-40B4-BE49-F238E27FC236}">
                  <a16:creationId xmlns="" xmlns:a16="http://schemas.microsoft.com/office/drawing/2014/main" id="{BEE9A95F-6965-354F-A2C7-2E8C81DDA52F}"/>
                </a:ext>
              </a:extLst>
            </p:cNvPr>
            <p:cNvSpPr/>
            <p:nvPr/>
          </p:nvSpPr>
          <p:spPr>
            <a:xfrm>
              <a:off x="7813724" y="5596166"/>
              <a:ext cx="791510" cy="664397"/>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190/23/238</a:t>
              </a:r>
            </a:p>
          </p:txBody>
        </p:sp>
        <p:sp>
          <p:nvSpPr>
            <p:cNvPr id="80" name="矩形 13">
              <a:extLst>
                <a:ext uri="{FF2B5EF4-FFF2-40B4-BE49-F238E27FC236}">
                  <a16:creationId xmlns="" xmlns:a16="http://schemas.microsoft.com/office/drawing/2014/main" id="{509164EB-3DC4-7A4F-9E7C-06EBC981CD0A}"/>
                </a:ext>
              </a:extLst>
            </p:cNvPr>
            <p:cNvSpPr/>
            <p:nvPr/>
          </p:nvSpPr>
          <p:spPr>
            <a:xfrm>
              <a:off x="7807694" y="184963"/>
              <a:ext cx="791510" cy="664397"/>
            </a:xfrm>
            <a:prstGeom prst="rect">
              <a:avLst/>
            </a:prstGeom>
            <a:solidFill>
              <a:srgbClr val="EEB3B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239/178/184</a:t>
              </a:r>
            </a:p>
          </p:txBody>
        </p:sp>
        <p:sp>
          <p:nvSpPr>
            <p:cNvPr id="81" name="矩形 13">
              <a:extLst>
                <a:ext uri="{FF2B5EF4-FFF2-40B4-BE49-F238E27FC236}">
                  <a16:creationId xmlns="" xmlns:a16="http://schemas.microsoft.com/office/drawing/2014/main" id="{667867DD-D3E6-3040-A7B5-39345C0CE2E3}"/>
                </a:ext>
              </a:extLst>
            </p:cNvPr>
            <p:cNvSpPr/>
            <p:nvPr/>
          </p:nvSpPr>
          <p:spPr>
            <a:xfrm>
              <a:off x="7807054" y="918047"/>
              <a:ext cx="791510" cy="664397"/>
            </a:xfrm>
            <a:prstGeom prst="rect">
              <a:avLst/>
            </a:prstGeom>
            <a:solidFill>
              <a:srgbClr val="EEB3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238/179/193</a:t>
              </a:r>
            </a:p>
          </p:txBody>
        </p:sp>
        <p:sp>
          <p:nvSpPr>
            <p:cNvPr id="82" name="矩形 13">
              <a:extLst>
                <a:ext uri="{FF2B5EF4-FFF2-40B4-BE49-F238E27FC236}">
                  <a16:creationId xmlns="" xmlns:a16="http://schemas.microsoft.com/office/drawing/2014/main" id="{9EE10597-3782-AB46-8453-89FA049C6C46}"/>
                </a:ext>
              </a:extLst>
            </p:cNvPr>
            <p:cNvSpPr/>
            <p:nvPr userDrawn="1"/>
          </p:nvSpPr>
          <p:spPr>
            <a:xfrm>
              <a:off x="5354169" y="6324025"/>
              <a:ext cx="513579" cy="664397"/>
            </a:xfrm>
            <a:prstGeom prst="rect">
              <a:avLst/>
            </a:prstGeom>
            <a:solidFill>
              <a:srgbClr val="22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35/24/21</a:t>
              </a:r>
            </a:p>
          </p:txBody>
        </p:sp>
        <p:sp>
          <p:nvSpPr>
            <p:cNvPr id="83" name="矩形 13">
              <a:extLst>
                <a:ext uri="{FF2B5EF4-FFF2-40B4-BE49-F238E27FC236}">
                  <a16:creationId xmlns="" xmlns:a16="http://schemas.microsoft.com/office/drawing/2014/main" id="{966B3529-B594-884C-BED0-5887B34BBBB8}"/>
                </a:ext>
              </a:extLst>
            </p:cNvPr>
            <p:cNvSpPr/>
            <p:nvPr userDrawn="1"/>
          </p:nvSpPr>
          <p:spPr>
            <a:xfrm>
              <a:off x="5900626" y="6324025"/>
              <a:ext cx="513579" cy="664397"/>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89/87/87</a:t>
              </a:r>
            </a:p>
          </p:txBody>
        </p:sp>
        <p:sp>
          <p:nvSpPr>
            <p:cNvPr id="84" name="矩形 13">
              <a:extLst>
                <a:ext uri="{FF2B5EF4-FFF2-40B4-BE49-F238E27FC236}">
                  <a16:creationId xmlns="" xmlns:a16="http://schemas.microsoft.com/office/drawing/2014/main" id="{0B0545C9-147F-584F-80D2-EF13876D7D33}"/>
                </a:ext>
              </a:extLst>
            </p:cNvPr>
            <p:cNvSpPr/>
            <p:nvPr userDrawn="1"/>
          </p:nvSpPr>
          <p:spPr>
            <a:xfrm>
              <a:off x="6450318" y="6324025"/>
              <a:ext cx="513579" cy="664397"/>
            </a:xfrm>
            <a:prstGeom prst="rect">
              <a:avLst/>
            </a:prstGeom>
            <a:solidFill>
              <a:srgbClr val="88888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137/137/</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137</a:t>
              </a:r>
            </a:p>
          </p:txBody>
        </p:sp>
        <p:sp>
          <p:nvSpPr>
            <p:cNvPr id="85" name="矩形 13">
              <a:extLst>
                <a:ext uri="{FF2B5EF4-FFF2-40B4-BE49-F238E27FC236}">
                  <a16:creationId xmlns="" xmlns:a16="http://schemas.microsoft.com/office/drawing/2014/main" id="{44FD0A0B-0D45-3340-A523-465AC24134BF}"/>
                </a:ext>
              </a:extLst>
            </p:cNvPr>
            <p:cNvSpPr/>
            <p:nvPr userDrawn="1"/>
          </p:nvSpPr>
          <p:spPr>
            <a:xfrm>
              <a:off x="6998296" y="6324025"/>
              <a:ext cx="513579" cy="664397"/>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181/181/</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181</a:t>
              </a:r>
            </a:p>
          </p:txBody>
        </p:sp>
        <p:sp>
          <p:nvSpPr>
            <p:cNvPr id="86" name="矩形 13">
              <a:extLst>
                <a:ext uri="{FF2B5EF4-FFF2-40B4-BE49-F238E27FC236}">
                  <a16:creationId xmlns="" xmlns:a16="http://schemas.microsoft.com/office/drawing/2014/main" id="{2C404A07-276B-3648-BB25-4EDB5905448C}"/>
                </a:ext>
              </a:extLst>
            </p:cNvPr>
            <p:cNvSpPr/>
            <p:nvPr userDrawn="1"/>
          </p:nvSpPr>
          <p:spPr>
            <a:xfrm>
              <a:off x="7541580" y="6324025"/>
              <a:ext cx="513579" cy="664397"/>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221/221/</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221</a:t>
              </a:r>
            </a:p>
          </p:txBody>
        </p:sp>
        <p:sp>
          <p:nvSpPr>
            <p:cNvPr id="87" name="矩形 13">
              <a:extLst>
                <a:ext uri="{FF2B5EF4-FFF2-40B4-BE49-F238E27FC236}">
                  <a16:creationId xmlns="" xmlns:a16="http://schemas.microsoft.com/office/drawing/2014/main" id="{72B0F29C-A346-8946-9B8E-8F1B9DFF7AD0}"/>
                </a:ext>
              </a:extLst>
            </p:cNvPr>
            <p:cNvSpPr/>
            <p:nvPr userDrawn="1"/>
          </p:nvSpPr>
          <p:spPr>
            <a:xfrm>
              <a:off x="8083608" y="6324025"/>
              <a:ext cx="513579" cy="664397"/>
            </a:xfrm>
            <a:prstGeom prst="rect">
              <a:avLst/>
            </a:prstGeom>
            <a:solidFill>
              <a:srgbClr val="FFFFFF"/>
            </a:solidFill>
            <a:ln w="6350">
              <a:solidFill>
                <a:srgbClr val="B5B5B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p>
            <a:p>
              <a:pPr algn="ctr">
                <a:lnSpc>
                  <a:spcPts val="620"/>
                </a:lnSpc>
              </a:pPr>
              <a:r>
                <a:rPr kumimoji="1" lang="en-US" altLang="zh-CN" sz="500" b="1" dirty="0">
                  <a:solidFill>
                    <a:srgbClr val="595757"/>
                  </a:solidFill>
                  <a:latin typeface="Arial" charset="0"/>
                  <a:ea typeface="Arial" charset="0"/>
                  <a:cs typeface="Arial" charset="0"/>
                </a:rPr>
                <a:t>255/255/</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255</a:t>
              </a:r>
            </a:p>
          </p:txBody>
        </p:sp>
      </p:grpSp>
    </p:spTree>
    <p:extLst>
      <p:ext uri="{BB962C8B-B14F-4D97-AF65-F5344CB8AC3E}">
        <p14:creationId xmlns:p14="http://schemas.microsoft.com/office/powerpoint/2010/main" val="1784039157"/>
      </p:ext>
    </p:extLst>
  </p:cSld>
  <p:clrMap bg1="lt1" tx1="dk1" bg2="lt2" tx2="dk2" accent1="accent1" accent2="accent2" accent3="accent3" accent4="accent4" accent5="accent5" accent6="accent6" hlink="hlink" folHlink="folHlink"/>
  <p:sldLayoutIdLst>
    <p:sldLayoutId id="2147484205" r:id="rId1"/>
    <p:sldLayoutId id="2147484206" r:id="rId2"/>
    <p:sldLayoutId id="2147484207" r:id="rId3"/>
    <p:sldLayoutId id="2147484208" r:id="rId4"/>
    <p:sldLayoutId id="2147484209" r:id="rId5"/>
    <p:sldLayoutId id="2147484210" r:id="rId6"/>
    <p:sldLayoutId id="2147484211" r:id="rId7"/>
    <p:sldLayoutId id="2147484212" r:id="rId8"/>
    <p:sldLayoutId id="2147484213" r:id="rId9"/>
    <p:sldLayoutId id="2147484214" r:id="rId10"/>
  </p:sldLayoutIdLst>
  <p:txStyles>
    <p:titleStyle>
      <a:lvl1pPr algn="l" defTabSz="914034" rtl="0" eaLnBrk="1" fontAlgn="ctr" latinLnBrk="0" hangingPunct="1">
        <a:lnSpc>
          <a:spcPct val="90000"/>
        </a:lnSpc>
        <a:spcBef>
          <a:spcPct val="0"/>
        </a:spcBef>
        <a:buNone/>
        <a:defRPr lang="zh-CN" altLang="en-US" sz="3200" kern="1200" baseline="0" dirty="0">
          <a:solidFill>
            <a:schemeClr val="tx1"/>
          </a:solidFill>
          <a:latin typeface="Huawei Sans" panose="020C0503030203020204" pitchFamily="34" charset="0"/>
          <a:ea typeface="方正兰亭黑简体" panose="02000000000000000000" pitchFamily="2" charset="-122"/>
          <a:cs typeface="+mn-cs"/>
        </a:defRPr>
      </a:lvl1pPr>
    </p:titleStyle>
    <p:bodyStyle>
      <a:lvl1pPr marL="302279" indent="-302279" algn="l" defTabSz="914034" rtl="0" eaLnBrk="1" fontAlgn="ctr" latinLnBrk="0" hangingPunct="1">
        <a:lnSpc>
          <a:spcPct val="140000"/>
        </a:lnSpc>
        <a:spcBef>
          <a:spcPts val="792"/>
        </a:spcBef>
        <a:buSzPct val="50000"/>
        <a:buFont typeface="Wingdings" panose="05000000000000000000" pitchFamily="2" charset="2"/>
        <a:buChar char="l"/>
        <a:defRPr sz="2199" kern="1200">
          <a:solidFill>
            <a:schemeClr val="tx1"/>
          </a:solidFill>
          <a:latin typeface="Huawei Sans" panose="020C0503030203020204" pitchFamily="34" charset="0"/>
          <a:ea typeface="方正兰亭黑简体" panose="02000000000000000000" pitchFamily="2" charset="-122"/>
          <a:cs typeface="+mn-cs"/>
        </a:defRPr>
      </a:lvl1pPr>
      <a:lvl2pPr marL="654938" indent="-251899" algn="l" defTabSz="914034" rtl="0" eaLnBrk="1" fontAlgn="ctr" latinLnBrk="0" hangingPunct="1">
        <a:lnSpc>
          <a:spcPct val="140000"/>
        </a:lnSpc>
        <a:spcBef>
          <a:spcPts val="720"/>
        </a:spcBef>
        <a:buClrTx/>
        <a:buSzPct val="50000"/>
        <a:buFont typeface="Wingdings" panose="05000000000000000000" pitchFamily="2" charset="2"/>
        <a:buChar char="p"/>
        <a:defRPr sz="1999" kern="1200">
          <a:solidFill>
            <a:schemeClr val="tx1"/>
          </a:solidFill>
          <a:latin typeface="Huawei Sans" panose="020C0503030203020204" pitchFamily="34" charset="0"/>
          <a:ea typeface="方正兰亭黑简体" panose="02000000000000000000" pitchFamily="2" charset="-122"/>
          <a:cs typeface="+mn-cs"/>
        </a:defRPr>
      </a:lvl2pPr>
      <a:lvl3pPr marL="1003998" indent="-201519" algn="l" defTabSz="914034" rtl="0" eaLnBrk="1" fontAlgn="ctr" latinLnBrk="0" hangingPunct="1">
        <a:lnSpc>
          <a:spcPct val="140000"/>
        </a:lnSpc>
        <a:spcBef>
          <a:spcPts val="648"/>
        </a:spcBef>
        <a:buClrTx/>
        <a:buSzPct val="50000"/>
        <a:buFont typeface="Wingdings" panose="05000000000000000000" pitchFamily="2" charset="2"/>
        <a:buChar char="n"/>
        <a:defRPr sz="1799" kern="1200">
          <a:solidFill>
            <a:schemeClr val="tx1"/>
          </a:solidFill>
          <a:latin typeface="Huawei Sans" panose="020C0503030203020204" pitchFamily="34" charset="0"/>
          <a:ea typeface="方正兰亭黑简体" panose="02000000000000000000" pitchFamily="2" charset="-122"/>
          <a:cs typeface="+mn-cs"/>
        </a:defRPr>
      </a:lvl3pPr>
      <a:lvl4pPr marL="1399840" indent="-197921" algn="l" defTabSz="914034" rtl="0" eaLnBrk="1" fontAlgn="ctr" latinLnBrk="0" hangingPunct="1">
        <a:lnSpc>
          <a:spcPct val="140000"/>
        </a:lnSpc>
        <a:spcBef>
          <a:spcPts val="576"/>
        </a:spcBef>
        <a:buFont typeface="Huawei Sans" panose="020C0503030203020204" pitchFamily="34" charset="0"/>
        <a:buChar char="−"/>
        <a:defRPr sz="1599" kern="1200">
          <a:solidFill>
            <a:schemeClr val="tx1"/>
          </a:solidFill>
          <a:latin typeface="Huawei Sans" panose="020C0503030203020204" pitchFamily="34" charset="0"/>
          <a:ea typeface="方正兰亭黑简体" panose="02000000000000000000" pitchFamily="2" charset="-122"/>
          <a:cs typeface="+mn-cs"/>
        </a:defRPr>
      </a:lvl4pPr>
      <a:lvl5pPr marL="1802879" indent="-201519" algn="l" defTabSz="914034" rtl="0" eaLnBrk="1" fontAlgn="ctr" latinLnBrk="0" hangingPunct="1">
        <a:lnSpc>
          <a:spcPct val="140000"/>
        </a:lnSpc>
        <a:spcBef>
          <a:spcPts val="576"/>
        </a:spcBef>
        <a:buFont typeface="Huawei Sans" panose="020C0503030203020204" pitchFamily="34" charset="0"/>
        <a:buChar char="~"/>
        <a:defRPr sz="1399" kern="1200">
          <a:solidFill>
            <a:schemeClr val="tx1"/>
          </a:solidFill>
          <a:latin typeface="Huawei Sans"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p:bodyStyle>
    <p:otherStyle>
      <a:defPPr>
        <a:defRPr lang="zh-CN"/>
      </a:defPPr>
      <a:lvl1pPr marL="0" algn="l" defTabSz="914034" rtl="0" eaLnBrk="1" latinLnBrk="0" hangingPunct="1">
        <a:defRPr sz="1799" kern="1200">
          <a:solidFill>
            <a:schemeClr val="tx1"/>
          </a:solidFill>
          <a:latin typeface="+mn-lt"/>
          <a:ea typeface="+mn-ea"/>
          <a:cs typeface="+mn-cs"/>
        </a:defRPr>
      </a:lvl1pPr>
      <a:lvl2pPr marL="457017" algn="l" defTabSz="914034" rtl="0" eaLnBrk="1" latinLnBrk="0" hangingPunct="1">
        <a:defRPr sz="1799" kern="1200">
          <a:solidFill>
            <a:schemeClr val="tx1"/>
          </a:solidFill>
          <a:latin typeface="+mn-lt"/>
          <a:ea typeface="+mn-ea"/>
          <a:cs typeface="+mn-cs"/>
        </a:defRPr>
      </a:lvl2pPr>
      <a:lvl3pPr marL="914034" algn="l" defTabSz="914034" rtl="0" eaLnBrk="1" latinLnBrk="0" hangingPunct="1">
        <a:defRPr sz="1799" kern="1200">
          <a:solidFill>
            <a:schemeClr val="tx1"/>
          </a:solidFill>
          <a:latin typeface="+mn-lt"/>
          <a:ea typeface="+mn-ea"/>
          <a:cs typeface="+mn-cs"/>
        </a:defRPr>
      </a:lvl3pPr>
      <a:lvl4pPr marL="1371051" algn="l" defTabSz="914034" rtl="0" eaLnBrk="1" latinLnBrk="0" hangingPunct="1">
        <a:defRPr sz="1799" kern="1200">
          <a:solidFill>
            <a:schemeClr val="tx1"/>
          </a:solidFill>
          <a:latin typeface="+mn-lt"/>
          <a:ea typeface="+mn-ea"/>
          <a:cs typeface="+mn-cs"/>
        </a:defRPr>
      </a:lvl4pPr>
      <a:lvl5pPr marL="1828068" algn="l" defTabSz="914034" rtl="0" eaLnBrk="1" latinLnBrk="0" hangingPunct="1">
        <a:defRPr sz="1799" kern="1200">
          <a:solidFill>
            <a:schemeClr val="tx1"/>
          </a:solidFill>
          <a:latin typeface="+mn-lt"/>
          <a:ea typeface="+mn-ea"/>
          <a:cs typeface="+mn-cs"/>
        </a:defRPr>
      </a:lvl5pPr>
      <a:lvl6pPr marL="2285086" algn="l" defTabSz="914034" rtl="0" eaLnBrk="1" latinLnBrk="0" hangingPunct="1">
        <a:defRPr sz="1799" kern="1200">
          <a:solidFill>
            <a:schemeClr val="tx1"/>
          </a:solidFill>
          <a:latin typeface="+mn-lt"/>
          <a:ea typeface="+mn-ea"/>
          <a:cs typeface="+mn-cs"/>
        </a:defRPr>
      </a:lvl6pPr>
      <a:lvl7pPr marL="2742103" algn="l" defTabSz="914034" rtl="0" eaLnBrk="1" latinLnBrk="0" hangingPunct="1">
        <a:defRPr sz="1799" kern="1200">
          <a:solidFill>
            <a:schemeClr val="tx1"/>
          </a:solidFill>
          <a:latin typeface="+mn-lt"/>
          <a:ea typeface="+mn-ea"/>
          <a:cs typeface="+mn-cs"/>
        </a:defRPr>
      </a:lvl7pPr>
      <a:lvl8pPr marL="3199120" algn="l" defTabSz="914034" rtl="0" eaLnBrk="1" latinLnBrk="0" hangingPunct="1">
        <a:defRPr sz="1799" kern="1200">
          <a:solidFill>
            <a:schemeClr val="tx1"/>
          </a:solidFill>
          <a:latin typeface="+mn-lt"/>
          <a:ea typeface="+mn-ea"/>
          <a:cs typeface="+mn-cs"/>
        </a:defRPr>
      </a:lvl8pPr>
      <a:lvl9pPr marL="3656137" algn="l" defTabSz="914034" rtl="0" eaLnBrk="1" latinLnBrk="0" hangingPunct="1">
        <a:defRPr sz="1799" kern="1200">
          <a:solidFill>
            <a:schemeClr val="tx1"/>
          </a:solidFill>
          <a:latin typeface="+mn-lt"/>
          <a:ea typeface="+mn-ea"/>
          <a:cs typeface="+mn-cs"/>
        </a:defRPr>
      </a:lvl9pPr>
    </p:otherStyle>
  </p:txStyles>
  <p:extLst>
    <p:ext uri="{27BBF7A9-308A-43DC-89C8-2F10F3537804}">
      <p15:sldGuideLst xmlns:p15="http://schemas.microsoft.com/office/powerpoint/2012/main">
        <p15:guide id="1" pos="642">
          <p15:clr>
            <a:srgbClr val="F26B43"/>
          </p15:clr>
        </p15:guide>
        <p15:guide id="2" pos="7038">
          <p15:clr>
            <a:srgbClr val="F26B43"/>
          </p15:clr>
        </p15:guide>
        <p15:guide id="3" orient="horz" pos="2341">
          <p15:clr>
            <a:srgbClr val="F26B43"/>
          </p15:clr>
        </p15:guide>
        <p15:guide id="4" orient="horz" pos="3906">
          <p15:clr>
            <a:srgbClr val="F26B43"/>
          </p15:clr>
        </p15:guide>
        <p15:guide id="5" orient="horz" pos="1162">
          <p15:clr>
            <a:srgbClr val="F26B43"/>
          </p15:clr>
        </p15:guide>
        <p15:guide id="6" pos="3840">
          <p15:clr>
            <a:srgbClr val="F26B43"/>
          </p15:clr>
        </p15:guide>
        <p15:guide id="7" orient="horz" pos="731">
          <p15:clr>
            <a:srgbClr val="F26B43"/>
          </p15:clr>
        </p15:guide>
        <p15:guide id="8" orient="horz" pos="867">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8" name="图片 7"/>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203089" y="5976169"/>
            <a:ext cx="2257507" cy="482533"/>
          </a:xfrm>
          <a:prstGeom prst="rect">
            <a:avLst/>
          </a:prstGeom>
        </p:spPr>
      </p:pic>
      <p:grpSp>
        <p:nvGrpSpPr>
          <p:cNvPr id="30" name="Group 87">
            <a:extLst>
              <a:ext uri="{FF2B5EF4-FFF2-40B4-BE49-F238E27FC236}">
                <a16:creationId xmlns="" xmlns:a16="http://schemas.microsoft.com/office/drawing/2014/main" id="{37333705-F8D6-2847-B3CB-F2FAB51E2A3B}"/>
              </a:ext>
            </a:extLst>
          </p:cNvPr>
          <p:cNvGrpSpPr>
            <a:grpSpLocks noChangeAspect="1"/>
          </p:cNvGrpSpPr>
          <p:nvPr userDrawn="1"/>
        </p:nvGrpSpPr>
        <p:grpSpPr>
          <a:xfrm>
            <a:off x="12290471" y="2625389"/>
            <a:ext cx="1963323" cy="4233515"/>
            <a:chOff x="5343885" y="-48857"/>
            <a:chExt cx="3263586" cy="7037279"/>
          </a:xfrm>
        </p:grpSpPr>
        <p:sp>
          <p:nvSpPr>
            <p:cNvPr id="31" name="矩形 13">
              <a:extLst>
                <a:ext uri="{FF2B5EF4-FFF2-40B4-BE49-F238E27FC236}">
                  <a16:creationId xmlns="" xmlns:a16="http://schemas.microsoft.com/office/drawing/2014/main" id="{B14DFA89-D483-CF47-82CC-DD86D7CAB09E}"/>
                </a:ext>
              </a:extLst>
            </p:cNvPr>
            <p:cNvSpPr/>
            <p:nvPr userDrawn="1"/>
          </p:nvSpPr>
          <p:spPr>
            <a:xfrm>
              <a:off x="5356401" y="1934171"/>
              <a:ext cx="791510" cy="664397"/>
            </a:xfrm>
            <a:prstGeom prst="rect">
              <a:avLst/>
            </a:prstGeom>
            <a:solidFill>
              <a:srgbClr val="C4005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196/0/84</a:t>
              </a:r>
            </a:p>
          </p:txBody>
        </p:sp>
        <p:sp>
          <p:nvSpPr>
            <p:cNvPr id="32" name="文本框 15">
              <a:extLst>
                <a:ext uri="{FF2B5EF4-FFF2-40B4-BE49-F238E27FC236}">
                  <a16:creationId xmlns="" xmlns:a16="http://schemas.microsoft.com/office/drawing/2014/main" id="{8223ADA0-340A-794B-93B7-24AFF612A719}"/>
                </a:ext>
              </a:extLst>
            </p:cNvPr>
            <p:cNvSpPr txBox="1"/>
            <p:nvPr userDrawn="1"/>
          </p:nvSpPr>
          <p:spPr>
            <a:xfrm>
              <a:off x="5352723" y="1694497"/>
              <a:ext cx="1052647"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公司辅助色</a:t>
              </a:r>
            </a:p>
          </p:txBody>
        </p:sp>
        <p:sp>
          <p:nvSpPr>
            <p:cNvPr id="33" name="矩形 13">
              <a:extLst>
                <a:ext uri="{FF2B5EF4-FFF2-40B4-BE49-F238E27FC236}">
                  <a16:creationId xmlns="" xmlns:a16="http://schemas.microsoft.com/office/drawing/2014/main" id="{5F63E0E3-4F22-7948-AB1A-40A84ECA92EC}"/>
                </a:ext>
              </a:extLst>
            </p:cNvPr>
            <p:cNvSpPr/>
            <p:nvPr userDrawn="1"/>
          </p:nvSpPr>
          <p:spPr>
            <a:xfrm>
              <a:off x="6184680" y="1934171"/>
              <a:ext cx="791510" cy="664397"/>
            </a:xfrm>
            <a:prstGeom prst="rect">
              <a:avLst/>
            </a:prstGeom>
            <a:solidFill>
              <a:srgbClr val="CB377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203/55/120</a:t>
              </a:r>
            </a:p>
          </p:txBody>
        </p:sp>
        <p:sp>
          <p:nvSpPr>
            <p:cNvPr id="34" name="矩形 13">
              <a:extLst>
                <a:ext uri="{FF2B5EF4-FFF2-40B4-BE49-F238E27FC236}">
                  <a16:creationId xmlns="" xmlns:a16="http://schemas.microsoft.com/office/drawing/2014/main" id="{29C4A3C6-7C7B-7140-8F73-591E9F49143F}"/>
                </a:ext>
              </a:extLst>
            </p:cNvPr>
            <p:cNvSpPr/>
            <p:nvPr userDrawn="1"/>
          </p:nvSpPr>
          <p:spPr>
            <a:xfrm>
              <a:off x="5356401" y="3403061"/>
              <a:ext cx="791510" cy="664397"/>
            </a:xfrm>
            <a:prstGeom prst="rect">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237/109/0</a:t>
              </a:r>
            </a:p>
          </p:txBody>
        </p:sp>
        <p:sp>
          <p:nvSpPr>
            <p:cNvPr id="35" name="矩形 13">
              <a:extLst>
                <a:ext uri="{FF2B5EF4-FFF2-40B4-BE49-F238E27FC236}">
                  <a16:creationId xmlns="" xmlns:a16="http://schemas.microsoft.com/office/drawing/2014/main" id="{BE4C9A8D-46B0-5B40-BC47-DB6C4899227F}"/>
                </a:ext>
              </a:extLst>
            </p:cNvPr>
            <p:cNvSpPr/>
            <p:nvPr userDrawn="1"/>
          </p:nvSpPr>
          <p:spPr>
            <a:xfrm>
              <a:off x="6184680" y="2673360"/>
              <a:ext cx="791510" cy="664397"/>
            </a:xfrm>
            <a:prstGeom prst="rect">
              <a:avLst/>
            </a:prstGeom>
            <a:solidFill>
              <a:srgbClr val="99363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153/54/54</a:t>
              </a:r>
            </a:p>
          </p:txBody>
        </p:sp>
        <p:sp>
          <p:nvSpPr>
            <p:cNvPr id="36" name="矩形 13">
              <a:extLst>
                <a:ext uri="{FF2B5EF4-FFF2-40B4-BE49-F238E27FC236}">
                  <a16:creationId xmlns="" xmlns:a16="http://schemas.microsoft.com/office/drawing/2014/main" id="{612F2ED4-F7A4-9E48-95E1-8D07B3BBE962}"/>
                </a:ext>
              </a:extLst>
            </p:cNvPr>
            <p:cNvSpPr/>
            <p:nvPr userDrawn="1"/>
          </p:nvSpPr>
          <p:spPr>
            <a:xfrm>
              <a:off x="5356401" y="4866463"/>
              <a:ext cx="791510" cy="664397"/>
            </a:xfrm>
            <a:prstGeom prst="rect">
              <a:avLst/>
            </a:prstGeom>
            <a:solidFill>
              <a:srgbClr val="62B23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98/178/48</a:t>
              </a:r>
            </a:p>
          </p:txBody>
        </p:sp>
        <p:sp>
          <p:nvSpPr>
            <p:cNvPr id="37" name="矩形 13">
              <a:extLst>
                <a:ext uri="{FF2B5EF4-FFF2-40B4-BE49-F238E27FC236}">
                  <a16:creationId xmlns="" xmlns:a16="http://schemas.microsoft.com/office/drawing/2014/main" id="{A9E1D476-C288-8945-A68A-1F20C557294B}"/>
                </a:ext>
              </a:extLst>
            </p:cNvPr>
            <p:cNvSpPr/>
            <p:nvPr userDrawn="1"/>
          </p:nvSpPr>
          <p:spPr>
            <a:xfrm>
              <a:off x="6184680" y="3415851"/>
              <a:ext cx="791510" cy="664397"/>
            </a:xfrm>
            <a:prstGeom prst="rect">
              <a:avLst/>
            </a:prstGeom>
            <a:solidFill>
              <a:srgbClr val="F2894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242/137/68</a:t>
              </a:r>
              <a:endParaRPr kumimoji="1" lang="mr-IN" altLang="zh-CN" sz="500" b="1" dirty="0">
                <a:solidFill>
                  <a:srgbClr val="FFFFFF"/>
                </a:solidFill>
                <a:latin typeface="Arial" charset="0"/>
                <a:ea typeface="Arial" charset="0"/>
                <a:cs typeface="Arial" charset="0"/>
              </a:endParaRPr>
            </a:p>
          </p:txBody>
        </p:sp>
        <p:sp>
          <p:nvSpPr>
            <p:cNvPr id="38" name="矩形 13">
              <a:extLst>
                <a:ext uri="{FF2B5EF4-FFF2-40B4-BE49-F238E27FC236}">
                  <a16:creationId xmlns="" xmlns:a16="http://schemas.microsoft.com/office/drawing/2014/main" id="{42823EBB-E62E-F149-AC9A-09950051F283}"/>
                </a:ext>
              </a:extLst>
            </p:cNvPr>
            <p:cNvSpPr/>
            <p:nvPr userDrawn="1"/>
          </p:nvSpPr>
          <p:spPr>
            <a:xfrm>
              <a:off x="5353240" y="184963"/>
              <a:ext cx="791510" cy="664397"/>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185C</a:t>
              </a:r>
            </a:p>
            <a:p>
              <a:pPr algn="ctr">
                <a:lnSpc>
                  <a:spcPts val="620"/>
                </a:lnSpc>
                <a:spcBef>
                  <a:spcPts val="0"/>
                </a:spcBef>
              </a:pPr>
              <a:r>
                <a:rPr kumimoji="1" lang="en-US" altLang="zh-CN" sz="500" b="1" dirty="0">
                  <a:solidFill>
                    <a:schemeClr val="tx2"/>
                  </a:solidFill>
                  <a:latin typeface="Arial" charset="0"/>
                  <a:ea typeface="Arial" charset="0"/>
                  <a:cs typeface="Arial" charset="0"/>
                </a:rPr>
                <a:t>RGB </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199/0/11  </a:t>
              </a:r>
            </a:p>
          </p:txBody>
        </p:sp>
        <p:sp>
          <p:nvSpPr>
            <p:cNvPr id="39" name="文本框 15">
              <a:extLst>
                <a:ext uri="{FF2B5EF4-FFF2-40B4-BE49-F238E27FC236}">
                  <a16:creationId xmlns="" xmlns:a16="http://schemas.microsoft.com/office/drawing/2014/main" id="{EA01C299-6FF2-3642-AAEC-A1DF62D9C654}"/>
                </a:ext>
              </a:extLst>
            </p:cNvPr>
            <p:cNvSpPr txBox="1"/>
            <p:nvPr userDrawn="1"/>
          </p:nvSpPr>
          <p:spPr>
            <a:xfrm>
              <a:off x="5343885" y="-48857"/>
              <a:ext cx="726488"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公司色</a:t>
              </a:r>
            </a:p>
          </p:txBody>
        </p:sp>
        <p:sp>
          <p:nvSpPr>
            <p:cNvPr id="40" name="矩形 13">
              <a:extLst>
                <a:ext uri="{FF2B5EF4-FFF2-40B4-BE49-F238E27FC236}">
                  <a16:creationId xmlns="" xmlns:a16="http://schemas.microsoft.com/office/drawing/2014/main" id="{B84AB502-165F-764A-9621-65CA8CBBEAEA}"/>
                </a:ext>
              </a:extLst>
            </p:cNvPr>
            <p:cNvSpPr/>
            <p:nvPr userDrawn="1"/>
          </p:nvSpPr>
          <p:spPr>
            <a:xfrm>
              <a:off x="5352600" y="918047"/>
              <a:ext cx="791510" cy="664397"/>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186C</a:t>
              </a:r>
            </a:p>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200/16/46  </a:t>
              </a:r>
            </a:p>
          </p:txBody>
        </p:sp>
        <p:sp>
          <p:nvSpPr>
            <p:cNvPr id="41" name="矩形 13">
              <a:extLst>
                <a:ext uri="{FF2B5EF4-FFF2-40B4-BE49-F238E27FC236}">
                  <a16:creationId xmlns="" xmlns:a16="http://schemas.microsoft.com/office/drawing/2014/main" id="{CB8870E8-3E95-764C-B621-A168E194CC7A}"/>
                </a:ext>
              </a:extLst>
            </p:cNvPr>
            <p:cNvSpPr/>
            <p:nvPr userDrawn="1"/>
          </p:nvSpPr>
          <p:spPr>
            <a:xfrm>
              <a:off x="5354164" y="2665974"/>
              <a:ext cx="791510" cy="664397"/>
            </a:xfrm>
            <a:prstGeom prst="rect">
              <a:avLst/>
            </a:prstGeom>
            <a:solidFill>
              <a:srgbClr val="7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127/0/1</a:t>
              </a:r>
            </a:p>
          </p:txBody>
        </p:sp>
        <p:sp>
          <p:nvSpPr>
            <p:cNvPr id="42" name="矩形 13">
              <a:extLst>
                <a:ext uri="{FF2B5EF4-FFF2-40B4-BE49-F238E27FC236}">
                  <a16:creationId xmlns="" xmlns:a16="http://schemas.microsoft.com/office/drawing/2014/main" id="{356EF69A-1936-544F-A95F-0664F4E186D5}"/>
                </a:ext>
              </a:extLst>
            </p:cNvPr>
            <p:cNvSpPr/>
            <p:nvPr userDrawn="1"/>
          </p:nvSpPr>
          <p:spPr>
            <a:xfrm>
              <a:off x="5354164" y="4134866"/>
              <a:ext cx="791510" cy="664397"/>
            </a:xfrm>
            <a:prstGeom prst="rect">
              <a:avLst/>
            </a:prstGeom>
            <a:solidFill>
              <a:srgbClr val="FCC8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52/200/0</a:t>
              </a:r>
            </a:p>
          </p:txBody>
        </p:sp>
        <p:sp>
          <p:nvSpPr>
            <p:cNvPr id="43" name="矩形 13">
              <a:extLst>
                <a:ext uri="{FF2B5EF4-FFF2-40B4-BE49-F238E27FC236}">
                  <a16:creationId xmlns="" xmlns:a16="http://schemas.microsoft.com/office/drawing/2014/main" id="{03EBAB43-95A5-1C4A-8458-B86EB3D51FCA}"/>
                </a:ext>
              </a:extLst>
            </p:cNvPr>
            <p:cNvSpPr/>
            <p:nvPr userDrawn="1"/>
          </p:nvSpPr>
          <p:spPr>
            <a:xfrm>
              <a:off x="5354164" y="5596166"/>
              <a:ext cx="791510" cy="664397"/>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48/181/197</a:t>
              </a:r>
            </a:p>
          </p:txBody>
        </p:sp>
        <p:sp>
          <p:nvSpPr>
            <p:cNvPr id="44" name="矩形 13">
              <a:extLst>
                <a:ext uri="{FF2B5EF4-FFF2-40B4-BE49-F238E27FC236}">
                  <a16:creationId xmlns="" xmlns:a16="http://schemas.microsoft.com/office/drawing/2014/main" id="{371A8520-F934-304C-B57F-B49F768694E2}"/>
                </a:ext>
              </a:extLst>
            </p:cNvPr>
            <p:cNvSpPr/>
            <p:nvPr userDrawn="1"/>
          </p:nvSpPr>
          <p:spPr>
            <a:xfrm>
              <a:off x="6194511" y="4866463"/>
              <a:ext cx="791510" cy="664397"/>
            </a:xfrm>
            <a:prstGeom prst="rect">
              <a:avLst/>
            </a:prstGeom>
            <a:solidFill>
              <a:srgbClr val="81C15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129/193/95</a:t>
              </a:r>
            </a:p>
          </p:txBody>
        </p:sp>
        <p:sp>
          <p:nvSpPr>
            <p:cNvPr id="45" name="矩形 13">
              <a:extLst>
                <a:ext uri="{FF2B5EF4-FFF2-40B4-BE49-F238E27FC236}">
                  <a16:creationId xmlns="" xmlns:a16="http://schemas.microsoft.com/office/drawing/2014/main" id="{B83004D7-279B-C14E-9FCF-870FA1B74FDF}"/>
                </a:ext>
              </a:extLst>
            </p:cNvPr>
            <p:cNvSpPr/>
            <p:nvPr userDrawn="1"/>
          </p:nvSpPr>
          <p:spPr>
            <a:xfrm>
              <a:off x="6192274" y="4134866"/>
              <a:ext cx="791510" cy="664397"/>
            </a:xfrm>
            <a:prstGeom prst="rect">
              <a:avLst/>
            </a:prstGeom>
            <a:solidFill>
              <a:srgbClr val="FDD35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253/211/81</a:t>
              </a:r>
            </a:p>
          </p:txBody>
        </p:sp>
        <p:sp>
          <p:nvSpPr>
            <p:cNvPr id="46" name="矩形 13">
              <a:extLst>
                <a:ext uri="{FF2B5EF4-FFF2-40B4-BE49-F238E27FC236}">
                  <a16:creationId xmlns="" xmlns:a16="http://schemas.microsoft.com/office/drawing/2014/main" id="{99635968-4E69-CC41-9D78-6DF253FE3035}"/>
                </a:ext>
              </a:extLst>
            </p:cNvPr>
            <p:cNvSpPr/>
            <p:nvPr userDrawn="1"/>
          </p:nvSpPr>
          <p:spPr>
            <a:xfrm>
              <a:off x="6192274" y="5596166"/>
              <a:ext cx="791510" cy="664397"/>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86/196/210</a:t>
              </a:r>
            </a:p>
          </p:txBody>
        </p:sp>
        <p:sp>
          <p:nvSpPr>
            <p:cNvPr id="47" name="矩形 13">
              <a:extLst>
                <a:ext uri="{FF2B5EF4-FFF2-40B4-BE49-F238E27FC236}">
                  <a16:creationId xmlns="" xmlns:a16="http://schemas.microsoft.com/office/drawing/2014/main" id="{BDBE4949-07B7-F046-AD95-68E4B0C11CCD}"/>
                </a:ext>
              </a:extLst>
            </p:cNvPr>
            <p:cNvSpPr/>
            <p:nvPr/>
          </p:nvSpPr>
          <p:spPr>
            <a:xfrm>
              <a:off x="6186245" y="184963"/>
              <a:ext cx="791510" cy="664397"/>
            </a:xfrm>
            <a:prstGeom prst="rect">
              <a:avLst/>
            </a:prstGeom>
            <a:solidFill>
              <a:srgbClr val="D3394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211/57/65</a:t>
              </a:r>
            </a:p>
          </p:txBody>
        </p:sp>
        <p:sp>
          <p:nvSpPr>
            <p:cNvPr id="48" name="矩形 13">
              <a:extLst>
                <a:ext uri="{FF2B5EF4-FFF2-40B4-BE49-F238E27FC236}">
                  <a16:creationId xmlns="" xmlns:a16="http://schemas.microsoft.com/office/drawing/2014/main" id="{AA9F9E00-6A31-F14B-A2E4-79908835FD14}"/>
                </a:ext>
              </a:extLst>
            </p:cNvPr>
            <p:cNvSpPr/>
            <p:nvPr/>
          </p:nvSpPr>
          <p:spPr>
            <a:xfrm>
              <a:off x="6185604" y="918047"/>
              <a:ext cx="791510" cy="664397"/>
            </a:xfrm>
            <a:prstGeom prst="rect">
              <a:avLst/>
            </a:prstGeom>
            <a:solidFill>
              <a:srgbClr val="D3385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211/56/89</a:t>
              </a:r>
            </a:p>
          </p:txBody>
        </p:sp>
        <p:sp>
          <p:nvSpPr>
            <p:cNvPr id="49" name="矩形 13">
              <a:extLst>
                <a:ext uri="{FF2B5EF4-FFF2-40B4-BE49-F238E27FC236}">
                  <a16:creationId xmlns="" xmlns:a16="http://schemas.microsoft.com/office/drawing/2014/main" id="{38715A31-485E-B744-B409-43F9F04B48F7}"/>
                </a:ext>
              </a:extLst>
            </p:cNvPr>
            <p:cNvSpPr/>
            <p:nvPr/>
          </p:nvSpPr>
          <p:spPr>
            <a:xfrm>
              <a:off x="6996262" y="1934171"/>
              <a:ext cx="791510" cy="664397"/>
            </a:xfrm>
            <a:prstGeom prst="rect">
              <a:avLst/>
            </a:prstGeom>
            <a:solidFill>
              <a:srgbClr val="DD80A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221/128/170</a:t>
              </a:r>
            </a:p>
          </p:txBody>
        </p:sp>
        <p:sp>
          <p:nvSpPr>
            <p:cNvPr id="50" name="矩形 13">
              <a:extLst>
                <a:ext uri="{FF2B5EF4-FFF2-40B4-BE49-F238E27FC236}">
                  <a16:creationId xmlns="" xmlns:a16="http://schemas.microsoft.com/office/drawing/2014/main" id="{4AE1609B-25DD-2C4A-B05B-D18ADBC39C71}"/>
                </a:ext>
              </a:extLst>
            </p:cNvPr>
            <p:cNvSpPr/>
            <p:nvPr/>
          </p:nvSpPr>
          <p:spPr>
            <a:xfrm>
              <a:off x="6996262" y="2673360"/>
              <a:ext cx="791510" cy="664397"/>
            </a:xfrm>
            <a:prstGeom prst="rect">
              <a:avLst/>
            </a:prstGeom>
            <a:solidFill>
              <a:srgbClr val="BF808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191/128/130</a:t>
              </a:r>
            </a:p>
          </p:txBody>
        </p:sp>
        <p:sp>
          <p:nvSpPr>
            <p:cNvPr id="51" name="矩形 13">
              <a:extLst>
                <a:ext uri="{FF2B5EF4-FFF2-40B4-BE49-F238E27FC236}">
                  <a16:creationId xmlns="" xmlns:a16="http://schemas.microsoft.com/office/drawing/2014/main" id="{ECE90F9F-DBBC-0B49-A42C-8B62397E473E}"/>
                </a:ext>
              </a:extLst>
            </p:cNvPr>
            <p:cNvSpPr/>
            <p:nvPr/>
          </p:nvSpPr>
          <p:spPr>
            <a:xfrm>
              <a:off x="6996262" y="3415851"/>
              <a:ext cx="791510" cy="664397"/>
            </a:xfrm>
            <a:prstGeom prst="rect">
              <a:avLst/>
            </a:prstGeom>
            <a:solidFill>
              <a:srgbClr val="F6B78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246/183/140</a:t>
              </a:r>
              <a:endParaRPr kumimoji="1" lang="mr-IN" altLang="zh-CN" sz="500" b="1" dirty="0">
                <a:solidFill>
                  <a:srgbClr val="595757"/>
                </a:solidFill>
                <a:latin typeface="Arial" charset="0"/>
                <a:ea typeface="Arial" charset="0"/>
                <a:cs typeface="Arial" charset="0"/>
              </a:endParaRPr>
            </a:p>
          </p:txBody>
        </p:sp>
        <p:sp>
          <p:nvSpPr>
            <p:cNvPr id="52" name="矩形 13">
              <a:extLst>
                <a:ext uri="{FF2B5EF4-FFF2-40B4-BE49-F238E27FC236}">
                  <a16:creationId xmlns="" xmlns:a16="http://schemas.microsoft.com/office/drawing/2014/main" id="{D5B387BA-F8B8-B54E-966E-F24E271747C4}"/>
                </a:ext>
              </a:extLst>
            </p:cNvPr>
            <p:cNvSpPr/>
            <p:nvPr/>
          </p:nvSpPr>
          <p:spPr>
            <a:xfrm>
              <a:off x="7006093" y="4866463"/>
              <a:ext cx="791510" cy="664397"/>
            </a:xfrm>
            <a:prstGeom prst="rect">
              <a:avLst/>
            </a:prstGeom>
            <a:solidFill>
              <a:srgbClr val="AFD89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176/216/156</a:t>
              </a:r>
            </a:p>
          </p:txBody>
        </p:sp>
        <p:sp>
          <p:nvSpPr>
            <p:cNvPr id="53" name="矩形 13">
              <a:extLst>
                <a:ext uri="{FF2B5EF4-FFF2-40B4-BE49-F238E27FC236}">
                  <a16:creationId xmlns="" xmlns:a16="http://schemas.microsoft.com/office/drawing/2014/main" id="{E6C9B99E-8C1C-2B49-B82E-3C754B8E5C02}"/>
                </a:ext>
              </a:extLst>
            </p:cNvPr>
            <p:cNvSpPr/>
            <p:nvPr/>
          </p:nvSpPr>
          <p:spPr>
            <a:xfrm>
              <a:off x="7003856" y="4134866"/>
              <a:ext cx="791510" cy="664397"/>
            </a:xfrm>
            <a:prstGeom prst="rect">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253/227/181</a:t>
              </a:r>
            </a:p>
          </p:txBody>
        </p:sp>
        <p:sp>
          <p:nvSpPr>
            <p:cNvPr id="54" name="矩形 13">
              <a:extLst>
                <a:ext uri="{FF2B5EF4-FFF2-40B4-BE49-F238E27FC236}">
                  <a16:creationId xmlns="" xmlns:a16="http://schemas.microsoft.com/office/drawing/2014/main" id="{0106BFA2-9DE1-3A42-A6C6-69BCE0FA34F4}"/>
                </a:ext>
              </a:extLst>
            </p:cNvPr>
            <p:cNvSpPr/>
            <p:nvPr/>
          </p:nvSpPr>
          <p:spPr>
            <a:xfrm>
              <a:off x="7003856" y="5596166"/>
              <a:ext cx="791510" cy="664397"/>
            </a:xfrm>
            <a:prstGeom prst="rect">
              <a:avLst/>
            </a:prstGeom>
            <a:solidFill>
              <a:srgbClr val="94DAE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148/218/226</a:t>
              </a:r>
            </a:p>
          </p:txBody>
        </p:sp>
        <p:sp>
          <p:nvSpPr>
            <p:cNvPr id="55" name="矩形 13">
              <a:extLst>
                <a:ext uri="{FF2B5EF4-FFF2-40B4-BE49-F238E27FC236}">
                  <a16:creationId xmlns="" xmlns:a16="http://schemas.microsoft.com/office/drawing/2014/main" id="{F760C1C5-4342-C346-A7D2-D101978EDF66}"/>
                </a:ext>
              </a:extLst>
            </p:cNvPr>
            <p:cNvSpPr/>
            <p:nvPr/>
          </p:nvSpPr>
          <p:spPr>
            <a:xfrm>
              <a:off x="6997826" y="184963"/>
              <a:ext cx="791510" cy="664397"/>
            </a:xfrm>
            <a:prstGeom prst="rect">
              <a:avLst/>
            </a:prstGeom>
            <a:solidFill>
              <a:srgbClr val="E281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226/129/137</a:t>
              </a:r>
            </a:p>
          </p:txBody>
        </p:sp>
        <p:sp>
          <p:nvSpPr>
            <p:cNvPr id="56" name="矩形 13">
              <a:extLst>
                <a:ext uri="{FF2B5EF4-FFF2-40B4-BE49-F238E27FC236}">
                  <a16:creationId xmlns="" xmlns:a16="http://schemas.microsoft.com/office/drawing/2014/main" id="{5BB50A4A-0B64-7E4C-824C-1EBCA1A992CF}"/>
                </a:ext>
              </a:extLst>
            </p:cNvPr>
            <p:cNvSpPr/>
            <p:nvPr/>
          </p:nvSpPr>
          <p:spPr>
            <a:xfrm>
              <a:off x="6997185" y="918047"/>
              <a:ext cx="791510" cy="664397"/>
            </a:xfrm>
            <a:prstGeom prst="rect">
              <a:avLst/>
            </a:prstGeom>
            <a:solidFill>
              <a:srgbClr val="E2819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226/129/152</a:t>
              </a:r>
            </a:p>
          </p:txBody>
        </p:sp>
        <p:sp>
          <p:nvSpPr>
            <p:cNvPr id="57" name="矩形 13">
              <a:extLst>
                <a:ext uri="{FF2B5EF4-FFF2-40B4-BE49-F238E27FC236}">
                  <a16:creationId xmlns="" xmlns:a16="http://schemas.microsoft.com/office/drawing/2014/main" id="{756A7E25-6C44-8A44-A8C5-61D19BC9EDAF}"/>
                </a:ext>
              </a:extLst>
            </p:cNvPr>
            <p:cNvSpPr/>
            <p:nvPr userDrawn="1"/>
          </p:nvSpPr>
          <p:spPr>
            <a:xfrm>
              <a:off x="7806130" y="1934171"/>
              <a:ext cx="791510" cy="664397"/>
            </a:xfrm>
            <a:prstGeom prst="rect">
              <a:avLst/>
            </a:prstGeom>
            <a:solidFill>
              <a:srgbClr val="EBB3C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235/179/204</a:t>
              </a:r>
            </a:p>
          </p:txBody>
        </p:sp>
        <p:sp>
          <p:nvSpPr>
            <p:cNvPr id="58" name="矩形 13">
              <a:extLst>
                <a:ext uri="{FF2B5EF4-FFF2-40B4-BE49-F238E27FC236}">
                  <a16:creationId xmlns="" xmlns:a16="http://schemas.microsoft.com/office/drawing/2014/main" id="{96588389-39CD-DF4E-B9AC-92091E25724E}"/>
                </a:ext>
              </a:extLst>
            </p:cNvPr>
            <p:cNvSpPr/>
            <p:nvPr/>
          </p:nvSpPr>
          <p:spPr>
            <a:xfrm>
              <a:off x="7806130" y="2673360"/>
              <a:ext cx="791510" cy="664397"/>
            </a:xfrm>
            <a:prstGeom prst="rect">
              <a:avLst/>
            </a:prstGeom>
            <a:solidFill>
              <a:srgbClr val="D8B3B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216/179/179</a:t>
              </a:r>
            </a:p>
          </p:txBody>
        </p:sp>
        <p:sp>
          <p:nvSpPr>
            <p:cNvPr id="59" name="矩形 13">
              <a:extLst>
                <a:ext uri="{FF2B5EF4-FFF2-40B4-BE49-F238E27FC236}">
                  <a16:creationId xmlns="" xmlns:a16="http://schemas.microsoft.com/office/drawing/2014/main" id="{20725C9F-31AE-DB44-B70A-B4ECDEC0BC00}"/>
                </a:ext>
              </a:extLst>
            </p:cNvPr>
            <p:cNvSpPr/>
            <p:nvPr/>
          </p:nvSpPr>
          <p:spPr>
            <a:xfrm>
              <a:off x="7806130" y="3415851"/>
              <a:ext cx="791510" cy="664397"/>
            </a:xfrm>
            <a:prstGeom prst="rect">
              <a:avLst/>
            </a:prstGeom>
            <a:solidFill>
              <a:srgbClr val="FAD3B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250/211/187</a:t>
              </a:r>
              <a:endParaRPr kumimoji="1" lang="mr-IN" altLang="zh-CN" sz="500" b="1" dirty="0">
                <a:solidFill>
                  <a:srgbClr val="595757"/>
                </a:solidFill>
                <a:latin typeface="Arial" charset="0"/>
                <a:ea typeface="Arial" charset="0"/>
                <a:cs typeface="Arial" charset="0"/>
              </a:endParaRPr>
            </a:p>
          </p:txBody>
        </p:sp>
        <p:sp>
          <p:nvSpPr>
            <p:cNvPr id="60" name="矩形 13">
              <a:extLst>
                <a:ext uri="{FF2B5EF4-FFF2-40B4-BE49-F238E27FC236}">
                  <a16:creationId xmlns="" xmlns:a16="http://schemas.microsoft.com/office/drawing/2014/main" id="{AC5BCC27-B68D-0743-8E0B-E25F8D01C3A4}"/>
                </a:ext>
              </a:extLst>
            </p:cNvPr>
            <p:cNvSpPr/>
            <p:nvPr/>
          </p:nvSpPr>
          <p:spPr>
            <a:xfrm>
              <a:off x="7815961" y="4866463"/>
              <a:ext cx="791510" cy="664397"/>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208/232/196</a:t>
              </a:r>
            </a:p>
          </p:txBody>
        </p:sp>
        <p:sp>
          <p:nvSpPr>
            <p:cNvPr id="61" name="矩形 13">
              <a:extLst>
                <a:ext uri="{FF2B5EF4-FFF2-40B4-BE49-F238E27FC236}">
                  <a16:creationId xmlns="" xmlns:a16="http://schemas.microsoft.com/office/drawing/2014/main" id="{51C2E83A-C975-6945-B2FD-5B22BBB53DB7}"/>
                </a:ext>
              </a:extLst>
            </p:cNvPr>
            <p:cNvSpPr/>
            <p:nvPr/>
          </p:nvSpPr>
          <p:spPr>
            <a:xfrm>
              <a:off x="7813724" y="4134866"/>
              <a:ext cx="791510" cy="664397"/>
            </a:xfrm>
            <a:prstGeom prst="rect">
              <a:avLst/>
            </a:prstGeom>
            <a:solidFill>
              <a:srgbClr val="FEEE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254/238/193</a:t>
              </a:r>
            </a:p>
          </p:txBody>
        </p:sp>
        <p:sp>
          <p:nvSpPr>
            <p:cNvPr id="62" name="矩形 13">
              <a:extLst>
                <a:ext uri="{FF2B5EF4-FFF2-40B4-BE49-F238E27FC236}">
                  <a16:creationId xmlns="" xmlns:a16="http://schemas.microsoft.com/office/drawing/2014/main" id="{BEE9A95F-6965-354F-A2C7-2E8C81DDA52F}"/>
                </a:ext>
              </a:extLst>
            </p:cNvPr>
            <p:cNvSpPr/>
            <p:nvPr/>
          </p:nvSpPr>
          <p:spPr>
            <a:xfrm>
              <a:off x="7813724" y="5596166"/>
              <a:ext cx="791510" cy="664397"/>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190/23/238</a:t>
              </a:r>
            </a:p>
          </p:txBody>
        </p:sp>
        <p:sp>
          <p:nvSpPr>
            <p:cNvPr id="63" name="矩形 13">
              <a:extLst>
                <a:ext uri="{FF2B5EF4-FFF2-40B4-BE49-F238E27FC236}">
                  <a16:creationId xmlns="" xmlns:a16="http://schemas.microsoft.com/office/drawing/2014/main" id="{509164EB-3DC4-7A4F-9E7C-06EBC981CD0A}"/>
                </a:ext>
              </a:extLst>
            </p:cNvPr>
            <p:cNvSpPr/>
            <p:nvPr/>
          </p:nvSpPr>
          <p:spPr>
            <a:xfrm>
              <a:off x="7807694" y="184963"/>
              <a:ext cx="791510" cy="664397"/>
            </a:xfrm>
            <a:prstGeom prst="rect">
              <a:avLst/>
            </a:prstGeom>
            <a:solidFill>
              <a:srgbClr val="EEB3B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239/178/184</a:t>
              </a:r>
            </a:p>
          </p:txBody>
        </p:sp>
        <p:sp>
          <p:nvSpPr>
            <p:cNvPr id="64" name="矩形 13">
              <a:extLst>
                <a:ext uri="{FF2B5EF4-FFF2-40B4-BE49-F238E27FC236}">
                  <a16:creationId xmlns="" xmlns:a16="http://schemas.microsoft.com/office/drawing/2014/main" id="{667867DD-D3E6-3040-A7B5-39345C0CE2E3}"/>
                </a:ext>
              </a:extLst>
            </p:cNvPr>
            <p:cNvSpPr/>
            <p:nvPr/>
          </p:nvSpPr>
          <p:spPr>
            <a:xfrm>
              <a:off x="7807054" y="918047"/>
              <a:ext cx="791510" cy="664397"/>
            </a:xfrm>
            <a:prstGeom prst="rect">
              <a:avLst/>
            </a:prstGeom>
            <a:solidFill>
              <a:srgbClr val="EEB3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238/179/193</a:t>
              </a:r>
            </a:p>
          </p:txBody>
        </p:sp>
        <p:sp>
          <p:nvSpPr>
            <p:cNvPr id="65" name="矩形 13">
              <a:extLst>
                <a:ext uri="{FF2B5EF4-FFF2-40B4-BE49-F238E27FC236}">
                  <a16:creationId xmlns="" xmlns:a16="http://schemas.microsoft.com/office/drawing/2014/main" id="{9EE10597-3782-AB46-8453-89FA049C6C46}"/>
                </a:ext>
              </a:extLst>
            </p:cNvPr>
            <p:cNvSpPr/>
            <p:nvPr userDrawn="1"/>
          </p:nvSpPr>
          <p:spPr>
            <a:xfrm>
              <a:off x="5354169" y="6324025"/>
              <a:ext cx="513579" cy="664397"/>
            </a:xfrm>
            <a:prstGeom prst="rect">
              <a:avLst/>
            </a:prstGeom>
            <a:solidFill>
              <a:srgbClr val="22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35/24/21</a:t>
              </a:r>
            </a:p>
          </p:txBody>
        </p:sp>
        <p:sp>
          <p:nvSpPr>
            <p:cNvPr id="66" name="矩形 13">
              <a:extLst>
                <a:ext uri="{FF2B5EF4-FFF2-40B4-BE49-F238E27FC236}">
                  <a16:creationId xmlns="" xmlns:a16="http://schemas.microsoft.com/office/drawing/2014/main" id="{966B3529-B594-884C-BED0-5887B34BBBB8}"/>
                </a:ext>
              </a:extLst>
            </p:cNvPr>
            <p:cNvSpPr/>
            <p:nvPr userDrawn="1"/>
          </p:nvSpPr>
          <p:spPr>
            <a:xfrm>
              <a:off x="5900626" y="6324025"/>
              <a:ext cx="513579" cy="664397"/>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89/87/87</a:t>
              </a:r>
            </a:p>
          </p:txBody>
        </p:sp>
        <p:sp>
          <p:nvSpPr>
            <p:cNvPr id="67" name="矩形 13">
              <a:extLst>
                <a:ext uri="{FF2B5EF4-FFF2-40B4-BE49-F238E27FC236}">
                  <a16:creationId xmlns="" xmlns:a16="http://schemas.microsoft.com/office/drawing/2014/main" id="{0B0545C9-147F-584F-80D2-EF13876D7D33}"/>
                </a:ext>
              </a:extLst>
            </p:cNvPr>
            <p:cNvSpPr/>
            <p:nvPr userDrawn="1"/>
          </p:nvSpPr>
          <p:spPr>
            <a:xfrm>
              <a:off x="6450318" y="6324025"/>
              <a:ext cx="513579" cy="664397"/>
            </a:xfrm>
            <a:prstGeom prst="rect">
              <a:avLst/>
            </a:prstGeom>
            <a:solidFill>
              <a:srgbClr val="88888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137/137/</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137</a:t>
              </a:r>
            </a:p>
          </p:txBody>
        </p:sp>
        <p:sp>
          <p:nvSpPr>
            <p:cNvPr id="68" name="矩形 13">
              <a:extLst>
                <a:ext uri="{FF2B5EF4-FFF2-40B4-BE49-F238E27FC236}">
                  <a16:creationId xmlns="" xmlns:a16="http://schemas.microsoft.com/office/drawing/2014/main" id="{44FD0A0B-0D45-3340-A523-465AC24134BF}"/>
                </a:ext>
              </a:extLst>
            </p:cNvPr>
            <p:cNvSpPr/>
            <p:nvPr userDrawn="1"/>
          </p:nvSpPr>
          <p:spPr>
            <a:xfrm>
              <a:off x="6998296" y="6324025"/>
              <a:ext cx="513579" cy="664397"/>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181/181/</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181</a:t>
              </a:r>
            </a:p>
          </p:txBody>
        </p:sp>
        <p:sp>
          <p:nvSpPr>
            <p:cNvPr id="69" name="矩形 13">
              <a:extLst>
                <a:ext uri="{FF2B5EF4-FFF2-40B4-BE49-F238E27FC236}">
                  <a16:creationId xmlns="" xmlns:a16="http://schemas.microsoft.com/office/drawing/2014/main" id="{2C404A07-276B-3648-BB25-4EDB5905448C}"/>
                </a:ext>
              </a:extLst>
            </p:cNvPr>
            <p:cNvSpPr/>
            <p:nvPr userDrawn="1"/>
          </p:nvSpPr>
          <p:spPr>
            <a:xfrm>
              <a:off x="7541580" y="6324025"/>
              <a:ext cx="513579" cy="664397"/>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221/221/</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221</a:t>
              </a:r>
            </a:p>
          </p:txBody>
        </p:sp>
        <p:sp>
          <p:nvSpPr>
            <p:cNvPr id="70" name="矩形 13">
              <a:extLst>
                <a:ext uri="{FF2B5EF4-FFF2-40B4-BE49-F238E27FC236}">
                  <a16:creationId xmlns="" xmlns:a16="http://schemas.microsoft.com/office/drawing/2014/main" id="{72B0F29C-A346-8946-9B8E-8F1B9DFF7AD0}"/>
                </a:ext>
              </a:extLst>
            </p:cNvPr>
            <p:cNvSpPr/>
            <p:nvPr userDrawn="1"/>
          </p:nvSpPr>
          <p:spPr>
            <a:xfrm>
              <a:off x="8083608" y="6324025"/>
              <a:ext cx="513579" cy="664397"/>
            </a:xfrm>
            <a:prstGeom prst="rect">
              <a:avLst/>
            </a:prstGeom>
            <a:solidFill>
              <a:srgbClr val="FFFFFF"/>
            </a:solidFill>
            <a:ln w="6350">
              <a:solidFill>
                <a:srgbClr val="B5B5B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p>
            <a:p>
              <a:pPr algn="ctr">
                <a:lnSpc>
                  <a:spcPts val="620"/>
                </a:lnSpc>
              </a:pPr>
              <a:r>
                <a:rPr kumimoji="1" lang="en-US" altLang="zh-CN" sz="500" b="1" dirty="0">
                  <a:solidFill>
                    <a:srgbClr val="595757"/>
                  </a:solidFill>
                  <a:latin typeface="Arial" charset="0"/>
                  <a:ea typeface="Arial" charset="0"/>
                  <a:cs typeface="Arial" charset="0"/>
                </a:rPr>
                <a:t>255/255/</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255</a:t>
              </a:r>
            </a:p>
          </p:txBody>
        </p:sp>
      </p:grpSp>
    </p:spTree>
    <p:extLst>
      <p:ext uri="{BB962C8B-B14F-4D97-AF65-F5344CB8AC3E}">
        <p14:creationId xmlns:p14="http://schemas.microsoft.com/office/powerpoint/2010/main" val="2060483312"/>
      </p:ext>
    </p:extLst>
  </p:cSld>
  <p:clrMap bg1="lt1" tx1="dk1" bg2="lt2" tx2="dk2" accent1="accent1" accent2="accent2" accent3="accent3" accent4="accent4" accent5="accent5" accent6="accent6" hlink="hlink" folHlink="folHlink"/>
  <p:sldLayoutIdLst>
    <p:sldLayoutId id="2147484216"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2800" kern="1200" baseline="0">
          <a:solidFill>
            <a:schemeClr val="tx1"/>
          </a:solidFill>
          <a:latin typeface="Huawei Sans" panose="020C0503030203020204" pitchFamily="34" charset="0"/>
          <a:ea typeface="方正兰亭黑简体" panose="02000000000000000000" pitchFamily="2"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906">
          <p15:clr>
            <a:srgbClr val="F26B43"/>
          </p15:clr>
        </p15:guide>
        <p15:guide id="2" pos="574">
          <p15:clr>
            <a:srgbClr val="F26B43"/>
          </p15:clr>
        </p15:guide>
        <p15:guide id="3" orient="horz" pos="572">
          <p15:clr>
            <a:srgbClr val="F26B43"/>
          </p15:clr>
        </p15:guide>
        <p15:guide id="4" orient="horz" pos="1230">
          <p15:clr>
            <a:srgbClr val="F26B43"/>
          </p15:clr>
        </p15:guide>
        <p15:guide id="5" orient="horz" pos="2160">
          <p15:clr>
            <a:srgbClr val="F26B43"/>
          </p15:clr>
        </p15:guide>
        <p15:guide id="6" pos="3840">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bwMode="gray">
      <p:bgRef idx="1001">
        <a:schemeClr val="bg1"/>
      </p:bgRef>
    </p:bg>
    <p:spTree>
      <p:nvGrpSpPr>
        <p:cNvPr id="1" name=""/>
        <p:cNvGrpSpPr/>
        <p:nvPr/>
      </p:nvGrpSpPr>
      <p:grpSpPr>
        <a:xfrm>
          <a:off x="0" y="0"/>
          <a:ext cx="0" cy="0"/>
          <a:chOff x="0" y="0"/>
          <a:chExt cx="0" cy="0"/>
        </a:xfrm>
      </p:grpSpPr>
      <p:sp>
        <p:nvSpPr>
          <p:cNvPr id="27" name="Rectangle 6"/>
          <p:cNvSpPr>
            <a:spLocks noGrp="1" noChangeArrowheads="1"/>
          </p:cNvSpPr>
          <p:nvPr>
            <p:ph type="title"/>
          </p:nvPr>
        </p:nvSpPr>
        <p:spPr bwMode="auto">
          <a:xfrm>
            <a:off x="457906" y="457499"/>
            <a:ext cx="11291182" cy="980113"/>
          </a:xfrm>
          <a:prstGeom prst="rect">
            <a:avLst/>
          </a:prstGeom>
        </p:spPr>
        <p:txBody>
          <a:bodyPr lIns="0" tIns="0" rIns="0" bIns="0" anchor="t">
            <a:normAutofit/>
          </a:bodyPr>
          <a:lstStyle/>
          <a:p>
            <a:pPr marL="0" lvl="0" indent="0" defTabSz="1187798">
              <a:lnSpc>
                <a:spcPts val="3430"/>
              </a:lnSpc>
              <a:spcBef>
                <a:spcPts val="0"/>
              </a:spcBef>
              <a:buFont typeface="Arial" panose="020B0604020202020204" pitchFamily="34" charset="0"/>
            </a:pPr>
            <a:r>
              <a:rPr lang="zh-CN" altLang="en-US" dirty="0"/>
              <a:t>单击此处编辑母版标题样式</a:t>
            </a:r>
          </a:p>
        </p:txBody>
      </p:sp>
      <p:sp>
        <p:nvSpPr>
          <p:cNvPr id="28" name="Rectangle 57"/>
          <p:cNvSpPr>
            <a:spLocks noGrp="1" noChangeArrowheads="1"/>
          </p:cNvSpPr>
          <p:nvPr>
            <p:ph type="body" idx="1"/>
          </p:nvPr>
        </p:nvSpPr>
        <p:spPr bwMode="auto">
          <a:xfrm>
            <a:off x="455613" y="1484313"/>
            <a:ext cx="11293596" cy="4443760"/>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23" name="TextBox 2">
            <a:extLst>
              <a:ext uri="{FF2B5EF4-FFF2-40B4-BE49-F238E27FC236}">
                <a16:creationId xmlns="" xmlns:a16="http://schemas.microsoft.com/office/drawing/2014/main" id="{6785A3D6-1271-D247-9E96-1B376F4BE7BE}"/>
              </a:ext>
            </a:extLst>
          </p:cNvPr>
          <p:cNvSpPr txBox="1"/>
          <p:nvPr userDrawn="1"/>
        </p:nvSpPr>
        <p:spPr>
          <a:xfrm>
            <a:off x="1095467" y="6356939"/>
            <a:ext cx="1463467" cy="242864"/>
          </a:xfrm>
          <a:prstGeom prst="rect">
            <a:avLst/>
          </a:prstGeom>
          <a:noFill/>
        </p:spPr>
        <p:txBody>
          <a:bodyPr wrap="square" rtlCol="0">
            <a:spAutoFit/>
          </a:bodyPr>
          <a:lstStyle/>
          <a:p>
            <a:r>
              <a:rPr lang="en-US" sz="974" b="0" baseline="0" dirty="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rPr>
              <a:t>Huawei Confidential</a:t>
            </a:r>
          </a:p>
        </p:txBody>
      </p:sp>
      <p:sp>
        <p:nvSpPr>
          <p:cNvPr id="24" name="TextBox 3">
            <a:extLst>
              <a:ext uri="{FF2B5EF4-FFF2-40B4-BE49-F238E27FC236}">
                <a16:creationId xmlns="" xmlns:a16="http://schemas.microsoft.com/office/drawing/2014/main" id="{EABEE2EE-BF4D-7A4A-B3C6-9E47668CCD98}"/>
              </a:ext>
            </a:extLst>
          </p:cNvPr>
          <p:cNvSpPr txBox="1"/>
          <p:nvPr userDrawn="1"/>
        </p:nvSpPr>
        <p:spPr>
          <a:xfrm>
            <a:off x="734131" y="6402806"/>
            <a:ext cx="499729" cy="150296"/>
          </a:xfrm>
          <a:prstGeom prst="rect">
            <a:avLst/>
          </a:prstGeom>
          <a:noFill/>
        </p:spPr>
        <p:txBody>
          <a:bodyPr wrap="square" lIns="0" tIns="0" rIns="0" bIns="0" rtlCol="0">
            <a:spAutoFit/>
          </a:bodyPr>
          <a:lstStyle/>
          <a:p>
            <a:pPr marL="0" marR="0" lvl="0" indent="0" algn="l" defTabSz="890849" rtl="0" eaLnBrk="1" fontAlgn="auto" latinLnBrk="0" hangingPunct="1">
              <a:lnSpc>
                <a:spcPct val="100000"/>
              </a:lnSpc>
              <a:spcBef>
                <a:spcPts val="0"/>
              </a:spcBef>
              <a:spcAft>
                <a:spcPts val="0"/>
              </a:spcAft>
              <a:buClrTx/>
              <a:buSzTx/>
              <a:buFontTx/>
              <a:buNone/>
              <a:tabLst/>
              <a:defRPr/>
            </a:pPr>
            <a:fld id="{C3837181-38C6-AD4F-B8BA-B444770388BB}" type="slidenum">
              <a:rPr lang="en-US" sz="974" baseline="0" smtClean="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rPr>
              <a:pPr marL="0" marR="0" lvl="0" indent="0" algn="l" defTabSz="890849" rtl="0" eaLnBrk="1" fontAlgn="auto" latinLnBrk="0" hangingPunct="1">
                <a:lnSpc>
                  <a:spcPct val="100000"/>
                </a:lnSpc>
                <a:spcBef>
                  <a:spcPts val="0"/>
                </a:spcBef>
                <a:spcAft>
                  <a:spcPts val="0"/>
                </a:spcAft>
                <a:buClrTx/>
                <a:buSzTx/>
                <a:buFontTx/>
                <a:buNone/>
                <a:tabLst/>
                <a:defRPr/>
              </a:pPr>
              <a:t>‹#›</a:t>
            </a:fld>
            <a:endParaRPr lang="en-US" sz="974" baseline="0" dirty="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endParaRPr>
          </a:p>
        </p:txBody>
      </p:sp>
      <p:pic>
        <p:nvPicPr>
          <p:cNvPr id="25" name="图片 24"/>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10195999" y="6319870"/>
            <a:ext cx="1269075" cy="271153"/>
          </a:xfrm>
          <a:prstGeom prst="rect">
            <a:avLst/>
          </a:prstGeom>
        </p:spPr>
      </p:pic>
      <p:grpSp>
        <p:nvGrpSpPr>
          <p:cNvPr id="29" name="Group 87">
            <a:extLst>
              <a:ext uri="{FF2B5EF4-FFF2-40B4-BE49-F238E27FC236}">
                <a16:creationId xmlns="" xmlns:a16="http://schemas.microsoft.com/office/drawing/2014/main" id="{37333705-F8D6-2847-B3CB-F2FAB51E2A3B}"/>
              </a:ext>
            </a:extLst>
          </p:cNvPr>
          <p:cNvGrpSpPr>
            <a:grpSpLocks noChangeAspect="1"/>
          </p:cNvGrpSpPr>
          <p:nvPr userDrawn="1"/>
        </p:nvGrpSpPr>
        <p:grpSpPr>
          <a:xfrm>
            <a:off x="12290471" y="2625389"/>
            <a:ext cx="1963323" cy="4233515"/>
            <a:chOff x="5343885" y="-48857"/>
            <a:chExt cx="3263586" cy="7037279"/>
          </a:xfrm>
        </p:grpSpPr>
        <p:sp>
          <p:nvSpPr>
            <p:cNvPr id="30" name="矩形 13">
              <a:extLst>
                <a:ext uri="{FF2B5EF4-FFF2-40B4-BE49-F238E27FC236}">
                  <a16:creationId xmlns="" xmlns:a16="http://schemas.microsoft.com/office/drawing/2014/main" id="{B14DFA89-D483-CF47-82CC-DD86D7CAB09E}"/>
                </a:ext>
              </a:extLst>
            </p:cNvPr>
            <p:cNvSpPr/>
            <p:nvPr userDrawn="1"/>
          </p:nvSpPr>
          <p:spPr>
            <a:xfrm>
              <a:off x="5356401" y="1934171"/>
              <a:ext cx="791510" cy="664397"/>
            </a:xfrm>
            <a:prstGeom prst="rect">
              <a:avLst/>
            </a:prstGeom>
            <a:solidFill>
              <a:srgbClr val="C4005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196/0/84</a:t>
              </a:r>
            </a:p>
          </p:txBody>
        </p:sp>
        <p:sp>
          <p:nvSpPr>
            <p:cNvPr id="31" name="文本框 15">
              <a:extLst>
                <a:ext uri="{FF2B5EF4-FFF2-40B4-BE49-F238E27FC236}">
                  <a16:creationId xmlns="" xmlns:a16="http://schemas.microsoft.com/office/drawing/2014/main" id="{8223ADA0-340A-794B-93B7-24AFF612A719}"/>
                </a:ext>
              </a:extLst>
            </p:cNvPr>
            <p:cNvSpPr txBox="1"/>
            <p:nvPr userDrawn="1"/>
          </p:nvSpPr>
          <p:spPr>
            <a:xfrm>
              <a:off x="5352723" y="1694497"/>
              <a:ext cx="1052647"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公司辅助色</a:t>
              </a:r>
            </a:p>
          </p:txBody>
        </p:sp>
        <p:sp>
          <p:nvSpPr>
            <p:cNvPr id="32" name="矩形 13">
              <a:extLst>
                <a:ext uri="{FF2B5EF4-FFF2-40B4-BE49-F238E27FC236}">
                  <a16:creationId xmlns="" xmlns:a16="http://schemas.microsoft.com/office/drawing/2014/main" id="{5F63E0E3-4F22-7948-AB1A-40A84ECA92EC}"/>
                </a:ext>
              </a:extLst>
            </p:cNvPr>
            <p:cNvSpPr/>
            <p:nvPr userDrawn="1"/>
          </p:nvSpPr>
          <p:spPr>
            <a:xfrm>
              <a:off x="6184680" y="1934171"/>
              <a:ext cx="791510" cy="664397"/>
            </a:xfrm>
            <a:prstGeom prst="rect">
              <a:avLst/>
            </a:prstGeom>
            <a:solidFill>
              <a:srgbClr val="CB377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203/55/120</a:t>
              </a:r>
            </a:p>
          </p:txBody>
        </p:sp>
        <p:sp>
          <p:nvSpPr>
            <p:cNvPr id="33" name="矩形 13">
              <a:extLst>
                <a:ext uri="{FF2B5EF4-FFF2-40B4-BE49-F238E27FC236}">
                  <a16:creationId xmlns="" xmlns:a16="http://schemas.microsoft.com/office/drawing/2014/main" id="{29C4A3C6-7C7B-7140-8F73-591E9F49143F}"/>
                </a:ext>
              </a:extLst>
            </p:cNvPr>
            <p:cNvSpPr/>
            <p:nvPr userDrawn="1"/>
          </p:nvSpPr>
          <p:spPr>
            <a:xfrm>
              <a:off x="5356401" y="3403061"/>
              <a:ext cx="791510" cy="664397"/>
            </a:xfrm>
            <a:prstGeom prst="rect">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237/109/0</a:t>
              </a:r>
            </a:p>
          </p:txBody>
        </p:sp>
        <p:sp>
          <p:nvSpPr>
            <p:cNvPr id="34" name="矩形 13">
              <a:extLst>
                <a:ext uri="{FF2B5EF4-FFF2-40B4-BE49-F238E27FC236}">
                  <a16:creationId xmlns="" xmlns:a16="http://schemas.microsoft.com/office/drawing/2014/main" id="{BE4C9A8D-46B0-5B40-BC47-DB6C4899227F}"/>
                </a:ext>
              </a:extLst>
            </p:cNvPr>
            <p:cNvSpPr/>
            <p:nvPr userDrawn="1"/>
          </p:nvSpPr>
          <p:spPr>
            <a:xfrm>
              <a:off x="6184680" y="2673360"/>
              <a:ext cx="791510" cy="664397"/>
            </a:xfrm>
            <a:prstGeom prst="rect">
              <a:avLst/>
            </a:prstGeom>
            <a:solidFill>
              <a:srgbClr val="99363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153/54/54</a:t>
              </a:r>
            </a:p>
          </p:txBody>
        </p:sp>
        <p:sp>
          <p:nvSpPr>
            <p:cNvPr id="35" name="矩形 13">
              <a:extLst>
                <a:ext uri="{FF2B5EF4-FFF2-40B4-BE49-F238E27FC236}">
                  <a16:creationId xmlns="" xmlns:a16="http://schemas.microsoft.com/office/drawing/2014/main" id="{612F2ED4-F7A4-9E48-95E1-8D07B3BBE962}"/>
                </a:ext>
              </a:extLst>
            </p:cNvPr>
            <p:cNvSpPr/>
            <p:nvPr userDrawn="1"/>
          </p:nvSpPr>
          <p:spPr>
            <a:xfrm>
              <a:off x="5356401" y="4866463"/>
              <a:ext cx="791510" cy="664397"/>
            </a:xfrm>
            <a:prstGeom prst="rect">
              <a:avLst/>
            </a:prstGeom>
            <a:solidFill>
              <a:srgbClr val="62B23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98/178/48</a:t>
              </a:r>
            </a:p>
          </p:txBody>
        </p:sp>
        <p:sp>
          <p:nvSpPr>
            <p:cNvPr id="36" name="矩形 13">
              <a:extLst>
                <a:ext uri="{FF2B5EF4-FFF2-40B4-BE49-F238E27FC236}">
                  <a16:creationId xmlns="" xmlns:a16="http://schemas.microsoft.com/office/drawing/2014/main" id="{A9E1D476-C288-8945-A68A-1F20C557294B}"/>
                </a:ext>
              </a:extLst>
            </p:cNvPr>
            <p:cNvSpPr/>
            <p:nvPr userDrawn="1"/>
          </p:nvSpPr>
          <p:spPr>
            <a:xfrm>
              <a:off x="6184680" y="3415851"/>
              <a:ext cx="791510" cy="664397"/>
            </a:xfrm>
            <a:prstGeom prst="rect">
              <a:avLst/>
            </a:prstGeom>
            <a:solidFill>
              <a:srgbClr val="F2894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242/137/68</a:t>
              </a:r>
              <a:endParaRPr kumimoji="1" lang="mr-IN" altLang="zh-CN" sz="500" b="1" dirty="0">
                <a:solidFill>
                  <a:srgbClr val="FFFFFF"/>
                </a:solidFill>
                <a:latin typeface="Arial" charset="0"/>
                <a:ea typeface="Arial" charset="0"/>
                <a:cs typeface="Arial" charset="0"/>
              </a:endParaRPr>
            </a:p>
          </p:txBody>
        </p:sp>
        <p:sp>
          <p:nvSpPr>
            <p:cNvPr id="37" name="矩形 13">
              <a:extLst>
                <a:ext uri="{FF2B5EF4-FFF2-40B4-BE49-F238E27FC236}">
                  <a16:creationId xmlns="" xmlns:a16="http://schemas.microsoft.com/office/drawing/2014/main" id="{42823EBB-E62E-F149-AC9A-09950051F283}"/>
                </a:ext>
              </a:extLst>
            </p:cNvPr>
            <p:cNvSpPr/>
            <p:nvPr userDrawn="1"/>
          </p:nvSpPr>
          <p:spPr>
            <a:xfrm>
              <a:off x="5353240" y="184963"/>
              <a:ext cx="791510" cy="664397"/>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185C</a:t>
              </a:r>
            </a:p>
            <a:p>
              <a:pPr algn="ctr">
                <a:lnSpc>
                  <a:spcPts val="620"/>
                </a:lnSpc>
                <a:spcBef>
                  <a:spcPts val="0"/>
                </a:spcBef>
              </a:pPr>
              <a:r>
                <a:rPr kumimoji="1" lang="en-US" altLang="zh-CN" sz="500" b="1" dirty="0">
                  <a:solidFill>
                    <a:schemeClr val="tx2"/>
                  </a:solidFill>
                  <a:latin typeface="Arial" charset="0"/>
                  <a:ea typeface="Arial" charset="0"/>
                  <a:cs typeface="Arial" charset="0"/>
                </a:rPr>
                <a:t>RGB </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199/0/11  </a:t>
              </a:r>
            </a:p>
          </p:txBody>
        </p:sp>
        <p:sp>
          <p:nvSpPr>
            <p:cNvPr id="38" name="文本框 15">
              <a:extLst>
                <a:ext uri="{FF2B5EF4-FFF2-40B4-BE49-F238E27FC236}">
                  <a16:creationId xmlns="" xmlns:a16="http://schemas.microsoft.com/office/drawing/2014/main" id="{EA01C299-6FF2-3642-AAEC-A1DF62D9C654}"/>
                </a:ext>
              </a:extLst>
            </p:cNvPr>
            <p:cNvSpPr txBox="1"/>
            <p:nvPr userDrawn="1"/>
          </p:nvSpPr>
          <p:spPr>
            <a:xfrm>
              <a:off x="5343885" y="-48857"/>
              <a:ext cx="726488"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公司色</a:t>
              </a:r>
            </a:p>
          </p:txBody>
        </p:sp>
        <p:sp>
          <p:nvSpPr>
            <p:cNvPr id="39" name="矩形 13">
              <a:extLst>
                <a:ext uri="{FF2B5EF4-FFF2-40B4-BE49-F238E27FC236}">
                  <a16:creationId xmlns="" xmlns:a16="http://schemas.microsoft.com/office/drawing/2014/main" id="{B84AB502-165F-764A-9621-65CA8CBBEAEA}"/>
                </a:ext>
              </a:extLst>
            </p:cNvPr>
            <p:cNvSpPr/>
            <p:nvPr userDrawn="1"/>
          </p:nvSpPr>
          <p:spPr>
            <a:xfrm>
              <a:off x="5352600" y="918047"/>
              <a:ext cx="791510" cy="664397"/>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186C</a:t>
              </a:r>
            </a:p>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200/16/46  </a:t>
              </a:r>
            </a:p>
          </p:txBody>
        </p:sp>
        <p:sp>
          <p:nvSpPr>
            <p:cNvPr id="40" name="矩形 13">
              <a:extLst>
                <a:ext uri="{FF2B5EF4-FFF2-40B4-BE49-F238E27FC236}">
                  <a16:creationId xmlns="" xmlns:a16="http://schemas.microsoft.com/office/drawing/2014/main" id="{CB8870E8-3E95-764C-B621-A168E194CC7A}"/>
                </a:ext>
              </a:extLst>
            </p:cNvPr>
            <p:cNvSpPr/>
            <p:nvPr userDrawn="1"/>
          </p:nvSpPr>
          <p:spPr>
            <a:xfrm>
              <a:off x="5354164" y="2665974"/>
              <a:ext cx="791510" cy="664397"/>
            </a:xfrm>
            <a:prstGeom prst="rect">
              <a:avLst/>
            </a:prstGeom>
            <a:solidFill>
              <a:srgbClr val="7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127/0/1</a:t>
              </a:r>
            </a:p>
          </p:txBody>
        </p:sp>
        <p:sp>
          <p:nvSpPr>
            <p:cNvPr id="41" name="矩形 13">
              <a:extLst>
                <a:ext uri="{FF2B5EF4-FFF2-40B4-BE49-F238E27FC236}">
                  <a16:creationId xmlns="" xmlns:a16="http://schemas.microsoft.com/office/drawing/2014/main" id="{356EF69A-1936-544F-A95F-0664F4E186D5}"/>
                </a:ext>
              </a:extLst>
            </p:cNvPr>
            <p:cNvSpPr/>
            <p:nvPr userDrawn="1"/>
          </p:nvSpPr>
          <p:spPr>
            <a:xfrm>
              <a:off x="5354164" y="4134866"/>
              <a:ext cx="791510" cy="664397"/>
            </a:xfrm>
            <a:prstGeom prst="rect">
              <a:avLst/>
            </a:prstGeom>
            <a:solidFill>
              <a:srgbClr val="FCC8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52/200/0</a:t>
              </a:r>
            </a:p>
          </p:txBody>
        </p:sp>
        <p:sp>
          <p:nvSpPr>
            <p:cNvPr id="42" name="矩形 13">
              <a:extLst>
                <a:ext uri="{FF2B5EF4-FFF2-40B4-BE49-F238E27FC236}">
                  <a16:creationId xmlns="" xmlns:a16="http://schemas.microsoft.com/office/drawing/2014/main" id="{03EBAB43-95A5-1C4A-8458-B86EB3D51FCA}"/>
                </a:ext>
              </a:extLst>
            </p:cNvPr>
            <p:cNvSpPr/>
            <p:nvPr userDrawn="1"/>
          </p:nvSpPr>
          <p:spPr>
            <a:xfrm>
              <a:off x="5354164" y="5596166"/>
              <a:ext cx="791510" cy="664397"/>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48/181/197</a:t>
              </a:r>
            </a:p>
          </p:txBody>
        </p:sp>
        <p:sp>
          <p:nvSpPr>
            <p:cNvPr id="43" name="矩形 13">
              <a:extLst>
                <a:ext uri="{FF2B5EF4-FFF2-40B4-BE49-F238E27FC236}">
                  <a16:creationId xmlns="" xmlns:a16="http://schemas.microsoft.com/office/drawing/2014/main" id="{371A8520-F934-304C-B57F-B49F768694E2}"/>
                </a:ext>
              </a:extLst>
            </p:cNvPr>
            <p:cNvSpPr/>
            <p:nvPr userDrawn="1"/>
          </p:nvSpPr>
          <p:spPr>
            <a:xfrm>
              <a:off x="6194511" y="4866463"/>
              <a:ext cx="791510" cy="664397"/>
            </a:xfrm>
            <a:prstGeom prst="rect">
              <a:avLst/>
            </a:prstGeom>
            <a:solidFill>
              <a:srgbClr val="81C15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129/193/95</a:t>
              </a:r>
            </a:p>
          </p:txBody>
        </p:sp>
        <p:sp>
          <p:nvSpPr>
            <p:cNvPr id="44" name="矩形 13">
              <a:extLst>
                <a:ext uri="{FF2B5EF4-FFF2-40B4-BE49-F238E27FC236}">
                  <a16:creationId xmlns="" xmlns:a16="http://schemas.microsoft.com/office/drawing/2014/main" id="{B83004D7-279B-C14E-9FCF-870FA1B74FDF}"/>
                </a:ext>
              </a:extLst>
            </p:cNvPr>
            <p:cNvSpPr/>
            <p:nvPr userDrawn="1"/>
          </p:nvSpPr>
          <p:spPr>
            <a:xfrm>
              <a:off x="6192274" y="4134866"/>
              <a:ext cx="791510" cy="664397"/>
            </a:xfrm>
            <a:prstGeom prst="rect">
              <a:avLst/>
            </a:prstGeom>
            <a:solidFill>
              <a:srgbClr val="FDD35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253/211/81</a:t>
              </a:r>
            </a:p>
          </p:txBody>
        </p:sp>
        <p:sp>
          <p:nvSpPr>
            <p:cNvPr id="65" name="矩形 13">
              <a:extLst>
                <a:ext uri="{FF2B5EF4-FFF2-40B4-BE49-F238E27FC236}">
                  <a16:creationId xmlns="" xmlns:a16="http://schemas.microsoft.com/office/drawing/2014/main" id="{99635968-4E69-CC41-9D78-6DF253FE3035}"/>
                </a:ext>
              </a:extLst>
            </p:cNvPr>
            <p:cNvSpPr/>
            <p:nvPr userDrawn="1"/>
          </p:nvSpPr>
          <p:spPr>
            <a:xfrm>
              <a:off x="6192274" y="5596166"/>
              <a:ext cx="791510" cy="664397"/>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86/196/210</a:t>
              </a:r>
            </a:p>
          </p:txBody>
        </p:sp>
        <p:sp>
          <p:nvSpPr>
            <p:cNvPr id="66" name="矩形 13">
              <a:extLst>
                <a:ext uri="{FF2B5EF4-FFF2-40B4-BE49-F238E27FC236}">
                  <a16:creationId xmlns="" xmlns:a16="http://schemas.microsoft.com/office/drawing/2014/main" id="{BDBE4949-07B7-F046-AD95-68E4B0C11CCD}"/>
                </a:ext>
              </a:extLst>
            </p:cNvPr>
            <p:cNvSpPr/>
            <p:nvPr/>
          </p:nvSpPr>
          <p:spPr>
            <a:xfrm>
              <a:off x="6186245" y="184963"/>
              <a:ext cx="791510" cy="664397"/>
            </a:xfrm>
            <a:prstGeom prst="rect">
              <a:avLst/>
            </a:prstGeom>
            <a:solidFill>
              <a:srgbClr val="D3394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211/57/65</a:t>
              </a:r>
            </a:p>
          </p:txBody>
        </p:sp>
        <p:sp>
          <p:nvSpPr>
            <p:cNvPr id="67" name="矩形 13">
              <a:extLst>
                <a:ext uri="{FF2B5EF4-FFF2-40B4-BE49-F238E27FC236}">
                  <a16:creationId xmlns="" xmlns:a16="http://schemas.microsoft.com/office/drawing/2014/main" id="{AA9F9E00-6A31-F14B-A2E4-79908835FD14}"/>
                </a:ext>
              </a:extLst>
            </p:cNvPr>
            <p:cNvSpPr/>
            <p:nvPr/>
          </p:nvSpPr>
          <p:spPr>
            <a:xfrm>
              <a:off x="6185604" y="918047"/>
              <a:ext cx="791510" cy="664397"/>
            </a:xfrm>
            <a:prstGeom prst="rect">
              <a:avLst/>
            </a:prstGeom>
            <a:solidFill>
              <a:srgbClr val="D3385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211/56/89</a:t>
              </a:r>
            </a:p>
          </p:txBody>
        </p:sp>
        <p:sp>
          <p:nvSpPr>
            <p:cNvPr id="68" name="矩形 13">
              <a:extLst>
                <a:ext uri="{FF2B5EF4-FFF2-40B4-BE49-F238E27FC236}">
                  <a16:creationId xmlns="" xmlns:a16="http://schemas.microsoft.com/office/drawing/2014/main" id="{38715A31-485E-B744-B409-43F9F04B48F7}"/>
                </a:ext>
              </a:extLst>
            </p:cNvPr>
            <p:cNvSpPr/>
            <p:nvPr/>
          </p:nvSpPr>
          <p:spPr>
            <a:xfrm>
              <a:off x="6996262" y="1934171"/>
              <a:ext cx="791510" cy="664397"/>
            </a:xfrm>
            <a:prstGeom prst="rect">
              <a:avLst/>
            </a:prstGeom>
            <a:solidFill>
              <a:srgbClr val="DD80A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221/128/170</a:t>
              </a:r>
            </a:p>
          </p:txBody>
        </p:sp>
        <p:sp>
          <p:nvSpPr>
            <p:cNvPr id="69" name="矩形 13">
              <a:extLst>
                <a:ext uri="{FF2B5EF4-FFF2-40B4-BE49-F238E27FC236}">
                  <a16:creationId xmlns="" xmlns:a16="http://schemas.microsoft.com/office/drawing/2014/main" id="{4AE1609B-25DD-2C4A-B05B-D18ADBC39C71}"/>
                </a:ext>
              </a:extLst>
            </p:cNvPr>
            <p:cNvSpPr/>
            <p:nvPr/>
          </p:nvSpPr>
          <p:spPr>
            <a:xfrm>
              <a:off x="6996262" y="2673360"/>
              <a:ext cx="791510" cy="664397"/>
            </a:xfrm>
            <a:prstGeom prst="rect">
              <a:avLst/>
            </a:prstGeom>
            <a:solidFill>
              <a:srgbClr val="BF808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191/128/130</a:t>
              </a:r>
            </a:p>
          </p:txBody>
        </p:sp>
        <p:sp>
          <p:nvSpPr>
            <p:cNvPr id="70" name="矩形 13">
              <a:extLst>
                <a:ext uri="{FF2B5EF4-FFF2-40B4-BE49-F238E27FC236}">
                  <a16:creationId xmlns="" xmlns:a16="http://schemas.microsoft.com/office/drawing/2014/main" id="{ECE90F9F-DBBC-0B49-A42C-8B62397E473E}"/>
                </a:ext>
              </a:extLst>
            </p:cNvPr>
            <p:cNvSpPr/>
            <p:nvPr/>
          </p:nvSpPr>
          <p:spPr>
            <a:xfrm>
              <a:off x="6996262" y="3415851"/>
              <a:ext cx="791510" cy="664397"/>
            </a:xfrm>
            <a:prstGeom prst="rect">
              <a:avLst/>
            </a:prstGeom>
            <a:solidFill>
              <a:srgbClr val="F6B78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246/183/140</a:t>
              </a:r>
              <a:endParaRPr kumimoji="1" lang="mr-IN" altLang="zh-CN" sz="500" b="1" dirty="0">
                <a:solidFill>
                  <a:srgbClr val="595757"/>
                </a:solidFill>
                <a:latin typeface="Arial" charset="0"/>
                <a:ea typeface="Arial" charset="0"/>
                <a:cs typeface="Arial" charset="0"/>
              </a:endParaRPr>
            </a:p>
          </p:txBody>
        </p:sp>
        <p:sp>
          <p:nvSpPr>
            <p:cNvPr id="71" name="矩形 13">
              <a:extLst>
                <a:ext uri="{FF2B5EF4-FFF2-40B4-BE49-F238E27FC236}">
                  <a16:creationId xmlns="" xmlns:a16="http://schemas.microsoft.com/office/drawing/2014/main" id="{D5B387BA-F8B8-B54E-966E-F24E271747C4}"/>
                </a:ext>
              </a:extLst>
            </p:cNvPr>
            <p:cNvSpPr/>
            <p:nvPr/>
          </p:nvSpPr>
          <p:spPr>
            <a:xfrm>
              <a:off x="7006093" y="4866463"/>
              <a:ext cx="791510" cy="664397"/>
            </a:xfrm>
            <a:prstGeom prst="rect">
              <a:avLst/>
            </a:prstGeom>
            <a:solidFill>
              <a:srgbClr val="AFD89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176/216/156</a:t>
              </a:r>
            </a:p>
          </p:txBody>
        </p:sp>
        <p:sp>
          <p:nvSpPr>
            <p:cNvPr id="72" name="矩形 13">
              <a:extLst>
                <a:ext uri="{FF2B5EF4-FFF2-40B4-BE49-F238E27FC236}">
                  <a16:creationId xmlns="" xmlns:a16="http://schemas.microsoft.com/office/drawing/2014/main" id="{E6C9B99E-8C1C-2B49-B82E-3C754B8E5C02}"/>
                </a:ext>
              </a:extLst>
            </p:cNvPr>
            <p:cNvSpPr/>
            <p:nvPr/>
          </p:nvSpPr>
          <p:spPr>
            <a:xfrm>
              <a:off x="7003856" y="4134866"/>
              <a:ext cx="791510" cy="664397"/>
            </a:xfrm>
            <a:prstGeom prst="rect">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253/227/181</a:t>
              </a:r>
            </a:p>
          </p:txBody>
        </p:sp>
        <p:sp>
          <p:nvSpPr>
            <p:cNvPr id="73" name="矩形 13">
              <a:extLst>
                <a:ext uri="{FF2B5EF4-FFF2-40B4-BE49-F238E27FC236}">
                  <a16:creationId xmlns="" xmlns:a16="http://schemas.microsoft.com/office/drawing/2014/main" id="{0106BFA2-9DE1-3A42-A6C6-69BCE0FA34F4}"/>
                </a:ext>
              </a:extLst>
            </p:cNvPr>
            <p:cNvSpPr/>
            <p:nvPr/>
          </p:nvSpPr>
          <p:spPr>
            <a:xfrm>
              <a:off x="7003856" y="5596166"/>
              <a:ext cx="791510" cy="664397"/>
            </a:xfrm>
            <a:prstGeom prst="rect">
              <a:avLst/>
            </a:prstGeom>
            <a:solidFill>
              <a:srgbClr val="94DAE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148/218/226</a:t>
              </a:r>
            </a:p>
          </p:txBody>
        </p:sp>
        <p:sp>
          <p:nvSpPr>
            <p:cNvPr id="74" name="矩形 13">
              <a:extLst>
                <a:ext uri="{FF2B5EF4-FFF2-40B4-BE49-F238E27FC236}">
                  <a16:creationId xmlns="" xmlns:a16="http://schemas.microsoft.com/office/drawing/2014/main" id="{F760C1C5-4342-C346-A7D2-D101978EDF66}"/>
                </a:ext>
              </a:extLst>
            </p:cNvPr>
            <p:cNvSpPr/>
            <p:nvPr/>
          </p:nvSpPr>
          <p:spPr>
            <a:xfrm>
              <a:off x="6997826" y="184963"/>
              <a:ext cx="791510" cy="664397"/>
            </a:xfrm>
            <a:prstGeom prst="rect">
              <a:avLst/>
            </a:prstGeom>
            <a:solidFill>
              <a:srgbClr val="E281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226/129/137</a:t>
              </a:r>
            </a:p>
          </p:txBody>
        </p:sp>
        <p:sp>
          <p:nvSpPr>
            <p:cNvPr id="75" name="矩形 13">
              <a:extLst>
                <a:ext uri="{FF2B5EF4-FFF2-40B4-BE49-F238E27FC236}">
                  <a16:creationId xmlns="" xmlns:a16="http://schemas.microsoft.com/office/drawing/2014/main" id="{5BB50A4A-0B64-7E4C-824C-1EBCA1A992CF}"/>
                </a:ext>
              </a:extLst>
            </p:cNvPr>
            <p:cNvSpPr/>
            <p:nvPr/>
          </p:nvSpPr>
          <p:spPr>
            <a:xfrm>
              <a:off x="6997185" y="918047"/>
              <a:ext cx="791510" cy="664397"/>
            </a:xfrm>
            <a:prstGeom prst="rect">
              <a:avLst/>
            </a:prstGeom>
            <a:solidFill>
              <a:srgbClr val="E2819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226/129/152</a:t>
              </a:r>
            </a:p>
          </p:txBody>
        </p:sp>
        <p:sp>
          <p:nvSpPr>
            <p:cNvPr id="76" name="矩形 13">
              <a:extLst>
                <a:ext uri="{FF2B5EF4-FFF2-40B4-BE49-F238E27FC236}">
                  <a16:creationId xmlns="" xmlns:a16="http://schemas.microsoft.com/office/drawing/2014/main" id="{756A7E25-6C44-8A44-A8C5-61D19BC9EDAF}"/>
                </a:ext>
              </a:extLst>
            </p:cNvPr>
            <p:cNvSpPr/>
            <p:nvPr userDrawn="1"/>
          </p:nvSpPr>
          <p:spPr>
            <a:xfrm>
              <a:off x="7806130" y="1934171"/>
              <a:ext cx="791510" cy="664397"/>
            </a:xfrm>
            <a:prstGeom prst="rect">
              <a:avLst/>
            </a:prstGeom>
            <a:solidFill>
              <a:srgbClr val="EBB3C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235/179/204</a:t>
              </a:r>
            </a:p>
          </p:txBody>
        </p:sp>
        <p:sp>
          <p:nvSpPr>
            <p:cNvPr id="77" name="矩形 13">
              <a:extLst>
                <a:ext uri="{FF2B5EF4-FFF2-40B4-BE49-F238E27FC236}">
                  <a16:creationId xmlns="" xmlns:a16="http://schemas.microsoft.com/office/drawing/2014/main" id="{96588389-39CD-DF4E-B9AC-92091E25724E}"/>
                </a:ext>
              </a:extLst>
            </p:cNvPr>
            <p:cNvSpPr/>
            <p:nvPr/>
          </p:nvSpPr>
          <p:spPr>
            <a:xfrm>
              <a:off x="7806130" y="2673360"/>
              <a:ext cx="791510" cy="664397"/>
            </a:xfrm>
            <a:prstGeom prst="rect">
              <a:avLst/>
            </a:prstGeom>
            <a:solidFill>
              <a:srgbClr val="D8B3B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216/179/179</a:t>
              </a:r>
            </a:p>
          </p:txBody>
        </p:sp>
        <p:sp>
          <p:nvSpPr>
            <p:cNvPr id="78" name="矩形 13">
              <a:extLst>
                <a:ext uri="{FF2B5EF4-FFF2-40B4-BE49-F238E27FC236}">
                  <a16:creationId xmlns="" xmlns:a16="http://schemas.microsoft.com/office/drawing/2014/main" id="{20725C9F-31AE-DB44-B70A-B4ECDEC0BC00}"/>
                </a:ext>
              </a:extLst>
            </p:cNvPr>
            <p:cNvSpPr/>
            <p:nvPr/>
          </p:nvSpPr>
          <p:spPr>
            <a:xfrm>
              <a:off x="7806130" y="3415851"/>
              <a:ext cx="791510" cy="664397"/>
            </a:xfrm>
            <a:prstGeom prst="rect">
              <a:avLst/>
            </a:prstGeom>
            <a:solidFill>
              <a:srgbClr val="FAD3B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250/211/187</a:t>
              </a:r>
              <a:endParaRPr kumimoji="1" lang="mr-IN" altLang="zh-CN" sz="500" b="1" dirty="0">
                <a:solidFill>
                  <a:srgbClr val="595757"/>
                </a:solidFill>
                <a:latin typeface="Arial" charset="0"/>
                <a:ea typeface="Arial" charset="0"/>
                <a:cs typeface="Arial" charset="0"/>
              </a:endParaRPr>
            </a:p>
          </p:txBody>
        </p:sp>
        <p:sp>
          <p:nvSpPr>
            <p:cNvPr id="79" name="矩形 13">
              <a:extLst>
                <a:ext uri="{FF2B5EF4-FFF2-40B4-BE49-F238E27FC236}">
                  <a16:creationId xmlns="" xmlns:a16="http://schemas.microsoft.com/office/drawing/2014/main" id="{AC5BCC27-B68D-0743-8E0B-E25F8D01C3A4}"/>
                </a:ext>
              </a:extLst>
            </p:cNvPr>
            <p:cNvSpPr/>
            <p:nvPr/>
          </p:nvSpPr>
          <p:spPr>
            <a:xfrm>
              <a:off x="7815961" y="4866463"/>
              <a:ext cx="791510" cy="664397"/>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208/232/196</a:t>
              </a:r>
            </a:p>
          </p:txBody>
        </p:sp>
        <p:sp>
          <p:nvSpPr>
            <p:cNvPr id="80" name="矩形 13">
              <a:extLst>
                <a:ext uri="{FF2B5EF4-FFF2-40B4-BE49-F238E27FC236}">
                  <a16:creationId xmlns="" xmlns:a16="http://schemas.microsoft.com/office/drawing/2014/main" id="{51C2E83A-C975-6945-B2FD-5B22BBB53DB7}"/>
                </a:ext>
              </a:extLst>
            </p:cNvPr>
            <p:cNvSpPr/>
            <p:nvPr/>
          </p:nvSpPr>
          <p:spPr>
            <a:xfrm>
              <a:off x="7813724" y="4134866"/>
              <a:ext cx="791510" cy="664397"/>
            </a:xfrm>
            <a:prstGeom prst="rect">
              <a:avLst/>
            </a:prstGeom>
            <a:solidFill>
              <a:srgbClr val="FEEE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254/238/193</a:t>
              </a:r>
            </a:p>
          </p:txBody>
        </p:sp>
        <p:sp>
          <p:nvSpPr>
            <p:cNvPr id="81" name="矩形 13">
              <a:extLst>
                <a:ext uri="{FF2B5EF4-FFF2-40B4-BE49-F238E27FC236}">
                  <a16:creationId xmlns="" xmlns:a16="http://schemas.microsoft.com/office/drawing/2014/main" id="{BEE9A95F-6965-354F-A2C7-2E8C81DDA52F}"/>
                </a:ext>
              </a:extLst>
            </p:cNvPr>
            <p:cNvSpPr/>
            <p:nvPr/>
          </p:nvSpPr>
          <p:spPr>
            <a:xfrm>
              <a:off x="7813724" y="5596166"/>
              <a:ext cx="791510" cy="664397"/>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190/23/238</a:t>
              </a:r>
            </a:p>
          </p:txBody>
        </p:sp>
        <p:sp>
          <p:nvSpPr>
            <p:cNvPr id="82" name="矩形 13">
              <a:extLst>
                <a:ext uri="{FF2B5EF4-FFF2-40B4-BE49-F238E27FC236}">
                  <a16:creationId xmlns="" xmlns:a16="http://schemas.microsoft.com/office/drawing/2014/main" id="{509164EB-3DC4-7A4F-9E7C-06EBC981CD0A}"/>
                </a:ext>
              </a:extLst>
            </p:cNvPr>
            <p:cNvSpPr/>
            <p:nvPr/>
          </p:nvSpPr>
          <p:spPr>
            <a:xfrm>
              <a:off x="7807694" y="184963"/>
              <a:ext cx="791510" cy="664397"/>
            </a:xfrm>
            <a:prstGeom prst="rect">
              <a:avLst/>
            </a:prstGeom>
            <a:solidFill>
              <a:srgbClr val="EEB3B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239/178/184</a:t>
              </a:r>
            </a:p>
          </p:txBody>
        </p:sp>
        <p:sp>
          <p:nvSpPr>
            <p:cNvPr id="83" name="矩形 13">
              <a:extLst>
                <a:ext uri="{FF2B5EF4-FFF2-40B4-BE49-F238E27FC236}">
                  <a16:creationId xmlns="" xmlns:a16="http://schemas.microsoft.com/office/drawing/2014/main" id="{667867DD-D3E6-3040-A7B5-39345C0CE2E3}"/>
                </a:ext>
              </a:extLst>
            </p:cNvPr>
            <p:cNvSpPr/>
            <p:nvPr/>
          </p:nvSpPr>
          <p:spPr>
            <a:xfrm>
              <a:off x="7807054" y="918047"/>
              <a:ext cx="791510" cy="664397"/>
            </a:xfrm>
            <a:prstGeom prst="rect">
              <a:avLst/>
            </a:prstGeom>
            <a:solidFill>
              <a:srgbClr val="EEB3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238/179/193</a:t>
              </a:r>
            </a:p>
          </p:txBody>
        </p:sp>
        <p:sp>
          <p:nvSpPr>
            <p:cNvPr id="84" name="矩形 13">
              <a:extLst>
                <a:ext uri="{FF2B5EF4-FFF2-40B4-BE49-F238E27FC236}">
                  <a16:creationId xmlns="" xmlns:a16="http://schemas.microsoft.com/office/drawing/2014/main" id="{9EE10597-3782-AB46-8453-89FA049C6C46}"/>
                </a:ext>
              </a:extLst>
            </p:cNvPr>
            <p:cNvSpPr/>
            <p:nvPr userDrawn="1"/>
          </p:nvSpPr>
          <p:spPr>
            <a:xfrm>
              <a:off x="5354169" y="6324025"/>
              <a:ext cx="513579" cy="664397"/>
            </a:xfrm>
            <a:prstGeom prst="rect">
              <a:avLst/>
            </a:prstGeom>
            <a:solidFill>
              <a:srgbClr val="22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35/24/21</a:t>
              </a:r>
            </a:p>
          </p:txBody>
        </p:sp>
        <p:sp>
          <p:nvSpPr>
            <p:cNvPr id="85" name="矩形 13">
              <a:extLst>
                <a:ext uri="{FF2B5EF4-FFF2-40B4-BE49-F238E27FC236}">
                  <a16:creationId xmlns="" xmlns:a16="http://schemas.microsoft.com/office/drawing/2014/main" id="{966B3529-B594-884C-BED0-5887B34BBBB8}"/>
                </a:ext>
              </a:extLst>
            </p:cNvPr>
            <p:cNvSpPr/>
            <p:nvPr userDrawn="1"/>
          </p:nvSpPr>
          <p:spPr>
            <a:xfrm>
              <a:off x="5900626" y="6324025"/>
              <a:ext cx="513579" cy="664397"/>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89/87/87</a:t>
              </a:r>
            </a:p>
          </p:txBody>
        </p:sp>
        <p:sp>
          <p:nvSpPr>
            <p:cNvPr id="86" name="矩形 13">
              <a:extLst>
                <a:ext uri="{FF2B5EF4-FFF2-40B4-BE49-F238E27FC236}">
                  <a16:creationId xmlns="" xmlns:a16="http://schemas.microsoft.com/office/drawing/2014/main" id="{0B0545C9-147F-584F-80D2-EF13876D7D33}"/>
                </a:ext>
              </a:extLst>
            </p:cNvPr>
            <p:cNvSpPr/>
            <p:nvPr userDrawn="1"/>
          </p:nvSpPr>
          <p:spPr>
            <a:xfrm>
              <a:off x="6450318" y="6324025"/>
              <a:ext cx="513579" cy="664397"/>
            </a:xfrm>
            <a:prstGeom prst="rect">
              <a:avLst/>
            </a:prstGeom>
            <a:solidFill>
              <a:srgbClr val="88888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137/137/</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137</a:t>
              </a:r>
            </a:p>
          </p:txBody>
        </p:sp>
        <p:sp>
          <p:nvSpPr>
            <p:cNvPr id="87" name="矩形 13">
              <a:extLst>
                <a:ext uri="{FF2B5EF4-FFF2-40B4-BE49-F238E27FC236}">
                  <a16:creationId xmlns="" xmlns:a16="http://schemas.microsoft.com/office/drawing/2014/main" id="{44FD0A0B-0D45-3340-A523-465AC24134BF}"/>
                </a:ext>
              </a:extLst>
            </p:cNvPr>
            <p:cNvSpPr/>
            <p:nvPr userDrawn="1"/>
          </p:nvSpPr>
          <p:spPr>
            <a:xfrm>
              <a:off x="6998296" y="6324025"/>
              <a:ext cx="513579" cy="664397"/>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181/181/</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181</a:t>
              </a:r>
            </a:p>
          </p:txBody>
        </p:sp>
        <p:sp>
          <p:nvSpPr>
            <p:cNvPr id="88" name="矩形 13">
              <a:extLst>
                <a:ext uri="{FF2B5EF4-FFF2-40B4-BE49-F238E27FC236}">
                  <a16:creationId xmlns="" xmlns:a16="http://schemas.microsoft.com/office/drawing/2014/main" id="{2C404A07-276B-3648-BB25-4EDB5905448C}"/>
                </a:ext>
              </a:extLst>
            </p:cNvPr>
            <p:cNvSpPr/>
            <p:nvPr userDrawn="1"/>
          </p:nvSpPr>
          <p:spPr>
            <a:xfrm>
              <a:off x="7541580" y="6324025"/>
              <a:ext cx="513579" cy="664397"/>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221/221/</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221</a:t>
              </a:r>
            </a:p>
          </p:txBody>
        </p:sp>
        <p:sp>
          <p:nvSpPr>
            <p:cNvPr id="89" name="矩形 13">
              <a:extLst>
                <a:ext uri="{FF2B5EF4-FFF2-40B4-BE49-F238E27FC236}">
                  <a16:creationId xmlns="" xmlns:a16="http://schemas.microsoft.com/office/drawing/2014/main" id="{72B0F29C-A346-8946-9B8E-8F1B9DFF7AD0}"/>
                </a:ext>
              </a:extLst>
            </p:cNvPr>
            <p:cNvSpPr/>
            <p:nvPr userDrawn="1"/>
          </p:nvSpPr>
          <p:spPr>
            <a:xfrm>
              <a:off x="8083608" y="6324025"/>
              <a:ext cx="513579" cy="664397"/>
            </a:xfrm>
            <a:prstGeom prst="rect">
              <a:avLst/>
            </a:prstGeom>
            <a:solidFill>
              <a:srgbClr val="FFFFFF"/>
            </a:solidFill>
            <a:ln w="6350">
              <a:solidFill>
                <a:srgbClr val="B5B5B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p>
            <a:p>
              <a:pPr algn="ctr">
                <a:lnSpc>
                  <a:spcPts val="620"/>
                </a:lnSpc>
              </a:pPr>
              <a:r>
                <a:rPr kumimoji="1" lang="en-US" altLang="zh-CN" sz="500" b="1" dirty="0">
                  <a:solidFill>
                    <a:srgbClr val="595757"/>
                  </a:solidFill>
                  <a:latin typeface="Arial" charset="0"/>
                  <a:ea typeface="Arial" charset="0"/>
                  <a:cs typeface="Arial" charset="0"/>
                </a:rPr>
                <a:t>255/255/</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255</a:t>
              </a:r>
            </a:p>
          </p:txBody>
        </p:sp>
      </p:grpSp>
    </p:spTree>
    <p:extLst>
      <p:ext uri="{BB962C8B-B14F-4D97-AF65-F5344CB8AC3E}">
        <p14:creationId xmlns:p14="http://schemas.microsoft.com/office/powerpoint/2010/main" val="3761399306"/>
      </p:ext>
    </p:extLst>
  </p:cSld>
  <p:clrMap bg1="lt1" tx1="dk1" bg2="lt2" tx2="dk2" accent1="accent1" accent2="accent2" accent3="accent3" accent4="accent4" accent5="accent5" accent6="accent6" hlink="hlink" folHlink="folHlink"/>
  <p:sldLayoutIdLst>
    <p:sldLayoutId id="2147484218" r:id="rId1"/>
    <p:sldLayoutId id="2147484219" r:id="rId2"/>
    <p:sldLayoutId id="2147484220" r:id="rId3"/>
    <p:sldLayoutId id="2147484221" r:id="rId4"/>
    <p:sldLayoutId id="2147484222" r:id="rId5"/>
  </p:sldLayoutIdLst>
  <p:txStyles>
    <p:titleStyle>
      <a:lvl1pPr algn="l" defTabSz="914034" rtl="0" eaLnBrk="1" fontAlgn="base" latinLnBrk="0" hangingPunct="1">
        <a:lnSpc>
          <a:spcPct val="90000"/>
        </a:lnSpc>
        <a:spcBef>
          <a:spcPct val="0"/>
        </a:spcBef>
        <a:buNone/>
        <a:defRPr lang="zh-CN" altLang="en-US" sz="3200" kern="1200" baseline="0" dirty="0">
          <a:solidFill>
            <a:schemeClr val="tx1"/>
          </a:solidFill>
          <a:latin typeface="Huawei Sans" panose="020C0503030203020204" pitchFamily="34" charset="0"/>
          <a:ea typeface="方正兰亭黑简体" panose="02000000000000000000" pitchFamily="2" charset="-122"/>
          <a:cs typeface="+mn-cs"/>
        </a:defRPr>
      </a:lvl1pPr>
    </p:titleStyle>
    <p:bodyStyle>
      <a:lvl1pPr marL="302279" indent="-302279" algn="l" defTabSz="914034" rtl="0" eaLnBrk="1" fontAlgn="ctr" latinLnBrk="0" hangingPunct="1">
        <a:lnSpc>
          <a:spcPct val="140000"/>
        </a:lnSpc>
        <a:spcBef>
          <a:spcPts val="792"/>
        </a:spcBef>
        <a:buSzPct val="50000"/>
        <a:buFont typeface="Wingdings" panose="05000000000000000000" pitchFamily="2" charset="2"/>
        <a:buChar char="l"/>
        <a:defRPr sz="2199" kern="1200" baseline="0">
          <a:solidFill>
            <a:schemeClr val="tx1"/>
          </a:solidFill>
          <a:latin typeface="Huawei Sans" panose="020C0503030203020204" pitchFamily="34" charset="0"/>
          <a:ea typeface="方正兰亭黑简体" panose="02000000000000000000" pitchFamily="2" charset="-122"/>
          <a:cs typeface="+mn-cs"/>
        </a:defRPr>
      </a:lvl1pPr>
      <a:lvl2pPr marL="654938" indent="-251899" algn="l" defTabSz="914034" rtl="0" eaLnBrk="1" fontAlgn="ctr" latinLnBrk="0" hangingPunct="1">
        <a:lnSpc>
          <a:spcPct val="140000"/>
        </a:lnSpc>
        <a:spcBef>
          <a:spcPts val="720"/>
        </a:spcBef>
        <a:buClrTx/>
        <a:buSzPct val="50000"/>
        <a:buFont typeface="Wingdings" panose="05000000000000000000" pitchFamily="2" charset="2"/>
        <a:buChar char="p"/>
        <a:defRPr sz="1999" kern="1200" baseline="0">
          <a:solidFill>
            <a:schemeClr val="tx1"/>
          </a:solidFill>
          <a:latin typeface="Huawei Sans" panose="020C0503030203020204" pitchFamily="34" charset="0"/>
          <a:ea typeface="方正兰亭黑简体" panose="02000000000000000000" pitchFamily="2" charset="-122"/>
          <a:cs typeface="+mn-cs"/>
        </a:defRPr>
      </a:lvl2pPr>
      <a:lvl3pPr marL="1003998" indent="-201519" algn="l" defTabSz="914034" rtl="0" eaLnBrk="1" fontAlgn="ctr" latinLnBrk="0" hangingPunct="1">
        <a:lnSpc>
          <a:spcPct val="140000"/>
        </a:lnSpc>
        <a:spcBef>
          <a:spcPts val="648"/>
        </a:spcBef>
        <a:buClrTx/>
        <a:buSzPct val="50000"/>
        <a:buFont typeface="Wingdings" panose="05000000000000000000" pitchFamily="2" charset="2"/>
        <a:buChar char="n"/>
        <a:defRPr sz="1799" kern="1200" baseline="0">
          <a:solidFill>
            <a:schemeClr val="tx1"/>
          </a:solidFill>
          <a:latin typeface="Huawei Sans" panose="020C0503030203020204" pitchFamily="34" charset="0"/>
          <a:ea typeface="方正兰亭黑简体" panose="02000000000000000000" pitchFamily="2" charset="-122"/>
          <a:cs typeface="+mn-cs"/>
        </a:defRPr>
      </a:lvl3pPr>
      <a:lvl4pPr marL="1399840" indent="-197921" algn="l" defTabSz="914034" rtl="0" eaLnBrk="1" fontAlgn="ctr" latinLnBrk="0" hangingPunct="1">
        <a:lnSpc>
          <a:spcPct val="140000"/>
        </a:lnSpc>
        <a:spcBef>
          <a:spcPts val="576"/>
        </a:spcBef>
        <a:buFont typeface="Huawei Sans" panose="020C0503030203020204" pitchFamily="34" charset="0"/>
        <a:buChar char="−"/>
        <a:defRPr sz="1599" kern="1200" baseline="0">
          <a:solidFill>
            <a:schemeClr val="tx1"/>
          </a:solidFill>
          <a:latin typeface="Huawei Sans" panose="020C0503030203020204" pitchFamily="34" charset="0"/>
          <a:ea typeface="方正兰亭黑简体" panose="02000000000000000000" pitchFamily="2" charset="-122"/>
          <a:cs typeface="+mn-cs"/>
        </a:defRPr>
      </a:lvl4pPr>
      <a:lvl5pPr marL="1802879" indent="-201519" algn="l" defTabSz="914034" rtl="0" eaLnBrk="1" fontAlgn="ctr" latinLnBrk="0" hangingPunct="1">
        <a:lnSpc>
          <a:spcPct val="140000"/>
        </a:lnSpc>
        <a:spcBef>
          <a:spcPts val="576"/>
        </a:spcBef>
        <a:buFont typeface="Huawei Sans" panose="020C0503030203020204" pitchFamily="34" charset="0"/>
        <a:buChar char="~"/>
        <a:defRPr sz="1399" kern="1200" baseline="0">
          <a:solidFill>
            <a:schemeClr val="tx1"/>
          </a:solidFill>
          <a:latin typeface="Huawei Sans"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p:bodyStyle>
    <p:otherStyle>
      <a:defPPr>
        <a:defRPr lang="zh-CN"/>
      </a:defPPr>
      <a:lvl1pPr marL="0" algn="l" defTabSz="914034" rtl="0" eaLnBrk="1" latinLnBrk="0" hangingPunct="1">
        <a:defRPr sz="1799" kern="1200">
          <a:solidFill>
            <a:schemeClr val="tx1"/>
          </a:solidFill>
          <a:latin typeface="+mn-lt"/>
          <a:ea typeface="+mn-ea"/>
          <a:cs typeface="+mn-cs"/>
        </a:defRPr>
      </a:lvl1pPr>
      <a:lvl2pPr marL="457017" algn="l" defTabSz="914034" rtl="0" eaLnBrk="1" latinLnBrk="0" hangingPunct="1">
        <a:defRPr sz="1799" kern="1200">
          <a:solidFill>
            <a:schemeClr val="tx1"/>
          </a:solidFill>
          <a:latin typeface="+mn-lt"/>
          <a:ea typeface="+mn-ea"/>
          <a:cs typeface="+mn-cs"/>
        </a:defRPr>
      </a:lvl2pPr>
      <a:lvl3pPr marL="914034" algn="l" defTabSz="914034" rtl="0" eaLnBrk="1" latinLnBrk="0" hangingPunct="1">
        <a:defRPr sz="1799" kern="1200">
          <a:solidFill>
            <a:schemeClr val="tx1"/>
          </a:solidFill>
          <a:latin typeface="+mn-lt"/>
          <a:ea typeface="+mn-ea"/>
          <a:cs typeface="+mn-cs"/>
        </a:defRPr>
      </a:lvl3pPr>
      <a:lvl4pPr marL="1371051" algn="l" defTabSz="914034" rtl="0" eaLnBrk="1" latinLnBrk="0" hangingPunct="1">
        <a:defRPr sz="1799" kern="1200">
          <a:solidFill>
            <a:schemeClr val="tx1"/>
          </a:solidFill>
          <a:latin typeface="+mn-lt"/>
          <a:ea typeface="+mn-ea"/>
          <a:cs typeface="+mn-cs"/>
        </a:defRPr>
      </a:lvl4pPr>
      <a:lvl5pPr marL="1828068" algn="l" defTabSz="914034" rtl="0" eaLnBrk="1" latinLnBrk="0" hangingPunct="1">
        <a:defRPr sz="1799" kern="1200">
          <a:solidFill>
            <a:schemeClr val="tx1"/>
          </a:solidFill>
          <a:latin typeface="+mn-lt"/>
          <a:ea typeface="+mn-ea"/>
          <a:cs typeface="+mn-cs"/>
        </a:defRPr>
      </a:lvl5pPr>
      <a:lvl6pPr marL="2285086" algn="l" defTabSz="914034" rtl="0" eaLnBrk="1" latinLnBrk="0" hangingPunct="1">
        <a:defRPr sz="1799" kern="1200">
          <a:solidFill>
            <a:schemeClr val="tx1"/>
          </a:solidFill>
          <a:latin typeface="+mn-lt"/>
          <a:ea typeface="+mn-ea"/>
          <a:cs typeface="+mn-cs"/>
        </a:defRPr>
      </a:lvl6pPr>
      <a:lvl7pPr marL="2742103" algn="l" defTabSz="914034" rtl="0" eaLnBrk="1" latinLnBrk="0" hangingPunct="1">
        <a:defRPr sz="1799" kern="1200">
          <a:solidFill>
            <a:schemeClr val="tx1"/>
          </a:solidFill>
          <a:latin typeface="+mn-lt"/>
          <a:ea typeface="+mn-ea"/>
          <a:cs typeface="+mn-cs"/>
        </a:defRPr>
      </a:lvl7pPr>
      <a:lvl8pPr marL="3199120" algn="l" defTabSz="914034" rtl="0" eaLnBrk="1" latinLnBrk="0" hangingPunct="1">
        <a:defRPr sz="1799" kern="1200">
          <a:solidFill>
            <a:schemeClr val="tx1"/>
          </a:solidFill>
          <a:latin typeface="+mn-lt"/>
          <a:ea typeface="+mn-ea"/>
          <a:cs typeface="+mn-cs"/>
        </a:defRPr>
      </a:lvl8pPr>
      <a:lvl9pPr marL="3656137" algn="l" defTabSz="914034" rtl="0" eaLnBrk="1" latinLnBrk="0" hangingPunct="1">
        <a:defRPr sz="1799" kern="1200">
          <a:solidFill>
            <a:schemeClr val="tx1"/>
          </a:solidFill>
          <a:latin typeface="+mn-lt"/>
          <a:ea typeface="+mn-ea"/>
          <a:cs typeface="+mn-cs"/>
        </a:defRPr>
      </a:lvl9pPr>
    </p:otherStyle>
  </p:txStyles>
  <p:extLst>
    <p:ext uri="{27BBF7A9-308A-43DC-89C8-2F10F3537804}">
      <p15:sldGuideLst xmlns:p15="http://schemas.microsoft.com/office/powerpoint/2012/main">
        <p15:guide id="1" pos="279">
          <p15:clr>
            <a:srgbClr val="F26B43"/>
          </p15:clr>
        </p15:guide>
        <p15:guide id="2" pos="7401">
          <p15:clr>
            <a:srgbClr val="F26B43"/>
          </p15:clr>
        </p15:guide>
        <p15:guide id="4" orient="horz" pos="3906">
          <p15:clr>
            <a:srgbClr val="F26B43"/>
          </p15:clr>
        </p15:guide>
        <p15:guide id="6" pos="3840">
          <p15:clr>
            <a:srgbClr val="F26B43"/>
          </p15:clr>
        </p15:guide>
        <p15:guide id="7" orient="horz" pos="278">
          <p15:clr>
            <a:srgbClr val="F26B43"/>
          </p15:clr>
        </p15:guide>
        <p15:guide id="8" orient="horz" pos="2341">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grpSp>
        <p:nvGrpSpPr>
          <p:cNvPr id="29" name="Group 87">
            <a:extLst>
              <a:ext uri="{FF2B5EF4-FFF2-40B4-BE49-F238E27FC236}">
                <a16:creationId xmlns="" xmlns:a16="http://schemas.microsoft.com/office/drawing/2014/main" id="{37333705-F8D6-2847-B3CB-F2FAB51E2A3B}"/>
              </a:ext>
            </a:extLst>
          </p:cNvPr>
          <p:cNvGrpSpPr>
            <a:grpSpLocks noChangeAspect="1"/>
          </p:cNvGrpSpPr>
          <p:nvPr userDrawn="1"/>
        </p:nvGrpSpPr>
        <p:grpSpPr>
          <a:xfrm>
            <a:off x="12290471" y="2625389"/>
            <a:ext cx="1963323" cy="4233515"/>
            <a:chOff x="5343885" y="-48857"/>
            <a:chExt cx="3263586" cy="7037279"/>
          </a:xfrm>
        </p:grpSpPr>
        <p:sp>
          <p:nvSpPr>
            <p:cNvPr id="30" name="矩形 13">
              <a:extLst>
                <a:ext uri="{FF2B5EF4-FFF2-40B4-BE49-F238E27FC236}">
                  <a16:creationId xmlns="" xmlns:a16="http://schemas.microsoft.com/office/drawing/2014/main" id="{B14DFA89-D483-CF47-82CC-DD86D7CAB09E}"/>
                </a:ext>
              </a:extLst>
            </p:cNvPr>
            <p:cNvSpPr/>
            <p:nvPr userDrawn="1"/>
          </p:nvSpPr>
          <p:spPr>
            <a:xfrm>
              <a:off x="5356401" y="1934171"/>
              <a:ext cx="791510" cy="664397"/>
            </a:xfrm>
            <a:prstGeom prst="rect">
              <a:avLst/>
            </a:prstGeom>
            <a:solidFill>
              <a:srgbClr val="C4005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196/0/84</a:t>
              </a:r>
            </a:p>
          </p:txBody>
        </p:sp>
        <p:sp>
          <p:nvSpPr>
            <p:cNvPr id="31" name="文本框 15">
              <a:extLst>
                <a:ext uri="{FF2B5EF4-FFF2-40B4-BE49-F238E27FC236}">
                  <a16:creationId xmlns="" xmlns:a16="http://schemas.microsoft.com/office/drawing/2014/main" id="{8223ADA0-340A-794B-93B7-24AFF612A719}"/>
                </a:ext>
              </a:extLst>
            </p:cNvPr>
            <p:cNvSpPr txBox="1"/>
            <p:nvPr userDrawn="1"/>
          </p:nvSpPr>
          <p:spPr>
            <a:xfrm>
              <a:off x="5352723" y="1694497"/>
              <a:ext cx="1052647"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公司辅助色</a:t>
              </a:r>
            </a:p>
          </p:txBody>
        </p:sp>
        <p:sp>
          <p:nvSpPr>
            <p:cNvPr id="32" name="矩形 13">
              <a:extLst>
                <a:ext uri="{FF2B5EF4-FFF2-40B4-BE49-F238E27FC236}">
                  <a16:creationId xmlns="" xmlns:a16="http://schemas.microsoft.com/office/drawing/2014/main" id="{5F63E0E3-4F22-7948-AB1A-40A84ECA92EC}"/>
                </a:ext>
              </a:extLst>
            </p:cNvPr>
            <p:cNvSpPr/>
            <p:nvPr userDrawn="1"/>
          </p:nvSpPr>
          <p:spPr>
            <a:xfrm>
              <a:off x="6184680" y="1934171"/>
              <a:ext cx="791510" cy="664397"/>
            </a:xfrm>
            <a:prstGeom prst="rect">
              <a:avLst/>
            </a:prstGeom>
            <a:solidFill>
              <a:srgbClr val="CB377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203/55/120</a:t>
              </a:r>
            </a:p>
          </p:txBody>
        </p:sp>
        <p:sp>
          <p:nvSpPr>
            <p:cNvPr id="33" name="矩形 13">
              <a:extLst>
                <a:ext uri="{FF2B5EF4-FFF2-40B4-BE49-F238E27FC236}">
                  <a16:creationId xmlns="" xmlns:a16="http://schemas.microsoft.com/office/drawing/2014/main" id="{29C4A3C6-7C7B-7140-8F73-591E9F49143F}"/>
                </a:ext>
              </a:extLst>
            </p:cNvPr>
            <p:cNvSpPr/>
            <p:nvPr userDrawn="1"/>
          </p:nvSpPr>
          <p:spPr>
            <a:xfrm>
              <a:off x="5356401" y="3403061"/>
              <a:ext cx="791510" cy="664397"/>
            </a:xfrm>
            <a:prstGeom prst="rect">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237/109/0</a:t>
              </a:r>
            </a:p>
          </p:txBody>
        </p:sp>
        <p:sp>
          <p:nvSpPr>
            <p:cNvPr id="34" name="矩形 13">
              <a:extLst>
                <a:ext uri="{FF2B5EF4-FFF2-40B4-BE49-F238E27FC236}">
                  <a16:creationId xmlns="" xmlns:a16="http://schemas.microsoft.com/office/drawing/2014/main" id="{BE4C9A8D-46B0-5B40-BC47-DB6C4899227F}"/>
                </a:ext>
              </a:extLst>
            </p:cNvPr>
            <p:cNvSpPr/>
            <p:nvPr userDrawn="1"/>
          </p:nvSpPr>
          <p:spPr>
            <a:xfrm>
              <a:off x="6184680" y="2673360"/>
              <a:ext cx="791510" cy="664397"/>
            </a:xfrm>
            <a:prstGeom prst="rect">
              <a:avLst/>
            </a:prstGeom>
            <a:solidFill>
              <a:srgbClr val="99363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153/54/54</a:t>
              </a:r>
            </a:p>
          </p:txBody>
        </p:sp>
        <p:sp>
          <p:nvSpPr>
            <p:cNvPr id="35" name="矩形 13">
              <a:extLst>
                <a:ext uri="{FF2B5EF4-FFF2-40B4-BE49-F238E27FC236}">
                  <a16:creationId xmlns="" xmlns:a16="http://schemas.microsoft.com/office/drawing/2014/main" id="{612F2ED4-F7A4-9E48-95E1-8D07B3BBE962}"/>
                </a:ext>
              </a:extLst>
            </p:cNvPr>
            <p:cNvSpPr/>
            <p:nvPr userDrawn="1"/>
          </p:nvSpPr>
          <p:spPr>
            <a:xfrm>
              <a:off x="5356401" y="4866463"/>
              <a:ext cx="791510" cy="664397"/>
            </a:xfrm>
            <a:prstGeom prst="rect">
              <a:avLst/>
            </a:prstGeom>
            <a:solidFill>
              <a:srgbClr val="62B23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98/178/48</a:t>
              </a:r>
            </a:p>
          </p:txBody>
        </p:sp>
        <p:sp>
          <p:nvSpPr>
            <p:cNvPr id="36" name="矩形 13">
              <a:extLst>
                <a:ext uri="{FF2B5EF4-FFF2-40B4-BE49-F238E27FC236}">
                  <a16:creationId xmlns="" xmlns:a16="http://schemas.microsoft.com/office/drawing/2014/main" id="{A9E1D476-C288-8945-A68A-1F20C557294B}"/>
                </a:ext>
              </a:extLst>
            </p:cNvPr>
            <p:cNvSpPr/>
            <p:nvPr userDrawn="1"/>
          </p:nvSpPr>
          <p:spPr>
            <a:xfrm>
              <a:off x="6184680" y="3415851"/>
              <a:ext cx="791510" cy="664397"/>
            </a:xfrm>
            <a:prstGeom prst="rect">
              <a:avLst/>
            </a:prstGeom>
            <a:solidFill>
              <a:srgbClr val="F2894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242/137/68</a:t>
              </a:r>
              <a:endParaRPr kumimoji="1" lang="mr-IN" altLang="zh-CN" sz="500" b="1" dirty="0">
                <a:solidFill>
                  <a:srgbClr val="FFFFFF"/>
                </a:solidFill>
                <a:latin typeface="Arial" charset="0"/>
                <a:ea typeface="Arial" charset="0"/>
                <a:cs typeface="Arial" charset="0"/>
              </a:endParaRPr>
            </a:p>
          </p:txBody>
        </p:sp>
        <p:sp>
          <p:nvSpPr>
            <p:cNvPr id="37" name="矩形 13">
              <a:extLst>
                <a:ext uri="{FF2B5EF4-FFF2-40B4-BE49-F238E27FC236}">
                  <a16:creationId xmlns="" xmlns:a16="http://schemas.microsoft.com/office/drawing/2014/main" id="{42823EBB-E62E-F149-AC9A-09950051F283}"/>
                </a:ext>
              </a:extLst>
            </p:cNvPr>
            <p:cNvSpPr/>
            <p:nvPr userDrawn="1"/>
          </p:nvSpPr>
          <p:spPr>
            <a:xfrm>
              <a:off x="5353240" y="184963"/>
              <a:ext cx="791510" cy="664397"/>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185C</a:t>
              </a:r>
            </a:p>
            <a:p>
              <a:pPr algn="ctr">
                <a:lnSpc>
                  <a:spcPts val="620"/>
                </a:lnSpc>
                <a:spcBef>
                  <a:spcPts val="0"/>
                </a:spcBef>
              </a:pPr>
              <a:r>
                <a:rPr kumimoji="1" lang="en-US" altLang="zh-CN" sz="500" b="1" dirty="0">
                  <a:solidFill>
                    <a:schemeClr val="tx2"/>
                  </a:solidFill>
                  <a:latin typeface="Arial" charset="0"/>
                  <a:ea typeface="Arial" charset="0"/>
                  <a:cs typeface="Arial" charset="0"/>
                </a:rPr>
                <a:t>RGB </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199/0/11  </a:t>
              </a:r>
            </a:p>
          </p:txBody>
        </p:sp>
        <p:sp>
          <p:nvSpPr>
            <p:cNvPr id="38" name="文本框 15">
              <a:extLst>
                <a:ext uri="{FF2B5EF4-FFF2-40B4-BE49-F238E27FC236}">
                  <a16:creationId xmlns="" xmlns:a16="http://schemas.microsoft.com/office/drawing/2014/main" id="{EA01C299-6FF2-3642-AAEC-A1DF62D9C654}"/>
                </a:ext>
              </a:extLst>
            </p:cNvPr>
            <p:cNvSpPr txBox="1"/>
            <p:nvPr userDrawn="1"/>
          </p:nvSpPr>
          <p:spPr>
            <a:xfrm>
              <a:off x="5343885" y="-48857"/>
              <a:ext cx="726488"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公司色</a:t>
              </a:r>
            </a:p>
          </p:txBody>
        </p:sp>
        <p:sp>
          <p:nvSpPr>
            <p:cNvPr id="39" name="矩形 13">
              <a:extLst>
                <a:ext uri="{FF2B5EF4-FFF2-40B4-BE49-F238E27FC236}">
                  <a16:creationId xmlns="" xmlns:a16="http://schemas.microsoft.com/office/drawing/2014/main" id="{B84AB502-165F-764A-9621-65CA8CBBEAEA}"/>
                </a:ext>
              </a:extLst>
            </p:cNvPr>
            <p:cNvSpPr/>
            <p:nvPr userDrawn="1"/>
          </p:nvSpPr>
          <p:spPr>
            <a:xfrm>
              <a:off x="5352600" y="918047"/>
              <a:ext cx="791510" cy="664397"/>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186C</a:t>
              </a:r>
            </a:p>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200/16/46  </a:t>
              </a:r>
            </a:p>
          </p:txBody>
        </p:sp>
        <p:sp>
          <p:nvSpPr>
            <p:cNvPr id="40" name="矩形 13">
              <a:extLst>
                <a:ext uri="{FF2B5EF4-FFF2-40B4-BE49-F238E27FC236}">
                  <a16:creationId xmlns="" xmlns:a16="http://schemas.microsoft.com/office/drawing/2014/main" id="{CB8870E8-3E95-764C-B621-A168E194CC7A}"/>
                </a:ext>
              </a:extLst>
            </p:cNvPr>
            <p:cNvSpPr/>
            <p:nvPr userDrawn="1"/>
          </p:nvSpPr>
          <p:spPr>
            <a:xfrm>
              <a:off x="5354164" y="2665974"/>
              <a:ext cx="791510" cy="664397"/>
            </a:xfrm>
            <a:prstGeom prst="rect">
              <a:avLst/>
            </a:prstGeom>
            <a:solidFill>
              <a:srgbClr val="7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127/0/1</a:t>
              </a:r>
            </a:p>
          </p:txBody>
        </p:sp>
        <p:sp>
          <p:nvSpPr>
            <p:cNvPr id="41" name="矩形 13">
              <a:extLst>
                <a:ext uri="{FF2B5EF4-FFF2-40B4-BE49-F238E27FC236}">
                  <a16:creationId xmlns="" xmlns:a16="http://schemas.microsoft.com/office/drawing/2014/main" id="{356EF69A-1936-544F-A95F-0664F4E186D5}"/>
                </a:ext>
              </a:extLst>
            </p:cNvPr>
            <p:cNvSpPr/>
            <p:nvPr userDrawn="1"/>
          </p:nvSpPr>
          <p:spPr>
            <a:xfrm>
              <a:off x="5354164" y="4134866"/>
              <a:ext cx="791510" cy="664397"/>
            </a:xfrm>
            <a:prstGeom prst="rect">
              <a:avLst/>
            </a:prstGeom>
            <a:solidFill>
              <a:srgbClr val="FCC8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52/200/0</a:t>
              </a:r>
            </a:p>
          </p:txBody>
        </p:sp>
        <p:sp>
          <p:nvSpPr>
            <p:cNvPr id="42" name="矩形 13">
              <a:extLst>
                <a:ext uri="{FF2B5EF4-FFF2-40B4-BE49-F238E27FC236}">
                  <a16:creationId xmlns="" xmlns:a16="http://schemas.microsoft.com/office/drawing/2014/main" id="{03EBAB43-95A5-1C4A-8458-B86EB3D51FCA}"/>
                </a:ext>
              </a:extLst>
            </p:cNvPr>
            <p:cNvSpPr/>
            <p:nvPr userDrawn="1"/>
          </p:nvSpPr>
          <p:spPr>
            <a:xfrm>
              <a:off x="5354164" y="5596166"/>
              <a:ext cx="791510" cy="664397"/>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48/181/197</a:t>
              </a:r>
            </a:p>
          </p:txBody>
        </p:sp>
        <p:sp>
          <p:nvSpPr>
            <p:cNvPr id="43" name="矩形 13">
              <a:extLst>
                <a:ext uri="{FF2B5EF4-FFF2-40B4-BE49-F238E27FC236}">
                  <a16:creationId xmlns="" xmlns:a16="http://schemas.microsoft.com/office/drawing/2014/main" id="{371A8520-F934-304C-B57F-B49F768694E2}"/>
                </a:ext>
              </a:extLst>
            </p:cNvPr>
            <p:cNvSpPr/>
            <p:nvPr userDrawn="1"/>
          </p:nvSpPr>
          <p:spPr>
            <a:xfrm>
              <a:off x="6194511" y="4866463"/>
              <a:ext cx="791510" cy="664397"/>
            </a:xfrm>
            <a:prstGeom prst="rect">
              <a:avLst/>
            </a:prstGeom>
            <a:solidFill>
              <a:srgbClr val="81C15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129/193/95</a:t>
              </a:r>
            </a:p>
          </p:txBody>
        </p:sp>
        <p:sp>
          <p:nvSpPr>
            <p:cNvPr id="44" name="矩形 13">
              <a:extLst>
                <a:ext uri="{FF2B5EF4-FFF2-40B4-BE49-F238E27FC236}">
                  <a16:creationId xmlns="" xmlns:a16="http://schemas.microsoft.com/office/drawing/2014/main" id="{B83004D7-279B-C14E-9FCF-870FA1B74FDF}"/>
                </a:ext>
              </a:extLst>
            </p:cNvPr>
            <p:cNvSpPr/>
            <p:nvPr userDrawn="1"/>
          </p:nvSpPr>
          <p:spPr>
            <a:xfrm>
              <a:off x="6192274" y="4134866"/>
              <a:ext cx="791510" cy="664397"/>
            </a:xfrm>
            <a:prstGeom prst="rect">
              <a:avLst/>
            </a:prstGeom>
            <a:solidFill>
              <a:srgbClr val="FDD35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253/211/81</a:t>
              </a:r>
            </a:p>
          </p:txBody>
        </p:sp>
        <p:sp>
          <p:nvSpPr>
            <p:cNvPr id="45" name="矩形 13">
              <a:extLst>
                <a:ext uri="{FF2B5EF4-FFF2-40B4-BE49-F238E27FC236}">
                  <a16:creationId xmlns="" xmlns:a16="http://schemas.microsoft.com/office/drawing/2014/main" id="{99635968-4E69-CC41-9D78-6DF253FE3035}"/>
                </a:ext>
              </a:extLst>
            </p:cNvPr>
            <p:cNvSpPr/>
            <p:nvPr userDrawn="1"/>
          </p:nvSpPr>
          <p:spPr>
            <a:xfrm>
              <a:off x="6192274" y="5596166"/>
              <a:ext cx="791510" cy="664397"/>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86/196/210</a:t>
              </a:r>
            </a:p>
          </p:txBody>
        </p:sp>
        <p:sp>
          <p:nvSpPr>
            <p:cNvPr id="46" name="矩形 13">
              <a:extLst>
                <a:ext uri="{FF2B5EF4-FFF2-40B4-BE49-F238E27FC236}">
                  <a16:creationId xmlns="" xmlns:a16="http://schemas.microsoft.com/office/drawing/2014/main" id="{BDBE4949-07B7-F046-AD95-68E4B0C11CCD}"/>
                </a:ext>
              </a:extLst>
            </p:cNvPr>
            <p:cNvSpPr/>
            <p:nvPr/>
          </p:nvSpPr>
          <p:spPr>
            <a:xfrm>
              <a:off x="6186245" y="184963"/>
              <a:ext cx="791510" cy="664397"/>
            </a:xfrm>
            <a:prstGeom prst="rect">
              <a:avLst/>
            </a:prstGeom>
            <a:solidFill>
              <a:srgbClr val="D3394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211/57/65</a:t>
              </a:r>
            </a:p>
          </p:txBody>
        </p:sp>
        <p:sp>
          <p:nvSpPr>
            <p:cNvPr id="47" name="矩形 13">
              <a:extLst>
                <a:ext uri="{FF2B5EF4-FFF2-40B4-BE49-F238E27FC236}">
                  <a16:creationId xmlns="" xmlns:a16="http://schemas.microsoft.com/office/drawing/2014/main" id="{AA9F9E00-6A31-F14B-A2E4-79908835FD14}"/>
                </a:ext>
              </a:extLst>
            </p:cNvPr>
            <p:cNvSpPr/>
            <p:nvPr/>
          </p:nvSpPr>
          <p:spPr>
            <a:xfrm>
              <a:off x="6185604" y="918047"/>
              <a:ext cx="791510" cy="664397"/>
            </a:xfrm>
            <a:prstGeom prst="rect">
              <a:avLst/>
            </a:prstGeom>
            <a:solidFill>
              <a:srgbClr val="D3385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211/56/89</a:t>
              </a:r>
            </a:p>
          </p:txBody>
        </p:sp>
        <p:sp>
          <p:nvSpPr>
            <p:cNvPr id="48" name="矩形 13">
              <a:extLst>
                <a:ext uri="{FF2B5EF4-FFF2-40B4-BE49-F238E27FC236}">
                  <a16:creationId xmlns="" xmlns:a16="http://schemas.microsoft.com/office/drawing/2014/main" id="{38715A31-485E-B744-B409-43F9F04B48F7}"/>
                </a:ext>
              </a:extLst>
            </p:cNvPr>
            <p:cNvSpPr/>
            <p:nvPr/>
          </p:nvSpPr>
          <p:spPr>
            <a:xfrm>
              <a:off x="6996262" y="1934171"/>
              <a:ext cx="791510" cy="664397"/>
            </a:xfrm>
            <a:prstGeom prst="rect">
              <a:avLst/>
            </a:prstGeom>
            <a:solidFill>
              <a:srgbClr val="DD80A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221/128/170</a:t>
              </a:r>
            </a:p>
          </p:txBody>
        </p:sp>
        <p:sp>
          <p:nvSpPr>
            <p:cNvPr id="49" name="矩形 13">
              <a:extLst>
                <a:ext uri="{FF2B5EF4-FFF2-40B4-BE49-F238E27FC236}">
                  <a16:creationId xmlns="" xmlns:a16="http://schemas.microsoft.com/office/drawing/2014/main" id="{4AE1609B-25DD-2C4A-B05B-D18ADBC39C71}"/>
                </a:ext>
              </a:extLst>
            </p:cNvPr>
            <p:cNvSpPr/>
            <p:nvPr/>
          </p:nvSpPr>
          <p:spPr>
            <a:xfrm>
              <a:off x="6996262" y="2673360"/>
              <a:ext cx="791510" cy="664397"/>
            </a:xfrm>
            <a:prstGeom prst="rect">
              <a:avLst/>
            </a:prstGeom>
            <a:solidFill>
              <a:srgbClr val="BF808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191/128/130</a:t>
              </a:r>
            </a:p>
          </p:txBody>
        </p:sp>
        <p:sp>
          <p:nvSpPr>
            <p:cNvPr id="50" name="矩形 13">
              <a:extLst>
                <a:ext uri="{FF2B5EF4-FFF2-40B4-BE49-F238E27FC236}">
                  <a16:creationId xmlns="" xmlns:a16="http://schemas.microsoft.com/office/drawing/2014/main" id="{ECE90F9F-DBBC-0B49-A42C-8B62397E473E}"/>
                </a:ext>
              </a:extLst>
            </p:cNvPr>
            <p:cNvSpPr/>
            <p:nvPr/>
          </p:nvSpPr>
          <p:spPr>
            <a:xfrm>
              <a:off x="6996262" y="3415851"/>
              <a:ext cx="791510" cy="664397"/>
            </a:xfrm>
            <a:prstGeom prst="rect">
              <a:avLst/>
            </a:prstGeom>
            <a:solidFill>
              <a:srgbClr val="F6B78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246/183/140</a:t>
              </a:r>
              <a:endParaRPr kumimoji="1" lang="mr-IN" altLang="zh-CN" sz="500" b="1" dirty="0">
                <a:solidFill>
                  <a:srgbClr val="595757"/>
                </a:solidFill>
                <a:latin typeface="Arial" charset="0"/>
                <a:ea typeface="Arial" charset="0"/>
                <a:cs typeface="Arial" charset="0"/>
              </a:endParaRPr>
            </a:p>
          </p:txBody>
        </p:sp>
        <p:sp>
          <p:nvSpPr>
            <p:cNvPr id="51" name="矩形 13">
              <a:extLst>
                <a:ext uri="{FF2B5EF4-FFF2-40B4-BE49-F238E27FC236}">
                  <a16:creationId xmlns="" xmlns:a16="http://schemas.microsoft.com/office/drawing/2014/main" id="{D5B387BA-F8B8-B54E-966E-F24E271747C4}"/>
                </a:ext>
              </a:extLst>
            </p:cNvPr>
            <p:cNvSpPr/>
            <p:nvPr/>
          </p:nvSpPr>
          <p:spPr>
            <a:xfrm>
              <a:off x="7006093" y="4866463"/>
              <a:ext cx="791510" cy="664397"/>
            </a:xfrm>
            <a:prstGeom prst="rect">
              <a:avLst/>
            </a:prstGeom>
            <a:solidFill>
              <a:srgbClr val="AFD89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176/216/156</a:t>
              </a:r>
            </a:p>
          </p:txBody>
        </p:sp>
        <p:sp>
          <p:nvSpPr>
            <p:cNvPr id="52" name="矩形 13">
              <a:extLst>
                <a:ext uri="{FF2B5EF4-FFF2-40B4-BE49-F238E27FC236}">
                  <a16:creationId xmlns="" xmlns:a16="http://schemas.microsoft.com/office/drawing/2014/main" id="{E6C9B99E-8C1C-2B49-B82E-3C754B8E5C02}"/>
                </a:ext>
              </a:extLst>
            </p:cNvPr>
            <p:cNvSpPr/>
            <p:nvPr/>
          </p:nvSpPr>
          <p:spPr>
            <a:xfrm>
              <a:off x="7003856" y="4134866"/>
              <a:ext cx="791510" cy="664397"/>
            </a:xfrm>
            <a:prstGeom prst="rect">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253/227/181</a:t>
              </a:r>
            </a:p>
          </p:txBody>
        </p:sp>
        <p:sp>
          <p:nvSpPr>
            <p:cNvPr id="53" name="矩形 13">
              <a:extLst>
                <a:ext uri="{FF2B5EF4-FFF2-40B4-BE49-F238E27FC236}">
                  <a16:creationId xmlns="" xmlns:a16="http://schemas.microsoft.com/office/drawing/2014/main" id="{0106BFA2-9DE1-3A42-A6C6-69BCE0FA34F4}"/>
                </a:ext>
              </a:extLst>
            </p:cNvPr>
            <p:cNvSpPr/>
            <p:nvPr/>
          </p:nvSpPr>
          <p:spPr>
            <a:xfrm>
              <a:off x="7003856" y="5596166"/>
              <a:ext cx="791510" cy="664397"/>
            </a:xfrm>
            <a:prstGeom prst="rect">
              <a:avLst/>
            </a:prstGeom>
            <a:solidFill>
              <a:srgbClr val="94DAE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148/218/226</a:t>
              </a:r>
            </a:p>
          </p:txBody>
        </p:sp>
        <p:sp>
          <p:nvSpPr>
            <p:cNvPr id="54" name="矩形 13">
              <a:extLst>
                <a:ext uri="{FF2B5EF4-FFF2-40B4-BE49-F238E27FC236}">
                  <a16:creationId xmlns="" xmlns:a16="http://schemas.microsoft.com/office/drawing/2014/main" id="{F760C1C5-4342-C346-A7D2-D101978EDF66}"/>
                </a:ext>
              </a:extLst>
            </p:cNvPr>
            <p:cNvSpPr/>
            <p:nvPr/>
          </p:nvSpPr>
          <p:spPr>
            <a:xfrm>
              <a:off x="6997826" y="184963"/>
              <a:ext cx="791510" cy="664397"/>
            </a:xfrm>
            <a:prstGeom prst="rect">
              <a:avLst/>
            </a:prstGeom>
            <a:solidFill>
              <a:srgbClr val="E281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226/129/137</a:t>
              </a:r>
            </a:p>
          </p:txBody>
        </p:sp>
        <p:sp>
          <p:nvSpPr>
            <p:cNvPr id="55" name="矩形 13">
              <a:extLst>
                <a:ext uri="{FF2B5EF4-FFF2-40B4-BE49-F238E27FC236}">
                  <a16:creationId xmlns="" xmlns:a16="http://schemas.microsoft.com/office/drawing/2014/main" id="{5BB50A4A-0B64-7E4C-824C-1EBCA1A992CF}"/>
                </a:ext>
              </a:extLst>
            </p:cNvPr>
            <p:cNvSpPr/>
            <p:nvPr/>
          </p:nvSpPr>
          <p:spPr>
            <a:xfrm>
              <a:off x="6997185" y="918047"/>
              <a:ext cx="791510" cy="664397"/>
            </a:xfrm>
            <a:prstGeom prst="rect">
              <a:avLst/>
            </a:prstGeom>
            <a:solidFill>
              <a:srgbClr val="E2819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226/129/152</a:t>
              </a:r>
            </a:p>
          </p:txBody>
        </p:sp>
        <p:sp>
          <p:nvSpPr>
            <p:cNvPr id="56" name="矩形 13">
              <a:extLst>
                <a:ext uri="{FF2B5EF4-FFF2-40B4-BE49-F238E27FC236}">
                  <a16:creationId xmlns="" xmlns:a16="http://schemas.microsoft.com/office/drawing/2014/main" id="{756A7E25-6C44-8A44-A8C5-61D19BC9EDAF}"/>
                </a:ext>
              </a:extLst>
            </p:cNvPr>
            <p:cNvSpPr/>
            <p:nvPr userDrawn="1"/>
          </p:nvSpPr>
          <p:spPr>
            <a:xfrm>
              <a:off x="7806130" y="1934171"/>
              <a:ext cx="791510" cy="664397"/>
            </a:xfrm>
            <a:prstGeom prst="rect">
              <a:avLst/>
            </a:prstGeom>
            <a:solidFill>
              <a:srgbClr val="EBB3C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235/179/204</a:t>
              </a:r>
            </a:p>
          </p:txBody>
        </p:sp>
        <p:sp>
          <p:nvSpPr>
            <p:cNvPr id="57" name="矩形 13">
              <a:extLst>
                <a:ext uri="{FF2B5EF4-FFF2-40B4-BE49-F238E27FC236}">
                  <a16:creationId xmlns="" xmlns:a16="http://schemas.microsoft.com/office/drawing/2014/main" id="{96588389-39CD-DF4E-B9AC-92091E25724E}"/>
                </a:ext>
              </a:extLst>
            </p:cNvPr>
            <p:cNvSpPr/>
            <p:nvPr/>
          </p:nvSpPr>
          <p:spPr>
            <a:xfrm>
              <a:off x="7806130" y="2673360"/>
              <a:ext cx="791510" cy="664397"/>
            </a:xfrm>
            <a:prstGeom prst="rect">
              <a:avLst/>
            </a:prstGeom>
            <a:solidFill>
              <a:srgbClr val="D8B3B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216/179/179</a:t>
              </a:r>
            </a:p>
          </p:txBody>
        </p:sp>
        <p:sp>
          <p:nvSpPr>
            <p:cNvPr id="58" name="矩形 13">
              <a:extLst>
                <a:ext uri="{FF2B5EF4-FFF2-40B4-BE49-F238E27FC236}">
                  <a16:creationId xmlns="" xmlns:a16="http://schemas.microsoft.com/office/drawing/2014/main" id="{20725C9F-31AE-DB44-B70A-B4ECDEC0BC00}"/>
                </a:ext>
              </a:extLst>
            </p:cNvPr>
            <p:cNvSpPr/>
            <p:nvPr/>
          </p:nvSpPr>
          <p:spPr>
            <a:xfrm>
              <a:off x="7806130" y="3415851"/>
              <a:ext cx="791510" cy="664397"/>
            </a:xfrm>
            <a:prstGeom prst="rect">
              <a:avLst/>
            </a:prstGeom>
            <a:solidFill>
              <a:srgbClr val="FAD3B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250/211/187</a:t>
              </a:r>
              <a:endParaRPr kumimoji="1" lang="mr-IN" altLang="zh-CN" sz="500" b="1" dirty="0">
                <a:solidFill>
                  <a:srgbClr val="595757"/>
                </a:solidFill>
                <a:latin typeface="Arial" charset="0"/>
                <a:ea typeface="Arial" charset="0"/>
                <a:cs typeface="Arial" charset="0"/>
              </a:endParaRPr>
            </a:p>
          </p:txBody>
        </p:sp>
        <p:sp>
          <p:nvSpPr>
            <p:cNvPr id="59" name="矩形 13">
              <a:extLst>
                <a:ext uri="{FF2B5EF4-FFF2-40B4-BE49-F238E27FC236}">
                  <a16:creationId xmlns="" xmlns:a16="http://schemas.microsoft.com/office/drawing/2014/main" id="{AC5BCC27-B68D-0743-8E0B-E25F8D01C3A4}"/>
                </a:ext>
              </a:extLst>
            </p:cNvPr>
            <p:cNvSpPr/>
            <p:nvPr/>
          </p:nvSpPr>
          <p:spPr>
            <a:xfrm>
              <a:off x="7815961" y="4866463"/>
              <a:ext cx="791510" cy="664397"/>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208/232/196</a:t>
              </a:r>
            </a:p>
          </p:txBody>
        </p:sp>
        <p:sp>
          <p:nvSpPr>
            <p:cNvPr id="60" name="矩形 13">
              <a:extLst>
                <a:ext uri="{FF2B5EF4-FFF2-40B4-BE49-F238E27FC236}">
                  <a16:creationId xmlns="" xmlns:a16="http://schemas.microsoft.com/office/drawing/2014/main" id="{51C2E83A-C975-6945-B2FD-5B22BBB53DB7}"/>
                </a:ext>
              </a:extLst>
            </p:cNvPr>
            <p:cNvSpPr/>
            <p:nvPr/>
          </p:nvSpPr>
          <p:spPr>
            <a:xfrm>
              <a:off x="7813724" y="4134866"/>
              <a:ext cx="791510" cy="664397"/>
            </a:xfrm>
            <a:prstGeom prst="rect">
              <a:avLst/>
            </a:prstGeom>
            <a:solidFill>
              <a:srgbClr val="FEEE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254/238/193</a:t>
              </a:r>
            </a:p>
          </p:txBody>
        </p:sp>
        <p:sp>
          <p:nvSpPr>
            <p:cNvPr id="61" name="矩形 13">
              <a:extLst>
                <a:ext uri="{FF2B5EF4-FFF2-40B4-BE49-F238E27FC236}">
                  <a16:creationId xmlns="" xmlns:a16="http://schemas.microsoft.com/office/drawing/2014/main" id="{BEE9A95F-6965-354F-A2C7-2E8C81DDA52F}"/>
                </a:ext>
              </a:extLst>
            </p:cNvPr>
            <p:cNvSpPr/>
            <p:nvPr/>
          </p:nvSpPr>
          <p:spPr>
            <a:xfrm>
              <a:off x="7813724" y="5596166"/>
              <a:ext cx="791510" cy="664397"/>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190/23/238</a:t>
              </a:r>
            </a:p>
          </p:txBody>
        </p:sp>
        <p:sp>
          <p:nvSpPr>
            <p:cNvPr id="62" name="矩形 13">
              <a:extLst>
                <a:ext uri="{FF2B5EF4-FFF2-40B4-BE49-F238E27FC236}">
                  <a16:creationId xmlns="" xmlns:a16="http://schemas.microsoft.com/office/drawing/2014/main" id="{509164EB-3DC4-7A4F-9E7C-06EBC981CD0A}"/>
                </a:ext>
              </a:extLst>
            </p:cNvPr>
            <p:cNvSpPr/>
            <p:nvPr/>
          </p:nvSpPr>
          <p:spPr>
            <a:xfrm>
              <a:off x="7807694" y="184963"/>
              <a:ext cx="791510" cy="664397"/>
            </a:xfrm>
            <a:prstGeom prst="rect">
              <a:avLst/>
            </a:prstGeom>
            <a:solidFill>
              <a:srgbClr val="EEB3B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239/178/184</a:t>
              </a:r>
            </a:p>
          </p:txBody>
        </p:sp>
        <p:sp>
          <p:nvSpPr>
            <p:cNvPr id="63" name="矩形 13">
              <a:extLst>
                <a:ext uri="{FF2B5EF4-FFF2-40B4-BE49-F238E27FC236}">
                  <a16:creationId xmlns="" xmlns:a16="http://schemas.microsoft.com/office/drawing/2014/main" id="{667867DD-D3E6-3040-A7B5-39345C0CE2E3}"/>
                </a:ext>
              </a:extLst>
            </p:cNvPr>
            <p:cNvSpPr/>
            <p:nvPr/>
          </p:nvSpPr>
          <p:spPr>
            <a:xfrm>
              <a:off x="7807054" y="918047"/>
              <a:ext cx="791510" cy="664397"/>
            </a:xfrm>
            <a:prstGeom prst="rect">
              <a:avLst/>
            </a:prstGeom>
            <a:solidFill>
              <a:srgbClr val="EEB3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238/179/193</a:t>
              </a:r>
            </a:p>
          </p:txBody>
        </p:sp>
        <p:sp>
          <p:nvSpPr>
            <p:cNvPr id="64" name="矩形 13">
              <a:extLst>
                <a:ext uri="{FF2B5EF4-FFF2-40B4-BE49-F238E27FC236}">
                  <a16:creationId xmlns="" xmlns:a16="http://schemas.microsoft.com/office/drawing/2014/main" id="{9EE10597-3782-AB46-8453-89FA049C6C46}"/>
                </a:ext>
              </a:extLst>
            </p:cNvPr>
            <p:cNvSpPr/>
            <p:nvPr userDrawn="1"/>
          </p:nvSpPr>
          <p:spPr>
            <a:xfrm>
              <a:off x="5354169" y="6324025"/>
              <a:ext cx="513579" cy="664397"/>
            </a:xfrm>
            <a:prstGeom prst="rect">
              <a:avLst/>
            </a:prstGeom>
            <a:solidFill>
              <a:srgbClr val="22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35/24/21</a:t>
              </a:r>
            </a:p>
          </p:txBody>
        </p:sp>
        <p:sp>
          <p:nvSpPr>
            <p:cNvPr id="65" name="矩形 13">
              <a:extLst>
                <a:ext uri="{FF2B5EF4-FFF2-40B4-BE49-F238E27FC236}">
                  <a16:creationId xmlns="" xmlns:a16="http://schemas.microsoft.com/office/drawing/2014/main" id="{966B3529-B594-884C-BED0-5887B34BBBB8}"/>
                </a:ext>
              </a:extLst>
            </p:cNvPr>
            <p:cNvSpPr/>
            <p:nvPr userDrawn="1"/>
          </p:nvSpPr>
          <p:spPr>
            <a:xfrm>
              <a:off x="5900626" y="6324025"/>
              <a:ext cx="513579" cy="664397"/>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89/87/87</a:t>
              </a:r>
            </a:p>
          </p:txBody>
        </p:sp>
        <p:sp>
          <p:nvSpPr>
            <p:cNvPr id="66" name="矩形 13">
              <a:extLst>
                <a:ext uri="{FF2B5EF4-FFF2-40B4-BE49-F238E27FC236}">
                  <a16:creationId xmlns="" xmlns:a16="http://schemas.microsoft.com/office/drawing/2014/main" id="{0B0545C9-147F-584F-80D2-EF13876D7D33}"/>
                </a:ext>
              </a:extLst>
            </p:cNvPr>
            <p:cNvSpPr/>
            <p:nvPr userDrawn="1"/>
          </p:nvSpPr>
          <p:spPr>
            <a:xfrm>
              <a:off x="6450318" y="6324025"/>
              <a:ext cx="513579" cy="664397"/>
            </a:xfrm>
            <a:prstGeom prst="rect">
              <a:avLst/>
            </a:prstGeom>
            <a:solidFill>
              <a:srgbClr val="88888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137/137/</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137</a:t>
              </a:r>
            </a:p>
          </p:txBody>
        </p:sp>
        <p:sp>
          <p:nvSpPr>
            <p:cNvPr id="67" name="矩形 13">
              <a:extLst>
                <a:ext uri="{FF2B5EF4-FFF2-40B4-BE49-F238E27FC236}">
                  <a16:creationId xmlns="" xmlns:a16="http://schemas.microsoft.com/office/drawing/2014/main" id="{44FD0A0B-0D45-3340-A523-465AC24134BF}"/>
                </a:ext>
              </a:extLst>
            </p:cNvPr>
            <p:cNvSpPr/>
            <p:nvPr userDrawn="1"/>
          </p:nvSpPr>
          <p:spPr>
            <a:xfrm>
              <a:off x="6998296" y="6324025"/>
              <a:ext cx="513579" cy="664397"/>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181/181/</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181</a:t>
              </a:r>
            </a:p>
          </p:txBody>
        </p:sp>
        <p:sp>
          <p:nvSpPr>
            <p:cNvPr id="68" name="矩形 13">
              <a:extLst>
                <a:ext uri="{FF2B5EF4-FFF2-40B4-BE49-F238E27FC236}">
                  <a16:creationId xmlns="" xmlns:a16="http://schemas.microsoft.com/office/drawing/2014/main" id="{2C404A07-276B-3648-BB25-4EDB5905448C}"/>
                </a:ext>
              </a:extLst>
            </p:cNvPr>
            <p:cNvSpPr/>
            <p:nvPr userDrawn="1"/>
          </p:nvSpPr>
          <p:spPr>
            <a:xfrm>
              <a:off x="7541580" y="6324025"/>
              <a:ext cx="513579" cy="664397"/>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221/221/</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221</a:t>
              </a:r>
            </a:p>
          </p:txBody>
        </p:sp>
        <p:sp>
          <p:nvSpPr>
            <p:cNvPr id="69" name="矩形 13">
              <a:extLst>
                <a:ext uri="{FF2B5EF4-FFF2-40B4-BE49-F238E27FC236}">
                  <a16:creationId xmlns="" xmlns:a16="http://schemas.microsoft.com/office/drawing/2014/main" id="{72B0F29C-A346-8946-9B8E-8F1B9DFF7AD0}"/>
                </a:ext>
              </a:extLst>
            </p:cNvPr>
            <p:cNvSpPr/>
            <p:nvPr userDrawn="1"/>
          </p:nvSpPr>
          <p:spPr>
            <a:xfrm>
              <a:off x="8083608" y="6324025"/>
              <a:ext cx="513579" cy="664397"/>
            </a:xfrm>
            <a:prstGeom prst="rect">
              <a:avLst/>
            </a:prstGeom>
            <a:solidFill>
              <a:srgbClr val="FFFFFF"/>
            </a:solidFill>
            <a:ln w="6350">
              <a:solidFill>
                <a:srgbClr val="B5B5B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p>
            <a:p>
              <a:pPr algn="ctr">
                <a:lnSpc>
                  <a:spcPts val="620"/>
                </a:lnSpc>
              </a:pPr>
              <a:r>
                <a:rPr kumimoji="1" lang="en-US" altLang="zh-CN" sz="500" b="1" dirty="0">
                  <a:solidFill>
                    <a:srgbClr val="595757"/>
                  </a:solidFill>
                  <a:latin typeface="Arial" charset="0"/>
                  <a:ea typeface="Arial" charset="0"/>
                  <a:cs typeface="Arial" charset="0"/>
                </a:rPr>
                <a:t>255/255/</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255</a:t>
              </a:r>
            </a:p>
          </p:txBody>
        </p:sp>
      </p:grpSp>
      <p:sp>
        <p:nvSpPr>
          <p:cNvPr id="70" name="Title Placeholder 1">
            <a:extLst>
              <a:ext uri="{FF2B5EF4-FFF2-40B4-BE49-F238E27FC236}">
                <a16:creationId xmlns="" xmlns:a16="http://schemas.microsoft.com/office/drawing/2014/main" id="{145F1158-B1AA-8F41-AF0A-FEA0EC1874AC}"/>
              </a:ext>
            </a:extLst>
          </p:cNvPr>
          <p:cNvSpPr>
            <a:spLocks noGrp="1"/>
          </p:cNvSpPr>
          <p:nvPr>
            <p:ph type="title"/>
          </p:nvPr>
        </p:nvSpPr>
        <p:spPr>
          <a:xfrm>
            <a:off x="616573" y="1474269"/>
            <a:ext cx="3984232" cy="2816080"/>
          </a:xfrm>
          <a:prstGeom prst="rect">
            <a:avLst/>
          </a:prstGeom>
        </p:spPr>
        <p:txBody>
          <a:bodyPr vert="horz" lIns="91440" tIns="45720" rIns="91440" bIns="45720" rtlCol="0" anchor="t">
            <a:normAutofit/>
          </a:bodyPr>
          <a:lstStyle/>
          <a:p>
            <a:r>
              <a:rPr lang="en-US" dirty="0"/>
              <a:t>Click to edit Master title style</a:t>
            </a:r>
          </a:p>
        </p:txBody>
      </p:sp>
      <p:sp>
        <p:nvSpPr>
          <p:cNvPr id="71" name="Text Placeholder 1">
            <a:extLst>
              <a:ext uri="{FF2B5EF4-FFF2-40B4-BE49-F238E27FC236}">
                <a16:creationId xmlns="" xmlns:a16="http://schemas.microsoft.com/office/drawing/2014/main" id="{F8FC7CCD-75EB-9C44-BC7D-29679334A8CA}"/>
              </a:ext>
            </a:extLst>
          </p:cNvPr>
          <p:cNvSpPr txBox="1">
            <a:spLocks/>
          </p:cNvSpPr>
          <p:nvPr userDrawn="1"/>
        </p:nvSpPr>
        <p:spPr>
          <a:xfrm>
            <a:off x="7979357" y="2794960"/>
            <a:ext cx="3225168" cy="2029962"/>
          </a:xfrm>
          <a:prstGeom prst="rect">
            <a:avLst/>
          </a:prstGeom>
        </p:spPr>
        <p:txBody>
          <a:bodyPr lIns="0" tIns="0" rIns="0" bIns="0">
            <a:normAutofit/>
          </a:bodyPr>
          <a:lstStyle>
            <a:lvl1pPr marL="0" indent="0" algn="l" defTabSz="914400" rtl="0" eaLnBrk="1" latinLnBrk="0" hangingPunct="1">
              <a:lnSpc>
                <a:spcPct val="90000"/>
              </a:lnSpc>
              <a:spcBef>
                <a:spcPts val="1000"/>
              </a:spcBef>
              <a:buFont typeface="Arial" panose="020B0604020202020204" pitchFamily="34" charset="0"/>
              <a:buNone/>
              <a:defRPr sz="1400" kern="1200">
                <a:solidFill>
                  <a:srgbClr val="FFFFFF"/>
                </a:solidFill>
                <a:latin typeface="Microsoft YaHei" panose="020B0503020204020204" pitchFamily="34" charset="-122"/>
                <a:ea typeface="Microsoft YaHei" panose="020B0503020204020204" pitchFamily="34" charset="-122"/>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1065"/>
              </a:lnSpc>
            </a:pPr>
            <a:r>
              <a:rPr kumimoji="1" lang="en-US" altLang="zh-CN" sz="850" b="1" baseline="0" dirty="0">
                <a:solidFill>
                  <a:srgbClr val="1D1D1B"/>
                </a:solidFill>
                <a:latin typeface="+mj-lt"/>
              </a:rPr>
              <a:t>Copyright©2021 Huawei Technologies Co., Ltd.</a:t>
            </a:r>
            <a:br>
              <a:rPr kumimoji="1" lang="en-US" altLang="zh-CN" sz="850" b="1" baseline="0" dirty="0">
                <a:solidFill>
                  <a:srgbClr val="1D1D1B"/>
                </a:solidFill>
                <a:latin typeface="+mj-lt"/>
              </a:rPr>
            </a:br>
            <a:r>
              <a:rPr kumimoji="1" lang="en-US" altLang="zh-CN" sz="850" b="1" baseline="0" dirty="0">
                <a:solidFill>
                  <a:srgbClr val="1D1D1B"/>
                </a:solidFill>
                <a:latin typeface="+mj-lt"/>
              </a:rPr>
              <a:t>All Rights Reserved.</a:t>
            </a:r>
            <a:r>
              <a:rPr kumimoji="1" lang="en-US" altLang="zh-CN" sz="779" dirty="0">
                <a:solidFill>
                  <a:srgbClr val="1D1D1B"/>
                </a:solidFill>
                <a:latin typeface="+mn-lt"/>
              </a:rPr>
              <a:t/>
            </a:r>
            <a:br>
              <a:rPr kumimoji="1" lang="en-US" altLang="zh-CN" sz="779" dirty="0">
                <a:solidFill>
                  <a:srgbClr val="1D1D1B"/>
                </a:solidFill>
                <a:latin typeface="+mn-lt"/>
              </a:rPr>
            </a:br>
            <a:r>
              <a:rPr kumimoji="1" lang="en-US" altLang="zh-CN" sz="779" dirty="0">
                <a:solidFill>
                  <a:srgbClr val="1D1D1B"/>
                </a:solidFill>
                <a:latin typeface="+mn-lt"/>
              </a:rPr>
              <a:t/>
            </a:r>
            <a:br>
              <a:rPr kumimoji="1" lang="en-US" altLang="zh-CN" sz="779" dirty="0">
                <a:solidFill>
                  <a:srgbClr val="1D1D1B"/>
                </a:solidFill>
                <a:latin typeface="+mn-lt"/>
              </a:rPr>
            </a:br>
            <a:r>
              <a:rPr kumimoji="1" lang="en-US" altLang="zh-CN" sz="850" baseline="0" dirty="0">
                <a:solidFill>
                  <a:srgbClr val="1D1D1B"/>
                </a:solidFill>
                <a:latin typeface="+mn-lt"/>
                <a:cs typeface="Arial" panose="020B0604020202020204" pitchFamily="34" charset="0"/>
              </a:rPr>
              <a:t>The information in this document may contain predictive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statements including, without limitation, statements regarding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the future financial and operating results, future product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portfolio, new technology, etc. There are a number of factors that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could cause actual results and developments to differ materially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from those expressed or implied in the predictive statements.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Therefore, such information is provided for reference purpose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only and constitutes neither an offer nor an acceptance. Huawei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may change the information at any time without notice. </a:t>
            </a:r>
          </a:p>
          <a:p>
            <a:pPr>
              <a:lnSpc>
                <a:spcPts val="1065"/>
              </a:lnSpc>
            </a:pPr>
            <a:endParaRPr kumimoji="1" lang="zh-CN" altLang="en-US" sz="779" dirty="0">
              <a:solidFill>
                <a:srgbClr val="1D1D1B"/>
              </a:solidFill>
              <a:latin typeface="+mn-lt"/>
            </a:endParaRPr>
          </a:p>
        </p:txBody>
      </p:sp>
      <p:sp>
        <p:nvSpPr>
          <p:cNvPr id="72" name="Subtitle 6">
            <a:extLst>
              <a:ext uri="{FF2B5EF4-FFF2-40B4-BE49-F238E27FC236}">
                <a16:creationId xmlns="" xmlns:a16="http://schemas.microsoft.com/office/drawing/2014/main" id="{12B8F806-ABD5-064C-8793-5E22C72554FD}"/>
              </a:ext>
            </a:extLst>
          </p:cNvPr>
          <p:cNvSpPr txBox="1">
            <a:spLocks/>
          </p:cNvSpPr>
          <p:nvPr userDrawn="1"/>
        </p:nvSpPr>
        <p:spPr>
          <a:xfrm>
            <a:off x="7987276" y="1631849"/>
            <a:ext cx="3477701" cy="491114"/>
          </a:xfrm>
          <a:prstGeom prst="rect">
            <a:avLst/>
          </a:prstGeom>
        </p:spPr>
        <p:txBody>
          <a:bodyPr lIns="0" tIns="0" rIns="0" bIns="0">
            <a:normAutofit/>
          </a:bodyPr>
          <a:lstStyle>
            <a:lvl1pPr marL="0" indent="0" algn="l" defTabSz="914400" rtl="0" eaLnBrk="1" latinLnBrk="0" hangingPunct="1">
              <a:lnSpc>
                <a:spcPct val="90000"/>
              </a:lnSpc>
              <a:spcBef>
                <a:spcPts val="1000"/>
              </a:spcBef>
              <a:buFont typeface="Arial" panose="020B0604020202020204" pitchFamily="34" charset="0"/>
              <a:buNone/>
              <a:defRPr sz="1400" kern="1200">
                <a:solidFill>
                  <a:srgbClr val="FFFFFF"/>
                </a:solidFill>
                <a:latin typeface="Microsoft YaHei" panose="020B0503020204020204" pitchFamily="34" charset="-122"/>
                <a:ea typeface="Microsoft YaHei" panose="020B0503020204020204" pitchFamily="34" charset="-122"/>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1681"/>
              </a:lnSpc>
              <a:spcBef>
                <a:spcPts val="0"/>
              </a:spcBef>
            </a:pPr>
            <a:r>
              <a:rPr kumimoji="1" lang="zh-CN" altLang="en-US" sz="1300" dirty="0">
                <a:solidFill>
                  <a:srgbClr val="1D1D1B"/>
                </a:solidFill>
                <a:latin typeface="Microsoft YaHei" charset="-122"/>
                <a:ea typeface="Microsoft YaHei" charset="-122"/>
                <a:cs typeface="Microsoft YaHei" charset="-122"/>
              </a:rPr>
              <a:t>把数字世界带入每个人、每个家庭、</a:t>
            </a:r>
            <a:r>
              <a:rPr kumimoji="1" lang="en-US" altLang="zh-CN" sz="1300" dirty="0">
                <a:solidFill>
                  <a:srgbClr val="1D1D1B"/>
                </a:solidFill>
                <a:latin typeface="Microsoft YaHei" charset="-122"/>
                <a:ea typeface="Microsoft YaHei" charset="-122"/>
                <a:cs typeface="Microsoft YaHei" charset="-122"/>
              </a:rPr>
              <a:t/>
            </a:r>
            <a:br>
              <a:rPr kumimoji="1" lang="en-US" altLang="zh-CN" sz="1300" dirty="0">
                <a:solidFill>
                  <a:srgbClr val="1D1D1B"/>
                </a:solidFill>
                <a:latin typeface="Microsoft YaHei" charset="-122"/>
                <a:ea typeface="Microsoft YaHei" charset="-122"/>
                <a:cs typeface="Microsoft YaHei" charset="-122"/>
              </a:rPr>
            </a:br>
            <a:r>
              <a:rPr kumimoji="1" lang="zh-CN" altLang="en-US" sz="1300" dirty="0">
                <a:solidFill>
                  <a:srgbClr val="1D1D1B"/>
                </a:solidFill>
                <a:latin typeface="Microsoft YaHei" charset="-122"/>
                <a:ea typeface="Microsoft YaHei" charset="-122"/>
                <a:cs typeface="Microsoft YaHei" charset="-122"/>
              </a:rPr>
              <a:t>每个组织，构建万物互联的智能世界。</a:t>
            </a:r>
          </a:p>
        </p:txBody>
      </p:sp>
      <p:sp>
        <p:nvSpPr>
          <p:cNvPr id="73" name="Subtitle 6">
            <a:extLst>
              <a:ext uri="{FF2B5EF4-FFF2-40B4-BE49-F238E27FC236}">
                <a16:creationId xmlns="" xmlns:a16="http://schemas.microsoft.com/office/drawing/2014/main" id="{F1235B6F-D691-2C40-93D4-EC5427ADDFB0}"/>
              </a:ext>
            </a:extLst>
          </p:cNvPr>
          <p:cNvSpPr txBox="1">
            <a:spLocks/>
          </p:cNvSpPr>
          <p:nvPr userDrawn="1"/>
        </p:nvSpPr>
        <p:spPr>
          <a:xfrm>
            <a:off x="7977672" y="2106124"/>
            <a:ext cx="3481833" cy="582808"/>
          </a:xfrm>
          <a:prstGeom prst="rect">
            <a:avLst/>
          </a:prstGeom>
        </p:spPr>
        <p:txBody>
          <a:bodyPr vert="horz" lIns="0" tIns="0" rIns="0" bIns="0" rtlCol="0" anchor="t">
            <a:noAutofit/>
          </a:bodyPr>
          <a:lstStyle>
            <a:lvl1pPr marL="0" indent="0" algn="l" defTabSz="914400" rtl="0" eaLnBrk="1" latinLnBrk="0" hangingPunct="1">
              <a:lnSpc>
                <a:spcPct val="90000"/>
              </a:lnSpc>
              <a:spcBef>
                <a:spcPts val="1000"/>
              </a:spcBef>
              <a:buFont typeface="Arial" panose="020B0604020202020204" pitchFamily="34" charset="0"/>
              <a:buNone/>
              <a:defRPr sz="1400" kern="1200">
                <a:solidFill>
                  <a:schemeClr val="tx1"/>
                </a:solidFill>
                <a:latin typeface="Microsoft YaHei" panose="020B0503020204020204" pitchFamily="34" charset="-122"/>
                <a:ea typeface="Microsoft YaHei" panose="020B0503020204020204" pitchFamily="34" charset="-122"/>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nSpc>
                <a:spcPts val="1294"/>
              </a:lnSpc>
            </a:pPr>
            <a:r>
              <a:rPr kumimoji="1" lang="en-US" altLang="zh-CN" sz="1200" dirty="0">
                <a:solidFill>
                  <a:srgbClr val="1D1D1B"/>
                </a:solidFill>
                <a:latin typeface="+mn-lt"/>
                <a:cs typeface="Arial" panose="020B0604020202020204" pitchFamily="34" charset="0"/>
              </a:rPr>
              <a:t>Bring digital to every person, home, and </a:t>
            </a:r>
            <a:br>
              <a:rPr kumimoji="1" lang="en-US" altLang="zh-CN" sz="1200" dirty="0">
                <a:solidFill>
                  <a:srgbClr val="1D1D1B"/>
                </a:solidFill>
                <a:latin typeface="+mn-lt"/>
                <a:cs typeface="Arial" panose="020B0604020202020204" pitchFamily="34" charset="0"/>
              </a:rPr>
            </a:br>
            <a:r>
              <a:rPr kumimoji="1" lang="en-US" altLang="zh-CN" sz="1200" dirty="0">
                <a:solidFill>
                  <a:srgbClr val="1D1D1B"/>
                </a:solidFill>
                <a:latin typeface="+mn-lt"/>
                <a:cs typeface="Arial" panose="020B0604020202020204" pitchFamily="34" charset="0"/>
              </a:rPr>
              <a:t>organization for a fully connected, </a:t>
            </a:r>
            <a:br>
              <a:rPr kumimoji="1" lang="en-US" altLang="zh-CN" sz="1200" dirty="0">
                <a:solidFill>
                  <a:srgbClr val="1D1D1B"/>
                </a:solidFill>
                <a:latin typeface="+mn-lt"/>
                <a:cs typeface="Arial" panose="020B0604020202020204" pitchFamily="34" charset="0"/>
              </a:rPr>
            </a:br>
            <a:r>
              <a:rPr kumimoji="1" lang="en-US" altLang="zh-CN" sz="1200" dirty="0">
                <a:solidFill>
                  <a:srgbClr val="1D1D1B"/>
                </a:solidFill>
                <a:latin typeface="+mn-lt"/>
                <a:cs typeface="Arial" panose="020B0604020202020204" pitchFamily="34" charset="0"/>
              </a:rPr>
              <a:t>intelligent world.</a:t>
            </a:r>
            <a:endParaRPr kumimoji="1" lang="zh-CN" altLang="en-US" sz="1200" dirty="0">
              <a:solidFill>
                <a:srgbClr val="1D1D1B"/>
              </a:solidFill>
              <a:latin typeface="+mn-lt"/>
              <a:ea typeface="Microsoft YaHei" charset="-122"/>
              <a:cs typeface="Microsoft YaHei" charset="-122"/>
            </a:endParaRPr>
          </a:p>
        </p:txBody>
      </p:sp>
      <p:pic>
        <p:nvPicPr>
          <p:cNvPr id="74" name="图片 73"/>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975497" y="5251150"/>
            <a:ext cx="1869596" cy="399462"/>
          </a:xfrm>
          <a:prstGeom prst="rect">
            <a:avLst/>
          </a:prstGeom>
        </p:spPr>
      </p:pic>
    </p:spTree>
    <p:extLst>
      <p:ext uri="{BB962C8B-B14F-4D97-AF65-F5344CB8AC3E}">
        <p14:creationId xmlns:p14="http://schemas.microsoft.com/office/powerpoint/2010/main" val="1676855114"/>
      </p:ext>
    </p:extLst>
  </p:cSld>
  <p:clrMap bg1="lt1" tx1="dk1" bg2="lt2" tx2="dk2" accent1="accent1" accent2="accent2" accent3="accent3" accent4="accent4" accent5="accent5" accent6="accent6" hlink="hlink" folHlink="folHlink"/>
  <p:sldLayoutIdLst>
    <p:sldLayoutId id="2147484224" r:id="rId1"/>
  </p:sldLayoutIdLst>
  <p:hf hdr="0" ftr="0" dt="0"/>
  <p:txStyles>
    <p:titleStyle>
      <a:lvl1pPr algn="l" defTabSz="1187323" rtl="0" eaLnBrk="1" latinLnBrk="0" hangingPunct="1">
        <a:lnSpc>
          <a:spcPct val="90000"/>
        </a:lnSpc>
        <a:spcBef>
          <a:spcPct val="0"/>
        </a:spcBef>
        <a:buNone/>
        <a:defRPr sz="4998" b="0" kern="1200">
          <a:solidFill>
            <a:schemeClr val="tx1"/>
          </a:solidFill>
          <a:latin typeface="Huawei Sans" panose="020C0503030203020204" pitchFamily="34" charset="0"/>
          <a:ea typeface="方正兰亭黑简体" panose="02000000000000000000" pitchFamily="2" charset="-122"/>
          <a:cs typeface="Huawei Sans" panose="020C0503030203020204" pitchFamily="34" charset="0"/>
        </a:defRPr>
      </a:lvl1pPr>
    </p:titleStyle>
    <p:bodyStyle>
      <a:lvl1pPr marL="0" indent="0" algn="l" defTabSz="1187323" rtl="0" eaLnBrk="1" latinLnBrk="0" hangingPunct="1">
        <a:lnSpc>
          <a:spcPct val="90000"/>
        </a:lnSpc>
        <a:spcBef>
          <a:spcPts val="1298"/>
        </a:spcBef>
        <a:buFont typeface="Arial" panose="020B0604020202020204" pitchFamily="34" charset="0"/>
        <a:buNone/>
        <a:defRPr sz="1818" kern="1200">
          <a:solidFill>
            <a:srgbClr val="FFFFFF"/>
          </a:solidFill>
          <a:latin typeface="Microsoft YaHei" panose="020B0503020204020204" pitchFamily="34" charset="-122"/>
          <a:ea typeface="Microsoft YaHei" panose="020B0503020204020204" pitchFamily="34" charset="-122"/>
          <a:cs typeface="+mn-cs"/>
        </a:defRPr>
      </a:lvl1pPr>
      <a:lvl2pPr marL="593662" indent="0" algn="l" defTabSz="1187323" rtl="0" eaLnBrk="1" latinLnBrk="0" hangingPunct="1">
        <a:lnSpc>
          <a:spcPct val="90000"/>
        </a:lnSpc>
        <a:spcBef>
          <a:spcPts val="650"/>
        </a:spcBef>
        <a:buFont typeface="Arial" panose="020B0604020202020204" pitchFamily="34" charset="0"/>
        <a:buNone/>
        <a:defRPr sz="3117" kern="1200">
          <a:solidFill>
            <a:schemeClr val="tx1"/>
          </a:solidFill>
          <a:latin typeface="+mn-lt"/>
          <a:ea typeface="+mn-ea"/>
          <a:cs typeface="+mn-cs"/>
        </a:defRPr>
      </a:lvl2pPr>
      <a:lvl3pPr marL="1187323" indent="0" algn="l" defTabSz="1187323" rtl="0" eaLnBrk="1" latinLnBrk="0" hangingPunct="1">
        <a:lnSpc>
          <a:spcPct val="90000"/>
        </a:lnSpc>
        <a:spcBef>
          <a:spcPts val="650"/>
        </a:spcBef>
        <a:buFont typeface="Arial" panose="020B0604020202020204" pitchFamily="34" charset="0"/>
        <a:buNone/>
        <a:defRPr sz="2597" kern="1200">
          <a:solidFill>
            <a:schemeClr val="tx1"/>
          </a:solidFill>
          <a:latin typeface="+mn-lt"/>
          <a:ea typeface="+mn-ea"/>
          <a:cs typeface="+mn-cs"/>
        </a:defRPr>
      </a:lvl3pPr>
      <a:lvl4pPr marL="1780986" indent="0" algn="l" defTabSz="1187323" rtl="0" eaLnBrk="1" latinLnBrk="0" hangingPunct="1">
        <a:lnSpc>
          <a:spcPct val="90000"/>
        </a:lnSpc>
        <a:spcBef>
          <a:spcPts val="650"/>
        </a:spcBef>
        <a:buFont typeface="Arial" panose="020B0604020202020204" pitchFamily="34" charset="0"/>
        <a:buNone/>
        <a:defRPr sz="2337" kern="1200">
          <a:solidFill>
            <a:schemeClr val="tx1"/>
          </a:solidFill>
          <a:latin typeface="+mn-lt"/>
          <a:ea typeface="+mn-ea"/>
          <a:cs typeface="+mn-cs"/>
        </a:defRPr>
      </a:lvl4pPr>
      <a:lvl5pPr marL="2374648" indent="0" algn="l" defTabSz="1187323" rtl="0" eaLnBrk="1" latinLnBrk="0" hangingPunct="1">
        <a:lnSpc>
          <a:spcPct val="90000"/>
        </a:lnSpc>
        <a:spcBef>
          <a:spcPts val="650"/>
        </a:spcBef>
        <a:buFont typeface="Arial" panose="020B0604020202020204" pitchFamily="34" charset="0"/>
        <a:buNone/>
        <a:defRPr sz="2337" kern="1200">
          <a:solidFill>
            <a:schemeClr val="tx1"/>
          </a:solidFill>
          <a:latin typeface="+mn-lt"/>
          <a:ea typeface="+mn-ea"/>
          <a:cs typeface="+mn-cs"/>
        </a:defRPr>
      </a:lvl5pPr>
      <a:lvl6pPr marL="3265140"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mn-lt"/>
          <a:ea typeface="+mn-ea"/>
          <a:cs typeface="+mn-cs"/>
        </a:defRPr>
      </a:lvl6pPr>
      <a:lvl7pPr marL="3858802"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mn-lt"/>
          <a:ea typeface="+mn-ea"/>
          <a:cs typeface="+mn-cs"/>
        </a:defRPr>
      </a:lvl7pPr>
      <a:lvl8pPr marL="4452463"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mn-lt"/>
          <a:ea typeface="+mn-ea"/>
          <a:cs typeface="+mn-cs"/>
        </a:defRPr>
      </a:lvl8pPr>
      <a:lvl9pPr marL="5046125"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mn-lt"/>
          <a:ea typeface="+mn-ea"/>
          <a:cs typeface="+mn-cs"/>
        </a:defRPr>
      </a:lvl9pPr>
    </p:bodyStyle>
    <p:otherStyle>
      <a:defPPr>
        <a:defRPr lang="en-US"/>
      </a:defPPr>
      <a:lvl1pPr marL="0" algn="l" defTabSz="1187323" rtl="0" eaLnBrk="1" latinLnBrk="0" hangingPunct="1">
        <a:defRPr sz="2337" kern="1200">
          <a:solidFill>
            <a:schemeClr val="tx1"/>
          </a:solidFill>
          <a:latin typeface="+mn-lt"/>
          <a:ea typeface="+mn-ea"/>
          <a:cs typeface="+mn-cs"/>
        </a:defRPr>
      </a:lvl1pPr>
      <a:lvl2pPr marL="593662" algn="l" defTabSz="1187323" rtl="0" eaLnBrk="1" latinLnBrk="0" hangingPunct="1">
        <a:defRPr sz="2337" kern="1200">
          <a:solidFill>
            <a:schemeClr val="tx1"/>
          </a:solidFill>
          <a:latin typeface="+mn-lt"/>
          <a:ea typeface="+mn-ea"/>
          <a:cs typeface="+mn-cs"/>
        </a:defRPr>
      </a:lvl2pPr>
      <a:lvl3pPr marL="1187323" algn="l" defTabSz="1187323" rtl="0" eaLnBrk="1" latinLnBrk="0" hangingPunct="1">
        <a:defRPr sz="2337" kern="1200">
          <a:solidFill>
            <a:schemeClr val="tx1"/>
          </a:solidFill>
          <a:latin typeface="+mn-lt"/>
          <a:ea typeface="+mn-ea"/>
          <a:cs typeface="+mn-cs"/>
        </a:defRPr>
      </a:lvl3pPr>
      <a:lvl4pPr marL="1780986" algn="l" defTabSz="1187323" rtl="0" eaLnBrk="1" latinLnBrk="0" hangingPunct="1">
        <a:defRPr sz="2337" kern="1200">
          <a:solidFill>
            <a:schemeClr val="tx1"/>
          </a:solidFill>
          <a:latin typeface="+mn-lt"/>
          <a:ea typeface="+mn-ea"/>
          <a:cs typeface="+mn-cs"/>
        </a:defRPr>
      </a:lvl4pPr>
      <a:lvl5pPr marL="2374648" algn="l" defTabSz="1187323" rtl="0" eaLnBrk="1" latinLnBrk="0" hangingPunct="1">
        <a:defRPr sz="2337" kern="1200">
          <a:solidFill>
            <a:schemeClr val="tx1"/>
          </a:solidFill>
          <a:latin typeface="+mn-lt"/>
          <a:ea typeface="+mn-ea"/>
          <a:cs typeface="+mn-cs"/>
        </a:defRPr>
      </a:lvl5pPr>
      <a:lvl6pPr marL="2968309" algn="l" defTabSz="1187323" rtl="0" eaLnBrk="1" latinLnBrk="0" hangingPunct="1">
        <a:defRPr sz="2337" kern="1200">
          <a:solidFill>
            <a:schemeClr val="tx1"/>
          </a:solidFill>
          <a:latin typeface="+mn-lt"/>
          <a:ea typeface="+mn-ea"/>
          <a:cs typeface="+mn-cs"/>
        </a:defRPr>
      </a:lvl6pPr>
      <a:lvl7pPr marL="3561971" algn="l" defTabSz="1187323" rtl="0" eaLnBrk="1" latinLnBrk="0" hangingPunct="1">
        <a:defRPr sz="2337" kern="1200">
          <a:solidFill>
            <a:schemeClr val="tx1"/>
          </a:solidFill>
          <a:latin typeface="+mn-lt"/>
          <a:ea typeface="+mn-ea"/>
          <a:cs typeface="+mn-cs"/>
        </a:defRPr>
      </a:lvl7pPr>
      <a:lvl8pPr marL="4155634" algn="l" defTabSz="1187323" rtl="0" eaLnBrk="1" latinLnBrk="0" hangingPunct="1">
        <a:defRPr sz="2337" kern="1200">
          <a:solidFill>
            <a:schemeClr val="tx1"/>
          </a:solidFill>
          <a:latin typeface="+mn-lt"/>
          <a:ea typeface="+mn-ea"/>
          <a:cs typeface="+mn-cs"/>
        </a:defRPr>
      </a:lvl8pPr>
      <a:lvl9pPr marL="4749295" algn="l" defTabSz="1187323" rtl="0" eaLnBrk="1" latinLnBrk="0" hangingPunct="1">
        <a:defRPr sz="2337"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1">
          <p15:clr>
            <a:srgbClr val="F26B43"/>
          </p15:clr>
        </p15:guide>
        <p15:guide id="2" pos="3842">
          <p15:clr>
            <a:srgbClr val="F26B43"/>
          </p15:clr>
        </p15:guide>
        <p15:guide id="3" pos="461">
          <p15:clr>
            <a:srgbClr val="F26B43"/>
          </p15:clr>
        </p15:guide>
        <p15:guide id="4" pos="7197">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5.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3.xml"/><Relationship Id="rId1" Type="http://schemas.openxmlformats.org/officeDocument/2006/relationships/slideLayout" Target="../slideLayouts/slideLayout15.xml"/><Relationship Id="rId5" Type="http://schemas.openxmlformats.org/officeDocument/2006/relationships/image" Target="../media/image12.png"/><Relationship Id="rId4" Type="http://schemas.openxmlformats.org/officeDocument/2006/relationships/image" Target="../media/image11.pn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4.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4.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1.xml"/><Relationship Id="rId1" Type="http://schemas.openxmlformats.org/officeDocument/2006/relationships/slideLayout" Target="../slideLayouts/slideLayout13.xml"/><Relationship Id="rId6" Type="http://schemas.openxmlformats.org/officeDocument/2006/relationships/image" Target="../media/image16.png"/><Relationship Id="rId5" Type="http://schemas.openxmlformats.org/officeDocument/2006/relationships/image" Target="../media/image15.emf"/><Relationship Id="rId4" Type="http://schemas.openxmlformats.org/officeDocument/2006/relationships/image" Target="../media/image14.pn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5.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4.xml"/><Relationship Id="rId1" Type="http://schemas.openxmlformats.org/officeDocument/2006/relationships/slideLayout" Target="../slideLayouts/slideLayout14.xml"/><Relationship Id="rId5" Type="http://schemas.openxmlformats.org/officeDocument/2006/relationships/image" Target="../media/image19.png"/><Relationship Id="rId4" Type="http://schemas.openxmlformats.org/officeDocument/2006/relationships/image" Target="../media/image18.pn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6.xml"/><Relationship Id="rId1" Type="http://schemas.openxmlformats.org/officeDocument/2006/relationships/slideLayout" Target="../slideLayouts/slideLayout12.xml"/><Relationship Id="rId6" Type="http://schemas.openxmlformats.org/officeDocument/2006/relationships/image" Target="../media/image18.png"/><Relationship Id="rId5" Type="http://schemas.openxmlformats.org/officeDocument/2006/relationships/image" Target="../media/image16.png"/><Relationship Id="rId4" Type="http://schemas.openxmlformats.org/officeDocument/2006/relationships/image" Target="../media/image14.png"/></Relationships>
</file>

<file path=ppt/slides/_rels/slide2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7.xml"/><Relationship Id="rId1" Type="http://schemas.openxmlformats.org/officeDocument/2006/relationships/slideLayout" Target="../slideLayouts/slideLayout13.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3.xml"/></Relationships>
</file>

<file path=ppt/slides/_rels/slide2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9.xml"/><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20.emf"/><Relationship Id="rId2" Type="http://schemas.openxmlformats.org/officeDocument/2006/relationships/notesSlide" Target="../notesSlides/notesSlide30.xml"/><Relationship Id="rId1" Type="http://schemas.openxmlformats.org/officeDocument/2006/relationships/slideLayout" Target="../slideLayouts/slideLayout12.xml"/><Relationship Id="rId4" Type="http://schemas.openxmlformats.org/officeDocument/2006/relationships/image" Target="../media/image15.emf"/></Relationships>
</file>

<file path=ppt/slides/_rels/slide3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31.xml"/><Relationship Id="rId1" Type="http://schemas.openxmlformats.org/officeDocument/2006/relationships/slideLayout" Target="../slideLayouts/slideLayout13.xml"/><Relationship Id="rId4" Type="http://schemas.openxmlformats.org/officeDocument/2006/relationships/image" Target="../media/image13.png"/></Relationships>
</file>

<file path=ppt/slides/_rels/slide3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32.xml"/><Relationship Id="rId1" Type="http://schemas.openxmlformats.org/officeDocument/2006/relationships/slideLayout" Target="../slideLayouts/slideLayout13.xml"/><Relationship Id="rId4" Type="http://schemas.openxmlformats.org/officeDocument/2006/relationships/image" Target="../media/image13.png"/></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3.xml"/></Relationships>
</file>

<file path=ppt/slides/_rels/slide3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34.xml"/><Relationship Id="rId1" Type="http://schemas.openxmlformats.org/officeDocument/2006/relationships/slideLayout" Target="../slideLayouts/slideLayout15.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3.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3.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3.xml"/></Relationships>
</file>

<file path=ppt/slides/_rels/slide3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38.xml"/><Relationship Id="rId1" Type="http://schemas.openxmlformats.org/officeDocument/2006/relationships/slideLayout" Target="../slideLayouts/slideLayout13.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40.xml"/><Relationship Id="rId1" Type="http://schemas.openxmlformats.org/officeDocument/2006/relationships/slideLayout" Target="../slideLayouts/slideLayout13.xml"/><Relationship Id="rId4" Type="http://schemas.openxmlformats.org/officeDocument/2006/relationships/image" Target="../media/image13.png"/></Relationships>
</file>

<file path=ppt/slides/_rels/slide4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41.xml"/><Relationship Id="rId1" Type="http://schemas.openxmlformats.org/officeDocument/2006/relationships/slideLayout" Target="../slideLayouts/slideLayout13.xml"/></Relationships>
</file>

<file path=ppt/slides/_rels/slide4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42.xml"/><Relationship Id="rId1" Type="http://schemas.openxmlformats.org/officeDocument/2006/relationships/slideLayout" Target="../slideLayouts/slideLayout13.xml"/><Relationship Id="rId4" Type="http://schemas.openxmlformats.org/officeDocument/2006/relationships/image" Target="../media/image19.png"/></Relationships>
</file>

<file path=ppt/slides/_rels/slide4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43.xml"/><Relationship Id="rId1" Type="http://schemas.openxmlformats.org/officeDocument/2006/relationships/slideLayout" Target="../slideLayouts/slideLayout12.xml"/><Relationship Id="rId4" Type="http://schemas.openxmlformats.org/officeDocument/2006/relationships/image" Target="../media/image19.png"/></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4.xml"/></Relationships>
</file>

<file path=ppt/slides/_rels/slide45.xml.rels><?xml version="1.0" encoding="UTF-8" standalone="yes"?>
<Relationships xmlns="http://schemas.openxmlformats.org/package/2006/relationships"><Relationship Id="rId3" Type="http://schemas.openxmlformats.org/officeDocument/2006/relationships/image" Target="../media/image15.emf"/><Relationship Id="rId2" Type="http://schemas.openxmlformats.org/officeDocument/2006/relationships/notesSlide" Target="../notesSlides/notesSlide45.xml"/><Relationship Id="rId1" Type="http://schemas.openxmlformats.org/officeDocument/2006/relationships/slideLayout" Target="../slideLayouts/slideLayout12.xml"/><Relationship Id="rId5" Type="http://schemas.openxmlformats.org/officeDocument/2006/relationships/image" Target="../media/image16.png"/><Relationship Id="rId4" Type="http://schemas.openxmlformats.org/officeDocument/2006/relationships/image" Target="../media/image14.png"/></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13.xml"/></Relationships>
</file>

<file path=ppt/slides/_rels/slide4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47.xml"/><Relationship Id="rId1" Type="http://schemas.openxmlformats.org/officeDocument/2006/relationships/slideLayout" Target="../slideLayouts/slideLayout13.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13.xml"/></Relationships>
</file>

<file path=ppt/slides/_rels/slide4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49.xml"/><Relationship Id="rId1" Type="http://schemas.openxmlformats.org/officeDocument/2006/relationships/slideLayout" Target="../slideLayouts/slideLayout13.xml"/><Relationship Id="rId4" Type="http://schemas.openxmlformats.org/officeDocument/2006/relationships/image" Target="../media/image18.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13.xml"/></Relationships>
</file>

<file path=ppt/slides/_rels/slide5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51.xml"/><Relationship Id="rId1" Type="http://schemas.openxmlformats.org/officeDocument/2006/relationships/slideLayout" Target="../slideLayouts/slideLayout13.xml"/><Relationship Id="rId6" Type="http://schemas.openxmlformats.org/officeDocument/2006/relationships/image" Target="../media/image18.png"/><Relationship Id="rId5" Type="http://schemas.openxmlformats.org/officeDocument/2006/relationships/image" Target="../media/image16.png"/><Relationship Id="rId4" Type="http://schemas.openxmlformats.org/officeDocument/2006/relationships/image" Target="../media/image14.png"/></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13.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13.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4.xml"/></Relationships>
</file>

<file path=ppt/slides/_rels/slide55.xml.rels><?xml version="1.0" encoding="UTF-8" standalone="yes"?>
<Relationships xmlns="http://schemas.openxmlformats.org/package/2006/relationships"><Relationship Id="rId3" Type="http://schemas.openxmlformats.org/officeDocument/2006/relationships/image" Target="../media/image15.emf"/><Relationship Id="rId2" Type="http://schemas.openxmlformats.org/officeDocument/2006/relationships/notesSlide" Target="../notesSlides/notesSlide55.xml"/><Relationship Id="rId1" Type="http://schemas.openxmlformats.org/officeDocument/2006/relationships/slideLayout" Target="../slideLayouts/slideLayout12.xml"/><Relationship Id="rId6" Type="http://schemas.openxmlformats.org/officeDocument/2006/relationships/image" Target="../media/image18.png"/><Relationship Id="rId5" Type="http://schemas.openxmlformats.org/officeDocument/2006/relationships/image" Target="../media/image16.png"/><Relationship Id="rId4" Type="http://schemas.openxmlformats.org/officeDocument/2006/relationships/image" Target="../media/image14.png"/></Relationships>
</file>

<file path=ppt/slides/_rels/slide56.xml.rels><?xml version="1.0" encoding="UTF-8" standalone="yes"?>
<Relationships xmlns="http://schemas.openxmlformats.org/package/2006/relationships"><Relationship Id="rId3" Type="http://schemas.openxmlformats.org/officeDocument/2006/relationships/image" Target="../media/image15.emf"/><Relationship Id="rId2" Type="http://schemas.openxmlformats.org/officeDocument/2006/relationships/notesSlide" Target="../notesSlides/notesSlide56.xml"/><Relationship Id="rId1" Type="http://schemas.openxmlformats.org/officeDocument/2006/relationships/slideLayout" Target="../slideLayouts/slideLayout13.xml"/><Relationship Id="rId5" Type="http://schemas.openxmlformats.org/officeDocument/2006/relationships/image" Target="../media/image21.png"/><Relationship Id="rId4" Type="http://schemas.openxmlformats.org/officeDocument/2006/relationships/image" Target="../media/image13.png"/></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13.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13.xml"/></Relationships>
</file>

<file path=ppt/slides/_rels/slide5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59.xml"/><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8" Type="http://schemas.openxmlformats.org/officeDocument/2006/relationships/image" Target="../media/image9.jpeg"/><Relationship Id="rId3" Type="http://schemas.openxmlformats.org/officeDocument/2006/relationships/image" Target="../media/image4.JPG"/><Relationship Id="rId7" Type="http://schemas.openxmlformats.org/officeDocument/2006/relationships/image" Target="../media/image8.jpeg"/><Relationship Id="rId2" Type="http://schemas.openxmlformats.org/officeDocument/2006/relationships/notesSlide" Target="../notesSlides/notesSlide6.xml"/><Relationship Id="rId1" Type="http://schemas.openxmlformats.org/officeDocument/2006/relationships/slideLayout" Target="../slideLayouts/slideLayout15.xml"/><Relationship Id="rId6" Type="http://schemas.openxmlformats.org/officeDocument/2006/relationships/image" Target="../media/image7.jpeg"/><Relationship Id="rId5" Type="http://schemas.openxmlformats.org/officeDocument/2006/relationships/image" Target="../media/image6.jpeg"/><Relationship Id="rId4" Type="http://schemas.openxmlformats.org/officeDocument/2006/relationships/image" Target="../media/image5.jpeg"/></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13.xml"/></Relationships>
</file>

<file path=ppt/slides/_rels/slide61.xml.rels><?xml version="1.0" encoding="UTF-8" standalone="yes"?>
<Relationships xmlns="http://schemas.openxmlformats.org/package/2006/relationships"><Relationship Id="rId3" Type="http://schemas.openxmlformats.org/officeDocument/2006/relationships/image" Target="../media/image15.emf"/><Relationship Id="rId2" Type="http://schemas.openxmlformats.org/officeDocument/2006/relationships/notesSlide" Target="../notesSlides/notesSlide61.xml"/><Relationship Id="rId1" Type="http://schemas.openxmlformats.org/officeDocument/2006/relationships/slideLayout" Target="../slideLayouts/slideLayout13.xml"/></Relationships>
</file>

<file path=ppt/slides/_rels/slide62.xml.rels><?xml version="1.0" encoding="UTF-8" standalone="yes"?>
<Relationships xmlns="http://schemas.openxmlformats.org/package/2006/relationships"><Relationship Id="rId3" Type="http://schemas.openxmlformats.org/officeDocument/2006/relationships/image" Target="../media/image20.emf"/><Relationship Id="rId2" Type="http://schemas.openxmlformats.org/officeDocument/2006/relationships/notesSlide" Target="../notesSlides/notesSlide62.xml"/><Relationship Id="rId1" Type="http://schemas.openxmlformats.org/officeDocument/2006/relationships/slideLayout" Target="../slideLayouts/slideLayout13.xml"/><Relationship Id="rId4" Type="http://schemas.openxmlformats.org/officeDocument/2006/relationships/image" Target="../media/image15.emf"/></Relationships>
</file>

<file path=ppt/slides/_rels/slide6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63.xml"/><Relationship Id="rId1" Type="http://schemas.openxmlformats.org/officeDocument/2006/relationships/slideLayout" Target="../slideLayouts/slideLayout13.xml"/></Relationships>
</file>

<file path=ppt/slides/_rels/slide6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64.xml"/><Relationship Id="rId1" Type="http://schemas.openxmlformats.org/officeDocument/2006/relationships/slideLayout" Target="../slideLayouts/slideLayout13.xml"/></Relationships>
</file>

<file path=ppt/slides/_rels/slide6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65.xml"/><Relationship Id="rId1" Type="http://schemas.openxmlformats.org/officeDocument/2006/relationships/slideLayout" Target="../slideLayouts/slideLayout13.xml"/><Relationship Id="rId4" Type="http://schemas.openxmlformats.org/officeDocument/2006/relationships/image" Target="../media/image13.png"/></Relationships>
</file>

<file path=ppt/slides/_rels/slide66.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66.xml"/><Relationship Id="rId1" Type="http://schemas.openxmlformats.org/officeDocument/2006/relationships/slideLayout" Target="../slideLayouts/slideLayout13.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13.xml"/></Relationships>
</file>

<file path=ppt/slides/_rels/slide6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68.xml"/><Relationship Id="rId1" Type="http://schemas.openxmlformats.org/officeDocument/2006/relationships/slideLayout" Target="../slideLayouts/slideLayout13.xml"/></Relationships>
</file>

<file path=ppt/slides/_rels/slide6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69.xml"/><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15.xml"/><Relationship Id="rId1" Type="http://schemas.openxmlformats.org/officeDocument/2006/relationships/tags" Target="../tags/tag1.xml"/></Relationships>
</file>

<file path=ppt/slides/_rels/slide7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70.xml"/><Relationship Id="rId1" Type="http://schemas.openxmlformats.org/officeDocument/2006/relationships/slideLayout" Target="../slideLayouts/slideLayout13.xml"/></Relationships>
</file>

<file path=ppt/slides/_rels/slide7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71.xml"/><Relationship Id="rId1" Type="http://schemas.openxmlformats.org/officeDocument/2006/relationships/slideLayout" Target="../slideLayouts/slideLayout13.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4.xml"/></Relationships>
</file>

<file path=ppt/slides/_rels/slide7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73.xml"/><Relationship Id="rId1" Type="http://schemas.openxmlformats.org/officeDocument/2006/relationships/slideLayout" Target="../slideLayouts/slideLayout12.xml"/><Relationship Id="rId6" Type="http://schemas.openxmlformats.org/officeDocument/2006/relationships/image" Target="../media/image13.png"/><Relationship Id="rId5" Type="http://schemas.openxmlformats.org/officeDocument/2006/relationships/image" Target="../media/image16.png"/><Relationship Id="rId4" Type="http://schemas.openxmlformats.org/officeDocument/2006/relationships/image" Target="../media/image14.png"/></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13.xml"/></Relationships>
</file>

<file path=ppt/slides/_rels/slide7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75.xml"/><Relationship Id="rId1" Type="http://schemas.openxmlformats.org/officeDocument/2006/relationships/slideLayout" Target="../slideLayouts/slideLayout13.xml"/><Relationship Id="rId6" Type="http://schemas.openxmlformats.org/officeDocument/2006/relationships/image" Target="../media/image13.png"/><Relationship Id="rId5" Type="http://schemas.openxmlformats.org/officeDocument/2006/relationships/image" Target="../media/image16.png"/><Relationship Id="rId4" Type="http://schemas.openxmlformats.org/officeDocument/2006/relationships/image" Target="../media/image14.png"/></Relationships>
</file>

<file path=ppt/slides/_rels/slide7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76.xml"/><Relationship Id="rId1" Type="http://schemas.openxmlformats.org/officeDocument/2006/relationships/slideLayout" Target="../slideLayouts/slideLayout13.xml"/><Relationship Id="rId6" Type="http://schemas.openxmlformats.org/officeDocument/2006/relationships/image" Target="../media/image13.png"/><Relationship Id="rId5" Type="http://schemas.openxmlformats.org/officeDocument/2006/relationships/image" Target="../media/image16.png"/><Relationship Id="rId4" Type="http://schemas.openxmlformats.org/officeDocument/2006/relationships/image" Target="../media/image14.png"/></Relationships>
</file>

<file path=ppt/slides/_rels/slide77.xml.rels><?xml version="1.0" encoding="UTF-8" standalone="yes"?>
<Relationships xmlns="http://schemas.openxmlformats.org/package/2006/relationships"><Relationship Id="rId3" Type="http://schemas.openxmlformats.org/officeDocument/2006/relationships/image" Target="../media/image15.emf"/><Relationship Id="rId2" Type="http://schemas.openxmlformats.org/officeDocument/2006/relationships/notesSlide" Target="../notesSlides/notesSlide77.xml"/><Relationship Id="rId1" Type="http://schemas.openxmlformats.org/officeDocument/2006/relationships/slideLayout" Target="../slideLayouts/slideLayout13.xml"/><Relationship Id="rId4" Type="http://schemas.openxmlformats.org/officeDocument/2006/relationships/image" Target="../media/image13.png"/></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13.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79.xml"/><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5.xml"/></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80.xml"/><Relationship Id="rId1" Type="http://schemas.openxmlformats.org/officeDocument/2006/relationships/slideLayout" Target="../slideLayouts/slideLayout13.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81.xml"/><Relationship Id="rId1" Type="http://schemas.openxmlformats.org/officeDocument/2006/relationships/slideLayout" Target="../slideLayouts/slideLayout13.xml"/></Relationships>
</file>

<file path=ppt/slides/_rels/slide8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82.xml"/><Relationship Id="rId1" Type="http://schemas.openxmlformats.org/officeDocument/2006/relationships/slideLayout" Target="../slideLayouts/slideLayout13.xml"/></Relationships>
</file>

<file path=ppt/slides/_rels/slide8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83.xml"/><Relationship Id="rId1" Type="http://schemas.openxmlformats.org/officeDocument/2006/relationships/slideLayout" Target="../slideLayouts/slideLayout13.xml"/></Relationships>
</file>

<file path=ppt/slides/_rels/slide84.xml.rels><?xml version="1.0" encoding="UTF-8" standalone="yes"?>
<Relationships xmlns="http://schemas.openxmlformats.org/package/2006/relationships"><Relationship Id="rId2" Type="http://schemas.openxmlformats.org/officeDocument/2006/relationships/notesSlide" Target="../notesSlides/notesSlide84.xml"/><Relationship Id="rId1" Type="http://schemas.openxmlformats.org/officeDocument/2006/relationships/slideLayout" Target="../slideLayouts/slideLayout13.xml"/></Relationships>
</file>

<file path=ppt/slides/_rels/slide85.xml.rels><?xml version="1.0" encoding="UTF-8" standalone="yes"?>
<Relationships xmlns="http://schemas.openxmlformats.org/package/2006/relationships"><Relationship Id="rId2" Type="http://schemas.openxmlformats.org/officeDocument/2006/relationships/notesSlide" Target="../notesSlides/notesSlide85.xml"/><Relationship Id="rId1" Type="http://schemas.openxmlformats.org/officeDocument/2006/relationships/slideLayout" Target="../slideLayouts/slideLayout13.xml"/></Relationships>
</file>

<file path=ppt/slides/_rels/slide8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86.xml"/><Relationship Id="rId1" Type="http://schemas.openxmlformats.org/officeDocument/2006/relationships/slideLayout" Target="../slideLayouts/slideLayout13.xml"/></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87.xml"/><Relationship Id="rId1" Type="http://schemas.openxmlformats.org/officeDocument/2006/relationships/slideLayout" Target="../slideLayouts/slideLayout4.xml"/></Relationships>
</file>

<file path=ppt/slides/_rels/slide88.xml.rels><?xml version="1.0" encoding="UTF-8" standalone="yes"?>
<Relationships xmlns="http://schemas.openxmlformats.org/package/2006/relationships"><Relationship Id="rId3" Type="http://schemas.openxmlformats.org/officeDocument/2006/relationships/notesSlide" Target="../notesSlides/notesSlide88.xml"/><Relationship Id="rId2" Type="http://schemas.openxmlformats.org/officeDocument/2006/relationships/slideLayout" Target="../slideLayouts/slideLayout13.xml"/><Relationship Id="rId1" Type="http://schemas.openxmlformats.org/officeDocument/2006/relationships/tags" Target="../tags/tag3.xml"/><Relationship Id="rId6" Type="http://schemas.openxmlformats.org/officeDocument/2006/relationships/image" Target="../media/image25.png"/><Relationship Id="rId5" Type="http://schemas.openxmlformats.org/officeDocument/2006/relationships/image" Target="../media/image24.png"/><Relationship Id="rId4" Type="http://schemas.openxmlformats.org/officeDocument/2006/relationships/image" Target="../media/image23.png"/></Relationships>
</file>

<file path=ppt/slides/_rels/slide89.xml.rels><?xml version="1.0" encoding="UTF-8" standalone="yes"?>
<Relationships xmlns="http://schemas.openxmlformats.org/package/2006/relationships"><Relationship Id="rId3" Type="http://schemas.openxmlformats.org/officeDocument/2006/relationships/notesSlide" Target="../notesSlides/notesSlide89.xml"/><Relationship Id="rId2" Type="http://schemas.openxmlformats.org/officeDocument/2006/relationships/slideLayout" Target="../slideLayouts/slideLayout13.xml"/><Relationship Id="rId1" Type="http://schemas.openxmlformats.org/officeDocument/2006/relationships/tags" Target="../tags/tag4.xml"/><Relationship Id="rId6" Type="http://schemas.openxmlformats.org/officeDocument/2006/relationships/image" Target="../media/image25.png"/><Relationship Id="rId5" Type="http://schemas.openxmlformats.org/officeDocument/2006/relationships/image" Target="../media/image24.png"/><Relationship Id="rId4" Type="http://schemas.openxmlformats.org/officeDocument/2006/relationships/image" Target="../media/image23.pn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15.xml"/><Relationship Id="rId1" Type="http://schemas.openxmlformats.org/officeDocument/2006/relationships/tags" Target="../tags/tag2.xml"/></Relationships>
</file>

<file path=ppt/slides/_rels/slide90.xml.rels><?xml version="1.0" encoding="UTF-8" standalone="yes"?>
<Relationships xmlns="http://schemas.openxmlformats.org/package/2006/relationships"><Relationship Id="rId3" Type="http://schemas.openxmlformats.org/officeDocument/2006/relationships/notesSlide" Target="../notesSlides/notesSlide90.xml"/><Relationship Id="rId2" Type="http://schemas.openxmlformats.org/officeDocument/2006/relationships/slideLayout" Target="../slideLayouts/slideLayout13.xml"/><Relationship Id="rId1" Type="http://schemas.openxmlformats.org/officeDocument/2006/relationships/tags" Target="../tags/tag5.xml"/><Relationship Id="rId6" Type="http://schemas.openxmlformats.org/officeDocument/2006/relationships/image" Target="../media/image25.png"/><Relationship Id="rId5" Type="http://schemas.openxmlformats.org/officeDocument/2006/relationships/image" Target="../media/image24.png"/><Relationship Id="rId4" Type="http://schemas.openxmlformats.org/officeDocument/2006/relationships/image" Target="../media/image23.png"/></Relationships>
</file>

<file path=ppt/slides/_rels/slide91.xml.rels><?xml version="1.0" encoding="UTF-8" standalone="yes"?>
<Relationships xmlns="http://schemas.openxmlformats.org/package/2006/relationships"><Relationship Id="rId3" Type="http://schemas.openxmlformats.org/officeDocument/2006/relationships/notesSlide" Target="../notesSlides/notesSlide91.xml"/><Relationship Id="rId2" Type="http://schemas.openxmlformats.org/officeDocument/2006/relationships/slideLayout" Target="../slideLayouts/slideLayout13.xml"/><Relationship Id="rId1" Type="http://schemas.openxmlformats.org/officeDocument/2006/relationships/tags" Target="../tags/tag6.xml"/><Relationship Id="rId6" Type="http://schemas.openxmlformats.org/officeDocument/2006/relationships/image" Target="../media/image25.png"/><Relationship Id="rId5" Type="http://schemas.openxmlformats.org/officeDocument/2006/relationships/image" Target="../media/image24.png"/><Relationship Id="rId4" Type="http://schemas.openxmlformats.org/officeDocument/2006/relationships/image" Target="../media/image23.png"/></Relationships>
</file>

<file path=ppt/slides/_rels/slide92.xml.rels><?xml version="1.0" encoding="UTF-8" standalone="yes"?>
<Relationships xmlns="http://schemas.openxmlformats.org/package/2006/relationships"><Relationship Id="rId2" Type="http://schemas.openxmlformats.org/officeDocument/2006/relationships/notesSlide" Target="../notesSlides/notesSlide92.xml"/><Relationship Id="rId1" Type="http://schemas.openxmlformats.org/officeDocument/2006/relationships/slideLayout" Target="../slideLayouts/slideLayout13.xml"/></Relationships>
</file>

<file path=ppt/slides/_rels/slide93.xml.rels><?xml version="1.0" encoding="UTF-8" standalone="yes"?>
<Relationships xmlns="http://schemas.openxmlformats.org/package/2006/relationships"><Relationship Id="rId3" Type="http://schemas.openxmlformats.org/officeDocument/2006/relationships/notesSlide" Target="../notesSlides/notesSlide93.xml"/><Relationship Id="rId2" Type="http://schemas.openxmlformats.org/officeDocument/2006/relationships/slideLayout" Target="../slideLayouts/slideLayout13.xml"/><Relationship Id="rId1" Type="http://schemas.openxmlformats.org/officeDocument/2006/relationships/tags" Target="../tags/tag7.xml"/><Relationship Id="rId6" Type="http://schemas.openxmlformats.org/officeDocument/2006/relationships/image" Target="../media/image25.png"/><Relationship Id="rId5" Type="http://schemas.openxmlformats.org/officeDocument/2006/relationships/image" Target="../media/image24.png"/><Relationship Id="rId4" Type="http://schemas.openxmlformats.org/officeDocument/2006/relationships/image" Target="../media/image23.png"/></Relationships>
</file>

<file path=ppt/slides/_rels/slide94.xml.rels><?xml version="1.0" encoding="UTF-8" standalone="yes"?>
<Relationships xmlns="http://schemas.openxmlformats.org/package/2006/relationships"><Relationship Id="rId3" Type="http://schemas.openxmlformats.org/officeDocument/2006/relationships/notesSlide" Target="../notesSlides/notesSlide94.xml"/><Relationship Id="rId2" Type="http://schemas.openxmlformats.org/officeDocument/2006/relationships/slideLayout" Target="../slideLayouts/slideLayout13.xml"/><Relationship Id="rId1" Type="http://schemas.openxmlformats.org/officeDocument/2006/relationships/tags" Target="../tags/tag8.xml"/><Relationship Id="rId6" Type="http://schemas.openxmlformats.org/officeDocument/2006/relationships/image" Target="../media/image25.png"/><Relationship Id="rId5" Type="http://schemas.openxmlformats.org/officeDocument/2006/relationships/image" Target="../media/image24.png"/><Relationship Id="rId4" Type="http://schemas.openxmlformats.org/officeDocument/2006/relationships/image" Target="../media/image23.png"/></Relationships>
</file>

<file path=ppt/slides/_rels/slide95.xml.rels><?xml version="1.0" encoding="UTF-8" standalone="yes"?>
<Relationships xmlns="http://schemas.openxmlformats.org/package/2006/relationships"><Relationship Id="rId3" Type="http://schemas.openxmlformats.org/officeDocument/2006/relationships/image" Target="../media/image20.emf"/><Relationship Id="rId2" Type="http://schemas.openxmlformats.org/officeDocument/2006/relationships/notesSlide" Target="../notesSlides/notesSlide95.xml"/><Relationship Id="rId1" Type="http://schemas.openxmlformats.org/officeDocument/2006/relationships/slideLayout" Target="../slideLayouts/slideLayout13.xml"/><Relationship Id="rId4" Type="http://schemas.openxmlformats.org/officeDocument/2006/relationships/image" Target="../media/image15.emf"/></Relationships>
</file>

<file path=ppt/slides/_rels/slide96.xml.rels><?xml version="1.0" encoding="UTF-8" standalone="yes"?>
<Relationships xmlns="http://schemas.openxmlformats.org/package/2006/relationships"><Relationship Id="rId2" Type="http://schemas.openxmlformats.org/officeDocument/2006/relationships/notesSlide" Target="../notesSlides/notesSlide96.xml"/><Relationship Id="rId1" Type="http://schemas.openxmlformats.org/officeDocument/2006/relationships/slideLayout" Target="../slideLayouts/slideLayout6.xml"/></Relationships>
</file>

<file path=ppt/slides/_rels/slide97.xml.rels><?xml version="1.0" encoding="UTF-8" standalone="yes"?>
<Relationships xmlns="http://schemas.openxmlformats.org/package/2006/relationships"><Relationship Id="rId2" Type="http://schemas.openxmlformats.org/officeDocument/2006/relationships/notesSlide" Target="../notesSlides/notesSlide97.xml"/><Relationship Id="rId1" Type="http://schemas.openxmlformats.org/officeDocument/2006/relationships/slideLayout" Target="../slideLayouts/slideLayout8.xml"/></Relationships>
</file>

<file path=ppt/slides/_rels/slide98.xml.rels><?xml version="1.0" encoding="UTF-8" standalone="yes"?>
<Relationships xmlns="http://schemas.openxmlformats.org/package/2006/relationships"><Relationship Id="rId2" Type="http://schemas.openxmlformats.org/officeDocument/2006/relationships/notesSlide" Target="../notesSlides/notesSlide98.xml"/><Relationship Id="rId1" Type="http://schemas.openxmlformats.org/officeDocument/2006/relationships/slideLayout" Target="../slideLayouts/slideLayout17.xml"/></Relationships>
</file>

<file path=ppt/slides/slide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文本占位符 2"/>
          <p:cNvSpPr>
            <a:spLocks noGrp="1"/>
          </p:cNvSpPr>
          <p:nvPr>
            <p:ph type="body" sz="quarter" idx="17"/>
          </p:nvPr>
        </p:nvSpPr>
        <p:spPr bwMode="gray"/>
        <p:txBody>
          <a:bodyPr wrap="square">
            <a:noAutofit/>
          </a:bodyPr>
          <a:lstStyle/>
          <a:p>
            <a:pPr fontAlgn="ctr"/>
            <a:endParaRPr lang="en-US" altLang="zh-CN" dirty="0">
              <a:latin typeface="Huawei Sans" panose="020C0503030203020204" pitchFamily="34" charset="0"/>
              <a:sym typeface="Huawei Sans" panose="020C0503030203020204" pitchFamily="34" charset="0"/>
            </a:endParaRPr>
          </a:p>
        </p:txBody>
      </p:sp>
      <p:sp>
        <p:nvSpPr>
          <p:cNvPr id="5" name="文本占位符 4"/>
          <p:cNvSpPr>
            <a:spLocks noGrp="1"/>
          </p:cNvSpPr>
          <p:nvPr>
            <p:ph type="body" sz="quarter" idx="18"/>
          </p:nvPr>
        </p:nvSpPr>
        <p:spPr bwMode="gray"/>
        <p:txBody>
          <a:bodyPr wrap="square">
            <a:noAutofit/>
          </a:bodyPr>
          <a:lstStyle/>
          <a:p>
            <a:pPr fontAlgn="ctr"/>
            <a:r>
              <a:rPr lang="en-US" dirty="0">
                <a:latin typeface="Huawei Sans" panose="020C0503030203020204" pitchFamily="34" charset="0"/>
              </a:rPr>
              <a:t>Datacom</a:t>
            </a:r>
            <a:endParaRPr lang="en-US" altLang="zh-CN" dirty="0">
              <a:latin typeface="Huawei Sans" panose="020C0503030203020204" pitchFamily="34" charset="0"/>
              <a:sym typeface="Huawei Sans" panose="020C0503030203020204" pitchFamily="34" charset="0"/>
            </a:endParaRPr>
          </a:p>
        </p:txBody>
      </p:sp>
      <p:sp>
        <p:nvSpPr>
          <p:cNvPr id="7" name="文本占位符 6"/>
          <p:cNvSpPr>
            <a:spLocks noGrp="1"/>
          </p:cNvSpPr>
          <p:nvPr>
            <p:ph type="body" sz="quarter" idx="19"/>
          </p:nvPr>
        </p:nvSpPr>
        <p:spPr bwMode="gray"/>
        <p:txBody>
          <a:bodyPr wrap="square">
            <a:noAutofit/>
          </a:bodyPr>
          <a:lstStyle/>
          <a:p>
            <a:pPr fontAlgn="ctr"/>
            <a:endParaRPr lang="en-US" altLang="zh-CN" dirty="0">
              <a:latin typeface="Huawei Sans" panose="020C0503030203020204" pitchFamily="34" charset="0"/>
              <a:sym typeface="Huawei Sans" panose="020C0503030203020204" pitchFamily="34" charset="0"/>
            </a:endParaRPr>
          </a:p>
        </p:txBody>
      </p:sp>
      <p:sp>
        <p:nvSpPr>
          <p:cNvPr id="11" name="文本占位符 10"/>
          <p:cNvSpPr>
            <a:spLocks noGrp="1"/>
          </p:cNvSpPr>
          <p:nvPr>
            <p:ph type="body" sz="quarter" idx="20"/>
          </p:nvPr>
        </p:nvSpPr>
        <p:spPr bwMode="gray"/>
        <p:txBody>
          <a:bodyPr wrap="square">
            <a:noAutofit/>
          </a:bodyPr>
          <a:lstStyle/>
          <a:p>
            <a:pPr fontAlgn="ctr"/>
            <a:r>
              <a:rPr lang="en-US" altLang="zh-CN" dirty="0">
                <a:latin typeface="Huawei Sans" panose="020C0503030203020204" pitchFamily="34" charset="0"/>
              </a:rPr>
              <a:t>V1.0</a:t>
            </a:r>
            <a:endParaRPr lang="en-US" altLang="zh-CN" dirty="0">
              <a:latin typeface="Huawei Sans" panose="020C0503030203020204" pitchFamily="34" charset="0"/>
              <a:sym typeface="Huawei Sans" panose="020C0503030203020204" pitchFamily="34" charset="0"/>
            </a:endParaRPr>
          </a:p>
        </p:txBody>
      </p:sp>
      <p:sp>
        <p:nvSpPr>
          <p:cNvPr id="74" name="文本占位符 73"/>
          <p:cNvSpPr>
            <a:spLocks noGrp="1"/>
          </p:cNvSpPr>
          <p:nvPr>
            <p:ph type="body" sz="quarter" idx="13"/>
          </p:nvPr>
        </p:nvSpPr>
        <p:spPr bwMode="gray"/>
        <p:txBody>
          <a:bodyPr wrap="square">
            <a:noAutofit/>
          </a:bodyPr>
          <a:lstStyle/>
          <a:p>
            <a:pPr fontAlgn="ctr"/>
            <a:r>
              <a:rPr lang="en-US" dirty="0">
                <a:latin typeface="Huawei Sans" panose="020C0503030203020204" pitchFamily="34" charset="0"/>
              </a:rPr>
              <a:t>Wu Yue/WWX291773</a:t>
            </a:r>
            <a:endParaRPr lang="en-US" altLang="zh-CN" dirty="0">
              <a:latin typeface="Huawei Sans" panose="020C0503030203020204" pitchFamily="34" charset="0"/>
            </a:endParaRPr>
          </a:p>
        </p:txBody>
      </p:sp>
      <p:sp>
        <p:nvSpPr>
          <p:cNvPr id="75" name="文本占位符 74"/>
          <p:cNvSpPr>
            <a:spLocks noGrp="1"/>
          </p:cNvSpPr>
          <p:nvPr>
            <p:ph type="body" sz="quarter" idx="14"/>
          </p:nvPr>
        </p:nvSpPr>
        <p:spPr bwMode="gray"/>
        <p:txBody>
          <a:bodyPr wrap="square">
            <a:noAutofit/>
          </a:bodyPr>
          <a:lstStyle/>
          <a:p>
            <a:r>
              <a:rPr lang="en-US" dirty="0">
                <a:latin typeface="Huawei Sans" panose="020C0503030203020204" pitchFamily="34" charset="0"/>
              </a:rPr>
              <a:t>2021.5.12</a:t>
            </a:r>
            <a:endParaRPr lang="en-US" altLang="zh-CN" dirty="0">
              <a:latin typeface="Huawei Sans" panose="020C0503030203020204" pitchFamily="34" charset="0"/>
            </a:endParaRPr>
          </a:p>
        </p:txBody>
      </p:sp>
      <p:sp>
        <p:nvSpPr>
          <p:cNvPr id="79" name="文本占位符 78"/>
          <p:cNvSpPr>
            <a:spLocks noGrp="1"/>
          </p:cNvSpPr>
          <p:nvPr>
            <p:ph type="body" sz="quarter" idx="15"/>
          </p:nvPr>
        </p:nvSpPr>
        <p:spPr bwMode="gray"/>
        <p:txBody>
          <a:bodyPr wrap="square">
            <a:noAutofit/>
          </a:bodyPr>
          <a:lstStyle/>
          <a:p>
            <a:pPr fontAlgn="ctr"/>
            <a:r>
              <a:rPr lang="en-US" dirty="0">
                <a:latin typeface="Huawei Sans" panose="020C0503030203020204" pitchFamily="34" charset="0"/>
              </a:rPr>
              <a:t>Zhu </a:t>
            </a:r>
            <a:r>
              <a:rPr lang="en-US" dirty="0" err="1">
                <a:latin typeface="Huawei Sans" panose="020C0503030203020204" pitchFamily="34" charset="0"/>
              </a:rPr>
              <a:t>Shigeng</a:t>
            </a:r>
            <a:r>
              <a:rPr lang="en-US" dirty="0">
                <a:latin typeface="Huawei Sans" panose="020C0503030203020204" pitchFamily="34" charset="0"/>
              </a:rPr>
              <a:t>/z00261992</a:t>
            </a:r>
            <a:endParaRPr lang="en-US" altLang="zh-CN" dirty="0">
              <a:latin typeface="Huawei Sans" panose="020C0503030203020204" pitchFamily="34" charset="0"/>
            </a:endParaRPr>
          </a:p>
        </p:txBody>
      </p:sp>
      <p:sp>
        <p:nvSpPr>
          <p:cNvPr id="80" name="文本占位符 79"/>
          <p:cNvSpPr>
            <a:spLocks noGrp="1"/>
          </p:cNvSpPr>
          <p:nvPr>
            <p:ph type="body" sz="quarter" idx="16"/>
          </p:nvPr>
        </p:nvSpPr>
        <p:spPr bwMode="gray"/>
        <p:txBody>
          <a:bodyPr wrap="square">
            <a:noAutofit/>
          </a:bodyPr>
          <a:lstStyle/>
          <a:p>
            <a:r>
              <a:rPr lang="en-US" dirty="0">
                <a:latin typeface="Huawei Sans" panose="020C0503030203020204" pitchFamily="34" charset="0"/>
              </a:rPr>
              <a:t>New</a:t>
            </a:r>
            <a:endParaRPr lang="en-US" altLang="zh-CN" dirty="0">
              <a:latin typeface="Huawei Sans" panose="020C0503030203020204" pitchFamily="34" charset="0"/>
              <a:sym typeface="Huawei Sans" panose="020C0503030203020204" pitchFamily="34" charset="0"/>
            </a:endParaRPr>
          </a:p>
        </p:txBody>
      </p:sp>
      <p:sp>
        <p:nvSpPr>
          <p:cNvPr id="2" name="Text Placeholder 1">
            <a:extLst>
              <a:ext uri="{FF2B5EF4-FFF2-40B4-BE49-F238E27FC236}">
                <a16:creationId xmlns="" xmlns:a16="http://schemas.microsoft.com/office/drawing/2014/main" id="{988F1272-5261-4A8A-9544-EB59A075DCA3}"/>
              </a:ext>
            </a:extLst>
          </p:cNvPr>
          <p:cNvSpPr>
            <a:spLocks noGrp="1"/>
          </p:cNvSpPr>
          <p:nvPr>
            <p:ph type="body" sz="quarter" idx="21"/>
          </p:nvPr>
        </p:nvSpPr>
        <p:spPr bwMode="gray"/>
        <p:txBody>
          <a:bodyPr/>
          <a:lstStyle/>
          <a:p>
            <a:endParaRPr lang="en-US"/>
          </a:p>
        </p:txBody>
      </p:sp>
      <p:sp>
        <p:nvSpPr>
          <p:cNvPr id="4" name="Text Placeholder 3">
            <a:extLst>
              <a:ext uri="{FF2B5EF4-FFF2-40B4-BE49-F238E27FC236}">
                <a16:creationId xmlns="" xmlns:a16="http://schemas.microsoft.com/office/drawing/2014/main" id="{2D6BA631-1B36-464E-806F-0BD497A13E37}"/>
              </a:ext>
            </a:extLst>
          </p:cNvPr>
          <p:cNvSpPr>
            <a:spLocks noGrp="1"/>
          </p:cNvSpPr>
          <p:nvPr>
            <p:ph type="body" sz="quarter" idx="22"/>
          </p:nvPr>
        </p:nvSpPr>
        <p:spPr bwMode="gray"/>
        <p:txBody>
          <a:bodyPr/>
          <a:lstStyle/>
          <a:p>
            <a:endParaRPr lang="en-US"/>
          </a:p>
        </p:txBody>
      </p:sp>
      <p:sp>
        <p:nvSpPr>
          <p:cNvPr id="6" name="Text Placeholder 5">
            <a:extLst>
              <a:ext uri="{FF2B5EF4-FFF2-40B4-BE49-F238E27FC236}">
                <a16:creationId xmlns="" xmlns:a16="http://schemas.microsoft.com/office/drawing/2014/main" id="{DBE6C1A6-EB9D-4AB2-A4CE-EBE3543F012B}"/>
              </a:ext>
            </a:extLst>
          </p:cNvPr>
          <p:cNvSpPr>
            <a:spLocks noGrp="1"/>
          </p:cNvSpPr>
          <p:nvPr>
            <p:ph type="body" sz="quarter" idx="23"/>
          </p:nvPr>
        </p:nvSpPr>
        <p:spPr bwMode="gray"/>
        <p:txBody>
          <a:bodyPr/>
          <a:lstStyle/>
          <a:p>
            <a:endParaRPr lang="en-US"/>
          </a:p>
        </p:txBody>
      </p:sp>
      <p:sp>
        <p:nvSpPr>
          <p:cNvPr id="8" name="Text Placeholder 7">
            <a:extLst>
              <a:ext uri="{FF2B5EF4-FFF2-40B4-BE49-F238E27FC236}">
                <a16:creationId xmlns="" xmlns:a16="http://schemas.microsoft.com/office/drawing/2014/main" id="{51A38EBE-7946-4636-9A0B-72D14E1DC8F0}"/>
              </a:ext>
            </a:extLst>
          </p:cNvPr>
          <p:cNvSpPr>
            <a:spLocks noGrp="1"/>
          </p:cNvSpPr>
          <p:nvPr>
            <p:ph type="body" sz="quarter" idx="24"/>
          </p:nvPr>
        </p:nvSpPr>
        <p:spPr bwMode="gray"/>
        <p:txBody>
          <a:bodyPr/>
          <a:lstStyle/>
          <a:p>
            <a:endParaRPr lang="en-US"/>
          </a:p>
        </p:txBody>
      </p:sp>
      <p:sp>
        <p:nvSpPr>
          <p:cNvPr id="9" name="Text Placeholder 8">
            <a:extLst>
              <a:ext uri="{FF2B5EF4-FFF2-40B4-BE49-F238E27FC236}">
                <a16:creationId xmlns="" xmlns:a16="http://schemas.microsoft.com/office/drawing/2014/main" id="{70B119E1-6C6C-47E8-9C9C-A4C63CF833DF}"/>
              </a:ext>
            </a:extLst>
          </p:cNvPr>
          <p:cNvSpPr>
            <a:spLocks noGrp="1"/>
          </p:cNvSpPr>
          <p:nvPr>
            <p:ph type="body" sz="quarter" idx="25"/>
          </p:nvPr>
        </p:nvSpPr>
        <p:spPr bwMode="gray"/>
        <p:txBody>
          <a:bodyPr/>
          <a:lstStyle/>
          <a:p>
            <a:endParaRPr lang="en-US"/>
          </a:p>
        </p:txBody>
      </p:sp>
      <p:sp>
        <p:nvSpPr>
          <p:cNvPr id="10" name="Text Placeholder 9">
            <a:extLst>
              <a:ext uri="{FF2B5EF4-FFF2-40B4-BE49-F238E27FC236}">
                <a16:creationId xmlns="" xmlns:a16="http://schemas.microsoft.com/office/drawing/2014/main" id="{EB681BE6-BA9F-4D55-80DD-1AAEE2676FD0}"/>
              </a:ext>
            </a:extLst>
          </p:cNvPr>
          <p:cNvSpPr>
            <a:spLocks noGrp="1"/>
          </p:cNvSpPr>
          <p:nvPr>
            <p:ph type="body" sz="quarter" idx="26"/>
          </p:nvPr>
        </p:nvSpPr>
        <p:spPr bwMode="gray"/>
        <p:txBody>
          <a:bodyPr/>
          <a:lstStyle/>
          <a:p>
            <a:endParaRPr lang="en-US"/>
          </a:p>
        </p:txBody>
      </p:sp>
      <p:sp>
        <p:nvSpPr>
          <p:cNvPr id="12" name="Text Placeholder 11">
            <a:extLst>
              <a:ext uri="{FF2B5EF4-FFF2-40B4-BE49-F238E27FC236}">
                <a16:creationId xmlns="" xmlns:a16="http://schemas.microsoft.com/office/drawing/2014/main" id="{6B743DAF-0F1A-43BC-9D8C-ACDF1BCD36AA}"/>
              </a:ext>
            </a:extLst>
          </p:cNvPr>
          <p:cNvSpPr>
            <a:spLocks noGrp="1"/>
          </p:cNvSpPr>
          <p:nvPr>
            <p:ph type="body" sz="quarter" idx="27"/>
          </p:nvPr>
        </p:nvSpPr>
        <p:spPr bwMode="gray"/>
        <p:txBody>
          <a:bodyPr/>
          <a:lstStyle/>
          <a:p>
            <a:endParaRPr lang="en-US"/>
          </a:p>
        </p:txBody>
      </p:sp>
      <p:sp>
        <p:nvSpPr>
          <p:cNvPr id="13" name="Text Placeholder 12">
            <a:extLst>
              <a:ext uri="{FF2B5EF4-FFF2-40B4-BE49-F238E27FC236}">
                <a16:creationId xmlns="" xmlns:a16="http://schemas.microsoft.com/office/drawing/2014/main" id="{6A06C7DF-6DA0-40E0-8CA8-A7D26B43A90E}"/>
              </a:ext>
            </a:extLst>
          </p:cNvPr>
          <p:cNvSpPr>
            <a:spLocks noGrp="1"/>
          </p:cNvSpPr>
          <p:nvPr>
            <p:ph type="body" sz="quarter" idx="28"/>
          </p:nvPr>
        </p:nvSpPr>
        <p:spPr bwMode="gray"/>
        <p:txBody>
          <a:bodyPr/>
          <a:lstStyle/>
          <a:p>
            <a:endParaRPr lang="en-US"/>
          </a:p>
        </p:txBody>
      </p:sp>
      <p:sp>
        <p:nvSpPr>
          <p:cNvPr id="14" name="Text Placeholder 13">
            <a:extLst>
              <a:ext uri="{FF2B5EF4-FFF2-40B4-BE49-F238E27FC236}">
                <a16:creationId xmlns="" xmlns:a16="http://schemas.microsoft.com/office/drawing/2014/main" id="{ADA4AEDD-B4C4-4322-BEBC-A3E944AA43E7}"/>
              </a:ext>
            </a:extLst>
          </p:cNvPr>
          <p:cNvSpPr>
            <a:spLocks noGrp="1"/>
          </p:cNvSpPr>
          <p:nvPr>
            <p:ph type="body" sz="quarter" idx="29"/>
          </p:nvPr>
        </p:nvSpPr>
        <p:spPr bwMode="gray"/>
        <p:txBody>
          <a:bodyPr/>
          <a:lstStyle/>
          <a:p>
            <a:endParaRPr lang="en-US"/>
          </a:p>
        </p:txBody>
      </p:sp>
      <p:sp>
        <p:nvSpPr>
          <p:cNvPr id="15" name="Text Placeholder 14">
            <a:extLst>
              <a:ext uri="{FF2B5EF4-FFF2-40B4-BE49-F238E27FC236}">
                <a16:creationId xmlns="" xmlns:a16="http://schemas.microsoft.com/office/drawing/2014/main" id="{B88414F3-F2E5-44D0-824C-6C580628CF5F}"/>
              </a:ext>
            </a:extLst>
          </p:cNvPr>
          <p:cNvSpPr>
            <a:spLocks noGrp="1"/>
          </p:cNvSpPr>
          <p:nvPr>
            <p:ph type="body" sz="quarter" idx="30"/>
          </p:nvPr>
        </p:nvSpPr>
        <p:spPr bwMode="gray"/>
        <p:txBody>
          <a:bodyPr/>
          <a:lstStyle/>
          <a:p>
            <a:endParaRPr lang="en-US"/>
          </a:p>
        </p:txBody>
      </p:sp>
      <p:sp>
        <p:nvSpPr>
          <p:cNvPr id="16" name="Text Placeholder 15">
            <a:extLst>
              <a:ext uri="{FF2B5EF4-FFF2-40B4-BE49-F238E27FC236}">
                <a16:creationId xmlns="" xmlns:a16="http://schemas.microsoft.com/office/drawing/2014/main" id="{1B26EF23-A665-49CE-9F5A-101D8EA8F098}"/>
              </a:ext>
            </a:extLst>
          </p:cNvPr>
          <p:cNvSpPr>
            <a:spLocks noGrp="1"/>
          </p:cNvSpPr>
          <p:nvPr>
            <p:ph type="body" sz="quarter" idx="31"/>
          </p:nvPr>
        </p:nvSpPr>
        <p:spPr bwMode="gray"/>
        <p:txBody>
          <a:bodyPr/>
          <a:lstStyle/>
          <a:p>
            <a:endParaRPr lang="en-US"/>
          </a:p>
        </p:txBody>
      </p:sp>
      <p:sp>
        <p:nvSpPr>
          <p:cNvPr id="17" name="Text Placeholder 16">
            <a:extLst>
              <a:ext uri="{FF2B5EF4-FFF2-40B4-BE49-F238E27FC236}">
                <a16:creationId xmlns="" xmlns:a16="http://schemas.microsoft.com/office/drawing/2014/main" id="{69387FB6-2729-4452-827B-786374DD7212}"/>
              </a:ext>
            </a:extLst>
          </p:cNvPr>
          <p:cNvSpPr>
            <a:spLocks noGrp="1"/>
          </p:cNvSpPr>
          <p:nvPr>
            <p:ph type="body" sz="quarter" idx="32"/>
          </p:nvPr>
        </p:nvSpPr>
        <p:spPr bwMode="gray"/>
        <p:txBody>
          <a:bodyPr/>
          <a:lstStyle/>
          <a:p>
            <a:endParaRPr lang="en-US"/>
          </a:p>
        </p:txBody>
      </p:sp>
      <p:sp>
        <p:nvSpPr>
          <p:cNvPr id="18" name="Text Placeholder 17">
            <a:extLst>
              <a:ext uri="{FF2B5EF4-FFF2-40B4-BE49-F238E27FC236}">
                <a16:creationId xmlns="" xmlns:a16="http://schemas.microsoft.com/office/drawing/2014/main" id="{E62050A9-6F15-4961-93D0-18CCF873FC9C}"/>
              </a:ext>
            </a:extLst>
          </p:cNvPr>
          <p:cNvSpPr>
            <a:spLocks noGrp="1"/>
          </p:cNvSpPr>
          <p:nvPr>
            <p:ph type="body" sz="quarter" idx="33"/>
          </p:nvPr>
        </p:nvSpPr>
        <p:spPr bwMode="gray"/>
        <p:txBody>
          <a:bodyPr/>
          <a:lstStyle/>
          <a:p>
            <a:endParaRPr lang="en-US"/>
          </a:p>
        </p:txBody>
      </p:sp>
      <p:sp>
        <p:nvSpPr>
          <p:cNvPr id="19" name="Text Placeholder 18">
            <a:extLst>
              <a:ext uri="{FF2B5EF4-FFF2-40B4-BE49-F238E27FC236}">
                <a16:creationId xmlns="" xmlns:a16="http://schemas.microsoft.com/office/drawing/2014/main" id="{6DBFE4AE-68DC-4FDB-9C66-91D1A4214F33}"/>
              </a:ext>
            </a:extLst>
          </p:cNvPr>
          <p:cNvSpPr>
            <a:spLocks noGrp="1"/>
          </p:cNvSpPr>
          <p:nvPr>
            <p:ph type="body" sz="quarter" idx="34"/>
          </p:nvPr>
        </p:nvSpPr>
        <p:spPr bwMode="gray"/>
        <p:txBody>
          <a:bodyPr/>
          <a:lstStyle/>
          <a:p>
            <a:endParaRPr lang="en-US"/>
          </a:p>
        </p:txBody>
      </p:sp>
      <p:sp>
        <p:nvSpPr>
          <p:cNvPr id="20" name="Text Placeholder 19">
            <a:extLst>
              <a:ext uri="{FF2B5EF4-FFF2-40B4-BE49-F238E27FC236}">
                <a16:creationId xmlns="" xmlns:a16="http://schemas.microsoft.com/office/drawing/2014/main" id="{EEAE8DB9-1B7C-4BFE-972A-F8B8BCDAC743}"/>
              </a:ext>
            </a:extLst>
          </p:cNvPr>
          <p:cNvSpPr>
            <a:spLocks noGrp="1"/>
          </p:cNvSpPr>
          <p:nvPr>
            <p:ph type="body" sz="quarter" idx="35"/>
          </p:nvPr>
        </p:nvSpPr>
        <p:spPr bwMode="gray"/>
        <p:txBody>
          <a:bodyPr/>
          <a:lstStyle/>
          <a:p>
            <a:endParaRPr lang="en-US"/>
          </a:p>
        </p:txBody>
      </p:sp>
      <p:sp>
        <p:nvSpPr>
          <p:cNvPr id="21" name="Text Placeholder 20">
            <a:extLst>
              <a:ext uri="{FF2B5EF4-FFF2-40B4-BE49-F238E27FC236}">
                <a16:creationId xmlns="" xmlns:a16="http://schemas.microsoft.com/office/drawing/2014/main" id="{6FEFE451-B7A6-4E8E-9FBE-E86B7AA77DCA}"/>
              </a:ext>
            </a:extLst>
          </p:cNvPr>
          <p:cNvSpPr>
            <a:spLocks noGrp="1"/>
          </p:cNvSpPr>
          <p:nvPr>
            <p:ph type="body" sz="quarter" idx="36"/>
          </p:nvPr>
        </p:nvSpPr>
        <p:spPr bwMode="gray"/>
        <p:txBody>
          <a:bodyPr/>
          <a:lstStyle/>
          <a:p>
            <a:endParaRPr lang="en-US"/>
          </a:p>
        </p:txBody>
      </p:sp>
    </p:spTree>
    <p:extLst>
      <p:ext uri="{BB962C8B-B14F-4D97-AF65-F5344CB8AC3E}">
        <p14:creationId xmlns:p14="http://schemas.microsoft.com/office/powerpoint/2010/main" val="114970015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gray"/>
        <p:txBody>
          <a:bodyPr wrap="square">
            <a:noAutofit/>
          </a:bodyPr>
          <a:lstStyle/>
          <a:p>
            <a:r>
              <a:rPr lang="en-US" b="1" dirty="0">
                <a:latin typeface="Huawei Sans" panose="020C0503030203020204" pitchFamily="34" charset="0"/>
              </a:rPr>
              <a:t>Financial Industry Background</a:t>
            </a:r>
            <a:endParaRPr lang="en-US" altLang="zh-CN" b="1" dirty="0">
              <a:latin typeface="Huawei Sans" panose="020C0503030203020204" pitchFamily="34" charset="0"/>
            </a:endParaRPr>
          </a:p>
          <a:p>
            <a:pPr lvl="1"/>
            <a:r>
              <a:rPr lang="en-US" sz="2000" dirty="0">
                <a:solidFill>
                  <a:schemeClr val="bg1">
                    <a:lumMod val="50000"/>
                  </a:schemeClr>
                </a:solidFill>
                <a:latin typeface="Huawei Sans" panose="020C0503030203020204" pitchFamily="34" charset="0"/>
              </a:rPr>
              <a:t>Financial Industry Overview</a:t>
            </a:r>
            <a:endParaRPr lang="en-US" altLang="zh-CN" sz="2000" dirty="0">
              <a:solidFill>
                <a:schemeClr val="bg1">
                  <a:lumMod val="50000"/>
                </a:schemeClr>
              </a:solidFill>
              <a:latin typeface="Huawei Sans" panose="020C0503030203020204" pitchFamily="34" charset="0"/>
            </a:endParaRPr>
          </a:p>
          <a:p>
            <a:pPr lvl="1">
              <a:buSzPct val="50000"/>
              <a:buFont typeface="Wingdings" panose="05000000000000000000" pitchFamily="2" charset="2"/>
              <a:buChar char="n"/>
            </a:pPr>
            <a:r>
              <a:rPr lang="en-US" sz="2000" dirty="0">
                <a:latin typeface="Huawei Sans" panose="020C0503030203020204" pitchFamily="34" charset="0"/>
              </a:rPr>
              <a:t>Current Status and Trend of Financial Networks</a:t>
            </a:r>
            <a:endParaRPr lang="en-US" altLang="zh-CN" sz="2000" dirty="0">
              <a:latin typeface="Huawei Sans" panose="020C0503030203020204" pitchFamily="34" charset="0"/>
            </a:endParaRPr>
          </a:p>
          <a:p>
            <a:r>
              <a:rPr lang="en-US" dirty="0">
                <a:solidFill>
                  <a:schemeClr val="bg1">
                    <a:lumMod val="50000"/>
                  </a:schemeClr>
                </a:solidFill>
                <a:latin typeface="Huawei Sans" panose="020C0503030203020204" pitchFamily="34" charset="0"/>
              </a:rPr>
              <a:t>Financial Cloud Backbone Network Design Overview</a:t>
            </a:r>
            <a:endParaRPr lang="en-US" altLang="zh-CN" dirty="0">
              <a:solidFill>
                <a:schemeClr val="bg1">
                  <a:lumMod val="50000"/>
                </a:schemeClr>
              </a:solidFill>
              <a:latin typeface="Huawei Sans" panose="020C0503030203020204" pitchFamily="34" charset="0"/>
            </a:endParaRPr>
          </a:p>
          <a:p>
            <a:r>
              <a:rPr lang="en-US" dirty="0">
                <a:solidFill>
                  <a:schemeClr val="bg1">
                    <a:lumMod val="50000"/>
                  </a:schemeClr>
                </a:solidFill>
                <a:latin typeface="Huawei Sans" panose="020C0503030203020204" pitchFamily="34" charset="0"/>
              </a:rPr>
              <a:t>Financial Cloud Backbone Network Design Cases</a:t>
            </a:r>
            <a:endParaRPr lang="en-US" altLang="zh-CN" dirty="0">
              <a:solidFill>
                <a:schemeClr val="bg1">
                  <a:lumMod val="50000"/>
                </a:schemeClr>
              </a:solidFill>
              <a:latin typeface="Huawei Sans" panose="020C0503030203020204" pitchFamily="34" charset="0"/>
            </a:endParaRPr>
          </a:p>
        </p:txBody>
      </p:sp>
    </p:spTree>
    <p:extLst>
      <p:ext uri="{BB962C8B-B14F-4D97-AF65-F5344CB8AC3E}">
        <p14:creationId xmlns:p14="http://schemas.microsoft.com/office/powerpoint/2010/main" val="4139877614"/>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 xmlns:a16="http://schemas.microsoft.com/office/drawing/2014/main" id="{2393AF13-4BE2-4721-954B-6053164D243E}"/>
              </a:ext>
            </a:extLst>
          </p:cNvPr>
          <p:cNvSpPr>
            <a:spLocks noGrp="1"/>
          </p:cNvSpPr>
          <p:nvPr>
            <p:ph type="title"/>
          </p:nvPr>
        </p:nvSpPr>
        <p:spPr bwMode="gray"/>
        <p:txBody>
          <a:bodyPr wrap="square">
            <a:noAutofit/>
          </a:bodyPr>
          <a:lstStyle/>
          <a:p>
            <a:r>
              <a:rPr lang="en-US" dirty="0"/>
              <a:t>Overall Architecture of the Financial Network</a:t>
            </a:r>
          </a:p>
        </p:txBody>
      </p:sp>
      <p:sp>
        <p:nvSpPr>
          <p:cNvPr id="2" name="Subtitle 1">
            <a:extLst>
              <a:ext uri="{FF2B5EF4-FFF2-40B4-BE49-F238E27FC236}">
                <a16:creationId xmlns="" xmlns:a16="http://schemas.microsoft.com/office/drawing/2014/main" id="{CE0CEC36-5881-F64A-A70F-904DBA9886A9}"/>
              </a:ext>
            </a:extLst>
          </p:cNvPr>
          <p:cNvSpPr>
            <a:spLocks noGrp="1"/>
          </p:cNvSpPr>
          <p:nvPr>
            <p:ph type="body" sz="quarter" idx="4294967295"/>
          </p:nvPr>
        </p:nvSpPr>
        <p:spPr bwMode="gray">
          <a:xfrm>
            <a:off x="898525" y="1052513"/>
            <a:ext cx="11293475" cy="4875212"/>
          </a:xfrm>
        </p:spPr>
        <p:txBody>
          <a:bodyPr vert="horz" wrap="square" lIns="0" tIns="0" rIns="0" bIns="0" numCol="1" anchor="t" anchorCtr="0" compatLnSpc="1">
            <a:prstTxWarp prst="textNoShape">
              <a:avLst/>
            </a:prstTxWarp>
            <a:noAutofit/>
          </a:bodyPr>
          <a:lstStyle/>
          <a:p>
            <a:r>
              <a:rPr lang="en-US" dirty="0"/>
              <a:t>1.1.2 Overall Architecture of the Financial Network</a:t>
            </a:r>
          </a:p>
        </p:txBody>
      </p:sp>
      <p:sp>
        <p:nvSpPr>
          <p:cNvPr id="61" name="矩形 60"/>
          <p:cNvSpPr/>
          <p:nvPr/>
        </p:nvSpPr>
        <p:spPr bwMode="gray">
          <a:xfrm>
            <a:off x="455613" y="4372994"/>
            <a:ext cx="7979170" cy="1746452"/>
          </a:xfrm>
          <a:prstGeom prst="rect">
            <a:avLst/>
          </a:prstGeom>
          <a:solidFill>
            <a:sysClr val="window" lastClr="FFFFFF"/>
          </a:solidFill>
          <a:ln w="9525" cap="flat" cmpd="sng" algn="ctr">
            <a:solidFill>
              <a:srgbClr val="0070C0"/>
            </a:solidFill>
            <a:prstDash val="dash"/>
          </a:ln>
          <a:effectLst/>
        </p:spPr>
        <p:txBody>
          <a:bodyPr wrap="square" rtlCol="0" anchor="ctr">
            <a:noAutofit/>
          </a:bodyPr>
          <a:lstStyle/>
          <a:p>
            <a:pPr algn="ctr" defTabSz="1218093" fontAlgn="ctr">
              <a:defRPr/>
            </a:pPr>
            <a:endParaRPr lang="en-US" altLang="zh-CN" sz="2000"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2" name="矩形 61"/>
          <p:cNvSpPr/>
          <p:nvPr/>
        </p:nvSpPr>
        <p:spPr bwMode="gray">
          <a:xfrm>
            <a:off x="455613" y="2820075"/>
            <a:ext cx="7979170" cy="1007718"/>
          </a:xfrm>
          <a:prstGeom prst="rect">
            <a:avLst/>
          </a:prstGeom>
          <a:solidFill>
            <a:sysClr val="window" lastClr="FFFFFF"/>
          </a:solidFill>
          <a:ln w="9525" cap="flat" cmpd="sng" algn="ctr">
            <a:solidFill>
              <a:srgbClr val="0070C0"/>
            </a:solidFill>
            <a:prstDash val="dash"/>
          </a:ln>
          <a:effectLst/>
        </p:spPr>
        <p:txBody>
          <a:bodyPr wrap="square" rtlCol="0" anchor="ctr">
            <a:noAutofit/>
          </a:bodyPr>
          <a:lstStyle/>
          <a:p>
            <a:pPr algn="ctr" defTabSz="1218093" fontAlgn="ctr">
              <a:defRPr/>
            </a:pPr>
            <a:endParaRPr lang="en-US" altLang="zh-CN" sz="2000"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3" name="矩形 62"/>
          <p:cNvSpPr/>
          <p:nvPr/>
        </p:nvSpPr>
        <p:spPr bwMode="gray">
          <a:xfrm>
            <a:off x="455613" y="1092558"/>
            <a:ext cx="7979170" cy="1079698"/>
          </a:xfrm>
          <a:prstGeom prst="rect">
            <a:avLst/>
          </a:prstGeom>
          <a:solidFill>
            <a:sysClr val="window" lastClr="FFFFFF"/>
          </a:solidFill>
          <a:ln w="9525" cap="flat" cmpd="sng" algn="ctr">
            <a:solidFill>
              <a:srgbClr val="0070C0"/>
            </a:solidFill>
            <a:prstDash val="dash"/>
          </a:ln>
          <a:effectLst/>
        </p:spPr>
        <p:txBody>
          <a:bodyPr wrap="square" rtlCol="0" anchor="ctr">
            <a:noAutofit/>
          </a:bodyPr>
          <a:lstStyle/>
          <a:p>
            <a:pPr algn="ctr" defTabSz="1218093" fontAlgn="ctr">
              <a:defRPr/>
            </a:pPr>
            <a:endParaRPr lang="en-US" altLang="zh-CN" sz="2000"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4" name="矩形 63"/>
          <p:cNvSpPr/>
          <p:nvPr/>
        </p:nvSpPr>
        <p:spPr bwMode="gray">
          <a:xfrm>
            <a:off x="1281044" y="1164538"/>
            <a:ext cx="3701338" cy="953270"/>
          </a:xfrm>
          <a:prstGeom prst="rect">
            <a:avLst/>
          </a:prstGeom>
          <a:solidFill>
            <a:sysClr val="window" lastClr="FFFFFF">
              <a:lumMod val="95000"/>
            </a:sysClr>
          </a:solidFill>
          <a:ln w="9525" cap="flat" cmpd="sng" algn="ctr">
            <a:solidFill>
              <a:srgbClr val="0070C0"/>
            </a:solidFill>
            <a:prstDash val="solid"/>
          </a:ln>
          <a:effectLst>
            <a:outerShdw blurRad="40000" dist="20000" dir="5400000" rotWithShape="0">
              <a:srgbClr val="000000">
                <a:alpha val="38000"/>
              </a:srgbClr>
            </a:outerShdw>
          </a:effectLst>
        </p:spPr>
        <p:txBody>
          <a:bodyPr vert="horz" wrap="square" lIns="121855" tIns="60927" rIns="121855" bIns="60927" rtlCol="0" anchor="ctr">
            <a:noAutofit/>
          </a:bodyPr>
          <a:lstStyle/>
          <a:p>
            <a:pPr algn="ctr" defTabSz="1218093" fontAlgn="ctr">
              <a:defRPr/>
            </a:pPr>
            <a:r>
              <a:rPr lang="en-US" sz="1200" b="1" dirty="0">
                <a:solidFill>
                  <a:srgbClr val="000000"/>
                </a:solidFill>
                <a:latin typeface="Huawei Sans" panose="020C0503030203020204" pitchFamily="34" charset="0"/>
              </a:rPr>
              <a:t>DC application service domain: resource pool</a:t>
            </a:r>
            <a:endParaRPr lang="en-US" altLang="zh-CN" sz="1200" b="1" kern="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a:p>
            <a:pPr algn="ctr" defTabSz="1218093" fontAlgn="ctr">
              <a:defRPr/>
            </a:pPr>
            <a:r>
              <a:rPr lang="en-US" sz="1200" dirty="0">
                <a:solidFill>
                  <a:srgbClr val="000000"/>
                </a:solidFill>
                <a:latin typeface="Huawei Sans" panose="020C0503030203020204" pitchFamily="34" charset="0"/>
              </a:rPr>
              <a:t>(Service systems include the core service system, multimedia system, call center, management information system, office system, and O&amp;M system.)</a:t>
            </a:r>
          </a:p>
        </p:txBody>
      </p:sp>
      <p:sp>
        <p:nvSpPr>
          <p:cNvPr id="65" name="TextBox 3"/>
          <p:cNvSpPr txBox="1"/>
          <p:nvPr/>
        </p:nvSpPr>
        <p:spPr bwMode="gray">
          <a:xfrm>
            <a:off x="442912" y="1329012"/>
            <a:ext cx="1036854" cy="548257"/>
          </a:xfrm>
          <a:prstGeom prst="rect">
            <a:avLst/>
          </a:prstGeom>
          <a:noFill/>
        </p:spPr>
        <p:txBody>
          <a:bodyPr wrap="square" lIns="121855" tIns="60927" rIns="121855" bIns="60927" rtlCol="0">
            <a:noAutofit/>
          </a:bodyPr>
          <a:lstStyle/>
          <a:p>
            <a:pPr defTabSz="1218093" fontAlgn="ctr">
              <a:defRPr/>
            </a:pPr>
            <a:r>
              <a:rPr lang="en-US" sz="1400" b="1" dirty="0">
                <a:solidFill>
                  <a:prstClr val="black"/>
                </a:solidFill>
                <a:latin typeface="Huawei Sans" panose="020C0503030203020204" pitchFamily="34" charset="0"/>
              </a:rPr>
              <a:t>Service </a:t>
            </a:r>
            <a:r>
              <a:rPr lang="en-US" altLang="zh-CN" sz="1400" b="1" dirty="0">
                <a:solidFill>
                  <a:prstClr val="black"/>
                </a:solidFill>
                <a:latin typeface="Huawei Sans" panose="020C0503030203020204" pitchFamily="34" charset="0"/>
              </a:rPr>
              <a:t>d</a:t>
            </a:r>
            <a:r>
              <a:rPr lang="en-US" sz="1400" b="1" dirty="0">
                <a:solidFill>
                  <a:prstClr val="black"/>
                </a:solidFill>
                <a:latin typeface="Huawei Sans" panose="020C0503030203020204" pitchFamily="34" charset="0"/>
              </a:rPr>
              <a:t>omain</a:t>
            </a:r>
          </a:p>
        </p:txBody>
      </p:sp>
      <p:sp>
        <p:nvSpPr>
          <p:cNvPr id="66" name="TextBox 4"/>
          <p:cNvSpPr txBox="1"/>
          <p:nvPr/>
        </p:nvSpPr>
        <p:spPr bwMode="gray">
          <a:xfrm>
            <a:off x="386651" y="3033330"/>
            <a:ext cx="1024151" cy="570747"/>
          </a:xfrm>
          <a:prstGeom prst="rect">
            <a:avLst/>
          </a:prstGeom>
          <a:noFill/>
        </p:spPr>
        <p:txBody>
          <a:bodyPr wrap="square" lIns="121855" tIns="60927" rIns="121855" bIns="60927" rtlCol="0">
            <a:noAutofit/>
          </a:bodyPr>
          <a:lstStyle/>
          <a:p>
            <a:pPr defTabSz="1218093" fontAlgn="ctr">
              <a:defRPr/>
            </a:pPr>
            <a:r>
              <a:rPr lang="en-US" sz="1400" b="1" dirty="0">
                <a:solidFill>
                  <a:prstClr val="black"/>
                </a:solidFill>
                <a:latin typeface="Huawei Sans" panose="020C0503030203020204" pitchFamily="34" charset="0"/>
              </a:rPr>
              <a:t>Channel domain</a:t>
            </a:r>
          </a:p>
        </p:txBody>
      </p:sp>
      <p:sp>
        <p:nvSpPr>
          <p:cNvPr id="67" name="矩形 66"/>
          <p:cNvSpPr/>
          <p:nvPr/>
        </p:nvSpPr>
        <p:spPr bwMode="gray">
          <a:xfrm>
            <a:off x="5064272" y="1164538"/>
            <a:ext cx="3267123" cy="953270"/>
          </a:xfrm>
          <a:prstGeom prst="rect">
            <a:avLst/>
          </a:prstGeom>
          <a:solidFill>
            <a:sysClr val="window" lastClr="FFFFFF">
              <a:lumMod val="95000"/>
            </a:sysClr>
          </a:solidFill>
          <a:ln w="9525" cap="flat" cmpd="sng" algn="ctr">
            <a:solidFill>
              <a:srgbClr val="0070C0"/>
            </a:solidFill>
            <a:prstDash val="solid"/>
          </a:ln>
          <a:effectLst>
            <a:outerShdw blurRad="40000" dist="20000" dir="5400000" rotWithShape="0">
              <a:srgbClr val="000000">
                <a:alpha val="38000"/>
              </a:srgbClr>
            </a:outerShdw>
          </a:effectLst>
        </p:spPr>
        <p:txBody>
          <a:bodyPr vert="horz" wrap="square" lIns="121855" tIns="60927" rIns="121855" bIns="60927" rtlCol="0" anchor="ctr">
            <a:noAutofit/>
          </a:bodyPr>
          <a:lstStyle/>
          <a:p>
            <a:pPr algn="ctr" defTabSz="1218093" fontAlgn="ctr">
              <a:defRPr/>
            </a:pPr>
            <a:r>
              <a:rPr lang="en-US" sz="1200" b="1" dirty="0">
                <a:solidFill>
                  <a:srgbClr val="000000"/>
                </a:solidFill>
                <a:latin typeface="Huawei Sans" panose="020C0503030203020204" pitchFamily="34" charset="0"/>
              </a:rPr>
              <a:t>Enterprise border service domain: DMZ</a:t>
            </a:r>
          </a:p>
          <a:p>
            <a:pPr algn="ctr" defTabSz="1218093" fontAlgn="ctr">
              <a:defRPr/>
            </a:pPr>
            <a:r>
              <a:rPr lang="en-US" sz="1200" dirty="0">
                <a:solidFill>
                  <a:srgbClr val="000000"/>
                </a:solidFill>
                <a:latin typeface="Huawei Sans" panose="020C0503030203020204" pitchFamily="34" charset="0"/>
              </a:rPr>
              <a:t>(Service systems such as </a:t>
            </a:r>
            <a:r>
              <a:rPr lang="en-US" altLang="zh-CN" sz="1200" dirty="0">
                <a:solidFill>
                  <a:srgbClr val="000000"/>
                </a:solidFill>
                <a:latin typeface="Huawei Sans" panose="020C0503030203020204" pitchFamily="34" charset="0"/>
              </a:rPr>
              <a:t>online </a:t>
            </a:r>
            <a:r>
              <a:rPr lang="en-US" sz="1200" dirty="0">
                <a:solidFill>
                  <a:srgbClr val="000000"/>
                </a:solidFill>
                <a:latin typeface="Huawei Sans" panose="020C0503030203020204" pitchFamily="34" charset="0"/>
              </a:rPr>
              <a:t>banking, website, external communication, email, offic</a:t>
            </a:r>
            <a:r>
              <a:rPr lang="en-US" altLang="zh-CN" sz="1200" dirty="0">
                <a:solidFill>
                  <a:srgbClr val="000000"/>
                </a:solidFill>
                <a:latin typeface="Huawei Sans" panose="020C0503030203020204" pitchFamily="34" charset="0"/>
              </a:rPr>
              <a:t>e system</a:t>
            </a:r>
            <a:r>
              <a:rPr lang="en-US" sz="1200" dirty="0">
                <a:solidFill>
                  <a:srgbClr val="000000"/>
                </a:solidFill>
                <a:latin typeface="Huawei Sans" panose="020C0503030203020204" pitchFamily="34" charset="0"/>
              </a:rPr>
              <a:t>, and office Internet)</a:t>
            </a:r>
          </a:p>
        </p:txBody>
      </p:sp>
      <p:sp>
        <p:nvSpPr>
          <p:cNvPr id="68" name="TextBox 7"/>
          <p:cNvSpPr txBox="1"/>
          <p:nvPr/>
        </p:nvSpPr>
        <p:spPr bwMode="gray">
          <a:xfrm>
            <a:off x="386651" y="4895674"/>
            <a:ext cx="1024153" cy="646356"/>
          </a:xfrm>
          <a:prstGeom prst="rect">
            <a:avLst/>
          </a:prstGeom>
          <a:noFill/>
        </p:spPr>
        <p:txBody>
          <a:bodyPr wrap="square" lIns="121855" tIns="60927" rIns="121855" bIns="60927" rtlCol="0">
            <a:noAutofit/>
          </a:bodyPr>
          <a:lstStyle/>
          <a:p>
            <a:pPr defTabSz="1218093" fontAlgn="ctr">
              <a:defRPr/>
            </a:pPr>
            <a:r>
              <a:rPr lang="en-US" sz="1400" b="1" dirty="0">
                <a:solidFill>
                  <a:prstClr val="black"/>
                </a:solidFill>
                <a:latin typeface="Huawei Sans" panose="020C0503030203020204" pitchFamily="34" charset="0"/>
              </a:rPr>
              <a:t>User domain</a:t>
            </a:r>
          </a:p>
        </p:txBody>
      </p:sp>
      <p:sp>
        <p:nvSpPr>
          <p:cNvPr id="69" name="矩形 68"/>
          <p:cNvSpPr/>
          <p:nvPr/>
        </p:nvSpPr>
        <p:spPr bwMode="gray">
          <a:xfrm>
            <a:off x="1281045" y="2886725"/>
            <a:ext cx="3438916" cy="863958"/>
          </a:xfrm>
          <a:prstGeom prst="rect">
            <a:avLst/>
          </a:prstGeom>
          <a:solidFill>
            <a:sysClr val="window" lastClr="FFFFFF"/>
          </a:solidFill>
          <a:ln w="9525" cap="flat" cmpd="sng" algn="ctr">
            <a:solidFill>
              <a:srgbClr val="0070C0"/>
            </a:solidFill>
            <a:prstDash val="solid"/>
          </a:ln>
          <a:effectLst>
            <a:outerShdw blurRad="40000" dist="20000" dir="5400000" rotWithShape="0">
              <a:srgbClr val="000000">
                <a:alpha val="38000"/>
              </a:srgbClr>
            </a:outerShdw>
          </a:effectLst>
        </p:spPr>
        <p:txBody>
          <a:bodyPr vert="horz" wrap="square" lIns="121855" tIns="60927" rIns="121855" bIns="60927" rtlCol="0" anchor="ctr">
            <a:noAutofit/>
          </a:bodyPr>
          <a:lstStyle/>
          <a:p>
            <a:pPr algn="ctr" defTabSz="1218093" fontAlgn="ctr">
              <a:defRPr/>
            </a:pPr>
            <a:r>
              <a:rPr lang="en-US" sz="1200" b="1" dirty="0">
                <a:solidFill>
                  <a:srgbClr val="C7000B"/>
                </a:solidFill>
                <a:latin typeface="Huawei Sans" panose="020C0503030203020204" pitchFamily="34" charset="0"/>
              </a:rPr>
              <a:t>Intranet</a:t>
            </a:r>
            <a:endParaRPr lang="en-US" altLang="zh-CN" sz="1200" b="1" kern="0"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endParaRPr>
          </a:p>
          <a:p>
            <a:pPr algn="ctr" defTabSz="1218093" fontAlgn="ctr">
              <a:defRPr/>
            </a:pPr>
            <a:r>
              <a:rPr lang="en-US" sz="1200" b="1" dirty="0">
                <a:solidFill>
                  <a:srgbClr val="000000"/>
                </a:solidFill>
                <a:latin typeface="Huawei Sans" panose="020C0503030203020204" pitchFamily="34" charset="0"/>
              </a:rPr>
              <a:t>(Branches, head office campuses, and DC campuses)</a:t>
            </a:r>
            <a:endParaRPr lang="en-US" altLang="zh-CN" sz="1200" b="1" kern="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0" name="矩形 69"/>
          <p:cNvSpPr/>
          <p:nvPr/>
        </p:nvSpPr>
        <p:spPr bwMode="gray">
          <a:xfrm>
            <a:off x="5030052" y="2886725"/>
            <a:ext cx="1547512" cy="863958"/>
          </a:xfrm>
          <a:prstGeom prst="rect">
            <a:avLst/>
          </a:prstGeom>
          <a:solidFill>
            <a:sysClr val="window" lastClr="FFFFFF"/>
          </a:solidFill>
          <a:ln w="9525" cap="flat" cmpd="sng" algn="ctr">
            <a:solidFill>
              <a:srgbClr val="0070C0"/>
            </a:solidFill>
            <a:prstDash val="solid"/>
          </a:ln>
          <a:effectLst>
            <a:outerShdw blurRad="40000" dist="20000" dir="5400000" rotWithShape="0">
              <a:srgbClr val="000000">
                <a:alpha val="38000"/>
              </a:srgbClr>
            </a:outerShdw>
          </a:effectLst>
        </p:spPr>
        <p:txBody>
          <a:bodyPr vert="horz" wrap="square" lIns="121855" tIns="60927" rIns="121855" bIns="60927" rtlCol="0" anchor="ctr">
            <a:noAutofit/>
          </a:bodyPr>
          <a:lstStyle/>
          <a:p>
            <a:pPr algn="ctr" defTabSz="1218093" fontAlgn="ctr">
              <a:defRPr/>
            </a:pPr>
            <a:r>
              <a:rPr lang="en-US" sz="1200" b="1" dirty="0">
                <a:solidFill>
                  <a:srgbClr val="000000"/>
                </a:solidFill>
                <a:latin typeface="Huawei Sans" panose="020C0503030203020204" pitchFamily="34" charset="0"/>
              </a:rPr>
              <a:t>Internet</a:t>
            </a:r>
            <a:endParaRPr lang="en-US" altLang="zh-CN" sz="1200" b="1" kern="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1" name="矩形 70"/>
          <p:cNvSpPr/>
          <p:nvPr/>
        </p:nvSpPr>
        <p:spPr bwMode="gray">
          <a:xfrm>
            <a:off x="6818487" y="2886725"/>
            <a:ext cx="1547512" cy="863958"/>
          </a:xfrm>
          <a:prstGeom prst="rect">
            <a:avLst/>
          </a:prstGeom>
          <a:solidFill>
            <a:sysClr val="window" lastClr="FFFFFF"/>
          </a:solidFill>
          <a:ln w="9525" cap="flat" cmpd="sng" algn="ctr">
            <a:solidFill>
              <a:srgbClr val="0070C0"/>
            </a:solidFill>
            <a:prstDash val="solid"/>
          </a:ln>
          <a:effectLst>
            <a:outerShdw blurRad="40000" dist="20000" dir="5400000" rotWithShape="0">
              <a:srgbClr val="000000">
                <a:alpha val="38000"/>
              </a:srgbClr>
            </a:outerShdw>
          </a:effectLst>
        </p:spPr>
        <p:txBody>
          <a:bodyPr vert="horz" wrap="square" lIns="121855" tIns="60927" rIns="121855" bIns="60927" rtlCol="0" anchor="ctr">
            <a:noAutofit/>
          </a:bodyPr>
          <a:lstStyle/>
          <a:p>
            <a:pPr algn="ctr" defTabSz="1218093" fontAlgn="ctr">
              <a:defRPr/>
            </a:pPr>
            <a:r>
              <a:rPr lang="en-US" sz="1200" b="1" dirty="0">
                <a:solidFill>
                  <a:srgbClr val="000000"/>
                </a:solidFill>
                <a:latin typeface="Huawei Sans" panose="020C0503030203020204" pitchFamily="34" charset="0"/>
              </a:rPr>
              <a:t>Extranet</a:t>
            </a:r>
          </a:p>
        </p:txBody>
      </p:sp>
      <p:sp>
        <p:nvSpPr>
          <p:cNvPr id="72" name="矩形 71"/>
          <p:cNvSpPr/>
          <p:nvPr/>
        </p:nvSpPr>
        <p:spPr bwMode="gray">
          <a:xfrm>
            <a:off x="1171576" y="4406181"/>
            <a:ext cx="1385620" cy="1625342"/>
          </a:xfrm>
          <a:prstGeom prst="rect">
            <a:avLst/>
          </a:prstGeom>
          <a:solidFill>
            <a:sysClr val="window" lastClr="FFFFFF">
              <a:lumMod val="85000"/>
            </a:sysClr>
          </a:solidFill>
          <a:ln w="9525" cap="flat" cmpd="sng" algn="ctr">
            <a:solidFill>
              <a:srgbClr val="0070C0"/>
            </a:solidFill>
            <a:prstDash val="solid"/>
          </a:ln>
          <a:effectLst>
            <a:outerShdw blurRad="40000" dist="20000" dir="5400000" rotWithShape="0">
              <a:srgbClr val="000000">
                <a:alpha val="38000"/>
              </a:srgbClr>
            </a:outerShdw>
          </a:effectLst>
        </p:spPr>
        <p:txBody>
          <a:bodyPr vert="horz" wrap="square" lIns="121855" tIns="60927" rIns="121855" bIns="60927" rtlCol="0" anchor="t">
            <a:noAutofit/>
          </a:bodyPr>
          <a:lstStyle/>
          <a:p>
            <a:pPr algn="ctr" defTabSz="1218093" fontAlgn="ctr">
              <a:defRPr/>
            </a:pPr>
            <a:r>
              <a:rPr lang="en-US" sz="1200" b="1" dirty="0">
                <a:solidFill>
                  <a:srgbClr val="000000"/>
                </a:solidFill>
                <a:latin typeface="Huawei Sans" panose="020C0503030203020204" pitchFamily="34" charset="0"/>
              </a:rPr>
              <a:t>Branch users</a:t>
            </a:r>
            <a:endParaRPr lang="en-US" altLang="zh-CN" sz="1200" b="1" kern="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a:p>
            <a:pPr defTabSz="1218093" fontAlgn="ctr">
              <a:defRPr/>
            </a:pPr>
            <a:r>
              <a:rPr lang="en-US" sz="1200" dirty="0">
                <a:solidFill>
                  <a:srgbClr val="000000"/>
                </a:solidFill>
                <a:latin typeface="Huawei Sans" panose="020C0503030203020204" pitchFamily="34" charset="0"/>
              </a:rPr>
              <a:t>ATM, VTM, and POS</a:t>
            </a:r>
            <a:endParaRPr lang="en-US" altLang="zh-CN" sz="1200" kern="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a:p>
            <a:pPr defTabSz="1218093" fontAlgn="ctr">
              <a:defRPr/>
            </a:pPr>
            <a:r>
              <a:rPr lang="en-US" sz="1200" dirty="0">
                <a:solidFill>
                  <a:srgbClr val="000000"/>
                </a:solidFill>
                <a:latin typeface="Huawei Sans" panose="020C0503030203020204" pitchFamily="34" charset="0"/>
              </a:rPr>
              <a:t>Teller terminals</a:t>
            </a:r>
          </a:p>
          <a:p>
            <a:pPr defTabSz="1218093" fontAlgn="ctr">
              <a:defRPr/>
            </a:pPr>
            <a:r>
              <a:rPr lang="en-US" sz="1200" dirty="0">
                <a:solidFill>
                  <a:srgbClr val="000000"/>
                </a:solidFill>
                <a:latin typeface="Huawei Sans" panose="020C0503030203020204" pitchFamily="34" charset="0"/>
              </a:rPr>
              <a:t>Office terminals, service center terminals, etc.</a:t>
            </a:r>
          </a:p>
        </p:txBody>
      </p:sp>
      <p:sp>
        <p:nvSpPr>
          <p:cNvPr id="73" name="矩形 72"/>
          <p:cNvSpPr/>
          <p:nvPr/>
        </p:nvSpPr>
        <p:spPr bwMode="gray">
          <a:xfrm>
            <a:off x="2588058" y="4406181"/>
            <a:ext cx="1154141" cy="1625342"/>
          </a:xfrm>
          <a:prstGeom prst="rect">
            <a:avLst/>
          </a:prstGeom>
          <a:solidFill>
            <a:sysClr val="window" lastClr="FFFFFF">
              <a:lumMod val="85000"/>
            </a:sysClr>
          </a:solidFill>
          <a:ln w="9525" cap="flat" cmpd="sng" algn="ctr">
            <a:solidFill>
              <a:srgbClr val="0070C0"/>
            </a:solidFill>
            <a:prstDash val="solid"/>
          </a:ln>
          <a:effectLst>
            <a:outerShdw blurRad="40000" dist="20000" dir="5400000" rotWithShape="0">
              <a:srgbClr val="000000">
                <a:alpha val="38000"/>
              </a:srgbClr>
            </a:outerShdw>
          </a:effectLst>
        </p:spPr>
        <p:txBody>
          <a:bodyPr vert="horz" wrap="square" lIns="121855" tIns="60927" rIns="121855" bIns="60927" rtlCol="0" anchor="t">
            <a:noAutofit/>
          </a:bodyPr>
          <a:lstStyle/>
          <a:p>
            <a:pPr algn="ctr" defTabSz="1218093" fontAlgn="ctr">
              <a:defRPr/>
            </a:pPr>
            <a:r>
              <a:rPr lang="en-US" sz="1200" b="1" dirty="0">
                <a:solidFill>
                  <a:srgbClr val="000000"/>
                </a:solidFill>
                <a:latin typeface="Huawei Sans" panose="020C0503030203020204" pitchFamily="34" charset="0"/>
              </a:rPr>
              <a:t>DC users</a:t>
            </a:r>
            <a:endParaRPr lang="en-US" altLang="zh-CN" sz="1200" b="1" kern="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a:p>
            <a:pPr defTabSz="1218093" fontAlgn="ctr">
              <a:defRPr/>
            </a:pPr>
            <a:r>
              <a:rPr lang="en-US" sz="1200" dirty="0">
                <a:solidFill>
                  <a:srgbClr val="000000"/>
                </a:solidFill>
                <a:latin typeface="Huawei Sans" panose="020C0503030203020204" pitchFamily="34" charset="0"/>
              </a:rPr>
              <a:t>O&amp;M users</a:t>
            </a:r>
            <a:endParaRPr lang="en-US" altLang="zh-CN" sz="1200" kern="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a:p>
            <a:pPr defTabSz="1218093" fontAlgn="ctr">
              <a:defRPr/>
            </a:pPr>
            <a:r>
              <a:rPr lang="en-US" sz="1200" dirty="0">
                <a:solidFill>
                  <a:srgbClr val="000000"/>
                </a:solidFill>
                <a:latin typeface="Huawei Sans" panose="020C0503030203020204" pitchFamily="34" charset="0"/>
              </a:rPr>
              <a:t>Office terminals</a:t>
            </a:r>
            <a:endParaRPr lang="en-US" altLang="zh-CN" sz="1200" kern="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a:p>
            <a:pPr defTabSz="1218093" fontAlgn="ctr">
              <a:defRPr/>
            </a:pPr>
            <a:r>
              <a:rPr lang="en-US" sz="1200" dirty="0">
                <a:solidFill>
                  <a:srgbClr val="000000"/>
                </a:solidFill>
                <a:latin typeface="Huawei Sans" panose="020C0503030203020204" pitchFamily="34" charset="0"/>
              </a:rPr>
              <a:t>Development and test users</a:t>
            </a:r>
            <a:endParaRPr lang="en-US" altLang="zh-CN" sz="1200" kern="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4" name="矩形 73"/>
          <p:cNvSpPr/>
          <p:nvPr/>
        </p:nvSpPr>
        <p:spPr bwMode="gray">
          <a:xfrm>
            <a:off x="3773061" y="4406181"/>
            <a:ext cx="1360914" cy="1625342"/>
          </a:xfrm>
          <a:prstGeom prst="rect">
            <a:avLst/>
          </a:prstGeom>
          <a:solidFill>
            <a:sysClr val="window" lastClr="FFFFFF">
              <a:lumMod val="85000"/>
            </a:sysClr>
          </a:solidFill>
          <a:ln w="9525" cap="flat" cmpd="sng" algn="ctr">
            <a:solidFill>
              <a:srgbClr val="0070C0"/>
            </a:solidFill>
            <a:prstDash val="solid"/>
          </a:ln>
          <a:effectLst>
            <a:outerShdw blurRad="40000" dist="20000" dir="5400000" rotWithShape="0">
              <a:srgbClr val="000000">
                <a:alpha val="38000"/>
              </a:srgbClr>
            </a:outerShdw>
          </a:effectLst>
        </p:spPr>
        <p:txBody>
          <a:bodyPr vert="horz" wrap="square" lIns="121855" tIns="60927" rIns="121855" bIns="60927" rtlCol="0" anchor="t">
            <a:noAutofit/>
          </a:bodyPr>
          <a:lstStyle/>
          <a:p>
            <a:pPr algn="ctr" defTabSz="1218093" fontAlgn="ctr">
              <a:defRPr/>
            </a:pPr>
            <a:r>
              <a:rPr lang="en-US" sz="1200" b="1" dirty="0">
                <a:solidFill>
                  <a:srgbClr val="000000"/>
                </a:solidFill>
                <a:latin typeface="Huawei Sans" panose="020C0503030203020204" pitchFamily="34" charset="0"/>
              </a:rPr>
              <a:t>Head office users</a:t>
            </a:r>
            <a:endParaRPr lang="en-US" altLang="zh-CN" sz="1200" b="1" kern="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a:p>
            <a:pPr defTabSz="1218093" fontAlgn="ctr">
              <a:defRPr/>
            </a:pPr>
            <a:r>
              <a:rPr lang="en-US" sz="1200" dirty="0">
                <a:solidFill>
                  <a:srgbClr val="000000"/>
                </a:solidFill>
                <a:latin typeface="Huawei Sans" panose="020C0503030203020204" pitchFamily="34" charset="0"/>
              </a:rPr>
              <a:t>Service terminals</a:t>
            </a:r>
          </a:p>
          <a:p>
            <a:pPr defTabSz="1218093" fontAlgn="ctr">
              <a:defRPr/>
            </a:pPr>
            <a:r>
              <a:rPr lang="en-US" sz="1200" dirty="0">
                <a:solidFill>
                  <a:srgbClr val="000000"/>
                </a:solidFill>
                <a:latin typeface="Huawei Sans" panose="020C0503030203020204" pitchFamily="34" charset="0"/>
              </a:rPr>
              <a:t>Office terminals</a:t>
            </a:r>
            <a:endParaRPr lang="en-US" altLang="zh-CN" sz="1200" kern="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a:p>
            <a:pPr defTabSz="1218093" fontAlgn="ctr">
              <a:defRPr/>
            </a:pPr>
            <a:r>
              <a:rPr lang="en-US" sz="1200" dirty="0">
                <a:solidFill>
                  <a:srgbClr val="000000"/>
                </a:solidFill>
                <a:latin typeface="Huawei Sans" panose="020C0503030203020204" pitchFamily="34" charset="0"/>
              </a:rPr>
              <a:t>O&amp;M users</a:t>
            </a:r>
            <a:endParaRPr lang="en-US" altLang="zh-CN" sz="1200" kern="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a:p>
            <a:pPr defTabSz="1218093" fontAlgn="ctr">
              <a:defRPr/>
            </a:pPr>
            <a:r>
              <a:rPr lang="en-US" sz="1200" dirty="0">
                <a:solidFill>
                  <a:srgbClr val="000000"/>
                </a:solidFill>
                <a:latin typeface="Huawei Sans" panose="020C0503030203020204" pitchFamily="34" charset="0"/>
              </a:rPr>
              <a:t>Development and test users</a:t>
            </a:r>
            <a:endParaRPr lang="en-US" altLang="zh-CN" sz="1200" kern="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5" name="矩形 74"/>
          <p:cNvSpPr/>
          <p:nvPr/>
        </p:nvSpPr>
        <p:spPr bwMode="gray">
          <a:xfrm>
            <a:off x="5169048" y="4406181"/>
            <a:ext cx="1754214" cy="1625342"/>
          </a:xfrm>
          <a:prstGeom prst="rect">
            <a:avLst/>
          </a:prstGeom>
          <a:solidFill>
            <a:sysClr val="window" lastClr="FFFFFF">
              <a:lumMod val="85000"/>
            </a:sysClr>
          </a:solidFill>
          <a:ln w="9525" cap="flat" cmpd="sng" algn="ctr">
            <a:solidFill>
              <a:srgbClr val="0070C0"/>
            </a:solidFill>
            <a:prstDash val="solid"/>
          </a:ln>
          <a:effectLst>
            <a:outerShdw blurRad="40000" dist="20000" dir="5400000" rotWithShape="0">
              <a:srgbClr val="000000">
                <a:alpha val="38000"/>
              </a:srgbClr>
            </a:outerShdw>
          </a:effectLst>
        </p:spPr>
        <p:txBody>
          <a:bodyPr vert="horz" wrap="square" lIns="121855" tIns="60927" rIns="121855" bIns="60927" rtlCol="0" anchor="t">
            <a:noAutofit/>
          </a:bodyPr>
          <a:lstStyle/>
          <a:p>
            <a:pPr algn="ctr" defTabSz="1218093" fontAlgn="ctr">
              <a:defRPr/>
            </a:pPr>
            <a:r>
              <a:rPr lang="en-US" sz="1200" b="1" dirty="0">
                <a:solidFill>
                  <a:srgbClr val="000000"/>
                </a:solidFill>
                <a:latin typeface="Huawei Sans" panose="020C0503030203020204" pitchFamily="34" charset="0"/>
              </a:rPr>
              <a:t>Internet users</a:t>
            </a:r>
            <a:endParaRPr lang="en-US" altLang="zh-CN" sz="1200" b="1" kern="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a:p>
            <a:pPr defTabSz="1218093" fontAlgn="ctr">
              <a:defRPr/>
            </a:pPr>
            <a:r>
              <a:rPr lang="en-US" sz="1200" dirty="0">
                <a:solidFill>
                  <a:srgbClr val="000000"/>
                </a:solidFill>
                <a:latin typeface="Huawei Sans" panose="020C0503030203020204" pitchFamily="34" charset="0"/>
              </a:rPr>
              <a:t>O</a:t>
            </a:r>
            <a:r>
              <a:rPr lang="en-US" altLang="zh-CN" sz="1200" dirty="0">
                <a:solidFill>
                  <a:srgbClr val="000000"/>
                </a:solidFill>
                <a:latin typeface="Huawei Sans" panose="020C0503030203020204" pitchFamily="34" charset="0"/>
              </a:rPr>
              <a:t>nline </a:t>
            </a:r>
            <a:r>
              <a:rPr lang="en-US" sz="1200" dirty="0">
                <a:solidFill>
                  <a:srgbClr val="000000"/>
                </a:solidFill>
                <a:latin typeface="Huawei Sans" panose="020C0503030203020204" pitchFamily="34" charset="0"/>
              </a:rPr>
              <a:t>banking users (companies and individual users)</a:t>
            </a:r>
          </a:p>
          <a:p>
            <a:pPr defTabSz="1218093" fontAlgn="ctr">
              <a:defRPr/>
            </a:pPr>
            <a:r>
              <a:rPr lang="en-US" sz="1200" dirty="0">
                <a:solidFill>
                  <a:srgbClr val="000000"/>
                </a:solidFill>
                <a:latin typeface="Huawei Sans" panose="020C0503030203020204" pitchFamily="34" charset="0"/>
              </a:rPr>
              <a:t>Small enterprise users (such as bank enterprises and cash management)</a:t>
            </a:r>
          </a:p>
        </p:txBody>
      </p:sp>
      <p:sp>
        <p:nvSpPr>
          <p:cNvPr id="76" name="矩形 75"/>
          <p:cNvSpPr/>
          <p:nvPr/>
        </p:nvSpPr>
        <p:spPr bwMode="gray">
          <a:xfrm>
            <a:off x="6958335" y="4406181"/>
            <a:ext cx="1407663" cy="1625342"/>
          </a:xfrm>
          <a:prstGeom prst="rect">
            <a:avLst/>
          </a:prstGeom>
          <a:solidFill>
            <a:sysClr val="window" lastClr="FFFFFF">
              <a:lumMod val="85000"/>
            </a:sysClr>
          </a:solidFill>
          <a:ln w="9525" cap="flat" cmpd="sng" algn="ctr">
            <a:solidFill>
              <a:srgbClr val="0070C0"/>
            </a:solidFill>
            <a:prstDash val="solid"/>
          </a:ln>
          <a:effectLst>
            <a:outerShdw blurRad="40000" dist="20000" dir="5400000" rotWithShape="0">
              <a:srgbClr val="000000">
                <a:alpha val="38000"/>
              </a:srgbClr>
            </a:outerShdw>
          </a:effectLst>
        </p:spPr>
        <p:txBody>
          <a:bodyPr vert="horz" wrap="square" lIns="121855" tIns="60927" rIns="121855" bIns="60927" rtlCol="0" anchor="t">
            <a:noAutofit/>
          </a:bodyPr>
          <a:lstStyle/>
          <a:p>
            <a:pPr algn="ctr" defTabSz="1218093" fontAlgn="ctr">
              <a:defRPr/>
            </a:pPr>
            <a:r>
              <a:rPr lang="en-US" sz="1200" b="1" dirty="0">
                <a:solidFill>
                  <a:srgbClr val="000000"/>
                </a:solidFill>
                <a:latin typeface="Huawei Sans" panose="020C0503030203020204" pitchFamily="34" charset="0"/>
              </a:rPr>
              <a:t>Extranet users</a:t>
            </a:r>
            <a:endParaRPr lang="en-US" altLang="zh-CN" sz="1200" b="1" kern="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a:p>
            <a:pPr defTabSz="1218093" fontAlgn="ctr">
              <a:defRPr/>
            </a:pPr>
            <a:r>
              <a:rPr lang="en-US" sz="1200" dirty="0">
                <a:solidFill>
                  <a:srgbClr val="000000"/>
                </a:solidFill>
                <a:latin typeface="Huawei Sans" panose="020C0503030203020204" pitchFamily="34" charset="0"/>
              </a:rPr>
              <a:t>Partners</a:t>
            </a:r>
          </a:p>
          <a:p>
            <a:pPr defTabSz="1218093" fontAlgn="ctr">
              <a:defRPr/>
            </a:pPr>
            <a:r>
              <a:rPr lang="en-US" sz="1200" dirty="0">
                <a:solidFill>
                  <a:srgbClr val="000000"/>
                </a:solidFill>
                <a:latin typeface="Huawei Sans" panose="020C0503030203020204" pitchFamily="34" charset="0"/>
              </a:rPr>
              <a:t>Off-premise devices (4G/3G/2G/PSTN)</a:t>
            </a:r>
          </a:p>
        </p:txBody>
      </p:sp>
      <p:sp>
        <p:nvSpPr>
          <p:cNvPr id="77" name="上下箭头 76"/>
          <p:cNvSpPr/>
          <p:nvPr/>
        </p:nvSpPr>
        <p:spPr bwMode="gray">
          <a:xfrm>
            <a:off x="2794336" y="2172256"/>
            <a:ext cx="412716" cy="647747"/>
          </a:xfrm>
          <a:prstGeom prst="upDownArrow">
            <a:avLst/>
          </a:prstGeom>
          <a:solidFill>
            <a:sysClr val="window" lastClr="FFFFFF"/>
          </a:solidFill>
          <a:ln w="12700" cap="flat" cmpd="sng" algn="ctr">
            <a:solidFill>
              <a:srgbClr val="0070C0"/>
            </a:solidFill>
            <a:prstDash val="solid"/>
          </a:ln>
          <a:effectLst/>
        </p:spPr>
        <p:txBody>
          <a:bodyPr wrap="square" rtlCol="0" anchor="ctr">
            <a:noAutofit/>
          </a:bodyPr>
          <a:lstStyle/>
          <a:p>
            <a:pPr algn="ctr" defTabSz="1218093" fontAlgn="ctr">
              <a:defRPr/>
            </a:pPr>
            <a:endParaRPr lang="en-US" altLang="zh-CN" sz="2000"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8" name="上下箭头 77"/>
          <p:cNvSpPr/>
          <p:nvPr/>
        </p:nvSpPr>
        <p:spPr bwMode="gray">
          <a:xfrm>
            <a:off x="5580339" y="2172256"/>
            <a:ext cx="412716" cy="647747"/>
          </a:xfrm>
          <a:prstGeom prst="upDownArrow">
            <a:avLst/>
          </a:prstGeom>
          <a:solidFill>
            <a:sysClr val="window" lastClr="FFFFFF"/>
          </a:solidFill>
          <a:ln w="12700" cap="flat" cmpd="sng" algn="ctr">
            <a:solidFill>
              <a:srgbClr val="0070C0"/>
            </a:solidFill>
            <a:prstDash val="solid"/>
          </a:ln>
          <a:effectLst/>
        </p:spPr>
        <p:txBody>
          <a:bodyPr wrap="square" rtlCol="0" anchor="ctr">
            <a:noAutofit/>
          </a:bodyPr>
          <a:lstStyle/>
          <a:p>
            <a:pPr algn="ctr" defTabSz="1218093" fontAlgn="ctr">
              <a:defRPr/>
            </a:pPr>
            <a:endParaRPr lang="en-US" altLang="zh-CN" sz="2000"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9" name="上下箭头 78"/>
          <p:cNvSpPr/>
          <p:nvPr/>
        </p:nvSpPr>
        <p:spPr bwMode="gray">
          <a:xfrm>
            <a:off x="7299988" y="2172256"/>
            <a:ext cx="412716" cy="647747"/>
          </a:xfrm>
          <a:prstGeom prst="upDownArrow">
            <a:avLst/>
          </a:prstGeom>
          <a:solidFill>
            <a:sysClr val="window" lastClr="FFFFFF"/>
          </a:solidFill>
          <a:ln w="12700" cap="flat" cmpd="sng" algn="ctr">
            <a:solidFill>
              <a:srgbClr val="0070C0"/>
            </a:solidFill>
            <a:prstDash val="solid"/>
          </a:ln>
          <a:effectLst/>
        </p:spPr>
        <p:txBody>
          <a:bodyPr wrap="square" rtlCol="0" anchor="ctr">
            <a:noAutofit/>
          </a:bodyPr>
          <a:lstStyle/>
          <a:p>
            <a:pPr algn="ctr" defTabSz="1218093" fontAlgn="ctr">
              <a:defRPr/>
            </a:pPr>
            <a:endParaRPr lang="en-US" altLang="zh-CN" sz="2000"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0" name="上下箭头 79"/>
          <p:cNvSpPr/>
          <p:nvPr/>
        </p:nvSpPr>
        <p:spPr bwMode="gray">
          <a:xfrm>
            <a:off x="1943020" y="3750684"/>
            <a:ext cx="412716" cy="647747"/>
          </a:xfrm>
          <a:prstGeom prst="upDownArrow">
            <a:avLst/>
          </a:prstGeom>
          <a:solidFill>
            <a:sysClr val="window" lastClr="FFFFFF"/>
          </a:solidFill>
          <a:ln w="12700" cap="flat" cmpd="sng" algn="ctr">
            <a:solidFill>
              <a:srgbClr val="0070C0"/>
            </a:solidFill>
            <a:prstDash val="solid"/>
          </a:ln>
          <a:effectLst/>
        </p:spPr>
        <p:txBody>
          <a:bodyPr wrap="square" rtlCol="0" anchor="ctr">
            <a:noAutofit/>
          </a:bodyPr>
          <a:lstStyle/>
          <a:p>
            <a:pPr algn="ctr" defTabSz="1218093" fontAlgn="ctr">
              <a:defRPr/>
            </a:pPr>
            <a:endParaRPr lang="en-US" altLang="zh-CN" sz="2000"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1" name="上下箭头 80"/>
          <p:cNvSpPr/>
          <p:nvPr/>
        </p:nvSpPr>
        <p:spPr bwMode="gray">
          <a:xfrm>
            <a:off x="2931908" y="3750684"/>
            <a:ext cx="412716" cy="647747"/>
          </a:xfrm>
          <a:prstGeom prst="upDownArrow">
            <a:avLst/>
          </a:prstGeom>
          <a:solidFill>
            <a:sysClr val="window" lastClr="FFFFFF"/>
          </a:solidFill>
          <a:ln w="12700" cap="flat" cmpd="sng" algn="ctr">
            <a:solidFill>
              <a:srgbClr val="0070C0"/>
            </a:solidFill>
            <a:prstDash val="solid"/>
          </a:ln>
          <a:effectLst/>
        </p:spPr>
        <p:txBody>
          <a:bodyPr wrap="square" rtlCol="0" anchor="ctr">
            <a:noAutofit/>
          </a:bodyPr>
          <a:lstStyle/>
          <a:p>
            <a:pPr algn="ctr" defTabSz="1218093" fontAlgn="ctr">
              <a:defRPr/>
            </a:pPr>
            <a:endParaRPr lang="en-US" altLang="zh-CN" sz="2000"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2" name="上下箭头 81"/>
          <p:cNvSpPr/>
          <p:nvPr/>
        </p:nvSpPr>
        <p:spPr bwMode="gray">
          <a:xfrm>
            <a:off x="4032483" y="3750684"/>
            <a:ext cx="412716" cy="647747"/>
          </a:xfrm>
          <a:prstGeom prst="upDownArrow">
            <a:avLst/>
          </a:prstGeom>
          <a:solidFill>
            <a:sysClr val="window" lastClr="FFFFFF"/>
          </a:solidFill>
          <a:ln w="12700" cap="flat" cmpd="sng" algn="ctr">
            <a:solidFill>
              <a:srgbClr val="0070C0"/>
            </a:solidFill>
            <a:prstDash val="solid"/>
          </a:ln>
          <a:effectLst/>
        </p:spPr>
        <p:txBody>
          <a:bodyPr wrap="square" rtlCol="0" anchor="ctr">
            <a:noAutofit/>
          </a:bodyPr>
          <a:lstStyle/>
          <a:p>
            <a:pPr algn="ctr" defTabSz="1218093" fontAlgn="ctr">
              <a:defRPr/>
            </a:pPr>
            <a:endParaRPr lang="en-US" altLang="zh-CN" sz="2000"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3" name="上下箭头 82"/>
          <p:cNvSpPr/>
          <p:nvPr/>
        </p:nvSpPr>
        <p:spPr bwMode="gray">
          <a:xfrm>
            <a:off x="5580339" y="3750684"/>
            <a:ext cx="412716" cy="647747"/>
          </a:xfrm>
          <a:prstGeom prst="upDownArrow">
            <a:avLst/>
          </a:prstGeom>
          <a:solidFill>
            <a:sysClr val="window" lastClr="FFFFFF"/>
          </a:solidFill>
          <a:ln w="12700" cap="flat" cmpd="sng" algn="ctr">
            <a:solidFill>
              <a:srgbClr val="0070C0"/>
            </a:solidFill>
            <a:prstDash val="solid"/>
          </a:ln>
          <a:effectLst/>
        </p:spPr>
        <p:txBody>
          <a:bodyPr wrap="square" rtlCol="0" anchor="ctr">
            <a:noAutofit/>
          </a:bodyPr>
          <a:lstStyle/>
          <a:p>
            <a:pPr algn="ctr" defTabSz="1218093" fontAlgn="ctr">
              <a:defRPr/>
            </a:pPr>
            <a:endParaRPr lang="en-US" altLang="zh-CN" sz="2000"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4" name="上下箭头 83"/>
          <p:cNvSpPr/>
          <p:nvPr/>
        </p:nvSpPr>
        <p:spPr bwMode="gray">
          <a:xfrm>
            <a:off x="7299988" y="3750684"/>
            <a:ext cx="412716" cy="647747"/>
          </a:xfrm>
          <a:prstGeom prst="upDownArrow">
            <a:avLst/>
          </a:prstGeom>
          <a:solidFill>
            <a:sysClr val="window" lastClr="FFFFFF"/>
          </a:solidFill>
          <a:ln w="12700" cap="flat" cmpd="sng" algn="ctr">
            <a:solidFill>
              <a:srgbClr val="0070C0"/>
            </a:solidFill>
            <a:prstDash val="solid"/>
          </a:ln>
          <a:effectLst/>
        </p:spPr>
        <p:txBody>
          <a:bodyPr wrap="square" rtlCol="0" anchor="ctr">
            <a:noAutofit/>
          </a:bodyPr>
          <a:lstStyle/>
          <a:p>
            <a:pPr algn="ctr" defTabSz="1218093" fontAlgn="ctr">
              <a:defRPr/>
            </a:pPr>
            <a:endParaRPr lang="en-US" altLang="zh-CN" sz="2000"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5" name="矩形 84"/>
          <p:cNvSpPr/>
          <p:nvPr/>
        </p:nvSpPr>
        <p:spPr bwMode="gray">
          <a:xfrm>
            <a:off x="8985073" y="1164538"/>
            <a:ext cx="2751316" cy="899649"/>
          </a:xfrm>
          <a:prstGeom prst="rect">
            <a:avLst/>
          </a:prstGeom>
          <a:solidFill>
            <a:sysClr val="window" lastClr="FFFFFF">
              <a:lumMod val="95000"/>
            </a:sysClr>
          </a:solidFill>
          <a:ln w="9525" cap="flat" cmpd="sng" algn="ctr">
            <a:solidFill>
              <a:srgbClr val="0070C0"/>
            </a:solidFill>
            <a:prstDash val="solid"/>
          </a:ln>
          <a:effectLst>
            <a:outerShdw blurRad="40000" dist="20000" dir="5400000" rotWithShape="0">
              <a:srgbClr val="000000">
                <a:alpha val="38000"/>
              </a:srgbClr>
            </a:outerShdw>
          </a:effectLst>
        </p:spPr>
        <p:txBody>
          <a:bodyPr vert="horz" wrap="square" lIns="121855" tIns="60927" rIns="121855" bIns="60927" rtlCol="0" anchor="ctr">
            <a:noAutofit/>
          </a:bodyPr>
          <a:lstStyle/>
          <a:p>
            <a:pPr algn="ctr" defTabSz="1218093" fontAlgn="ctr">
              <a:defRPr/>
            </a:pPr>
            <a:r>
              <a:rPr lang="en-US" sz="1200" b="1" dirty="0">
                <a:solidFill>
                  <a:srgbClr val="000000"/>
                </a:solidFill>
                <a:latin typeface="Huawei Sans" panose="020C0503030203020204" pitchFamily="34" charset="0"/>
              </a:rPr>
              <a:t>Head office DC</a:t>
            </a:r>
            <a:endParaRPr lang="en-US" altLang="zh-CN" sz="1200" b="1" kern="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a:p>
            <a:pPr algn="ctr" defTabSz="1218093" fontAlgn="ctr">
              <a:defRPr/>
            </a:pPr>
            <a:r>
              <a:rPr lang="en-US" sz="1200" b="1" dirty="0">
                <a:solidFill>
                  <a:srgbClr val="000000"/>
                </a:solidFill>
                <a:latin typeface="Huawei Sans" panose="020C0503030203020204" pitchFamily="34" charset="0"/>
              </a:rPr>
              <a:t>Regional service center</a:t>
            </a:r>
            <a:endParaRPr lang="en-US" altLang="zh-CN" sz="1200" b="1" kern="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a:p>
            <a:pPr algn="ctr" defTabSz="1218093" fontAlgn="ctr">
              <a:defRPr/>
            </a:pPr>
            <a:r>
              <a:rPr lang="en-US" sz="1200" b="1" dirty="0">
                <a:solidFill>
                  <a:srgbClr val="000000"/>
                </a:solidFill>
                <a:latin typeface="Huawei Sans" panose="020C0503030203020204" pitchFamily="34" charset="0"/>
              </a:rPr>
              <a:t>Tier-1 branch DC</a:t>
            </a:r>
          </a:p>
        </p:txBody>
      </p:sp>
      <p:sp>
        <p:nvSpPr>
          <p:cNvPr id="86" name="矩形 85"/>
          <p:cNvSpPr/>
          <p:nvPr/>
        </p:nvSpPr>
        <p:spPr bwMode="gray">
          <a:xfrm>
            <a:off x="8985074" y="2628899"/>
            <a:ext cx="1512910" cy="1350383"/>
          </a:xfrm>
          <a:prstGeom prst="rect">
            <a:avLst/>
          </a:prstGeom>
          <a:solidFill>
            <a:sysClr val="window" lastClr="FFFFFF"/>
          </a:solidFill>
          <a:ln w="9525" cap="flat" cmpd="sng" algn="ctr">
            <a:solidFill>
              <a:srgbClr val="0070C0"/>
            </a:solidFill>
            <a:prstDash val="solid"/>
          </a:ln>
          <a:effectLst>
            <a:outerShdw blurRad="40000" dist="20000" dir="5400000" rotWithShape="0">
              <a:srgbClr val="000000">
                <a:alpha val="38000"/>
              </a:srgbClr>
            </a:outerShdw>
          </a:effectLst>
        </p:spPr>
        <p:txBody>
          <a:bodyPr vert="horz" wrap="square" lIns="121855" tIns="60927" rIns="121855" bIns="60927" rtlCol="0" anchor="ctr">
            <a:noAutofit/>
          </a:bodyPr>
          <a:lstStyle/>
          <a:p>
            <a:pPr algn="ctr" defTabSz="1218093" fontAlgn="ctr">
              <a:defRPr/>
            </a:pPr>
            <a:r>
              <a:rPr lang="en-US" sz="1200" b="1" dirty="0">
                <a:solidFill>
                  <a:srgbClr val="000000"/>
                </a:solidFill>
                <a:latin typeface="Huawei Sans" panose="020C0503030203020204" pitchFamily="34" charset="0"/>
              </a:rPr>
              <a:t>WAN area of the head office DC</a:t>
            </a:r>
          </a:p>
          <a:p>
            <a:pPr algn="ctr" defTabSz="1218093" fontAlgn="ctr">
              <a:defRPr/>
            </a:pPr>
            <a:r>
              <a:rPr lang="en-US" sz="1200" b="1" dirty="0">
                <a:solidFill>
                  <a:srgbClr val="000000"/>
                </a:solidFill>
                <a:latin typeface="Huawei Sans" panose="020C0503030203020204" pitchFamily="34" charset="0"/>
              </a:rPr>
              <a:t>WAN area of the tier-1 branch</a:t>
            </a:r>
            <a:endParaRPr lang="en-US" altLang="zh-CN" sz="1200" b="1" kern="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a:p>
            <a:pPr algn="ctr" defTabSz="1218093" fontAlgn="ctr">
              <a:defRPr/>
            </a:pPr>
            <a:r>
              <a:rPr lang="en-US" sz="1200" b="1" dirty="0">
                <a:solidFill>
                  <a:srgbClr val="000000"/>
                </a:solidFill>
                <a:latin typeface="Huawei Sans" panose="020C0503030203020204" pitchFamily="34" charset="0"/>
              </a:rPr>
              <a:t>WAN area of the tier-2 branch</a:t>
            </a:r>
          </a:p>
        </p:txBody>
      </p:sp>
      <p:sp>
        <p:nvSpPr>
          <p:cNvPr id="87" name="矩形 86"/>
          <p:cNvSpPr/>
          <p:nvPr/>
        </p:nvSpPr>
        <p:spPr bwMode="gray">
          <a:xfrm>
            <a:off x="10532928" y="2628899"/>
            <a:ext cx="1203462" cy="1350383"/>
          </a:xfrm>
          <a:prstGeom prst="rect">
            <a:avLst/>
          </a:prstGeom>
          <a:solidFill>
            <a:sysClr val="window" lastClr="FFFFFF"/>
          </a:solidFill>
          <a:ln w="9525" cap="flat" cmpd="sng" algn="ctr">
            <a:solidFill>
              <a:srgbClr val="0070C0"/>
            </a:solidFill>
            <a:prstDash val="solid"/>
          </a:ln>
          <a:effectLst>
            <a:outerShdw blurRad="40000" dist="20000" dir="5400000" rotWithShape="0">
              <a:srgbClr val="000000">
                <a:alpha val="38000"/>
              </a:srgbClr>
            </a:outerShdw>
          </a:effectLst>
        </p:spPr>
        <p:txBody>
          <a:bodyPr vert="horz" wrap="square" lIns="0" tIns="60927" rIns="0" bIns="60927" rtlCol="0" anchor="ctr">
            <a:noAutofit/>
          </a:bodyPr>
          <a:lstStyle/>
          <a:p>
            <a:pPr algn="ctr" defTabSz="1218093" fontAlgn="ctr">
              <a:defRPr/>
            </a:pPr>
            <a:r>
              <a:rPr lang="en-US" sz="1200" b="1" dirty="0">
                <a:solidFill>
                  <a:srgbClr val="C7000B"/>
                </a:solidFill>
                <a:latin typeface="Huawei Sans" panose="020C0503030203020204" pitchFamily="34" charset="0"/>
              </a:rPr>
              <a:t>Core backbone network</a:t>
            </a:r>
          </a:p>
          <a:p>
            <a:pPr algn="ctr" defTabSz="1218093" fontAlgn="ctr">
              <a:defRPr/>
            </a:pPr>
            <a:r>
              <a:rPr lang="en-US" sz="1200" b="1" dirty="0">
                <a:solidFill>
                  <a:srgbClr val="C7000B"/>
                </a:solidFill>
                <a:latin typeface="Huawei Sans" panose="020C0503030203020204" pitchFamily="34" charset="0"/>
              </a:rPr>
              <a:t>Tier-1 backbone network</a:t>
            </a:r>
            <a:endParaRPr lang="en-US" altLang="zh-CN" sz="1200" b="1" kern="0"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endParaRPr>
          </a:p>
          <a:p>
            <a:pPr algn="ctr" defTabSz="1218093" fontAlgn="ctr">
              <a:defRPr/>
            </a:pPr>
            <a:r>
              <a:rPr lang="en-US" sz="1200" b="1" dirty="0">
                <a:solidFill>
                  <a:srgbClr val="000000"/>
                </a:solidFill>
                <a:latin typeface="Huawei Sans" panose="020C0503030203020204" pitchFamily="34" charset="0"/>
              </a:rPr>
              <a:t>Tier-2 WAN</a:t>
            </a:r>
          </a:p>
          <a:p>
            <a:pPr algn="ctr" defTabSz="1218093" fontAlgn="ctr">
              <a:defRPr/>
            </a:pPr>
            <a:r>
              <a:rPr lang="en-US" sz="1200" b="1" dirty="0">
                <a:solidFill>
                  <a:srgbClr val="000000"/>
                </a:solidFill>
                <a:latin typeface="Huawei Sans" panose="020C0503030203020204" pitchFamily="34" charset="0"/>
              </a:rPr>
              <a:t>Outlet access network</a:t>
            </a:r>
          </a:p>
        </p:txBody>
      </p:sp>
      <p:sp>
        <p:nvSpPr>
          <p:cNvPr id="88" name="矩形 87"/>
          <p:cNvSpPr/>
          <p:nvPr/>
        </p:nvSpPr>
        <p:spPr bwMode="gray">
          <a:xfrm>
            <a:off x="8985073" y="4438801"/>
            <a:ext cx="1581901" cy="1012429"/>
          </a:xfrm>
          <a:prstGeom prst="rect">
            <a:avLst/>
          </a:prstGeom>
          <a:solidFill>
            <a:sysClr val="window" lastClr="FFFFFF">
              <a:lumMod val="85000"/>
            </a:sysClr>
          </a:solidFill>
          <a:ln w="9525" cap="flat" cmpd="sng" algn="ctr">
            <a:solidFill>
              <a:srgbClr val="0070C0"/>
            </a:solidFill>
            <a:prstDash val="solid"/>
          </a:ln>
          <a:effectLst>
            <a:outerShdw blurRad="40000" dist="20000" dir="5400000" rotWithShape="0">
              <a:srgbClr val="000000">
                <a:alpha val="38000"/>
              </a:srgbClr>
            </a:outerShdw>
          </a:effectLst>
        </p:spPr>
        <p:txBody>
          <a:bodyPr vert="horz" wrap="square" lIns="121855" tIns="60927" rIns="121855" bIns="60927" rtlCol="0" anchor="t">
            <a:noAutofit/>
          </a:bodyPr>
          <a:lstStyle/>
          <a:p>
            <a:pPr defTabSz="1218093" fontAlgn="ctr">
              <a:defRPr/>
            </a:pPr>
            <a:r>
              <a:rPr lang="en-US" sz="1200" b="1" dirty="0">
                <a:solidFill>
                  <a:srgbClr val="000000"/>
                </a:solidFill>
                <a:latin typeface="Huawei Sans" panose="020C0503030203020204" pitchFamily="34" charset="0"/>
              </a:rPr>
              <a:t>Local user access area</a:t>
            </a:r>
            <a:endParaRPr lang="en-US" altLang="zh-CN" sz="1200" b="1" kern="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a:p>
            <a:pPr defTabSz="1218093" fontAlgn="ctr">
              <a:defRPr/>
            </a:pPr>
            <a:r>
              <a:rPr lang="en-US" sz="1200" b="1" dirty="0">
                <a:solidFill>
                  <a:srgbClr val="000000"/>
                </a:solidFill>
                <a:latin typeface="Huawei Sans" panose="020C0503030203020204" pitchFamily="34" charset="0"/>
              </a:rPr>
              <a:t>Local users</a:t>
            </a:r>
          </a:p>
          <a:p>
            <a:pPr defTabSz="1218093" fontAlgn="ctr">
              <a:defRPr/>
            </a:pPr>
            <a:r>
              <a:rPr lang="en-US" sz="1200" b="1" dirty="0">
                <a:solidFill>
                  <a:srgbClr val="000000"/>
                </a:solidFill>
                <a:latin typeface="Huawei Sans" panose="020C0503030203020204" pitchFamily="34" charset="0"/>
              </a:rPr>
              <a:t>Intra-city users</a:t>
            </a:r>
          </a:p>
          <a:p>
            <a:pPr defTabSz="1218093" fontAlgn="ctr">
              <a:defRPr/>
            </a:pPr>
            <a:r>
              <a:rPr lang="en-US" sz="1200" b="1" dirty="0">
                <a:solidFill>
                  <a:srgbClr val="000000"/>
                </a:solidFill>
                <a:latin typeface="Huawei Sans" panose="020C0503030203020204" pitchFamily="34" charset="0"/>
              </a:rPr>
              <a:t>Outlet users</a:t>
            </a:r>
          </a:p>
        </p:txBody>
      </p:sp>
      <p:sp>
        <p:nvSpPr>
          <p:cNvPr id="89" name="矩形 88"/>
          <p:cNvSpPr/>
          <p:nvPr/>
        </p:nvSpPr>
        <p:spPr bwMode="gray">
          <a:xfrm>
            <a:off x="10635936" y="4438801"/>
            <a:ext cx="1100453" cy="1012429"/>
          </a:xfrm>
          <a:prstGeom prst="rect">
            <a:avLst/>
          </a:prstGeom>
          <a:solidFill>
            <a:sysClr val="window" lastClr="FFFFFF">
              <a:lumMod val="85000"/>
            </a:sysClr>
          </a:solidFill>
          <a:ln w="9525" cap="flat" cmpd="sng" algn="ctr">
            <a:solidFill>
              <a:srgbClr val="0070C0"/>
            </a:solidFill>
            <a:prstDash val="solid"/>
          </a:ln>
          <a:effectLst>
            <a:outerShdw blurRad="40000" dist="20000" dir="5400000" rotWithShape="0">
              <a:srgbClr val="000000">
                <a:alpha val="38000"/>
              </a:srgbClr>
            </a:outerShdw>
          </a:effectLst>
        </p:spPr>
        <p:txBody>
          <a:bodyPr vert="horz" wrap="square" lIns="121855" tIns="60927" rIns="121855" bIns="60927" rtlCol="0" anchor="t">
            <a:noAutofit/>
          </a:bodyPr>
          <a:lstStyle/>
          <a:p>
            <a:pPr defTabSz="1218093" fontAlgn="ctr">
              <a:defRPr/>
            </a:pPr>
            <a:r>
              <a:rPr lang="en-US" sz="1200" b="1" dirty="0">
                <a:solidFill>
                  <a:srgbClr val="000000"/>
                </a:solidFill>
                <a:latin typeface="Huawei Sans" panose="020C0503030203020204" pitchFamily="34" charset="0"/>
              </a:rPr>
              <a:t>Third-party users</a:t>
            </a:r>
          </a:p>
          <a:p>
            <a:pPr defTabSz="1218093" fontAlgn="ctr">
              <a:defRPr/>
            </a:pPr>
            <a:r>
              <a:rPr lang="en-US" sz="1200" b="1" dirty="0">
                <a:solidFill>
                  <a:srgbClr val="000000"/>
                </a:solidFill>
                <a:latin typeface="Huawei Sans" panose="020C0503030203020204" pitchFamily="34" charset="0"/>
              </a:rPr>
              <a:t>Internet users</a:t>
            </a:r>
          </a:p>
        </p:txBody>
      </p:sp>
      <p:sp>
        <p:nvSpPr>
          <p:cNvPr id="90" name="燕尾形箭头 89"/>
          <p:cNvSpPr/>
          <p:nvPr/>
        </p:nvSpPr>
        <p:spPr bwMode="gray">
          <a:xfrm>
            <a:off x="8434785" y="1446594"/>
            <a:ext cx="550288" cy="437743"/>
          </a:xfrm>
          <a:prstGeom prst="notchedRightArrow">
            <a:avLst/>
          </a:prstGeom>
          <a:solidFill>
            <a:sysClr val="window" lastClr="FFFFFF"/>
          </a:solidFill>
          <a:ln w="12700" cap="flat" cmpd="sng" algn="ctr">
            <a:solidFill>
              <a:srgbClr val="0070C0"/>
            </a:solidFill>
            <a:prstDash val="solid"/>
          </a:ln>
          <a:effectLst/>
        </p:spPr>
        <p:txBody>
          <a:bodyPr wrap="square" rtlCol="0" anchor="ctr">
            <a:noAutofit/>
          </a:bodyPr>
          <a:lstStyle/>
          <a:p>
            <a:pPr algn="ctr" defTabSz="1218093" fontAlgn="ctr">
              <a:defRPr/>
            </a:pPr>
            <a:endParaRPr lang="en-US" altLang="zh-CN" sz="2000"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1" name="燕尾形箭头 90"/>
          <p:cNvSpPr/>
          <p:nvPr/>
        </p:nvSpPr>
        <p:spPr bwMode="gray">
          <a:xfrm>
            <a:off x="8434785" y="3102131"/>
            <a:ext cx="550288" cy="437743"/>
          </a:xfrm>
          <a:prstGeom prst="notchedRightArrow">
            <a:avLst/>
          </a:prstGeom>
          <a:solidFill>
            <a:sysClr val="window" lastClr="FFFFFF"/>
          </a:solidFill>
          <a:ln w="12700" cap="flat" cmpd="sng" algn="ctr">
            <a:solidFill>
              <a:srgbClr val="0070C0"/>
            </a:solidFill>
            <a:prstDash val="solid"/>
          </a:ln>
          <a:effectLst/>
        </p:spPr>
        <p:txBody>
          <a:bodyPr wrap="square" rtlCol="0" anchor="ctr">
            <a:noAutofit/>
          </a:bodyPr>
          <a:lstStyle/>
          <a:p>
            <a:pPr algn="ctr" defTabSz="1218093" fontAlgn="ctr">
              <a:defRPr/>
            </a:pPr>
            <a:endParaRPr lang="en-US" altLang="zh-CN" sz="2000"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2" name="燕尾形箭头 91"/>
          <p:cNvSpPr/>
          <p:nvPr/>
        </p:nvSpPr>
        <p:spPr bwMode="gray">
          <a:xfrm>
            <a:off x="8434785" y="4720918"/>
            <a:ext cx="550288" cy="437743"/>
          </a:xfrm>
          <a:prstGeom prst="notchedRightArrow">
            <a:avLst/>
          </a:prstGeom>
          <a:solidFill>
            <a:sysClr val="window" lastClr="FFFFFF"/>
          </a:solidFill>
          <a:ln w="12700" cap="flat" cmpd="sng" algn="ctr">
            <a:solidFill>
              <a:srgbClr val="0070C0"/>
            </a:solidFill>
            <a:prstDash val="solid"/>
          </a:ln>
          <a:effectLst/>
        </p:spPr>
        <p:txBody>
          <a:bodyPr wrap="square" rtlCol="0" anchor="ctr">
            <a:noAutofit/>
          </a:bodyPr>
          <a:lstStyle/>
          <a:p>
            <a:pPr algn="ctr" defTabSz="1218093" fontAlgn="ctr">
              <a:defRPr/>
            </a:pPr>
            <a:endParaRPr lang="en-US" altLang="zh-CN" sz="2000"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1363190455"/>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973578568"/>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A1A5CAD8-1857-4DE4-830E-D7F0A3BB7782}"/>
              </a:ext>
            </a:extLst>
          </p:cNvPr>
          <p:cNvSpPr>
            <a:spLocks noGrp="1"/>
          </p:cNvSpPr>
          <p:nvPr>
            <p:ph type="title"/>
          </p:nvPr>
        </p:nvSpPr>
        <p:spPr bwMode="gray"/>
        <p:txBody>
          <a:bodyPr wrap="square">
            <a:noAutofit/>
          </a:bodyPr>
          <a:lstStyle/>
          <a:p>
            <a:r>
              <a:rPr lang="en-US" dirty="0"/>
              <a:t>Typical Financial Network Topology</a:t>
            </a:r>
          </a:p>
        </p:txBody>
      </p:sp>
      <p:sp>
        <p:nvSpPr>
          <p:cNvPr id="5" name="圆角矩形 154">
            <a:extLst>
              <a:ext uri="{FF2B5EF4-FFF2-40B4-BE49-F238E27FC236}">
                <a16:creationId xmlns="" xmlns:a16="http://schemas.microsoft.com/office/drawing/2014/main" id="{5AFBDC03-8BA5-4B78-84A5-396BB4C50D60}"/>
              </a:ext>
            </a:extLst>
          </p:cNvPr>
          <p:cNvSpPr>
            <a:spLocks noChangeArrowheads="1"/>
          </p:cNvSpPr>
          <p:nvPr/>
        </p:nvSpPr>
        <p:spPr bwMode="gray">
          <a:xfrm>
            <a:off x="5525378" y="1185644"/>
            <a:ext cx="1284554" cy="692781"/>
          </a:xfrm>
          <a:prstGeom prst="roundRect">
            <a:avLst>
              <a:gd name="adj" fmla="val 6274"/>
            </a:avLst>
          </a:prstGeom>
          <a:solidFill>
            <a:srgbClr val="92D050">
              <a:alpha val="46000"/>
            </a:srgbClr>
          </a:solidFill>
          <a:ln w="9525">
            <a:solidFill>
              <a:srgbClr val="999999"/>
            </a:solidFill>
            <a:prstDash val="sysDash"/>
            <a:round/>
            <a:headEnd/>
            <a:tailEnd/>
          </a:ln>
        </p:spPr>
        <p:txBody>
          <a:bodyPr wrap="square" lIns="121864" tIns="60932" rIns="121864" bIns="60932">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defTabSz="1218540" fontAlgn="ctr">
              <a:defRPr/>
            </a:pPr>
            <a:endParaRPr lang="en-US" altLang="zh-CN" sz="1200" kern="0" dirty="0">
              <a:solidFill>
                <a:srgbClr val="000000"/>
              </a:solidFill>
              <a:latin typeface="Huawei Sans" panose="020C0503030203020204" pitchFamily="34" charset="0"/>
            </a:endParaRPr>
          </a:p>
        </p:txBody>
      </p:sp>
      <p:sp>
        <p:nvSpPr>
          <p:cNvPr id="6" name="圆角矩形 155">
            <a:extLst>
              <a:ext uri="{FF2B5EF4-FFF2-40B4-BE49-F238E27FC236}">
                <a16:creationId xmlns="" xmlns:a16="http://schemas.microsoft.com/office/drawing/2014/main" id="{B75B9ADF-7559-4D24-8A60-E075F3DA53F3}"/>
              </a:ext>
            </a:extLst>
          </p:cNvPr>
          <p:cNvSpPr>
            <a:spLocks noChangeArrowheads="1"/>
          </p:cNvSpPr>
          <p:nvPr/>
        </p:nvSpPr>
        <p:spPr bwMode="gray">
          <a:xfrm flipH="1">
            <a:off x="8054823" y="1174295"/>
            <a:ext cx="1284554" cy="692781"/>
          </a:xfrm>
          <a:prstGeom prst="roundRect">
            <a:avLst>
              <a:gd name="adj" fmla="val 6274"/>
            </a:avLst>
          </a:prstGeom>
          <a:solidFill>
            <a:srgbClr val="92D050">
              <a:alpha val="46000"/>
            </a:srgbClr>
          </a:solidFill>
          <a:ln w="9525">
            <a:solidFill>
              <a:srgbClr val="999999"/>
            </a:solidFill>
            <a:prstDash val="sysDash"/>
            <a:round/>
            <a:headEnd/>
            <a:tailEnd/>
          </a:ln>
        </p:spPr>
        <p:txBody>
          <a:bodyPr wrap="square" lIns="121864" tIns="60932" rIns="121864" bIns="60932">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defTabSz="1218540" fontAlgn="ctr">
              <a:defRPr/>
            </a:pPr>
            <a:endParaRPr lang="en-US" altLang="zh-CN" sz="1200" kern="0" dirty="0">
              <a:solidFill>
                <a:srgbClr val="000000"/>
              </a:solidFill>
              <a:latin typeface="Huawei Sans" panose="020C0503030203020204" pitchFamily="34" charset="0"/>
            </a:endParaRPr>
          </a:p>
        </p:txBody>
      </p:sp>
      <p:cxnSp>
        <p:nvCxnSpPr>
          <p:cNvPr id="7" name="直接连接符 156">
            <a:extLst>
              <a:ext uri="{FF2B5EF4-FFF2-40B4-BE49-F238E27FC236}">
                <a16:creationId xmlns="" xmlns:a16="http://schemas.microsoft.com/office/drawing/2014/main" id="{AA4925AD-9942-499B-B63B-E1AC05B6B22A}"/>
              </a:ext>
            </a:extLst>
          </p:cNvPr>
          <p:cNvCxnSpPr/>
          <p:nvPr/>
        </p:nvCxnSpPr>
        <p:spPr bwMode="gray">
          <a:xfrm>
            <a:off x="6474501" y="1547674"/>
            <a:ext cx="1962629" cy="1530"/>
          </a:xfrm>
          <a:prstGeom prst="line">
            <a:avLst/>
          </a:prstGeom>
          <a:noFill/>
          <a:ln w="19050" cap="flat" cmpd="sng" algn="ctr">
            <a:gradFill>
              <a:gsLst>
                <a:gs pos="0">
                  <a:srgbClr val="FF3399"/>
                </a:gs>
                <a:gs pos="25000">
                  <a:srgbClr val="FF6633"/>
                </a:gs>
                <a:gs pos="50000">
                  <a:srgbClr val="FFFF00"/>
                </a:gs>
                <a:gs pos="75000">
                  <a:srgbClr val="01A78F"/>
                </a:gs>
                <a:gs pos="100000">
                  <a:srgbClr val="3366FF"/>
                </a:gs>
              </a:gsLst>
              <a:lin ang="2700000" scaled="0"/>
            </a:gradFill>
            <a:prstDash val="solid"/>
            <a:round/>
            <a:headEnd type="none" w="med" len="med"/>
            <a:tailEnd type="none" w="med" len="med"/>
          </a:ln>
          <a:effectLst/>
        </p:spPr>
      </p:cxnSp>
      <p:sp>
        <p:nvSpPr>
          <p:cNvPr id="8" name="圆角矩形 157">
            <a:extLst>
              <a:ext uri="{FF2B5EF4-FFF2-40B4-BE49-F238E27FC236}">
                <a16:creationId xmlns="" xmlns:a16="http://schemas.microsoft.com/office/drawing/2014/main" id="{EA9FAA8E-3385-4BF7-AA4F-397389B44655}"/>
              </a:ext>
            </a:extLst>
          </p:cNvPr>
          <p:cNvSpPr>
            <a:spLocks noChangeArrowheads="1"/>
          </p:cNvSpPr>
          <p:nvPr/>
        </p:nvSpPr>
        <p:spPr bwMode="gray">
          <a:xfrm>
            <a:off x="2469625" y="1174891"/>
            <a:ext cx="1284554" cy="692781"/>
          </a:xfrm>
          <a:prstGeom prst="roundRect">
            <a:avLst>
              <a:gd name="adj" fmla="val 6274"/>
            </a:avLst>
          </a:prstGeom>
          <a:solidFill>
            <a:srgbClr val="92D050">
              <a:alpha val="46000"/>
            </a:srgbClr>
          </a:solidFill>
          <a:ln w="9525">
            <a:solidFill>
              <a:srgbClr val="999999"/>
            </a:solidFill>
            <a:prstDash val="sysDash"/>
            <a:round/>
            <a:headEnd/>
            <a:tailEnd/>
          </a:ln>
        </p:spPr>
        <p:txBody>
          <a:bodyPr wrap="square" lIns="121864" tIns="60932" rIns="121864" bIns="60932">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defTabSz="1218540" fontAlgn="ctr">
              <a:defRPr/>
            </a:pPr>
            <a:endParaRPr lang="en-US" altLang="zh-CN" sz="1200" kern="0" dirty="0">
              <a:solidFill>
                <a:srgbClr val="000000"/>
              </a:solidFill>
              <a:latin typeface="Huawei Sans" panose="020C0503030203020204" pitchFamily="34" charset="0"/>
            </a:endParaRPr>
          </a:p>
        </p:txBody>
      </p:sp>
      <p:sp>
        <p:nvSpPr>
          <p:cNvPr id="9" name="圆角矩形 158">
            <a:extLst>
              <a:ext uri="{FF2B5EF4-FFF2-40B4-BE49-F238E27FC236}">
                <a16:creationId xmlns="" xmlns:a16="http://schemas.microsoft.com/office/drawing/2014/main" id="{09FD743E-3CFF-4BA1-88BA-8B607AB7D2BC}"/>
              </a:ext>
            </a:extLst>
          </p:cNvPr>
          <p:cNvSpPr>
            <a:spLocks noChangeArrowheads="1"/>
          </p:cNvSpPr>
          <p:nvPr/>
        </p:nvSpPr>
        <p:spPr bwMode="gray">
          <a:xfrm>
            <a:off x="3678166" y="3951033"/>
            <a:ext cx="1638528" cy="722692"/>
          </a:xfrm>
          <a:prstGeom prst="roundRect">
            <a:avLst>
              <a:gd name="adj" fmla="val 6274"/>
            </a:avLst>
          </a:prstGeom>
          <a:solidFill>
            <a:schemeClr val="accent2">
              <a:lumMod val="75000"/>
              <a:alpha val="55000"/>
            </a:schemeClr>
          </a:solidFill>
          <a:ln w="9525">
            <a:solidFill>
              <a:srgbClr val="999999"/>
            </a:solidFill>
            <a:prstDash val="sysDash"/>
            <a:round/>
            <a:headEnd/>
            <a:tailEnd/>
          </a:ln>
        </p:spPr>
        <p:txBody>
          <a:bodyPr wrap="square" lIns="121864" tIns="60932" rIns="121864" bIns="60932">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defTabSz="1218540" fontAlgn="ctr">
              <a:defRPr/>
            </a:pPr>
            <a:endParaRPr lang="en-US" altLang="zh-CN" sz="1200" kern="0" dirty="0">
              <a:solidFill>
                <a:srgbClr val="000000"/>
              </a:solidFill>
              <a:latin typeface="Huawei Sans" panose="020C0503030203020204" pitchFamily="34" charset="0"/>
            </a:endParaRPr>
          </a:p>
        </p:txBody>
      </p:sp>
      <p:sp>
        <p:nvSpPr>
          <p:cNvPr id="10" name="椭圆 159">
            <a:extLst>
              <a:ext uri="{FF2B5EF4-FFF2-40B4-BE49-F238E27FC236}">
                <a16:creationId xmlns="" xmlns:a16="http://schemas.microsoft.com/office/drawing/2014/main" id="{0B07D242-8533-417F-AF7B-038270155B28}"/>
              </a:ext>
            </a:extLst>
          </p:cNvPr>
          <p:cNvSpPr/>
          <p:nvPr/>
        </p:nvSpPr>
        <p:spPr bwMode="gray">
          <a:xfrm>
            <a:off x="3579757" y="1943465"/>
            <a:ext cx="4664753" cy="1993230"/>
          </a:xfrm>
          <a:prstGeom prst="ellipse">
            <a:avLst/>
          </a:prstGeom>
          <a:solidFill>
            <a:srgbClr val="FFFFFF">
              <a:lumMod val="95000"/>
            </a:srgbClr>
          </a:solidFill>
          <a:ln w="9525" cap="flat" cmpd="sng" algn="ctr">
            <a:solidFill>
              <a:srgbClr val="FFCC99">
                <a:lumMod val="50000"/>
              </a:srgbClr>
            </a:solidFill>
            <a:prstDash val="solid"/>
            <a:round/>
            <a:headEnd type="none" w="med" len="med"/>
            <a:tailEnd type="none" w="med" len="med"/>
          </a:ln>
          <a:effectLst/>
        </p:spPr>
        <p:txBody>
          <a:bodyPr wrap="square" lIns="105553" tIns="52777" rIns="105553" bIns="52777">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defTabSz="1068417" fontAlgn="ctr">
              <a:defRPr/>
            </a:pPr>
            <a:endParaRPr lang="en-US" altLang="zh-CN" sz="1200" kern="0" dirty="0">
              <a:solidFill>
                <a:srgbClr val="000000"/>
              </a:solidFill>
              <a:latin typeface="Huawei Sans" panose="020C0503030203020204" pitchFamily="34" charset="0"/>
            </a:endParaRPr>
          </a:p>
        </p:txBody>
      </p:sp>
      <p:sp>
        <p:nvSpPr>
          <p:cNvPr id="11" name="椭圆 160">
            <a:extLst>
              <a:ext uri="{FF2B5EF4-FFF2-40B4-BE49-F238E27FC236}">
                <a16:creationId xmlns="" xmlns:a16="http://schemas.microsoft.com/office/drawing/2014/main" id="{44F1D2F9-AC6B-46B1-A0EB-870AA7F2D3F2}"/>
              </a:ext>
            </a:extLst>
          </p:cNvPr>
          <p:cNvSpPr/>
          <p:nvPr/>
        </p:nvSpPr>
        <p:spPr bwMode="gray">
          <a:xfrm>
            <a:off x="4185621" y="2315677"/>
            <a:ext cx="3413689" cy="1292870"/>
          </a:xfrm>
          <a:prstGeom prst="ellipse">
            <a:avLst/>
          </a:prstGeom>
          <a:solidFill>
            <a:srgbClr val="FFE9C9"/>
          </a:solidFill>
          <a:ln w="9525" cap="flat" cmpd="sng" algn="ctr">
            <a:solidFill>
              <a:srgbClr val="FFCC99">
                <a:lumMod val="50000"/>
              </a:srgbClr>
            </a:solidFill>
            <a:prstDash val="solid"/>
            <a:round/>
            <a:headEnd type="none" w="med" len="med"/>
            <a:tailEnd type="none" w="med" len="med"/>
          </a:ln>
          <a:effectLst/>
        </p:spPr>
        <p:txBody>
          <a:bodyPr wrap="square" lIns="105553" tIns="52777" rIns="105553" bIns="52777">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defTabSz="1068417" fontAlgn="ctr">
              <a:defRPr/>
            </a:pPr>
            <a:endParaRPr lang="en-US" altLang="zh-CN" sz="1200" kern="0" dirty="0">
              <a:solidFill>
                <a:srgbClr val="000000"/>
              </a:solidFill>
              <a:latin typeface="Huawei Sans" panose="020C0503030203020204" pitchFamily="34" charset="0"/>
            </a:endParaRPr>
          </a:p>
        </p:txBody>
      </p:sp>
      <p:cxnSp>
        <p:nvCxnSpPr>
          <p:cNvPr id="12" name="直接连接符 161">
            <a:extLst>
              <a:ext uri="{FF2B5EF4-FFF2-40B4-BE49-F238E27FC236}">
                <a16:creationId xmlns="" xmlns:a16="http://schemas.microsoft.com/office/drawing/2014/main" id="{8C7D5657-7E7E-4AD9-AF95-68E66EF7DE27}"/>
              </a:ext>
            </a:extLst>
          </p:cNvPr>
          <p:cNvCxnSpPr>
            <a:stCxn id="37" idx="0"/>
            <a:endCxn id="26" idx="2"/>
          </p:cNvCxnSpPr>
          <p:nvPr/>
        </p:nvCxnSpPr>
        <p:spPr bwMode="gray">
          <a:xfrm flipV="1">
            <a:off x="4617346" y="2831527"/>
            <a:ext cx="521697" cy="633081"/>
          </a:xfrm>
          <a:prstGeom prst="line">
            <a:avLst/>
          </a:prstGeom>
          <a:noFill/>
          <a:ln w="12700">
            <a:solidFill>
              <a:srgbClr val="FF0000"/>
            </a:solidFill>
          </a:ln>
          <a:effectLst>
            <a:outerShdw blurRad="50800" dist="38100" dir="5400000" algn="t" rotWithShape="0">
              <a:prstClr val="black">
                <a:alpha val="40000"/>
              </a:prstClr>
            </a:outerShdw>
          </a:effectLst>
          <a:extLst>
            <a:ext uri="{909E8E84-426E-40DD-AFC4-6F175D3DCCD1}">
              <a14:hiddenFill xmlns:a14="http://schemas.microsoft.com/office/drawing/2010/main">
                <a:solidFill>
                  <a:schemeClr val="accent1"/>
                </a:solidFill>
              </a14:hiddenFill>
            </a:ext>
          </a:extLst>
        </p:spPr>
        <p:style>
          <a:lnRef idx="2">
            <a:schemeClr val="dk1"/>
          </a:lnRef>
          <a:fillRef idx="1">
            <a:schemeClr val="lt1"/>
          </a:fillRef>
          <a:effectRef idx="0">
            <a:schemeClr val="dk1"/>
          </a:effectRef>
          <a:fontRef idx="minor">
            <a:schemeClr val="dk1"/>
          </a:fontRef>
        </p:style>
      </p:cxnSp>
      <p:sp>
        <p:nvSpPr>
          <p:cNvPr id="13" name="TextBox 37">
            <a:extLst>
              <a:ext uri="{FF2B5EF4-FFF2-40B4-BE49-F238E27FC236}">
                <a16:creationId xmlns="" xmlns:a16="http://schemas.microsoft.com/office/drawing/2014/main" id="{10DBAC08-92D4-48D2-95CF-95BF094270BF}"/>
              </a:ext>
            </a:extLst>
          </p:cNvPr>
          <p:cNvSpPr txBox="1"/>
          <p:nvPr/>
        </p:nvSpPr>
        <p:spPr bwMode="gray">
          <a:xfrm>
            <a:off x="6265360" y="1992311"/>
            <a:ext cx="833511" cy="307720"/>
          </a:xfrm>
          <a:prstGeom prst="rect">
            <a:avLst/>
          </a:prstGeom>
          <a:noFill/>
        </p:spPr>
        <p:txBody>
          <a:bodyPr wrap="square" lIns="121864" tIns="60932" rIns="121864" bIns="60932" rtlCol="0">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defTabSz="1218540" fontAlgn="ctr">
              <a:defRPr/>
            </a:pPr>
            <a:r>
              <a:rPr lang="en-US" sz="1200" dirty="0">
                <a:solidFill>
                  <a:srgbClr val="000000"/>
                </a:solidFill>
                <a:latin typeface="Huawei Sans" panose="020C0503030203020204" pitchFamily="34" charset="0"/>
              </a:rPr>
              <a:t>Core A</a:t>
            </a:r>
            <a:endParaRPr lang="en-US" altLang="zh-CN" sz="1200" kern="0" dirty="0">
              <a:solidFill>
                <a:srgbClr val="000000"/>
              </a:solidFill>
              <a:latin typeface="Huawei Sans" panose="020C0503030203020204" pitchFamily="34" charset="0"/>
            </a:endParaRPr>
          </a:p>
        </p:txBody>
      </p:sp>
      <p:sp>
        <p:nvSpPr>
          <p:cNvPr id="14" name="TextBox 38">
            <a:extLst>
              <a:ext uri="{FF2B5EF4-FFF2-40B4-BE49-F238E27FC236}">
                <a16:creationId xmlns="" xmlns:a16="http://schemas.microsoft.com/office/drawing/2014/main" id="{E172411F-C7BF-427A-9D31-35AD064E4030}"/>
              </a:ext>
            </a:extLst>
          </p:cNvPr>
          <p:cNvSpPr txBox="1"/>
          <p:nvPr/>
        </p:nvSpPr>
        <p:spPr bwMode="gray">
          <a:xfrm>
            <a:off x="4777837" y="2379787"/>
            <a:ext cx="798948" cy="307720"/>
          </a:xfrm>
          <a:prstGeom prst="rect">
            <a:avLst/>
          </a:prstGeom>
          <a:noFill/>
        </p:spPr>
        <p:txBody>
          <a:bodyPr wrap="square" lIns="121864" tIns="60932" rIns="121864" bIns="60932" rtlCol="0">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defTabSz="1218540" fontAlgn="ctr">
              <a:defRPr/>
            </a:pPr>
            <a:r>
              <a:rPr lang="en-US" sz="1200" dirty="0">
                <a:solidFill>
                  <a:srgbClr val="000000"/>
                </a:solidFill>
                <a:latin typeface="Huawei Sans" panose="020C0503030203020204" pitchFamily="34" charset="0"/>
              </a:rPr>
              <a:t>Core B</a:t>
            </a:r>
            <a:endParaRPr lang="en-US" altLang="zh-CN" sz="1200" kern="0" dirty="0">
              <a:solidFill>
                <a:srgbClr val="000000"/>
              </a:solidFill>
              <a:latin typeface="Huawei Sans" panose="020C0503030203020204" pitchFamily="34" charset="0"/>
            </a:endParaRPr>
          </a:p>
        </p:txBody>
      </p:sp>
      <p:cxnSp>
        <p:nvCxnSpPr>
          <p:cNvPr id="15" name="直接连接符 164">
            <a:extLst>
              <a:ext uri="{FF2B5EF4-FFF2-40B4-BE49-F238E27FC236}">
                <a16:creationId xmlns="" xmlns:a16="http://schemas.microsoft.com/office/drawing/2014/main" id="{84A4E3FF-8F2B-4A9B-B541-D482112CFB81}"/>
              </a:ext>
            </a:extLst>
          </p:cNvPr>
          <p:cNvCxnSpPr>
            <a:stCxn id="26" idx="2"/>
            <a:endCxn id="27" idx="0"/>
          </p:cNvCxnSpPr>
          <p:nvPr/>
        </p:nvCxnSpPr>
        <p:spPr bwMode="gray">
          <a:xfrm>
            <a:off x="5139041" y="2831528"/>
            <a:ext cx="0" cy="257896"/>
          </a:xfrm>
          <a:prstGeom prst="line">
            <a:avLst/>
          </a:prstGeom>
          <a:ln w="12700" cap="flat" cmpd="sng" algn="ctr">
            <a:solidFill>
              <a:schemeClr val="tx1"/>
            </a:solidFill>
            <a:prstDash val="solid"/>
            <a:round/>
            <a:headEnd type="none" w="med" len="med"/>
            <a:tailEnd type="none" w="med" len="med"/>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cxnSp>
        <p:nvCxnSpPr>
          <p:cNvPr id="16" name="直接连接符 165">
            <a:extLst>
              <a:ext uri="{FF2B5EF4-FFF2-40B4-BE49-F238E27FC236}">
                <a16:creationId xmlns="" xmlns:a16="http://schemas.microsoft.com/office/drawing/2014/main" id="{DE502D35-B641-440D-A800-EF3EF995DC6B}"/>
              </a:ext>
            </a:extLst>
          </p:cNvPr>
          <p:cNvCxnSpPr>
            <a:stCxn id="23" idx="2"/>
            <a:endCxn id="24" idx="0"/>
          </p:cNvCxnSpPr>
          <p:nvPr/>
        </p:nvCxnSpPr>
        <p:spPr bwMode="gray">
          <a:xfrm>
            <a:off x="5909189" y="2650339"/>
            <a:ext cx="0" cy="257896"/>
          </a:xfrm>
          <a:prstGeom prst="line">
            <a:avLst/>
          </a:prstGeom>
          <a:ln w="12700" cap="flat" cmpd="sng" algn="ctr">
            <a:solidFill>
              <a:schemeClr val="tx1"/>
            </a:solidFill>
            <a:prstDash val="solid"/>
            <a:round/>
            <a:headEnd type="none" w="med" len="med"/>
            <a:tailEnd type="none" w="med" len="med"/>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cxnSp>
        <p:nvCxnSpPr>
          <p:cNvPr id="17" name="直接连接符 166">
            <a:extLst>
              <a:ext uri="{FF2B5EF4-FFF2-40B4-BE49-F238E27FC236}">
                <a16:creationId xmlns="" xmlns:a16="http://schemas.microsoft.com/office/drawing/2014/main" id="{46D30F83-F9E6-490C-B516-67DA5B0D9242}"/>
              </a:ext>
            </a:extLst>
          </p:cNvPr>
          <p:cNvCxnSpPr>
            <a:stCxn id="36" idx="2"/>
            <a:endCxn id="25" idx="0"/>
          </p:cNvCxnSpPr>
          <p:nvPr/>
        </p:nvCxnSpPr>
        <p:spPr bwMode="gray">
          <a:xfrm>
            <a:off x="6708137" y="2831528"/>
            <a:ext cx="0" cy="257896"/>
          </a:xfrm>
          <a:prstGeom prst="line">
            <a:avLst/>
          </a:prstGeom>
          <a:ln w="12700" cap="flat" cmpd="sng" algn="ctr">
            <a:solidFill>
              <a:schemeClr val="tx1"/>
            </a:solidFill>
            <a:prstDash val="solid"/>
            <a:round/>
            <a:headEnd type="none" w="med" len="med"/>
            <a:tailEnd type="none" w="med" len="med"/>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sp>
        <p:nvSpPr>
          <p:cNvPr id="18" name="圆角矩形 167">
            <a:extLst>
              <a:ext uri="{FF2B5EF4-FFF2-40B4-BE49-F238E27FC236}">
                <a16:creationId xmlns="" xmlns:a16="http://schemas.microsoft.com/office/drawing/2014/main" id="{F84BB137-880F-451E-8217-515AAFCCE359}"/>
              </a:ext>
            </a:extLst>
          </p:cNvPr>
          <p:cNvSpPr/>
          <p:nvPr/>
        </p:nvSpPr>
        <p:spPr bwMode="gray">
          <a:xfrm>
            <a:off x="4962260" y="2631586"/>
            <a:ext cx="333209" cy="649517"/>
          </a:xfrm>
          <a:prstGeom prst="roundRect">
            <a:avLst>
              <a:gd name="adj" fmla="val 8485"/>
            </a:avLst>
          </a:prstGeom>
          <a:noFill/>
          <a:ln w="9525">
            <a:solidFill>
              <a:schemeClr val="bg1">
                <a:lumMod val="50000"/>
              </a:schemeClr>
            </a:solidFill>
            <a:prstDash val="sysDash"/>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21864" tIns="60932" rIns="121864" bIns="60932" numCol="1" rtlCol="0" anchor="t" anchorCtr="0" compatLnSpc="1">
            <a:prstTxWarp prst="textNoShape">
              <a:avLst/>
            </a:prstTxWarp>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defTabSz="1218540" fontAlgn="ctr">
              <a:buClr>
                <a:srgbClr val="CC9900"/>
              </a:buClr>
              <a:buFont typeface="Wingdings" pitchFamily="2" charset="2"/>
              <a:buChar char="n"/>
            </a:pPr>
            <a:endParaRPr lang="en-US" altLang="zh-CN" sz="1200" dirty="0">
              <a:solidFill>
                <a:srgbClr val="000000"/>
              </a:solidFill>
              <a:latin typeface="Huawei Sans" panose="020C0503030203020204" pitchFamily="34" charset="0"/>
            </a:endParaRPr>
          </a:p>
        </p:txBody>
      </p:sp>
      <p:sp>
        <p:nvSpPr>
          <p:cNvPr id="19" name="TextBox 44">
            <a:extLst>
              <a:ext uri="{FF2B5EF4-FFF2-40B4-BE49-F238E27FC236}">
                <a16:creationId xmlns="" xmlns:a16="http://schemas.microsoft.com/office/drawing/2014/main" id="{B701DDE8-A915-4BB6-8E60-D28F7E293D15}"/>
              </a:ext>
            </a:extLst>
          </p:cNvPr>
          <p:cNvSpPr txBox="1"/>
          <p:nvPr/>
        </p:nvSpPr>
        <p:spPr bwMode="gray">
          <a:xfrm>
            <a:off x="6357385" y="2385503"/>
            <a:ext cx="782789" cy="307720"/>
          </a:xfrm>
          <a:prstGeom prst="rect">
            <a:avLst/>
          </a:prstGeom>
          <a:noFill/>
        </p:spPr>
        <p:txBody>
          <a:bodyPr wrap="square" lIns="121864" tIns="60932" rIns="121864" bIns="60932" rtlCol="0">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defTabSz="1218540" fontAlgn="ctr">
              <a:defRPr/>
            </a:pPr>
            <a:r>
              <a:rPr lang="en-US" sz="1200" dirty="0">
                <a:solidFill>
                  <a:srgbClr val="000000"/>
                </a:solidFill>
                <a:latin typeface="Huawei Sans" panose="020C0503030203020204" pitchFamily="34" charset="0"/>
              </a:rPr>
              <a:t>Core C</a:t>
            </a:r>
            <a:endParaRPr lang="en-US" altLang="zh-CN" sz="1200" kern="0" dirty="0">
              <a:solidFill>
                <a:srgbClr val="000000"/>
              </a:solidFill>
              <a:latin typeface="Huawei Sans" panose="020C0503030203020204" pitchFamily="34" charset="0"/>
            </a:endParaRPr>
          </a:p>
        </p:txBody>
      </p:sp>
      <p:sp>
        <p:nvSpPr>
          <p:cNvPr id="20" name="TextBox 46">
            <a:extLst>
              <a:ext uri="{FF2B5EF4-FFF2-40B4-BE49-F238E27FC236}">
                <a16:creationId xmlns="" xmlns:a16="http://schemas.microsoft.com/office/drawing/2014/main" id="{2A6615EB-A323-4F39-ABA1-973F730DCC99}"/>
              </a:ext>
            </a:extLst>
          </p:cNvPr>
          <p:cNvSpPr txBox="1"/>
          <p:nvPr/>
        </p:nvSpPr>
        <p:spPr bwMode="gray">
          <a:xfrm>
            <a:off x="3425989" y="3308155"/>
            <a:ext cx="1182644" cy="492386"/>
          </a:xfrm>
          <a:prstGeom prst="rect">
            <a:avLst/>
          </a:prstGeom>
          <a:noFill/>
        </p:spPr>
        <p:txBody>
          <a:bodyPr wrap="square" lIns="121864" tIns="60932" rIns="121864" bIns="60932" rtlCol="0">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defTabSz="1218540" fontAlgn="ctr">
              <a:defRPr/>
            </a:pPr>
            <a:r>
              <a:rPr lang="en-US" sz="1200" dirty="0">
                <a:solidFill>
                  <a:srgbClr val="000000"/>
                </a:solidFill>
                <a:latin typeface="Huawei Sans" panose="020C0503030203020204" pitchFamily="34" charset="0"/>
              </a:rPr>
              <a:t>Aggregation node</a:t>
            </a:r>
          </a:p>
        </p:txBody>
      </p:sp>
      <p:sp>
        <p:nvSpPr>
          <p:cNvPr id="21" name="TextBox 48">
            <a:extLst>
              <a:ext uri="{FF2B5EF4-FFF2-40B4-BE49-F238E27FC236}">
                <a16:creationId xmlns="" xmlns:a16="http://schemas.microsoft.com/office/drawing/2014/main" id="{06F49BFA-5EBD-47E1-B8AF-2FA0F8B20528}"/>
              </a:ext>
            </a:extLst>
          </p:cNvPr>
          <p:cNvSpPr txBox="1"/>
          <p:nvPr/>
        </p:nvSpPr>
        <p:spPr bwMode="gray">
          <a:xfrm>
            <a:off x="7283184" y="3373050"/>
            <a:ext cx="1108988" cy="492386"/>
          </a:xfrm>
          <a:prstGeom prst="rect">
            <a:avLst/>
          </a:prstGeom>
          <a:noFill/>
        </p:spPr>
        <p:txBody>
          <a:bodyPr wrap="square" lIns="121864" tIns="60932" rIns="121864" bIns="60932" rtlCol="0">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defTabSz="1218540" fontAlgn="ctr">
              <a:defRPr/>
            </a:pPr>
            <a:r>
              <a:rPr lang="en-US" sz="1200" dirty="0">
                <a:solidFill>
                  <a:srgbClr val="000000"/>
                </a:solidFill>
                <a:latin typeface="Huawei Sans" panose="020C0503030203020204" pitchFamily="34" charset="0"/>
              </a:rPr>
              <a:t>Aggregation node</a:t>
            </a:r>
          </a:p>
        </p:txBody>
      </p:sp>
      <p:pic>
        <p:nvPicPr>
          <p:cNvPr id="22" name="Picture 7">
            <a:extLst>
              <a:ext uri="{FF2B5EF4-FFF2-40B4-BE49-F238E27FC236}">
                <a16:creationId xmlns="" xmlns:a16="http://schemas.microsoft.com/office/drawing/2014/main" id="{9592C42B-6F92-4E9E-8A94-57BF5B3E72A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p:blipFill>
        <p:spPr bwMode="gray">
          <a:xfrm>
            <a:off x="6102586" y="2077609"/>
            <a:ext cx="205295" cy="168635"/>
          </a:xfrm>
          <a:prstGeom prst="rect">
            <a:avLst/>
          </a:prstGeom>
          <a:noFill/>
          <a:ln w="9525">
            <a:noFill/>
            <a:miter lim="800000"/>
            <a:headEnd/>
            <a:tailEnd/>
          </a:ln>
        </p:spPr>
      </p:pic>
      <p:pic>
        <p:nvPicPr>
          <p:cNvPr id="23" name="Picture 7">
            <a:extLst>
              <a:ext uri="{FF2B5EF4-FFF2-40B4-BE49-F238E27FC236}">
                <a16:creationId xmlns="" xmlns:a16="http://schemas.microsoft.com/office/drawing/2014/main" id="{3F4079D3-6ECE-41F7-B87B-6114A7BDF22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p:blipFill>
        <p:spPr bwMode="gray">
          <a:xfrm>
            <a:off x="5806542" y="2481701"/>
            <a:ext cx="205295" cy="168635"/>
          </a:xfrm>
          <a:prstGeom prst="rect">
            <a:avLst/>
          </a:prstGeom>
          <a:noFill/>
          <a:ln w="9525">
            <a:noFill/>
            <a:miter lim="800000"/>
            <a:headEnd/>
            <a:tailEnd/>
          </a:ln>
        </p:spPr>
      </p:pic>
      <p:pic>
        <p:nvPicPr>
          <p:cNvPr id="24" name="Picture 7">
            <a:extLst>
              <a:ext uri="{FF2B5EF4-FFF2-40B4-BE49-F238E27FC236}">
                <a16:creationId xmlns="" xmlns:a16="http://schemas.microsoft.com/office/drawing/2014/main" id="{AA634A62-B9D7-4E73-91E9-C363ABCA6D4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p:blipFill>
        <p:spPr bwMode="gray">
          <a:xfrm>
            <a:off x="5806542" y="2908234"/>
            <a:ext cx="205295" cy="168635"/>
          </a:xfrm>
          <a:prstGeom prst="rect">
            <a:avLst/>
          </a:prstGeom>
          <a:noFill/>
          <a:ln w="9525">
            <a:noFill/>
            <a:miter lim="800000"/>
            <a:headEnd/>
            <a:tailEnd/>
          </a:ln>
        </p:spPr>
      </p:pic>
      <p:pic>
        <p:nvPicPr>
          <p:cNvPr id="25" name="Picture 7">
            <a:extLst>
              <a:ext uri="{FF2B5EF4-FFF2-40B4-BE49-F238E27FC236}">
                <a16:creationId xmlns="" xmlns:a16="http://schemas.microsoft.com/office/drawing/2014/main" id="{9A5253EB-A7F4-41B7-9BB6-6FB46C160AC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p:blipFill>
        <p:spPr bwMode="gray">
          <a:xfrm>
            <a:off x="6605490" y="3089421"/>
            <a:ext cx="205295" cy="168635"/>
          </a:xfrm>
          <a:prstGeom prst="rect">
            <a:avLst/>
          </a:prstGeom>
          <a:noFill/>
          <a:ln w="9525">
            <a:noFill/>
            <a:miter lim="800000"/>
            <a:headEnd/>
            <a:tailEnd/>
          </a:ln>
        </p:spPr>
      </p:pic>
      <p:pic>
        <p:nvPicPr>
          <p:cNvPr id="26" name="Picture 7">
            <a:extLst>
              <a:ext uri="{FF2B5EF4-FFF2-40B4-BE49-F238E27FC236}">
                <a16:creationId xmlns="" xmlns:a16="http://schemas.microsoft.com/office/drawing/2014/main" id="{CCA46435-C1FD-4071-9380-DC8A5F0A029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p:blipFill>
        <p:spPr bwMode="gray">
          <a:xfrm>
            <a:off x="5036394" y="2662892"/>
            <a:ext cx="205295" cy="168635"/>
          </a:xfrm>
          <a:prstGeom prst="rect">
            <a:avLst/>
          </a:prstGeom>
          <a:noFill/>
          <a:ln w="9525">
            <a:noFill/>
            <a:miter lim="800000"/>
            <a:headEnd/>
            <a:tailEnd/>
          </a:ln>
        </p:spPr>
      </p:pic>
      <p:pic>
        <p:nvPicPr>
          <p:cNvPr id="27" name="Picture 7">
            <a:extLst>
              <a:ext uri="{FF2B5EF4-FFF2-40B4-BE49-F238E27FC236}">
                <a16:creationId xmlns="" xmlns:a16="http://schemas.microsoft.com/office/drawing/2014/main" id="{5973527E-E3A1-4F6C-925D-479AEC69E0E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p:blipFill>
        <p:spPr bwMode="gray">
          <a:xfrm>
            <a:off x="5036394" y="3089421"/>
            <a:ext cx="205295" cy="168635"/>
          </a:xfrm>
          <a:prstGeom prst="rect">
            <a:avLst/>
          </a:prstGeom>
          <a:noFill/>
          <a:ln w="9525">
            <a:noFill/>
            <a:miter lim="800000"/>
            <a:headEnd/>
            <a:tailEnd/>
          </a:ln>
        </p:spPr>
      </p:pic>
      <p:sp>
        <p:nvSpPr>
          <p:cNvPr id="28" name="圆角矩形 177">
            <a:extLst>
              <a:ext uri="{FF2B5EF4-FFF2-40B4-BE49-F238E27FC236}">
                <a16:creationId xmlns="" xmlns:a16="http://schemas.microsoft.com/office/drawing/2014/main" id="{2F931DE9-7896-4D7C-A517-D940CD5FD33D}"/>
              </a:ext>
            </a:extLst>
          </p:cNvPr>
          <p:cNvSpPr/>
          <p:nvPr/>
        </p:nvSpPr>
        <p:spPr bwMode="gray">
          <a:xfrm>
            <a:off x="6525994" y="2631586"/>
            <a:ext cx="333209" cy="649517"/>
          </a:xfrm>
          <a:prstGeom prst="roundRect">
            <a:avLst>
              <a:gd name="adj" fmla="val 8485"/>
            </a:avLst>
          </a:prstGeom>
          <a:noFill/>
          <a:ln w="9525">
            <a:solidFill>
              <a:schemeClr val="bg1">
                <a:lumMod val="50000"/>
              </a:schemeClr>
            </a:solidFill>
            <a:prstDash val="sysDash"/>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21864" tIns="60932" rIns="121864" bIns="60932" numCol="1" rtlCol="0" anchor="t" anchorCtr="0" compatLnSpc="1">
            <a:prstTxWarp prst="textNoShape">
              <a:avLst/>
            </a:prstTxWarp>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defTabSz="1218540" fontAlgn="ctr">
              <a:buClr>
                <a:srgbClr val="CC9900"/>
              </a:buClr>
              <a:buFont typeface="Wingdings" pitchFamily="2" charset="2"/>
              <a:buChar char="n"/>
            </a:pPr>
            <a:endParaRPr lang="en-US" altLang="zh-CN" sz="1200" dirty="0">
              <a:solidFill>
                <a:srgbClr val="000000"/>
              </a:solidFill>
              <a:latin typeface="Huawei Sans" panose="020C0503030203020204" pitchFamily="34" charset="0"/>
            </a:endParaRPr>
          </a:p>
        </p:txBody>
      </p:sp>
      <p:sp>
        <p:nvSpPr>
          <p:cNvPr id="29" name="圆角矩形 178">
            <a:extLst>
              <a:ext uri="{FF2B5EF4-FFF2-40B4-BE49-F238E27FC236}">
                <a16:creationId xmlns="" xmlns:a16="http://schemas.microsoft.com/office/drawing/2014/main" id="{247A9648-D30C-4470-A401-37CB9F240B63}"/>
              </a:ext>
            </a:extLst>
          </p:cNvPr>
          <p:cNvSpPr/>
          <p:nvPr/>
        </p:nvSpPr>
        <p:spPr bwMode="gray">
          <a:xfrm>
            <a:off x="5727046" y="2468482"/>
            <a:ext cx="333209" cy="634040"/>
          </a:xfrm>
          <a:prstGeom prst="roundRect">
            <a:avLst>
              <a:gd name="adj" fmla="val 8485"/>
            </a:avLst>
          </a:prstGeom>
          <a:noFill/>
          <a:ln w="9525">
            <a:solidFill>
              <a:schemeClr val="bg1">
                <a:lumMod val="50000"/>
              </a:schemeClr>
            </a:solidFill>
            <a:prstDash val="sysDash"/>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21864" tIns="60932" rIns="121864" bIns="60932" numCol="1" rtlCol="0" anchor="t" anchorCtr="0" compatLnSpc="1">
            <a:prstTxWarp prst="textNoShape">
              <a:avLst/>
            </a:prstTxWarp>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defTabSz="1218540" fontAlgn="ctr">
              <a:buClr>
                <a:srgbClr val="CC9900"/>
              </a:buClr>
              <a:buFont typeface="Wingdings" pitchFamily="2" charset="2"/>
              <a:buChar char="n"/>
            </a:pPr>
            <a:endParaRPr lang="en-US" altLang="zh-CN" sz="1200" dirty="0">
              <a:solidFill>
                <a:srgbClr val="000000"/>
              </a:solidFill>
              <a:latin typeface="Huawei Sans" panose="020C0503030203020204" pitchFamily="34" charset="0"/>
            </a:endParaRPr>
          </a:p>
        </p:txBody>
      </p:sp>
      <p:cxnSp>
        <p:nvCxnSpPr>
          <p:cNvPr id="30" name="直接连接符 179">
            <a:extLst>
              <a:ext uri="{FF2B5EF4-FFF2-40B4-BE49-F238E27FC236}">
                <a16:creationId xmlns="" xmlns:a16="http://schemas.microsoft.com/office/drawing/2014/main" id="{36CD76F5-18D6-4390-9AD6-C27F6783CAE5}"/>
              </a:ext>
            </a:extLst>
          </p:cNvPr>
          <p:cNvCxnSpPr>
            <a:stCxn id="52" idx="3"/>
            <a:endCxn id="22" idx="1"/>
          </p:cNvCxnSpPr>
          <p:nvPr/>
        </p:nvCxnSpPr>
        <p:spPr bwMode="gray">
          <a:xfrm>
            <a:off x="6018701" y="2158651"/>
            <a:ext cx="77018" cy="3276"/>
          </a:xfrm>
          <a:prstGeom prst="line">
            <a:avLst/>
          </a:prstGeom>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cxnSp>
        <p:nvCxnSpPr>
          <p:cNvPr id="31" name="直接连接符 180">
            <a:extLst>
              <a:ext uri="{FF2B5EF4-FFF2-40B4-BE49-F238E27FC236}">
                <a16:creationId xmlns="" xmlns:a16="http://schemas.microsoft.com/office/drawing/2014/main" id="{0600DDF0-045A-47FD-B49F-25FE98B53631}"/>
              </a:ext>
            </a:extLst>
          </p:cNvPr>
          <p:cNvCxnSpPr/>
          <p:nvPr/>
        </p:nvCxnSpPr>
        <p:spPr bwMode="gray">
          <a:xfrm>
            <a:off x="7526679" y="2381715"/>
            <a:ext cx="145263" cy="168635"/>
          </a:xfrm>
          <a:prstGeom prst="line">
            <a:avLst/>
          </a:prstGeom>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cxnSp>
        <p:nvCxnSpPr>
          <p:cNvPr id="32" name="直接连接符 181">
            <a:extLst>
              <a:ext uri="{FF2B5EF4-FFF2-40B4-BE49-F238E27FC236}">
                <a16:creationId xmlns="" xmlns:a16="http://schemas.microsoft.com/office/drawing/2014/main" id="{CAE30663-9044-4F4E-9BF6-AE99EC0935B4}"/>
              </a:ext>
            </a:extLst>
          </p:cNvPr>
          <p:cNvCxnSpPr/>
          <p:nvPr/>
        </p:nvCxnSpPr>
        <p:spPr bwMode="gray">
          <a:xfrm>
            <a:off x="4725694" y="3562278"/>
            <a:ext cx="108383" cy="28106"/>
          </a:xfrm>
          <a:prstGeom prst="line">
            <a:avLst/>
          </a:prstGeom>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pic>
        <p:nvPicPr>
          <p:cNvPr id="33" name="Picture 7">
            <a:extLst>
              <a:ext uri="{FF2B5EF4-FFF2-40B4-BE49-F238E27FC236}">
                <a16:creationId xmlns="" xmlns:a16="http://schemas.microsoft.com/office/drawing/2014/main" id="{1A20AEBC-7D99-4B0F-A0B2-29ABE9C271B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p:blipFill>
        <p:spPr bwMode="gray">
          <a:xfrm>
            <a:off x="6855918" y="3554349"/>
            <a:ext cx="205295" cy="168635"/>
          </a:xfrm>
          <a:prstGeom prst="rect">
            <a:avLst/>
          </a:prstGeom>
          <a:noFill/>
          <a:ln w="9525">
            <a:noFill/>
            <a:miter lim="800000"/>
            <a:headEnd/>
            <a:tailEnd/>
          </a:ln>
        </p:spPr>
      </p:pic>
      <p:pic>
        <p:nvPicPr>
          <p:cNvPr id="34" name="Picture 7">
            <a:extLst>
              <a:ext uri="{FF2B5EF4-FFF2-40B4-BE49-F238E27FC236}">
                <a16:creationId xmlns="" xmlns:a16="http://schemas.microsoft.com/office/drawing/2014/main" id="{B13A967B-F2E3-4FD5-8AC3-5669FF7A6CD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p:blipFill>
        <p:spPr bwMode="gray">
          <a:xfrm>
            <a:off x="7148073" y="3472959"/>
            <a:ext cx="205295" cy="168635"/>
          </a:xfrm>
          <a:prstGeom prst="rect">
            <a:avLst/>
          </a:prstGeom>
          <a:noFill/>
          <a:ln w="9525">
            <a:noFill/>
            <a:miter lim="800000"/>
            <a:headEnd/>
            <a:tailEnd/>
          </a:ln>
        </p:spPr>
      </p:pic>
      <p:sp>
        <p:nvSpPr>
          <p:cNvPr id="35" name="TextBox 119">
            <a:extLst>
              <a:ext uri="{FF2B5EF4-FFF2-40B4-BE49-F238E27FC236}">
                <a16:creationId xmlns="" xmlns:a16="http://schemas.microsoft.com/office/drawing/2014/main" id="{8D1376D0-A2B6-4215-838E-C85B190C66A4}"/>
              </a:ext>
            </a:extLst>
          </p:cNvPr>
          <p:cNvSpPr txBox="1"/>
          <p:nvPr/>
        </p:nvSpPr>
        <p:spPr bwMode="gray">
          <a:xfrm>
            <a:off x="5010339" y="1937043"/>
            <a:ext cx="863248" cy="307720"/>
          </a:xfrm>
          <a:prstGeom prst="rect">
            <a:avLst/>
          </a:prstGeom>
          <a:noFill/>
        </p:spPr>
        <p:txBody>
          <a:bodyPr wrap="square" lIns="121864" tIns="60932" rIns="121864" bIns="60932" rtlCol="0">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defTabSz="1218540" fontAlgn="ctr">
              <a:defRPr/>
            </a:pPr>
            <a:r>
              <a:rPr lang="en-US" sz="1200" dirty="0">
                <a:solidFill>
                  <a:srgbClr val="000000"/>
                </a:solidFill>
                <a:latin typeface="Huawei Sans" panose="020C0503030203020204" pitchFamily="34" charset="0"/>
              </a:rPr>
              <a:t>DC node</a:t>
            </a:r>
            <a:endParaRPr lang="en-US" altLang="zh-CN" sz="1200" kern="0" dirty="0">
              <a:solidFill>
                <a:srgbClr val="000000"/>
              </a:solidFill>
              <a:latin typeface="Huawei Sans" panose="020C0503030203020204" pitchFamily="34" charset="0"/>
            </a:endParaRPr>
          </a:p>
        </p:txBody>
      </p:sp>
      <p:pic>
        <p:nvPicPr>
          <p:cNvPr id="36" name="Picture 7">
            <a:extLst>
              <a:ext uri="{FF2B5EF4-FFF2-40B4-BE49-F238E27FC236}">
                <a16:creationId xmlns="" xmlns:a16="http://schemas.microsoft.com/office/drawing/2014/main" id="{706E149D-07DE-4E08-9541-0A4F4FF842C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p:blipFill>
        <p:spPr bwMode="gray">
          <a:xfrm>
            <a:off x="6605490" y="2662892"/>
            <a:ext cx="205295" cy="168635"/>
          </a:xfrm>
          <a:prstGeom prst="rect">
            <a:avLst/>
          </a:prstGeom>
          <a:noFill/>
          <a:ln w="9525">
            <a:noFill/>
            <a:miter lim="800000"/>
            <a:headEnd/>
            <a:tailEnd/>
          </a:ln>
        </p:spPr>
      </p:pic>
      <p:pic>
        <p:nvPicPr>
          <p:cNvPr id="37" name="Picture 7">
            <a:extLst>
              <a:ext uri="{FF2B5EF4-FFF2-40B4-BE49-F238E27FC236}">
                <a16:creationId xmlns="" xmlns:a16="http://schemas.microsoft.com/office/drawing/2014/main" id="{34481428-C53B-4624-8D64-045EC7F067C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p:blipFill>
        <p:spPr bwMode="gray">
          <a:xfrm>
            <a:off x="4514697" y="3464609"/>
            <a:ext cx="205295" cy="168635"/>
          </a:xfrm>
          <a:prstGeom prst="rect">
            <a:avLst/>
          </a:prstGeom>
          <a:noFill/>
          <a:ln w="9525">
            <a:noFill/>
            <a:miter lim="800000"/>
            <a:headEnd/>
            <a:tailEnd/>
          </a:ln>
        </p:spPr>
      </p:pic>
      <p:pic>
        <p:nvPicPr>
          <p:cNvPr id="38" name="Picture 7">
            <a:extLst>
              <a:ext uri="{FF2B5EF4-FFF2-40B4-BE49-F238E27FC236}">
                <a16:creationId xmlns="" xmlns:a16="http://schemas.microsoft.com/office/drawing/2014/main" id="{71B801E5-9CF1-4053-AF4F-D6F16CFFE60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p:blipFill>
        <p:spPr bwMode="gray">
          <a:xfrm>
            <a:off x="4761221" y="3547699"/>
            <a:ext cx="205295" cy="168635"/>
          </a:xfrm>
          <a:prstGeom prst="rect">
            <a:avLst/>
          </a:prstGeom>
          <a:noFill/>
          <a:ln w="9525">
            <a:noFill/>
            <a:miter lim="800000"/>
            <a:headEnd/>
            <a:tailEnd/>
          </a:ln>
        </p:spPr>
      </p:pic>
      <p:cxnSp>
        <p:nvCxnSpPr>
          <p:cNvPr id="39" name="直接连接符 188">
            <a:extLst>
              <a:ext uri="{FF2B5EF4-FFF2-40B4-BE49-F238E27FC236}">
                <a16:creationId xmlns="" xmlns:a16="http://schemas.microsoft.com/office/drawing/2014/main" id="{C70C9403-741F-4EE8-B454-7305CA2CB374}"/>
              </a:ext>
            </a:extLst>
          </p:cNvPr>
          <p:cNvCxnSpPr>
            <a:stCxn id="34" idx="0"/>
            <a:endCxn id="36" idx="2"/>
          </p:cNvCxnSpPr>
          <p:nvPr/>
        </p:nvCxnSpPr>
        <p:spPr bwMode="gray">
          <a:xfrm flipH="1" flipV="1">
            <a:off x="6708138" y="2831528"/>
            <a:ext cx="542584" cy="641431"/>
          </a:xfrm>
          <a:prstGeom prst="line">
            <a:avLst/>
          </a:prstGeom>
          <a:noFill/>
          <a:ln w="12700">
            <a:solidFill>
              <a:srgbClr val="FF0000"/>
            </a:solidFill>
          </a:ln>
          <a:effectLst>
            <a:outerShdw blurRad="50800" dist="38100" dir="5400000" algn="t" rotWithShape="0">
              <a:prstClr val="black">
                <a:alpha val="40000"/>
              </a:prstClr>
            </a:outerShdw>
          </a:effectLst>
          <a:extLst>
            <a:ext uri="{909E8E84-426E-40DD-AFC4-6F175D3DCCD1}">
              <a14:hiddenFill xmlns:a14="http://schemas.microsoft.com/office/drawing/2010/main">
                <a:solidFill>
                  <a:schemeClr val="accent1"/>
                </a:solidFill>
              </a14:hiddenFill>
            </a:ext>
          </a:extLst>
        </p:spPr>
        <p:style>
          <a:lnRef idx="2">
            <a:schemeClr val="dk1"/>
          </a:lnRef>
          <a:fillRef idx="1">
            <a:schemeClr val="lt1"/>
          </a:fillRef>
          <a:effectRef idx="0">
            <a:schemeClr val="dk1"/>
          </a:effectRef>
          <a:fontRef idx="minor">
            <a:schemeClr val="dk1"/>
          </a:fontRef>
        </p:style>
      </p:cxnSp>
      <p:cxnSp>
        <p:nvCxnSpPr>
          <p:cNvPr id="40" name="直接连接符 189">
            <a:extLst>
              <a:ext uri="{FF2B5EF4-FFF2-40B4-BE49-F238E27FC236}">
                <a16:creationId xmlns="" xmlns:a16="http://schemas.microsoft.com/office/drawing/2014/main" id="{649081B3-D165-4B70-8475-63DFDCAC37C6}"/>
              </a:ext>
            </a:extLst>
          </p:cNvPr>
          <p:cNvCxnSpPr>
            <a:stCxn id="38" idx="0"/>
            <a:endCxn id="27" idx="2"/>
          </p:cNvCxnSpPr>
          <p:nvPr/>
        </p:nvCxnSpPr>
        <p:spPr bwMode="gray">
          <a:xfrm flipV="1">
            <a:off x="4863871" y="3258057"/>
            <a:ext cx="275174" cy="289642"/>
          </a:xfrm>
          <a:prstGeom prst="line">
            <a:avLst/>
          </a:prstGeom>
          <a:noFill/>
          <a:ln w="12700">
            <a:solidFill>
              <a:srgbClr val="00B050"/>
            </a:solidFill>
          </a:ln>
          <a:effectLst>
            <a:outerShdw blurRad="50800" dist="38100" dir="5400000" algn="t" rotWithShape="0">
              <a:prstClr val="black">
                <a:alpha val="40000"/>
              </a:prstClr>
            </a:outerShdw>
          </a:effectLst>
          <a:extLst>
            <a:ext uri="{909E8E84-426E-40DD-AFC4-6F175D3DCCD1}">
              <a14:hiddenFill xmlns:a14="http://schemas.microsoft.com/office/drawing/2010/main">
                <a:solidFill>
                  <a:schemeClr val="accent1"/>
                </a:solidFill>
              </a14:hiddenFill>
            </a:ext>
          </a:extLst>
        </p:spPr>
        <p:style>
          <a:lnRef idx="2">
            <a:schemeClr val="dk1"/>
          </a:lnRef>
          <a:fillRef idx="1">
            <a:schemeClr val="lt1"/>
          </a:fillRef>
          <a:effectRef idx="0">
            <a:schemeClr val="dk1"/>
          </a:effectRef>
          <a:fontRef idx="minor">
            <a:schemeClr val="dk1"/>
          </a:fontRef>
        </p:style>
      </p:cxnSp>
      <p:cxnSp>
        <p:nvCxnSpPr>
          <p:cNvPr id="41" name="直接连接符 190">
            <a:extLst>
              <a:ext uri="{FF2B5EF4-FFF2-40B4-BE49-F238E27FC236}">
                <a16:creationId xmlns="" xmlns:a16="http://schemas.microsoft.com/office/drawing/2014/main" id="{C524725C-1BD4-48D8-89E9-A18BA5DF7DFA}"/>
              </a:ext>
            </a:extLst>
          </p:cNvPr>
          <p:cNvCxnSpPr>
            <a:stCxn id="33" idx="0"/>
            <a:endCxn id="25" idx="2"/>
          </p:cNvCxnSpPr>
          <p:nvPr/>
        </p:nvCxnSpPr>
        <p:spPr bwMode="gray">
          <a:xfrm flipH="1" flipV="1">
            <a:off x="6708140" y="3258056"/>
            <a:ext cx="250429" cy="296292"/>
          </a:xfrm>
          <a:prstGeom prst="line">
            <a:avLst/>
          </a:prstGeom>
          <a:noFill/>
          <a:ln w="12700">
            <a:solidFill>
              <a:srgbClr val="00B050"/>
            </a:solidFill>
          </a:ln>
          <a:effectLst>
            <a:outerShdw blurRad="50800" dist="38100" dir="5400000" algn="t" rotWithShape="0">
              <a:prstClr val="black">
                <a:alpha val="40000"/>
              </a:prstClr>
            </a:outerShdw>
          </a:effectLst>
          <a:extLst>
            <a:ext uri="{909E8E84-426E-40DD-AFC4-6F175D3DCCD1}">
              <a14:hiddenFill xmlns:a14="http://schemas.microsoft.com/office/drawing/2010/main">
                <a:solidFill>
                  <a:schemeClr val="accent1"/>
                </a:solidFill>
              </a14:hiddenFill>
            </a:ext>
          </a:extLst>
        </p:spPr>
        <p:style>
          <a:lnRef idx="2">
            <a:schemeClr val="dk1"/>
          </a:lnRef>
          <a:fillRef idx="1">
            <a:schemeClr val="lt1"/>
          </a:fillRef>
          <a:effectRef idx="0">
            <a:schemeClr val="dk1"/>
          </a:effectRef>
          <a:fontRef idx="minor">
            <a:schemeClr val="dk1"/>
          </a:fontRef>
        </p:style>
      </p:cxnSp>
      <p:cxnSp>
        <p:nvCxnSpPr>
          <p:cNvPr id="42" name="直接连接符 191">
            <a:extLst>
              <a:ext uri="{FF2B5EF4-FFF2-40B4-BE49-F238E27FC236}">
                <a16:creationId xmlns="" xmlns:a16="http://schemas.microsoft.com/office/drawing/2014/main" id="{83ADD427-90D0-42CD-B516-B7339810DC51}"/>
              </a:ext>
            </a:extLst>
          </p:cNvPr>
          <p:cNvCxnSpPr>
            <a:stCxn id="22" idx="2"/>
            <a:endCxn id="24" idx="0"/>
          </p:cNvCxnSpPr>
          <p:nvPr/>
        </p:nvCxnSpPr>
        <p:spPr bwMode="gray">
          <a:xfrm flipH="1">
            <a:off x="5909190" y="2246246"/>
            <a:ext cx="296044" cy="661988"/>
          </a:xfrm>
          <a:prstGeom prst="line">
            <a:avLst/>
          </a:prstGeom>
          <a:noFill/>
          <a:ln w="12700">
            <a:solidFill>
              <a:srgbClr val="00B050"/>
            </a:solidFill>
          </a:ln>
          <a:effectLst>
            <a:outerShdw blurRad="50800" dist="38100" dir="5400000" algn="t" rotWithShape="0">
              <a:prstClr val="black">
                <a:alpha val="40000"/>
              </a:prstClr>
            </a:outerShdw>
          </a:effectLst>
          <a:extLst>
            <a:ext uri="{909E8E84-426E-40DD-AFC4-6F175D3DCCD1}">
              <a14:hiddenFill xmlns:a14="http://schemas.microsoft.com/office/drawing/2010/main">
                <a:solidFill>
                  <a:schemeClr val="accent1"/>
                </a:solidFill>
              </a14:hiddenFill>
            </a:ext>
          </a:extLst>
        </p:spPr>
        <p:style>
          <a:lnRef idx="2">
            <a:schemeClr val="dk1"/>
          </a:lnRef>
          <a:fillRef idx="1">
            <a:schemeClr val="lt1"/>
          </a:fillRef>
          <a:effectRef idx="0">
            <a:schemeClr val="dk1"/>
          </a:effectRef>
          <a:fontRef idx="minor">
            <a:schemeClr val="dk1"/>
          </a:fontRef>
        </p:style>
      </p:cxnSp>
      <p:cxnSp>
        <p:nvCxnSpPr>
          <p:cNvPr id="43" name="直接连接符 192">
            <a:extLst>
              <a:ext uri="{FF2B5EF4-FFF2-40B4-BE49-F238E27FC236}">
                <a16:creationId xmlns="" xmlns:a16="http://schemas.microsoft.com/office/drawing/2014/main" id="{1BF53DF3-013B-4CAF-A7F8-CB755E5925E0}"/>
              </a:ext>
            </a:extLst>
          </p:cNvPr>
          <p:cNvCxnSpPr>
            <a:endCxn id="162" idx="3"/>
          </p:cNvCxnSpPr>
          <p:nvPr/>
        </p:nvCxnSpPr>
        <p:spPr bwMode="gray">
          <a:xfrm>
            <a:off x="3332724" y="1819891"/>
            <a:ext cx="1060944" cy="579230"/>
          </a:xfrm>
          <a:prstGeom prst="line">
            <a:avLst/>
          </a:prstGeom>
          <a:noFill/>
          <a:ln w="12700">
            <a:solidFill>
              <a:srgbClr val="FF0000"/>
            </a:solidFill>
          </a:ln>
          <a:effectLst>
            <a:outerShdw blurRad="50800" dist="38100" dir="5400000" algn="t" rotWithShape="0">
              <a:prstClr val="black">
                <a:alpha val="40000"/>
              </a:prstClr>
            </a:outerShdw>
          </a:effectLst>
          <a:extLst>
            <a:ext uri="{909E8E84-426E-40DD-AFC4-6F175D3DCCD1}">
              <a14:hiddenFill xmlns:a14="http://schemas.microsoft.com/office/drawing/2010/main">
                <a:solidFill>
                  <a:schemeClr val="accent1"/>
                </a:solidFill>
              </a14:hiddenFill>
            </a:ext>
          </a:extLst>
        </p:spPr>
        <p:style>
          <a:lnRef idx="2">
            <a:schemeClr val="dk1"/>
          </a:lnRef>
          <a:fillRef idx="1">
            <a:schemeClr val="lt1"/>
          </a:fillRef>
          <a:effectRef idx="0">
            <a:schemeClr val="dk1"/>
          </a:effectRef>
          <a:fontRef idx="minor">
            <a:schemeClr val="dk1"/>
          </a:fontRef>
        </p:style>
      </p:cxnSp>
      <p:cxnSp>
        <p:nvCxnSpPr>
          <p:cNvPr id="44" name="直接连接符 193">
            <a:extLst>
              <a:ext uri="{FF2B5EF4-FFF2-40B4-BE49-F238E27FC236}">
                <a16:creationId xmlns="" xmlns:a16="http://schemas.microsoft.com/office/drawing/2014/main" id="{EBCD6A31-8F55-4749-B327-9DCAC7878125}"/>
              </a:ext>
            </a:extLst>
          </p:cNvPr>
          <p:cNvCxnSpPr>
            <a:endCxn id="22" idx="0"/>
          </p:cNvCxnSpPr>
          <p:nvPr/>
        </p:nvCxnSpPr>
        <p:spPr bwMode="gray">
          <a:xfrm flipH="1">
            <a:off x="6205233" y="1634391"/>
            <a:ext cx="185968" cy="453859"/>
          </a:xfrm>
          <a:prstGeom prst="line">
            <a:avLst/>
          </a:prstGeom>
          <a:noFill/>
          <a:ln w="12700">
            <a:solidFill>
              <a:srgbClr val="00B050"/>
            </a:solidFill>
          </a:ln>
          <a:effectLst>
            <a:outerShdw blurRad="50800" dist="38100" dir="5400000" algn="t" rotWithShape="0">
              <a:prstClr val="black">
                <a:alpha val="40000"/>
              </a:prstClr>
            </a:outerShdw>
          </a:effectLst>
          <a:extLst>
            <a:ext uri="{909E8E84-426E-40DD-AFC4-6F175D3DCCD1}">
              <a14:hiddenFill xmlns:a14="http://schemas.microsoft.com/office/drawing/2010/main">
                <a:solidFill>
                  <a:schemeClr val="accent1"/>
                </a:solidFill>
              </a14:hiddenFill>
            </a:ext>
          </a:extLst>
        </p:spPr>
        <p:style>
          <a:lnRef idx="2">
            <a:schemeClr val="dk1"/>
          </a:lnRef>
          <a:fillRef idx="1">
            <a:schemeClr val="lt1"/>
          </a:fillRef>
          <a:effectRef idx="0">
            <a:schemeClr val="dk1"/>
          </a:effectRef>
          <a:fontRef idx="minor">
            <a:schemeClr val="dk1"/>
          </a:fontRef>
        </p:style>
      </p:cxnSp>
      <p:cxnSp>
        <p:nvCxnSpPr>
          <p:cNvPr id="45" name="直接连接符 194">
            <a:extLst>
              <a:ext uri="{FF2B5EF4-FFF2-40B4-BE49-F238E27FC236}">
                <a16:creationId xmlns="" xmlns:a16="http://schemas.microsoft.com/office/drawing/2014/main" id="{28FC864E-885D-4FF3-9CA3-BA7C38ED7A27}"/>
              </a:ext>
            </a:extLst>
          </p:cNvPr>
          <p:cNvCxnSpPr>
            <a:cxnSpLocks/>
            <a:endCxn id="53" idx="3"/>
          </p:cNvCxnSpPr>
          <p:nvPr/>
        </p:nvCxnSpPr>
        <p:spPr bwMode="gray">
          <a:xfrm flipH="1">
            <a:off x="7591056" y="1823594"/>
            <a:ext cx="925399" cy="551201"/>
          </a:xfrm>
          <a:prstGeom prst="line">
            <a:avLst/>
          </a:prstGeom>
          <a:noFill/>
          <a:ln w="12700">
            <a:solidFill>
              <a:srgbClr val="FF0000"/>
            </a:solidFill>
          </a:ln>
          <a:effectLst>
            <a:outerShdw blurRad="50800" dist="38100" dir="5400000" algn="t" rotWithShape="0">
              <a:prstClr val="black">
                <a:alpha val="40000"/>
              </a:prstClr>
            </a:outerShdw>
          </a:effectLst>
          <a:extLst>
            <a:ext uri="{909E8E84-426E-40DD-AFC4-6F175D3DCCD1}">
              <a14:hiddenFill xmlns:a14="http://schemas.microsoft.com/office/drawing/2010/main">
                <a:solidFill>
                  <a:schemeClr val="accent1"/>
                </a:solidFill>
              </a14:hiddenFill>
            </a:ext>
          </a:extLst>
        </p:spPr>
        <p:style>
          <a:lnRef idx="2">
            <a:schemeClr val="dk1"/>
          </a:lnRef>
          <a:fillRef idx="1">
            <a:schemeClr val="lt1"/>
          </a:fillRef>
          <a:effectRef idx="0">
            <a:schemeClr val="dk1"/>
          </a:effectRef>
          <a:fontRef idx="minor">
            <a:schemeClr val="dk1"/>
          </a:fontRef>
        </p:style>
      </p:cxnSp>
      <p:cxnSp>
        <p:nvCxnSpPr>
          <p:cNvPr id="46" name="直接连接符 195">
            <a:extLst>
              <a:ext uri="{FF2B5EF4-FFF2-40B4-BE49-F238E27FC236}">
                <a16:creationId xmlns="" xmlns:a16="http://schemas.microsoft.com/office/drawing/2014/main" id="{A3071BE9-2BCC-4463-BF70-26486C3B164D}"/>
              </a:ext>
            </a:extLst>
          </p:cNvPr>
          <p:cNvCxnSpPr>
            <a:cxnSpLocks/>
            <a:endCxn id="54" idx="3"/>
          </p:cNvCxnSpPr>
          <p:nvPr/>
        </p:nvCxnSpPr>
        <p:spPr bwMode="gray">
          <a:xfrm flipH="1">
            <a:off x="7808641" y="1832136"/>
            <a:ext cx="1030883" cy="686727"/>
          </a:xfrm>
          <a:prstGeom prst="line">
            <a:avLst/>
          </a:prstGeom>
          <a:noFill/>
          <a:ln w="12700">
            <a:solidFill>
              <a:srgbClr val="00B050"/>
            </a:solidFill>
          </a:ln>
          <a:effectLst>
            <a:outerShdw blurRad="50800" dist="38100" dir="5400000" algn="t" rotWithShape="0">
              <a:prstClr val="black">
                <a:alpha val="40000"/>
              </a:prstClr>
            </a:outerShdw>
          </a:effectLst>
          <a:extLst>
            <a:ext uri="{909E8E84-426E-40DD-AFC4-6F175D3DCCD1}">
              <a14:hiddenFill xmlns:a14="http://schemas.microsoft.com/office/drawing/2010/main">
                <a:solidFill>
                  <a:schemeClr val="accent1"/>
                </a:solidFill>
              </a14:hiddenFill>
            </a:ext>
          </a:extLst>
        </p:spPr>
        <p:style>
          <a:lnRef idx="2">
            <a:schemeClr val="dk1"/>
          </a:lnRef>
          <a:fillRef idx="1">
            <a:schemeClr val="lt1"/>
          </a:fillRef>
          <a:effectRef idx="0">
            <a:schemeClr val="dk1"/>
          </a:effectRef>
          <a:fontRef idx="minor">
            <a:schemeClr val="dk1"/>
          </a:fontRef>
        </p:style>
      </p:cxnSp>
      <p:cxnSp>
        <p:nvCxnSpPr>
          <p:cNvPr id="47" name="直接连接符 196">
            <a:extLst>
              <a:ext uri="{FF2B5EF4-FFF2-40B4-BE49-F238E27FC236}">
                <a16:creationId xmlns="" xmlns:a16="http://schemas.microsoft.com/office/drawing/2014/main" id="{65C35412-6BA1-43E0-889D-F08CFC9255E1}"/>
              </a:ext>
            </a:extLst>
          </p:cNvPr>
          <p:cNvCxnSpPr>
            <a:stCxn id="163" idx="2"/>
            <a:endCxn id="27" idx="1"/>
          </p:cNvCxnSpPr>
          <p:nvPr/>
        </p:nvCxnSpPr>
        <p:spPr bwMode="gray">
          <a:xfrm>
            <a:off x="4285596" y="2627506"/>
            <a:ext cx="743933" cy="546233"/>
          </a:xfrm>
          <a:prstGeom prst="line">
            <a:avLst/>
          </a:prstGeom>
          <a:noFill/>
          <a:ln w="12700">
            <a:solidFill>
              <a:srgbClr val="00B050"/>
            </a:solidFill>
          </a:ln>
          <a:effectLst>
            <a:outerShdw blurRad="50800" dist="38100" dir="5400000" algn="t" rotWithShape="0">
              <a:prstClr val="black">
                <a:alpha val="40000"/>
              </a:prstClr>
            </a:outerShdw>
          </a:effectLst>
          <a:extLst>
            <a:ext uri="{909E8E84-426E-40DD-AFC4-6F175D3DCCD1}">
              <a14:hiddenFill xmlns:a14="http://schemas.microsoft.com/office/drawing/2010/main">
                <a:solidFill>
                  <a:schemeClr val="accent1"/>
                </a:solidFill>
              </a14:hiddenFill>
            </a:ext>
          </a:extLst>
        </p:spPr>
        <p:style>
          <a:lnRef idx="2">
            <a:schemeClr val="dk1"/>
          </a:lnRef>
          <a:fillRef idx="1">
            <a:schemeClr val="lt1"/>
          </a:fillRef>
          <a:effectRef idx="0">
            <a:schemeClr val="dk1"/>
          </a:effectRef>
          <a:fontRef idx="minor">
            <a:schemeClr val="dk1"/>
          </a:fontRef>
        </p:style>
      </p:cxnSp>
      <p:cxnSp>
        <p:nvCxnSpPr>
          <p:cNvPr id="48" name="直接连接符 197">
            <a:extLst>
              <a:ext uri="{FF2B5EF4-FFF2-40B4-BE49-F238E27FC236}">
                <a16:creationId xmlns="" xmlns:a16="http://schemas.microsoft.com/office/drawing/2014/main" id="{3E60261B-9261-4E21-BCE1-E38E8A400A18}"/>
              </a:ext>
            </a:extLst>
          </p:cNvPr>
          <p:cNvCxnSpPr>
            <a:stCxn id="162" idx="2"/>
          </p:cNvCxnSpPr>
          <p:nvPr/>
        </p:nvCxnSpPr>
        <p:spPr bwMode="gray">
          <a:xfrm>
            <a:off x="4503179" y="2483440"/>
            <a:ext cx="512110" cy="230725"/>
          </a:xfrm>
          <a:prstGeom prst="line">
            <a:avLst/>
          </a:prstGeom>
          <a:noFill/>
          <a:ln w="12700">
            <a:solidFill>
              <a:srgbClr val="FF0000"/>
            </a:solidFill>
          </a:ln>
          <a:effectLst>
            <a:outerShdw blurRad="50800" dist="38100" dir="5400000" algn="t" rotWithShape="0">
              <a:prstClr val="black">
                <a:alpha val="40000"/>
              </a:prstClr>
            </a:outerShdw>
          </a:effectLst>
        </p:spPr>
        <p:style>
          <a:lnRef idx="2">
            <a:schemeClr val="dk1"/>
          </a:lnRef>
          <a:fillRef idx="1">
            <a:schemeClr val="lt1"/>
          </a:fillRef>
          <a:effectRef idx="0">
            <a:schemeClr val="dk1"/>
          </a:effectRef>
          <a:fontRef idx="minor">
            <a:schemeClr val="dk1"/>
          </a:fontRef>
        </p:style>
      </p:cxnSp>
      <p:cxnSp>
        <p:nvCxnSpPr>
          <p:cNvPr id="49" name="直接连接符 198">
            <a:extLst>
              <a:ext uri="{FF2B5EF4-FFF2-40B4-BE49-F238E27FC236}">
                <a16:creationId xmlns="" xmlns:a16="http://schemas.microsoft.com/office/drawing/2014/main" id="{D87C625E-DCC7-41F8-B14F-F3E364AB6EA5}"/>
              </a:ext>
            </a:extLst>
          </p:cNvPr>
          <p:cNvCxnSpPr>
            <a:stCxn id="53" idx="2"/>
            <a:endCxn id="36" idx="3"/>
          </p:cNvCxnSpPr>
          <p:nvPr/>
        </p:nvCxnSpPr>
        <p:spPr bwMode="gray">
          <a:xfrm flipH="1">
            <a:off x="6817651" y="2459113"/>
            <a:ext cx="663893" cy="288097"/>
          </a:xfrm>
          <a:prstGeom prst="line">
            <a:avLst/>
          </a:prstGeom>
          <a:noFill/>
          <a:ln w="12700">
            <a:solidFill>
              <a:srgbClr val="FF0000"/>
            </a:solidFill>
          </a:ln>
          <a:effectLst>
            <a:outerShdw blurRad="50800" dist="38100" dir="5400000" algn="t" rotWithShape="0">
              <a:prstClr val="black">
                <a:alpha val="40000"/>
              </a:prstClr>
            </a:outerShdw>
          </a:effectLst>
          <a:extLst>
            <a:ext uri="{909E8E84-426E-40DD-AFC4-6F175D3DCCD1}">
              <a14:hiddenFill xmlns:a14="http://schemas.microsoft.com/office/drawing/2010/main">
                <a:solidFill>
                  <a:schemeClr val="accent1"/>
                </a:solidFill>
              </a14:hiddenFill>
            </a:ext>
          </a:extLst>
        </p:spPr>
        <p:style>
          <a:lnRef idx="2">
            <a:schemeClr val="dk1"/>
          </a:lnRef>
          <a:fillRef idx="1">
            <a:schemeClr val="lt1"/>
          </a:fillRef>
          <a:effectRef idx="0">
            <a:schemeClr val="dk1"/>
          </a:effectRef>
          <a:fontRef idx="minor">
            <a:schemeClr val="dk1"/>
          </a:fontRef>
        </p:style>
      </p:cxnSp>
      <p:cxnSp>
        <p:nvCxnSpPr>
          <p:cNvPr id="50" name="直接连接符 199">
            <a:extLst>
              <a:ext uri="{FF2B5EF4-FFF2-40B4-BE49-F238E27FC236}">
                <a16:creationId xmlns="" xmlns:a16="http://schemas.microsoft.com/office/drawing/2014/main" id="{431BA099-8A84-49AE-8A4C-BE2875001130}"/>
              </a:ext>
            </a:extLst>
          </p:cNvPr>
          <p:cNvCxnSpPr>
            <a:stCxn id="54" idx="2"/>
            <a:endCxn id="25" idx="3"/>
          </p:cNvCxnSpPr>
          <p:nvPr/>
        </p:nvCxnSpPr>
        <p:spPr bwMode="gray">
          <a:xfrm flipH="1">
            <a:off x="6817652" y="2603181"/>
            <a:ext cx="881477" cy="570558"/>
          </a:xfrm>
          <a:prstGeom prst="line">
            <a:avLst/>
          </a:prstGeom>
          <a:noFill/>
          <a:ln w="12700">
            <a:solidFill>
              <a:srgbClr val="00B050"/>
            </a:solidFill>
          </a:ln>
          <a:effectLst>
            <a:outerShdw blurRad="50800" dist="38100" dir="5400000" algn="t" rotWithShape="0">
              <a:prstClr val="black">
                <a:alpha val="40000"/>
              </a:prstClr>
            </a:outerShdw>
          </a:effectLst>
          <a:extLst>
            <a:ext uri="{909E8E84-426E-40DD-AFC4-6F175D3DCCD1}">
              <a14:hiddenFill xmlns:a14="http://schemas.microsoft.com/office/drawing/2010/main">
                <a:solidFill>
                  <a:schemeClr val="accent1"/>
                </a:solidFill>
              </a14:hiddenFill>
            </a:ext>
          </a:extLst>
        </p:spPr>
        <p:style>
          <a:lnRef idx="2">
            <a:schemeClr val="dk1"/>
          </a:lnRef>
          <a:fillRef idx="1">
            <a:schemeClr val="lt1"/>
          </a:fillRef>
          <a:effectRef idx="0">
            <a:schemeClr val="dk1"/>
          </a:effectRef>
          <a:fontRef idx="minor">
            <a:schemeClr val="dk1"/>
          </a:fontRef>
        </p:style>
      </p:cxnSp>
      <p:sp>
        <p:nvSpPr>
          <p:cNvPr id="51" name="椭圆 200">
            <a:extLst>
              <a:ext uri="{FF2B5EF4-FFF2-40B4-BE49-F238E27FC236}">
                <a16:creationId xmlns="" xmlns:a16="http://schemas.microsoft.com/office/drawing/2014/main" id="{5CFF7375-6C18-4536-B00E-3499D848D2C3}"/>
              </a:ext>
            </a:extLst>
          </p:cNvPr>
          <p:cNvSpPr/>
          <p:nvPr/>
        </p:nvSpPr>
        <p:spPr bwMode="gray">
          <a:xfrm>
            <a:off x="5228759" y="3060546"/>
            <a:ext cx="1380001" cy="177830"/>
          </a:xfrm>
          <a:prstGeom prst="ellipse">
            <a:avLst/>
          </a:prstGeom>
          <a:noFill/>
          <a:ln w="12700">
            <a:solidFill>
              <a:srgbClr val="00B050"/>
            </a:solidFill>
          </a:ln>
          <a:effectLst>
            <a:outerShdw blurRad="50800" dist="38100" dir="5400000" algn="t" rotWithShape="0">
              <a:prstClr val="black">
                <a:alpha val="40000"/>
              </a:prstClr>
            </a:outerShdw>
          </a:effectLst>
        </p:spPr>
        <p:style>
          <a:lnRef idx="2">
            <a:schemeClr val="dk1"/>
          </a:lnRef>
          <a:fillRef idx="1">
            <a:schemeClr val="lt1"/>
          </a:fillRef>
          <a:effectRef idx="0">
            <a:schemeClr val="dk1"/>
          </a:effectRef>
          <a:fontRef idx="minor">
            <a:schemeClr val="dk1"/>
          </a:fontRef>
        </p:style>
        <p:txBody>
          <a:bodyPr wrap="square" lIns="121864" tIns="60932" rIns="121864" bIns="60932" anchor="ctr">
            <a:noAutofit/>
            <a:scene3d>
              <a:camera prst="orthographicFront"/>
              <a:lightRig rig="soft" dir="t">
                <a:rot lat="0" lon="0" rev="10800000"/>
              </a:lightRig>
            </a:scene3d>
            <a:sp3d>
              <a:bevelT w="27940" h="12700"/>
              <a:contourClr>
                <a:srgbClr val="DDDDDD"/>
              </a:contourClr>
            </a:sp3d>
          </a:bodyPr>
          <a:lstStyle>
            <a:defPPr>
              <a:defRPr lang="en-US"/>
            </a:defPPr>
            <a:lvl1pPr marL="0" algn="l" defTabSz="914478" rtl="0" eaLnBrk="1" latinLnBrk="0" hangingPunct="1">
              <a:defRPr sz="1800" kern="1200">
                <a:solidFill>
                  <a:schemeClr val="dk1"/>
                </a:solidFill>
                <a:latin typeface="Arial"/>
                <a:ea typeface="+mn-ea"/>
                <a:cs typeface="+mn-cs"/>
              </a:defRPr>
            </a:lvl1pPr>
            <a:lvl2pPr marL="457240" algn="l" defTabSz="914478" rtl="0" eaLnBrk="1" latinLnBrk="0" hangingPunct="1">
              <a:defRPr sz="1800" kern="1200">
                <a:solidFill>
                  <a:schemeClr val="dk1"/>
                </a:solidFill>
                <a:latin typeface="Arial"/>
                <a:ea typeface="+mn-ea"/>
                <a:cs typeface="+mn-cs"/>
              </a:defRPr>
            </a:lvl2pPr>
            <a:lvl3pPr marL="914478" algn="l" defTabSz="914478" rtl="0" eaLnBrk="1" latinLnBrk="0" hangingPunct="1">
              <a:defRPr sz="1800" kern="1200">
                <a:solidFill>
                  <a:schemeClr val="dk1"/>
                </a:solidFill>
                <a:latin typeface="Arial"/>
                <a:ea typeface="+mn-ea"/>
                <a:cs typeface="+mn-cs"/>
              </a:defRPr>
            </a:lvl3pPr>
            <a:lvl4pPr marL="1371718" algn="l" defTabSz="914478" rtl="0" eaLnBrk="1" latinLnBrk="0" hangingPunct="1">
              <a:defRPr sz="1800" kern="1200">
                <a:solidFill>
                  <a:schemeClr val="dk1"/>
                </a:solidFill>
                <a:latin typeface="Arial"/>
                <a:ea typeface="+mn-ea"/>
                <a:cs typeface="+mn-cs"/>
              </a:defRPr>
            </a:lvl4pPr>
            <a:lvl5pPr marL="1828957" algn="l" defTabSz="914478" rtl="0" eaLnBrk="1" latinLnBrk="0" hangingPunct="1">
              <a:defRPr sz="1800" kern="1200">
                <a:solidFill>
                  <a:schemeClr val="dk1"/>
                </a:solidFill>
                <a:latin typeface="Arial"/>
                <a:ea typeface="+mn-ea"/>
                <a:cs typeface="+mn-cs"/>
              </a:defRPr>
            </a:lvl5pPr>
            <a:lvl6pPr marL="2286196" algn="l" defTabSz="914478" rtl="0" eaLnBrk="1" latinLnBrk="0" hangingPunct="1">
              <a:defRPr sz="1800" kern="1200">
                <a:solidFill>
                  <a:schemeClr val="dk1"/>
                </a:solidFill>
                <a:latin typeface="Arial"/>
                <a:ea typeface="+mn-ea"/>
                <a:cs typeface="+mn-cs"/>
              </a:defRPr>
            </a:lvl6pPr>
            <a:lvl7pPr marL="2743435" algn="l" defTabSz="914478" rtl="0" eaLnBrk="1" latinLnBrk="0" hangingPunct="1">
              <a:defRPr sz="1800" kern="1200">
                <a:solidFill>
                  <a:schemeClr val="dk1"/>
                </a:solidFill>
                <a:latin typeface="Arial"/>
                <a:ea typeface="+mn-ea"/>
                <a:cs typeface="+mn-cs"/>
              </a:defRPr>
            </a:lvl7pPr>
            <a:lvl8pPr marL="3200675" algn="l" defTabSz="914478" rtl="0" eaLnBrk="1" latinLnBrk="0" hangingPunct="1">
              <a:defRPr sz="1800" kern="1200">
                <a:solidFill>
                  <a:schemeClr val="dk1"/>
                </a:solidFill>
                <a:latin typeface="Arial"/>
                <a:ea typeface="+mn-ea"/>
                <a:cs typeface="+mn-cs"/>
              </a:defRPr>
            </a:lvl8pPr>
            <a:lvl9pPr marL="3657913" algn="l" defTabSz="914478" rtl="0" eaLnBrk="1" latinLnBrk="0" hangingPunct="1">
              <a:defRPr sz="1800" kern="1200">
                <a:solidFill>
                  <a:schemeClr val="dk1"/>
                </a:solidFill>
                <a:latin typeface="Arial"/>
                <a:ea typeface="+mn-ea"/>
                <a:cs typeface="+mn-cs"/>
              </a:defRPr>
            </a:lvl9pPr>
          </a:lstStyle>
          <a:p>
            <a:pPr algn="ctr" defTabSz="1218540" fontAlgn="ctr">
              <a:defRPr/>
            </a:pPr>
            <a:endParaRPr lang="en-US" sz="1200" b="1" spc="200" dirty="0">
              <a:ln w="11430"/>
              <a:solidFill>
                <a:srgbClr val="F8F8F8"/>
              </a:solidFill>
              <a:effectLst>
                <a:outerShdw blurRad="25400" algn="tl" rotWithShape="0">
                  <a:srgbClr val="000000">
                    <a:alpha val="43000"/>
                  </a:srgbClr>
                </a:outerShdw>
              </a:effectLst>
              <a:latin typeface="Huawei Sans" panose="020C0503030203020204" pitchFamily="34" charset="0"/>
            </a:endParaRPr>
          </a:p>
        </p:txBody>
      </p:sp>
      <p:pic>
        <p:nvPicPr>
          <p:cNvPr id="52" name="Picture 7">
            <a:extLst>
              <a:ext uri="{FF2B5EF4-FFF2-40B4-BE49-F238E27FC236}">
                <a16:creationId xmlns="" xmlns:a16="http://schemas.microsoft.com/office/drawing/2014/main" id="{3B7C0DA9-AEDE-46F8-982C-D625BF3C0C7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p:blipFill>
        <p:spPr bwMode="gray">
          <a:xfrm>
            <a:off x="5806542" y="2074337"/>
            <a:ext cx="205295" cy="168635"/>
          </a:xfrm>
          <a:prstGeom prst="rect">
            <a:avLst/>
          </a:prstGeom>
          <a:noFill/>
          <a:ln w="9525">
            <a:noFill/>
            <a:miter lim="800000"/>
            <a:headEnd/>
            <a:tailEnd/>
          </a:ln>
        </p:spPr>
      </p:pic>
      <p:pic>
        <p:nvPicPr>
          <p:cNvPr id="53" name="Picture 7">
            <a:extLst>
              <a:ext uri="{FF2B5EF4-FFF2-40B4-BE49-F238E27FC236}">
                <a16:creationId xmlns="" xmlns:a16="http://schemas.microsoft.com/office/drawing/2014/main" id="{FF9B9BCB-212E-4872-ADA0-702B1CA5637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p:blipFill>
        <p:spPr bwMode="gray">
          <a:xfrm>
            <a:off x="7378897" y="2290477"/>
            <a:ext cx="205295" cy="168635"/>
          </a:xfrm>
          <a:prstGeom prst="rect">
            <a:avLst/>
          </a:prstGeom>
          <a:noFill/>
          <a:ln w="9525">
            <a:noFill/>
            <a:miter lim="800000"/>
            <a:headEnd/>
            <a:tailEnd/>
          </a:ln>
        </p:spPr>
      </p:pic>
      <p:pic>
        <p:nvPicPr>
          <p:cNvPr id="54" name="Picture 7">
            <a:extLst>
              <a:ext uri="{FF2B5EF4-FFF2-40B4-BE49-F238E27FC236}">
                <a16:creationId xmlns="" xmlns:a16="http://schemas.microsoft.com/office/drawing/2014/main" id="{0255DFE0-CD72-4A13-AACC-A7F99002E57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p:blipFill>
        <p:spPr bwMode="gray">
          <a:xfrm>
            <a:off x="7596481" y="2434545"/>
            <a:ext cx="205295" cy="168635"/>
          </a:xfrm>
          <a:prstGeom prst="rect">
            <a:avLst/>
          </a:prstGeom>
          <a:noFill/>
          <a:ln w="9525">
            <a:noFill/>
            <a:miter lim="800000"/>
            <a:headEnd/>
            <a:tailEnd/>
          </a:ln>
        </p:spPr>
      </p:pic>
      <p:cxnSp>
        <p:nvCxnSpPr>
          <p:cNvPr id="55" name="直接连接符 204">
            <a:extLst>
              <a:ext uri="{FF2B5EF4-FFF2-40B4-BE49-F238E27FC236}">
                <a16:creationId xmlns="" xmlns:a16="http://schemas.microsoft.com/office/drawing/2014/main" id="{5289B860-C717-4860-A16B-BCB969378EED}"/>
              </a:ext>
            </a:extLst>
          </p:cNvPr>
          <p:cNvCxnSpPr>
            <a:stCxn id="52" idx="2"/>
            <a:endCxn id="23" idx="0"/>
          </p:cNvCxnSpPr>
          <p:nvPr/>
        </p:nvCxnSpPr>
        <p:spPr bwMode="gray">
          <a:xfrm>
            <a:off x="5909189" y="2242973"/>
            <a:ext cx="0" cy="238730"/>
          </a:xfrm>
          <a:prstGeom prst="line">
            <a:avLst/>
          </a:prstGeom>
          <a:noFill/>
          <a:ln w="12700">
            <a:solidFill>
              <a:srgbClr val="FF0000"/>
            </a:solidFill>
          </a:ln>
          <a:effectLst>
            <a:outerShdw blurRad="50800" dist="38100" dir="5400000" algn="t" rotWithShape="0">
              <a:prstClr val="black">
                <a:alpha val="40000"/>
              </a:prstClr>
            </a:outerShdw>
          </a:effectLst>
          <a:extLst>
            <a:ext uri="{909E8E84-426E-40DD-AFC4-6F175D3DCCD1}">
              <a14:hiddenFill xmlns:a14="http://schemas.microsoft.com/office/drawing/2010/main">
                <a:solidFill>
                  <a:schemeClr val="accent1"/>
                </a:solidFill>
              </a14:hiddenFill>
            </a:ext>
          </a:extLst>
        </p:spPr>
        <p:style>
          <a:lnRef idx="2">
            <a:schemeClr val="dk1"/>
          </a:lnRef>
          <a:fillRef idx="1">
            <a:schemeClr val="lt1"/>
          </a:fillRef>
          <a:effectRef idx="0">
            <a:schemeClr val="dk1"/>
          </a:effectRef>
          <a:fontRef idx="minor">
            <a:schemeClr val="dk1"/>
          </a:fontRef>
        </p:style>
      </p:cxnSp>
      <p:cxnSp>
        <p:nvCxnSpPr>
          <p:cNvPr id="56" name="直接连接符 205">
            <a:extLst>
              <a:ext uri="{FF2B5EF4-FFF2-40B4-BE49-F238E27FC236}">
                <a16:creationId xmlns="" xmlns:a16="http://schemas.microsoft.com/office/drawing/2014/main" id="{5EB8B93F-E7A2-47B8-A03A-3CC8694EE684}"/>
              </a:ext>
            </a:extLst>
          </p:cNvPr>
          <p:cNvCxnSpPr>
            <a:endCxn id="52" idx="0"/>
          </p:cNvCxnSpPr>
          <p:nvPr/>
        </p:nvCxnSpPr>
        <p:spPr bwMode="gray">
          <a:xfrm flipH="1">
            <a:off x="5909190" y="1623752"/>
            <a:ext cx="191960" cy="450586"/>
          </a:xfrm>
          <a:prstGeom prst="line">
            <a:avLst/>
          </a:prstGeom>
          <a:noFill/>
          <a:ln w="12700">
            <a:solidFill>
              <a:srgbClr val="FF0000"/>
            </a:solidFill>
          </a:ln>
          <a:effectLst>
            <a:outerShdw blurRad="50800" dist="38100" dir="5400000" algn="t" rotWithShape="0">
              <a:prstClr val="black">
                <a:alpha val="40000"/>
              </a:prstClr>
            </a:outerShdw>
          </a:effectLst>
          <a:extLst>
            <a:ext uri="{909E8E84-426E-40DD-AFC4-6F175D3DCCD1}">
              <a14:hiddenFill xmlns:a14="http://schemas.microsoft.com/office/drawing/2010/main">
                <a:solidFill>
                  <a:schemeClr val="accent1"/>
                </a:solidFill>
              </a14:hiddenFill>
            </a:ext>
          </a:extLst>
        </p:spPr>
        <p:style>
          <a:lnRef idx="2">
            <a:schemeClr val="dk1"/>
          </a:lnRef>
          <a:fillRef idx="1">
            <a:schemeClr val="lt1"/>
          </a:fillRef>
          <a:effectRef idx="0">
            <a:schemeClr val="dk1"/>
          </a:effectRef>
          <a:fontRef idx="minor">
            <a:schemeClr val="dk1"/>
          </a:fontRef>
        </p:style>
      </p:cxnSp>
      <p:sp>
        <p:nvSpPr>
          <p:cNvPr id="57" name="TextBox 277">
            <a:extLst>
              <a:ext uri="{FF2B5EF4-FFF2-40B4-BE49-F238E27FC236}">
                <a16:creationId xmlns="" xmlns:a16="http://schemas.microsoft.com/office/drawing/2014/main" id="{7F4C2867-E271-442A-931C-D47BF9892A91}"/>
              </a:ext>
            </a:extLst>
          </p:cNvPr>
          <p:cNvSpPr txBox="1"/>
          <p:nvPr/>
        </p:nvSpPr>
        <p:spPr bwMode="gray">
          <a:xfrm>
            <a:off x="7104168" y="1909480"/>
            <a:ext cx="984626" cy="245029"/>
          </a:xfrm>
          <a:prstGeom prst="rect">
            <a:avLst/>
          </a:prstGeom>
          <a:noFill/>
        </p:spPr>
        <p:txBody>
          <a:bodyPr wrap="square" lIns="121864" tIns="60932" rIns="121864" bIns="60932" rtlCol="0">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defTabSz="1218540" fontAlgn="ctr">
              <a:defRPr/>
            </a:pPr>
            <a:r>
              <a:rPr lang="en-US" sz="1200" dirty="0">
                <a:solidFill>
                  <a:srgbClr val="000000"/>
                </a:solidFill>
                <a:latin typeface="Huawei Sans" panose="020C0503030203020204" pitchFamily="34" charset="0"/>
              </a:rPr>
              <a:t>DC node</a:t>
            </a:r>
            <a:endParaRPr lang="en-US" altLang="zh-CN" sz="1200" kern="0" dirty="0">
              <a:solidFill>
                <a:srgbClr val="000000"/>
              </a:solidFill>
              <a:latin typeface="Huawei Sans" panose="020C0503030203020204" pitchFamily="34" charset="0"/>
            </a:endParaRPr>
          </a:p>
        </p:txBody>
      </p:sp>
      <p:cxnSp>
        <p:nvCxnSpPr>
          <p:cNvPr id="58" name="直接连接符 207">
            <a:extLst>
              <a:ext uri="{FF2B5EF4-FFF2-40B4-BE49-F238E27FC236}">
                <a16:creationId xmlns="" xmlns:a16="http://schemas.microsoft.com/office/drawing/2014/main" id="{FA2FF12D-A0B2-4A56-9045-F0CC61151A0E}"/>
              </a:ext>
            </a:extLst>
          </p:cNvPr>
          <p:cNvCxnSpPr/>
          <p:nvPr/>
        </p:nvCxnSpPr>
        <p:spPr bwMode="gray">
          <a:xfrm flipV="1">
            <a:off x="7041391" y="3596607"/>
            <a:ext cx="108383" cy="41326"/>
          </a:xfrm>
          <a:prstGeom prst="line">
            <a:avLst/>
          </a:prstGeom>
          <a:noFill/>
          <a:ln w="952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9" name="直接连接符 208">
            <a:extLst>
              <a:ext uri="{FF2B5EF4-FFF2-40B4-BE49-F238E27FC236}">
                <a16:creationId xmlns="" xmlns:a16="http://schemas.microsoft.com/office/drawing/2014/main" id="{BADC7F28-D79A-40B9-B11A-3B23B3D78E86}"/>
              </a:ext>
            </a:extLst>
          </p:cNvPr>
          <p:cNvCxnSpPr>
            <a:cxnSpLocks noChangeShapeType="1"/>
          </p:cNvCxnSpPr>
          <p:nvPr/>
        </p:nvCxnSpPr>
        <p:spPr bwMode="gray">
          <a:xfrm flipV="1">
            <a:off x="4209318" y="4122227"/>
            <a:ext cx="582523" cy="175024"/>
          </a:xfrm>
          <a:prstGeom prst="line">
            <a:avLst/>
          </a:prstGeom>
          <a:ln/>
        </p:spPr>
        <p:style>
          <a:lnRef idx="1">
            <a:schemeClr val="dk1"/>
          </a:lnRef>
          <a:fillRef idx="0">
            <a:schemeClr val="dk1"/>
          </a:fillRef>
          <a:effectRef idx="0">
            <a:schemeClr val="dk1"/>
          </a:effectRef>
          <a:fontRef idx="minor">
            <a:schemeClr val="tx1"/>
          </a:fontRef>
        </p:style>
      </p:cxnSp>
      <p:cxnSp>
        <p:nvCxnSpPr>
          <p:cNvPr id="60" name="直接连接符 209">
            <a:extLst>
              <a:ext uri="{FF2B5EF4-FFF2-40B4-BE49-F238E27FC236}">
                <a16:creationId xmlns="" xmlns:a16="http://schemas.microsoft.com/office/drawing/2014/main" id="{ADCE113C-421B-4439-AC59-78BA12A5AC5F}"/>
              </a:ext>
            </a:extLst>
          </p:cNvPr>
          <p:cNvCxnSpPr>
            <a:cxnSpLocks noChangeShapeType="1"/>
          </p:cNvCxnSpPr>
          <p:nvPr/>
        </p:nvCxnSpPr>
        <p:spPr bwMode="gray">
          <a:xfrm flipV="1">
            <a:off x="4499843" y="4122227"/>
            <a:ext cx="643825" cy="175024"/>
          </a:xfrm>
          <a:prstGeom prst="line">
            <a:avLst/>
          </a:prstGeom>
          <a:ln/>
        </p:spPr>
        <p:style>
          <a:lnRef idx="1">
            <a:schemeClr val="dk1"/>
          </a:lnRef>
          <a:fillRef idx="0">
            <a:schemeClr val="dk1"/>
          </a:fillRef>
          <a:effectRef idx="0">
            <a:schemeClr val="dk1"/>
          </a:effectRef>
          <a:fontRef idx="minor">
            <a:schemeClr val="tx1"/>
          </a:fontRef>
        </p:style>
      </p:cxnSp>
      <p:cxnSp>
        <p:nvCxnSpPr>
          <p:cNvPr id="61" name="直接连接符 210">
            <a:extLst>
              <a:ext uri="{FF2B5EF4-FFF2-40B4-BE49-F238E27FC236}">
                <a16:creationId xmlns="" xmlns:a16="http://schemas.microsoft.com/office/drawing/2014/main" id="{CCBBD4E5-1BEE-487B-977E-42F4D8640CAD}"/>
              </a:ext>
            </a:extLst>
          </p:cNvPr>
          <p:cNvCxnSpPr>
            <a:cxnSpLocks noChangeShapeType="1"/>
          </p:cNvCxnSpPr>
          <p:nvPr/>
        </p:nvCxnSpPr>
        <p:spPr bwMode="gray">
          <a:xfrm>
            <a:off x="4943166" y="4073656"/>
            <a:ext cx="122603" cy="0"/>
          </a:xfrm>
          <a:prstGeom prst="line">
            <a:avLst/>
          </a:prstGeom>
          <a:noFill/>
          <a:ln w="952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4" name="直接连接符 213">
            <a:extLst>
              <a:ext uri="{FF2B5EF4-FFF2-40B4-BE49-F238E27FC236}">
                <a16:creationId xmlns="" xmlns:a16="http://schemas.microsoft.com/office/drawing/2014/main" id="{86FB47E2-983F-4ECE-9059-43005C75E3FF}"/>
              </a:ext>
            </a:extLst>
          </p:cNvPr>
          <p:cNvCxnSpPr>
            <a:cxnSpLocks/>
            <a:endCxn id="38" idx="2"/>
          </p:cNvCxnSpPr>
          <p:nvPr/>
        </p:nvCxnSpPr>
        <p:spPr bwMode="gray">
          <a:xfrm flipH="1" flipV="1">
            <a:off x="4863869" y="3716334"/>
            <a:ext cx="290097" cy="291800"/>
          </a:xfrm>
          <a:prstGeom prst="line">
            <a:avLst/>
          </a:prstGeom>
          <a:noFill/>
          <a:ln w="12700">
            <a:solidFill>
              <a:srgbClr val="00B050"/>
            </a:solidFill>
          </a:ln>
          <a:effectLst>
            <a:outerShdw blurRad="50800" dist="38100" dir="5400000" algn="t" rotWithShape="0">
              <a:prstClr val="black">
                <a:alpha val="40000"/>
              </a:prstClr>
            </a:outerShdw>
          </a:effectLst>
          <a:extLst>
            <a:ext uri="{909E8E84-426E-40DD-AFC4-6F175D3DCCD1}">
              <a14:hiddenFill xmlns:a14="http://schemas.microsoft.com/office/drawing/2010/main">
                <a:solidFill>
                  <a:schemeClr val="accent1"/>
                </a:solidFill>
              </a14:hiddenFill>
            </a:ext>
          </a:extLst>
        </p:spPr>
        <p:style>
          <a:lnRef idx="2">
            <a:schemeClr val="dk1"/>
          </a:lnRef>
          <a:fillRef idx="1">
            <a:schemeClr val="lt1"/>
          </a:fillRef>
          <a:effectRef idx="0">
            <a:schemeClr val="dk1"/>
          </a:effectRef>
          <a:fontRef idx="minor">
            <a:schemeClr val="dk1"/>
          </a:fontRef>
        </p:style>
      </p:cxnSp>
      <p:cxnSp>
        <p:nvCxnSpPr>
          <p:cNvPr id="65" name="直接连接符 214">
            <a:extLst>
              <a:ext uri="{FF2B5EF4-FFF2-40B4-BE49-F238E27FC236}">
                <a16:creationId xmlns="" xmlns:a16="http://schemas.microsoft.com/office/drawing/2014/main" id="{D039B4F0-863C-436C-A296-AE88104FF175}"/>
              </a:ext>
            </a:extLst>
          </p:cNvPr>
          <p:cNvCxnSpPr>
            <a:cxnSpLocks/>
            <a:endCxn id="37" idx="2"/>
          </p:cNvCxnSpPr>
          <p:nvPr/>
        </p:nvCxnSpPr>
        <p:spPr bwMode="gray">
          <a:xfrm flipH="1" flipV="1">
            <a:off x="4617347" y="3633243"/>
            <a:ext cx="250321" cy="374891"/>
          </a:xfrm>
          <a:prstGeom prst="line">
            <a:avLst/>
          </a:prstGeom>
          <a:noFill/>
          <a:ln w="12700">
            <a:solidFill>
              <a:srgbClr val="FF0000"/>
            </a:solidFill>
          </a:ln>
          <a:effectLst>
            <a:outerShdw blurRad="50800" dist="38100" dir="5400000" algn="t" rotWithShape="0">
              <a:prstClr val="black">
                <a:alpha val="40000"/>
              </a:prstClr>
            </a:outerShdw>
          </a:effectLst>
          <a:extLst>
            <a:ext uri="{909E8E84-426E-40DD-AFC4-6F175D3DCCD1}">
              <a14:hiddenFill xmlns:a14="http://schemas.microsoft.com/office/drawing/2010/main">
                <a:solidFill>
                  <a:schemeClr val="accent1"/>
                </a:solidFill>
              </a14:hiddenFill>
            </a:ext>
          </a:extLst>
        </p:spPr>
        <p:style>
          <a:lnRef idx="2">
            <a:schemeClr val="dk1"/>
          </a:lnRef>
          <a:fillRef idx="1">
            <a:schemeClr val="lt1"/>
          </a:fillRef>
          <a:effectRef idx="0">
            <a:schemeClr val="dk1"/>
          </a:effectRef>
          <a:fontRef idx="minor">
            <a:schemeClr val="dk1"/>
          </a:fontRef>
        </p:style>
      </p:cxnSp>
      <p:sp>
        <p:nvSpPr>
          <p:cNvPr id="66" name="矩形 215">
            <a:extLst>
              <a:ext uri="{FF2B5EF4-FFF2-40B4-BE49-F238E27FC236}">
                <a16:creationId xmlns="" xmlns:a16="http://schemas.microsoft.com/office/drawing/2014/main" id="{1B805EE9-A70B-4087-B3B7-3511FD8633A0}"/>
              </a:ext>
            </a:extLst>
          </p:cNvPr>
          <p:cNvSpPr/>
          <p:nvPr/>
        </p:nvSpPr>
        <p:spPr bwMode="gray">
          <a:xfrm>
            <a:off x="3604258" y="3889297"/>
            <a:ext cx="1367929" cy="307720"/>
          </a:xfrm>
          <a:prstGeom prst="rect">
            <a:avLst/>
          </a:prstGeom>
        </p:spPr>
        <p:txBody>
          <a:bodyPr wrap="square" lIns="121864" tIns="60932" rIns="121864" bIns="60932">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defTabSz="1218540" fontAlgn="ctr">
              <a:defRPr/>
            </a:pPr>
            <a:r>
              <a:rPr lang="en-US" sz="1200" b="1" dirty="0">
                <a:solidFill>
                  <a:srgbClr val="C00000"/>
                </a:solidFill>
                <a:latin typeface="Huawei Sans" panose="020C0503030203020204" pitchFamily="34" charset="0"/>
              </a:rPr>
              <a:t>Level-1 branch</a:t>
            </a:r>
            <a:endParaRPr lang="en-US" altLang="zh-CN" sz="1200" b="1" dirty="0">
              <a:solidFill>
                <a:srgbClr val="C00000"/>
              </a:solidFill>
              <a:latin typeface="Huawei Sans" panose="020C0503030203020204" pitchFamily="34" charset="0"/>
            </a:endParaRPr>
          </a:p>
        </p:txBody>
      </p:sp>
      <p:sp>
        <p:nvSpPr>
          <p:cNvPr id="67" name="TextBox 263">
            <a:extLst>
              <a:ext uri="{FF2B5EF4-FFF2-40B4-BE49-F238E27FC236}">
                <a16:creationId xmlns="" xmlns:a16="http://schemas.microsoft.com/office/drawing/2014/main" id="{BB9366C1-C02E-4F6B-AA0E-3AEAC45FB9D3}"/>
              </a:ext>
            </a:extLst>
          </p:cNvPr>
          <p:cNvSpPr txBox="1"/>
          <p:nvPr/>
        </p:nvSpPr>
        <p:spPr bwMode="gray">
          <a:xfrm>
            <a:off x="3545673" y="2579939"/>
            <a:ext cx="1204917" cy="492386"/>
          </a:xfrm>
          <a:prstGeom prst="rect">
            <a:avLst/>
          </a:prstGeom>
          <a:noFill/>
        </p:spPr>
        <p:txBody>
          <a:bodyPr wrap="square" lIns="121864" tIns="60932" rIns="121864" bIns="60932" rtlCol="0">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defTabSz="1218540" fontAlgn="ctr">
              <a:defRPr/>
            </a:pPr>
            <a:r>
              <a:rPr lang="en-US" sz="1200" dirty="0">
                <a:solidFill>
                  <a:srgbClr val="000000"/>
                </a:solidFill>
                <a:latin typeface="Huawei Sans" panose="020C0503030203020204" pitchFamily="34" charset="0"/>
              </a:rPr>
              <a:t>Aggregation node</a:t>
            </a:r>
          </a:p>
        </p:txBody>
      </p:sp>
      <p:cxnSp>
        <p:nvCxnSpPr>
          <p:cNvPr id="68" name="直接连接符 217">
            <a:extLst>
              <a:ext uri="{FF2B5EF4-FFF2-40B4-BE49-F238E27FC236}">
                <a16:creationId xmlns="" xmlns:a16="http://schemas.microsoft.com/office/drawing/2014/main" id="{B32FAED1-4A75-4E0F-A7D6-59E1BCD54647}"/>
              </a:ext>
            </a:extLst>
          </p:cNvPr>
          <p:cNvCxnSpPr/>
          <p:nvPr/>
        </p:nvCxnSpPr>
        <p:spPr bwMode="gray">
          <a:xfrm>
            <a:off x="4028929" y="3185470"/>
            <a:ext cx="108383" cy="28106"/>
          </a:xfrm>
          <a:prstGeom prst="line">
            <a:avLst/>
          </a:prstGeom>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pic>
        <p:nvPicPr>
          <p:cNvPr id="69" name="Picture 7">
            <a:extLst>
              <a:ext uri="{FF2B5EF4-FFF2-40B4-BE49-F238E27FC236}">
                <a16:creationId xmlns="" xmlns:a16="http://schemas.microsoft.com/office/drawing/2014/main" id="{D1F2B533-224E-4D2E-BDCF-83913760E9D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p:blipFill>
        <p:spPr bwMode="gray">
          <a:xfrm>
            <a:off x="3946277" y="3186103"/>
            <a:ext cx="205295" cy="168635"/>
          </a:xfrm>
          <a:prstGeom prst="rect">
            <a:avLst/>
          </a:prstGeom>
          <a:noFill/>
          <a:ln w="9525">
            <a:noFill/>
            <a:miter lim="800000"/>
            <a:headEnd/>
            <a:tailEnd/>
          </a:ln>
        </p:spPr>
      </p:pic>
      <p:cxnSp>
        <p:nvCxnSpPr>
          <p:cNvPr id="70" name="直接连接符 219">
            <a:extLst>
              <a:ext uri="{FF2B5EF4-FFF2-40B4-BE49-F238E27FC236}">
                <a16:creationId xmlns="" xmlns:a16="http://schemas.microsoft.com/office/drawing/2014/main" id="{646FBACB-42D7-474A-8725-5F95C502195A}"/>
              </a:ext>
            </a:extLst>
          </p:cNvPr>
          <p:cNvCxnSpPr>
            <a:stCxn id="69" idx="3"/>
            <a:endCxn id="27" idx="1"/>
          </p:cNvCxnSpPr>
          <p:nvPr/>
        </p:nvCxnSpPr>
        <p:spPr bwMode="gray">
          <a:xfrm flipV="1">
            <a:off x="4158438" y="3173739"/>
            <a:ext cx="871093" cy="96682"/>
          </a:xfrm>
          <a:prstGeom prst="line">
            <a:avLst/>
          </a:prstGeom>
          <a:noFill/>
          <a:ln w="12700">
            <a:solidFill>
              <a:srgbClr val="00B050"/>
            </a:solidFill>
          </a:ln>
          <a:effectLst>
            <a:outerShdw blurRad="50800" dist="38100" dir="5400000" algn="t" rotWithShape="0">
              <a:prstClr val="black">
                <a:alpha val="40000"/>
              </a:prstClr>
            </a:outerShdw>
          </a:effectLst>
          <a:extLst>
            <a:ext uri="{909E8E84-426E-40DD-AFC4-6F175D3DCCD1}">
              <a14:hiddenFill xmlns:a14="http://schemas.microsoft.com/office/drawing/2010/main">
                <a:solidFill>
                  <a:schemeClr val="accent1"/>
                </a:solidFill>
              </a14:hiddenFill>
            </a:ext>
          </a:extLst>
        </p:spPr>
        <p:style>
          <a:lnRef idx="2">
            <a:schemeClr val="dk1"/>
          </a:lnRef>
          <a:fillRef idx="1">
            <a:schemeClr val="lt1"/>
          </a:fillRef>
          <a:effectRef idx="0">
            <a:schemeClr val="dk1"/>
          </a:effectRef>
          <a:fontRef idx="minor">
            <a:schemeClr val="dk1"/>
          </a:fontRef>
        </p:style>
      </p:cxnSp>
      <p:sp>
        <p:nvSpPr>
          <p:cNvPr id="71" name="Text Box 220">
            <a:extLst>
              <a:ext uri="{FF2B5EF4-FFF2-40B4-BE49-F238E27FC236}">
                <a16:creationId xmlns="" xmlns:a16="http://schemas.microsoft.com/office/drawing/2014/main" id="{C4D429C2-0208-4544-A29A-0FC55832B502}"/>
              </a:ext>
            </a:extLst>
          </p:cNvPr>
          <p:cNvSpPr txBox="1">
            <a:spLocks noChangeArrowheads="1"/>
          </p:cNvSpPr>
          <p:nvPr/>
        </p:nvSpPr>
        <p:spPr bwMode="gray">
          <a:xfrm>
            <a:off x="5393087" y="3303725"/>
            <a:ext cx="1098511" cy="364245"/>
          </a:xfrm>
          <a:prstGeom prst="rect">
            <a:avLst/>
          </a:prstGeom>
          <a:solidFill>
            <a:srgbClr val="E28189"/>
          </a:solidFill>
          <a:ln w="9525" algn="ctr">
            <a:noFill/>
            <a:miter lim="800000"/>
            <a:headEnd/>
            <a:tailEnd/>
          </a:ln>
        </p:spPr>
        <p:txBody>
          <a:bodyPr wrap="square" lIns="0" tIns="0" rIns="0" bIns="0">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defTabSz="1218540" fontAlgn="ctr">
              <a:defRPr/>
            </a:pPr>
            <a:r>
              <a:rPr lang="en-US" sz="1200" dirty="0">
                <a:solidFill>
                  <a:prstClr val="white"/>
                </a:solidFill>
                <a:latin typeface="Huawei Sans" panose="020C0503030203020204" pitchFamily="34" charset="0"/>
              </a:rPr>
              <a:t>Core backbone layer</a:t>
            </a:r>
            <a:endParaRPr lang="en-US" altLang="zh-CN" sz="1200" kern="0" dirty="0">
              <a:solidFill>
                <a:prstClr val="white"/>
              </a:solidFill>
              <a:latin typeface="Huawei Sans" panose="020C0503030203020204" pitchFamily="34" charset="0"/>
            </a:endParaRPr>
          </a:p>
        </p:txBody>
      </p:sp>
      <p:cxnSp>
        <p:nvCxnSpPr>
          <p:cNvPr id="72" name="直接连接符 221">
            <a:extLst>
              <a:ext uri="{FF2B5EF4-FFF2-40B4-BE49-F238E27FC236}">
                <a16:creationId xmlns="" xmlns:a16="http://schemas.microsoft.com/office/drawing/2014/main" id="{C85AA90F-B673-4135-93DC-06E21B79964F}"/>
              </a:ext>
            </a:extLst>
          </p:cNvPr>
          <p:cNvCxnSpPr/>
          <p:nvPr/>
        </p:nvCxnSpPr>
        <p:spPr bwMode="gray">
          <a:xfrm flipV="1">
            <a:off x="3920582" y="2831527"/>
            <a:ext cx="1218463" cy="256271"/>
          </a:xfrm>
          <a:prstGeom prst="line">
            <a:avLst/>
          </a:prstGeom>
          <a:noFill/>
          <a:ln w="12700">
            <a:solidFill>
              <a:srgbClr val="FF0000"/>
            </a:solidFill>
          </a:ln>
          <a:effectLst>
            <a:outerShdw blurRad="50800" dist="38100" dir="5400000" algn="t" rotWithShape="0">
              <a:prstClr val="black">
                <a:alpha val="40000"/>
              </a:prstClr>
            </a:outerShdw>
          </a:effectLst>
        </p:spPr>
        <p:style>
          <a:lnRef idx="2">
            <a:schemeClr val="dk1"/>
          </a:lnRef>
          <a:fillRef idx="1">
            <a:schemeClr val="lt1"/>
          </a:fillRef>
          <a:effectRef idx="0">
            <a:schemeClr val="dk1"/>
          </a:effectRef>
          <a:fontRef idx="minor">
            <a:schemeClr val="dk1"/>
          </a:fontRef>
        </p:style>
      </p:cxnSp>
      <p:pic>
        <p:nvPicPr>
          <p:cNvPr id="73" name="Picture 7">
            <a:extLst>
              <a:ext uri="{FF2B5EF4-FFF2-40B4-BE49-F238E27FC236}">
                <a16:creationId xmlns="" xmlns:a16="http://schemas.microsoft.com/office/drawing/2014/main" id="{C0E229D5-4610-4A8C-A655-A4DA2BB978E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p:blipFill>
        <p:spPr bwMode="gray">
          <a:xfrm>
            <a:off x="3920879" y="2996460"/>
            <a:ext cx="205295" cy="168635"/>
          </a:xfrm>
          <a:prstGeom prst="rect">
            <a:avLst/>
          </a:prstGeom>
          <a:noFill/>
          <a:ln w="9525">
            <a:noFill/>
            <a:miter lim="800000"/>
            <a:headEnd/>
            <a:tailEnd/>
          </a:ln>
        </p:spPr>
      </p:pic>
      <p:sp>
        <p:nvSpPr>
          <p:cNvPr id="74" name="椭圆 223">
            <a:extLst>
              <a:ext uri="{FF2B5EF4-FFF2-40B4-BE49-F238E27FC236}">
                <a16:creationId xmlns="" xmlns:a16="http://schemas.microsoft.com/office/drawing/2014/main" id="{8A8510CD-5040-4369-8F20-3C8857866832}"/>
              </a:ext>
            </a:extLst>
          </p:cNvPr>
          <p:cNvSpPr/>
          <p:nvPr/>
        </p:nvSpPr>
        <p:spPr bwMode="gray">
          <a:xfrm>
            <a:off x="5237301" y="2631587"/>
            <a:ext cx="1380001" cy="177830"/>
          </a:xfrm>
          <a:prstGeom prst="ellipse">
            <a:avLst/>
          </a:prstGeom>
          <a:noFill/>
          <a:ln w="12700">
            <a:solidFill>
              <a:srgbClr val="FF0000"/>
            </a:solidFill>
          </a:ln>
          <a:effectLst>
            <a:outerShdw blurRad="50800" dist="38100" dir="5400000" algn="t" rotWithShape="0">
              <a:prstClr val="black">
                <a:alpha val="40000"/>
              </a:prstClr>
            </a:outerShdw>
          </a:effectLst>
        </p:spPr>
        <p:style>
          <a:lnRef idx="2">
            <a:schemeClr val="dk1"/>
          </a:lnRef>
          <a:fillRef idx="1">
            <a:schemeClr val="lt1"/>
          </a:fillRef>
          <a:effectRef idx="0">
            <a:schemeClr val="dk1"/>
          </a:effectRef>
          <a:fontRef idx="minor">
            <a:schemeClr val="dk1"/>
          </a:fontRef>
        </p:style>
        <p:txBody>
          <a:bodyPr wrap="square" lIns="121864" tIns="60932" rIns="121864" bIns="60932" anchor="ctr">
            <a:noAutofit/>
            <a:scene3d>
              <a:camera prst="orthographicFront"/>
              <a:lightRig rig="soft" dir="t">
                <a:rot lat="0" lon="0" rev="10800000"/>
              </a:lightRig>
            </a:scene3d>
            <a:sp3d>
              <a:bevelT w="27940" h="12700"/>
              <a:contourClr>
                <a:srgbClr val="DDDDDD"/>
              </a:contourClr>
            </a:sp3d>
          </a:bodyPr>
          <a:lstStyle>
            <a:defPPr>
              <a:defRPr lang="en-US"/>
            </a:defPPr>
            <a:lvl1pPr marL="0" algn="l" defTabSz="914478" rtl="0" eaLnBrk="1" latinLnBrk="0" hangingPunct="1">
              <a:defRPr sz="1800" kern="1200">
                <a:solidFill>
                  <a:schemeClr val="dk1"/>
                </a:solidFill>
                <a:latin typeface="Arial"/>
                <a:ea typeface="+mn-ea"/>
                <a:cs typeface="+mn-cs"/>
              </a:defRPr>
            </a:lvl1pPr>
            <a:lvl2pPr marL="457240" algn="l" defTabSz="914478" rtl="0" eaLnBrk="1" latinLnBrk="0" hangingPunct="1">
              <a:defRPr sz="1800" kern="1200">
                <a:solidFill>
                  <a:schemeClr val="dk1"/>
                </a:solidFill>
                <a:latin typeface="Arial"/>
                <a:ea typeface="+mn-ea"/>
                <a:cs typeface="+mn-cs"/>
              </a:defRPr>
            </a:lvl2pPr>
            <a:lvl3pPr marL="914478" algn="l" defTabSz="914478" rtl="0" eaLnBrk="1" latinLnBrk="0" hangingPunct="1">
              <a:defRPr sz="1800" kern="1200">
                <a:solidFill>
                  <a:schemeClr val="dk1"/>
                </a:solidFill>
                <a:latin typeface="Arial"/>
                <a:ea typeface="+mn-ea"/>
                <a:cs typeface="+mn-cs"/>
              </a:defRPr>
            </a:lvl3pPr>
            <a:lvl4pPr marL="1371718" algn="l" defTabSz="914478" rtl="0" eaLnBrk="1" latinLnBrk="0" hangingPunct="1">
              <a:defRPr sz="1800" kern="1200">
                <a:solidFill>
                  <a:schemeClr val="dk1"/>
                </a:solidFill>
                <a:latin typeface="Arial"/>
                <a:ea typeface="+mn-ea"/>
                <a:cs typeface="+mn-cs"/>
              </a:defRPr>
            </a:lvl4pPr>
            <a:lvl5pPr marL="1828957" algn="l" defTabSz="914478" rtl="0" eaLnBrk="1" latinLnBrk="0" hangingPunct="1">
              <a:defRPr sz="1800" kern="1200">
                <a:solidFill>
                  <a:schemeClr val="dk1"/>
                </a:solidFill>
                <a:latin typeface="Arial"/>
                <a:ea typeface="+mn-ea"/>
                <a:cs typeface="+mn-cs"/>
              </a:defRPr>
            </a:lvl5pPr>
            <a:lvl6pPr marL="2286196" algn="l" defTabSz="914478" rtl="0" eaLnBrk="1" latinLnBrk="0" hangingPunct="1">
              <a:defRPr sz="1800" kern="1200">
                <a:solidFill>
                  <a:schemeClr val="dk1"/>
                </a:solidFill>
                <a:latin typeface="Arial"/>
                <a:ea typeface="+mn-ea"/>
                <a:cs typeface="+mn-cs"/>
              </a:defRPr>
            </a:lvl6pPr>
            <a:lvl7pPr marL="2743435" algn="l" defTabSz="914478" rtl="0" eaLnBrk="1" latinLnBrk="0" hangingPunct="1">
              <a:defRPr sz="1800" kern="1200">
                <a:solidFill>
                  <a:schemeClr val="dk1"/>
                </a:solidFill>
                <a:latin typeface="Arial"/>
                <a:ea typeface="+mn-ea"/>
                <a:cs typeface="+mn-cs"/>
              </a:defRPr>
            </a:lvl7pPr>
            <a:lvl8pPr marL="3200675" algn="l" defTabSz="914478" rtl="0" eaLnBrk="1" latinLnBrk="0" hangingPunct="1">
              <a:defRPr sz="1800" kern="1200">
                <a:solidFill>
                  <a:schemeClr val="dk1"/>
                </a:solidFill>
                <a:latin typeface="Arial"/>
                <a:ea typeface="+mn-ea"/>
                <a:cs typeface="+mn-cs"/>
              </a:defRPr>
            </a:lvl8pPr>
            <a:lvl9pPr marL="3657913" algn="l" defTabSz="914478" rtl="0" eaLnBrk="1" latinLnBrk="0" hangingPunct="1">
              <a:defRPr sz="1800" kern="1200">
                <a:solidFill>
                  <a:schemeClr val="dk1"/>
                </a:solidFill>
                <a:latin typeface="Arial"/>
                <a:ea typeface="+mn-ea"/>
                <a:cs typeface="+mn-cs"/>
              </a:defRPr>
            </a:lvl9pPr>
          </a:lstStyle>
          <a:p>
            <a:pPr algn="ctr" defTabSz="1218540" fontAlgn="ctr">
              <a:defRPr/>
            </a:pPr>
            <a:endParaRPr lang="en-US" sz="1200" b="1" spc="200" dirty="0">
              <a:ln w="11430"/>
              <a:solidFill>
                <a:srgbClr val="F8F8F8"/>
              </a:solidFill>
              <a:effectLst>
                <a:outerShdw blurRad="25400" algn="tl" rotWithShape="0">
                  <a:srgbClr val="000000">
                    <a:alpha val="43000"/>
                  </a:srgbClr>
                </a:outerShdw>
              </a:effectLst>
              <a:latin typeface="Huawei Sans" panose="020C0503030203020204" pitchFamily="34" charset="0"/>
            </a:endParaRPr>
          </a:p>
        </p:txBody>
      </p:sp>
      <p:cxnSp>
        <p:nvCxnSpPr>
          <p:cNvPr id="79" name="直接连接符 226">
            <a:extLst>
              <a:ext uri="{FF2B5EF4-FFF2-40B4-BE49-F238E27FC236}">
                <a16:creationId xmlns="" xmlns:a16="http://schemas.microsoft.com/office/drawing/2014/main" id="{7461724C-AE7D-468E-946B-B68001652312}"/>
              </a:ext>
            </a:extLst>
          </p:cNvPr>
          <p:cNvCxnSpPr>
            <a:cxnSpLocks noChangeShapeType="1"/>
          </p:cNvCxnSpPr>
          <p:nvPr/>
        </p:nvCxnSpPr>
        <p:spPr bwMode="gray">
          <a:xfrm flipV="1">
            <a:off x="6111849" y="1396460"/>
            <a:ext cx="36763" cy="90073"/>
          </a:xfrm>
          <a:prstGeom prst="line">
            <a:avLst/>
          </a:prstGeom>
          <a:noFill/>
          <a:ln w="3175" algn="ctr">
            <a:solidFill>
              <a:schemeClr val="bg2">
                <a:lumMod val="50000"/>
              </a:schemeClr>
            </a:solidFill>
            <a:round/>
            <a:headEnd/>
            <a:tailEnd/>
          </a:ln>
        </p:spPr>
      </p:cxnSp>
      <p:cxnSp>
        <p:nvCxnSpPr>
          <p:cNvPr id="80" name="直接连接符 227">
            <a:extLst>
              <a:ext uri="{FF2B5EF4-FFF2-40B4-BE49-F238E27FC236}">
                <a16:creationId xmlns="" xmlns:a16="http://schemas.microsoft.com/office/drawing/2014/main" id="{C9FC70A8-F9EB-4E20-BBDC-B7FD6A96C667}"/>
              </a:ext>
            </a:extLst>
          </p:cNvPr>
          <p:cNvCxnSpPr>
            <a:cxnSpLocks noChangeShapeType="1"/>
          </p:cNvCxnSpPr>
          <p:nvPr/>
        </p:nvCxnSpPr>
        <p:spPr bwMode="gray">
          <a:xfrm flipH="1" flipV="1">
            <a:off x="6366701" y="1390469"/>
            <a:ext cx="15974" cy="208485"/>
          </a:xfrm>
          <a:prstGeom prst="line">
            <a:avLst/>
          </a:prstGeom>
          <a:noFill/>
          <a:ln w="6350" algn="ctr">
            <a:solidFill>
              <a:schemeClr val="bg2">
                <a:lumMod val="50000"/>
              </a:schemeClr>
            </a:solidFill>
            <a:round/>
            <a:headEnd/>
            <a:tailEnd/>
          </a:ln>
        </p:spPr>
      </p:cxnSp>
      <p:cxnSp>
        <p:nvCxnSpPr>
          <p:cNvPr id="81" name="直接连接符 228">
            <a:extLst>
              <a:ext uri="{FF2B5EF4-FFF2-40B4-BE49-F238E27FC236}">
                <a16:creationId xmlns="" xmlns:a16="http://schemas.microsoft.com/office/drawing/2014/main" id="{2D7AEC02-2B98-43C5-AFF0-465BBE5BFD19}"/>
              </a:ext>
            </a:extLst>
          </p:cNvPr>
          <p:cNvCxnSpPr/>
          <p:nvPr/>
        </p:nvCxnSpPr>
        <p:spPr bwMode="gray">
          <a:xfrm flipV="1">
            <a:off x="6065786" y="1602259"/>
            <a:ext cx="0" cy="131790"/>
          </a:xfrm>
          <a:prstGeom prst="line">
            <a:avLst/>
          </a:prstGeom>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cxnSp>
        <p:nvCxnSpPr>
          <p:cNvPr id="82" name="直接连接符 229">
            <a:extLst>
              <a:ext uri="{FF2B5EF4-FFF2-40B4-BE49-F238E27FC236}">
                <a16:creationId xmlns="" xmlns:a16="http://schemas.microsoft.com/office/drawing/2014/main" id="{8287E65A-4F3C-4D60-9E40-F46418687410}"/>
              </a:ext>
            </a:extLst>
          </p:cNvPr>
          <p:cNvCxnSpPr/>
          <p:nvPr/>
        </p:nvCxnSpPr>
        <p:spPr bwMode="gray">
          <a:xfrm flipV="1">
            <a:off x="6386242" y="1602259"/>
            <a:ext cx="0" cy="131790"/>
          </a:xfrm>
          <a:prstGeom prst="line">
            <a:avLst/>
          </a:prstGeom>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cxnSp>
        <p:nvCxnSpPr>
          <p:cNvPr id="83" name="直接连接符 230">
            <a:extLst>
              <a:ext uri="{FF2B5EF4-FFF2-40B4-BE49-F238E27FC236}">
                <a16:creationId xmlns="" xmlns:a16="http://schemas.microsoft.com/office/drawing/2014/main" id="{C5F20AC2-CA6F-4286-BED8-F5D791D11A14}"/>
              </a:ext>
            </a:extLst>
          </p:cNvPr>
          <p:cNvCxnSpPr/>
          <p:nvPr/>
        </p:nvCxnSpPr>
        <p:spPr bwMode="gray">
          <a:xfrm>
            <a:off x="6169831" y="1565087"/>
            <a:ext cx="112368" cy="0"/>
          </a:xfrm>
          <a:prstGeom prst="line">
            <a:avLst/>
          </a:prstGeom>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cxnSp>
        <p:nvCxnSpPr>
          <p:cNvPr id="84" name="直接连接符 231">
            <a:extLst>
              <a:ext uri="{FF2B5EF4-FFF2-40B4-BE49-F238E27FC236}">
                <a16:creationId xmlns="" xmlns:a16="http://schemas.microsoft.com/office/drawing/2014/main" id="{BEEE4612-DB03-4318-8773-D2C2176AA6CB}"/>
              </a:ext>
            </a:extLst>
          </p:cNvPr>
          <p:cNvCxnSpPr/>
          <p:nvPr/>
        </p:nvCxnSpPr>
        <p:spPr bwMode="gray">
          <a:xfrm>
            <a:off x="6169831" y="1804757"/>
            <a:ext cx="112368" cy="0"/>
          </a:xfrm>
          <a:prstGeom prst="line">
            <a:avLst/>
          </a:prstGeom>
          <a:noFill/>
          <a:ln w="3175" algn="ctr">
            <a:solidFill>
              <a:schemeClr val="bg2">
                <a:lumMod val="50000"/>
              </a:schemeClr>
            </a:solidFill>
            <a:round/>
            <a:headEnd/>
            <a:tailEnd/>
          </a:ln>
        </p:spPr>
      </p:cxnSp>
      <p:grpSp>
        <p:nvGrpSpPr>
          <p:cNvPr id="103" name="组合 240">
            <a:extLst>
              <a:ext uri="{FF2B5EF4-FFF2-40B4-BE49-F238E27FC236}">
                <a16:creationId xmlns="" xmlns:a16="http://schemas.microsoft.com/office/drawing/2014/main" id="{6DF904A2-4B4B-4625-AD3B-AE3278891218}"/>
              </a:ext>
            </a:extLst>
          </p:cNvPr>
          <p:cNvGrpSpPr/>
          <p:nvPr/>
        </p:nvGrpSpPr>
        <p:grpSpPr bwMode="gray">
          <a:xfrm>
            <a:off x="2957999" y="987090"/>
            <a:ext cx="5758266" cy="818699"/>
            <a:chOff x="1551933" y="796597"/>
            <a:chExt cx="4320409" cy="614244"/>
          </a:xfrm>
        </p:grpSpPr>
        <p:cxnSp>
          <p:nvCxnSpPr>
            <p:cNvPr id="104" name="直接连接符 529">
              <a:extLst>
                <a:ext uri="{FF2B5EF4-FFF2-40B4-BE49-F238E27FC236}">
                  <a16:creationId xmlns="" xmlns:a16="http://schemas.microsoft.com/office/drawing/2014/main" id="{B2C9AFD8-C636-4669-A9CE-EFE0266CB4B2}"/>
                </a:ext>
              </a:extLst>
            </p:cNvPr>
            <p:cNvCxnSpPr/>
            <p:nvPr/>
          </p:nvCxnSpPr>
          <p:spPr bwMode="gray">
            <a:xfrm flipV="1">
              <a:off x="2133162" y="838783"/>
              <a:ext cx="3177355" cy="11768"/>
            </a:xfrm>
            <a:prstGeom prst="line">
              <a:avLst/>
            </a:prstGeom>
            <a:ln w="15875" cmpd="thickThin">
              <a:solidFill>
                <a:schemeClr val="accent1">
                  <a:lumMod val="75000"/>
                </a:schemeClr>
              </a:solidFill>
              <a:prstDash val="dash"/>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cxnSp>
          <p:nvCxnSpPr>
            <p:cNvPr id="105" name="直接连接符 530">
              <a:extLst>
                <a:ext uri="{FF2B5EF4-FFF2-40B4-BE49-F238E27FC236}">
                  <a16:creationId xmlns="" xmlns:a16="http://schemas.microsoft.com/office/drawing/2014/main" id="{0205BF36-6E1B-4086-90B3-24D88E575B23}"/>
                </a:ext>
              </a:extLst>
            </p:cNvPr>
            <p:cNvCxnSpPr/>
            <p:nvPr/>
          </p:nvCxnSpPr>
          <p:spPr bwMode="gray">
            <a:xfrm flipV="1">
              <a:off x="2070143" y="796597"/>
              <a:ext cx="3342022" cy="10851"/>
            </a:xfrm>
            <a:prstGeom prst="line">
              <a:avLst/>
            </a:prstGeom>
            <a:ln w="15875" cmpd="thickThin">
              <a:solidFill>
                <a:schemeClr val="accent1">
                  <a:lumMod val="75000"/>
                </a:schemeClr>
              </a:solidFill>
              <a:prstDash val="dash"/>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cxnSp>
          <p:nvCxnSpPr>
            <p:cNvPr id="106" name="直接连接符 531">
              <a:extLst>
                <a:ext uri="{FF2B5EF4-FFF2-40B4-BE49-F238E27FC236}">
                  <a16:creationId xmlns="" xmlns:a16="http://schemas.microsoft.com/office/drawing/2014/main" id="{E2B00DF6-F76C-4565-A235-3D53C5C26EAE}"/>
                </a:ext>
              </a:extLst>
            </p:cNvPr>
            <p:cNvCxnSpPr/>
            <p:nvPr/>
          </p:nvCxnSpPr>
          <p:spPr bwMode="gray">
            <a:xfrm flipH="1">
              <a:off x="1551933" y="812849"/>
              <a:ext cx="508398" cy="597992"/>
            </a:xfrm>
            <a:prstGeom prst="line">
              <a:avLst/>
            </a:prstGeom>
            <a:ln w="15875" cmpd="thickThin">
              <a:solidFill>
                <a:schemeClr val="accent1">
                  <a:lumMod val="75000"/>
                </a:schemeClr>
              </a:solidFill>
              <a:prstDash val="dash"/>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cxnSp>
          <p:nvCxnSpPr>
            <p:cNvPr id="107" name="直接连接符 532">
              <a:extLst>
                <a:ext uri="{FF2B5EF4-FFF2-40B4-BE49-F238E27FC236}">
                  <a16:creationId xmlns="" xmlns:a16="http://schemas.microsoft.com/office/drawing/2014/main" id="{E78DAA7F-E8C8-4507-84FA-8CA2409EA275}"/>
                </a:ext>
              </a:extLst>
            </p:cNvPr>
            <p:cNvCxnSpPr/>
            <p:nvPr/>
          </p:nvCxnSpPr>
          <p:spPr bwMode="gray">
            <a:xfrm flipH="1">
              <a:off x="1876496" y="847653"/>
              <a:ext cx="249750" cy="493511"/>
            </a:xfrm>
            <a:prstGeom prst="line">
              <a:avLst/>
            </a:prstGeom>
            <a:ln w="15875" cmpd="thickThin">
              <a:solidFill>
                <a:schemeClr val="accent1">
                  <a:lumMod val="75000"/>
                </a:schemeClr>
              </a:solidFill>
              <a:prstDash val="dash"/>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cxnSp>
          <p:nvCxnSpPr>
            <p:cNvPr id="108" name="直接连接符 533">
              <a:extLst>
                <a:ext uri="{FF2B5EF4-FFF2-40B4-BE49-F238E27FC236}">
                  <a16:creationId xmlns="" xmlns:a16="http://schemas.microsoft.com/office/drawing/2014/main" id="{74B33637-D5FD-4EE1-9FC1-847F4B10ACE8}"/>
                </a:ext>
              </a:extLst>
            </p:cNvPr>
            <p:cNvCxnSpPr/>
            <p:nvPr/>
          </p:nvCxnSpPr>
          <p:spPr bwMode="gray">
            <a:xfrm>
              <a:off x="5333722" y="854563"/>
              <a:ext cx="296224" cy="493064"/>
            </a:xfrm>
            <a:prstGeom prst="line">
              <a:avLst/>
            </a:prstGeom>
            <a:ln w="15875" cmpd="thickThin">
              <a:solidFill>
                <a:schemeClr val="accent1">
                  <a:lumMod val="75000"/>
                </a:schemeClr>
              </a:solidFill>
              <a:prstDash val="dash"/>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cxnSp>
          <p:nvCxnSpPr>
            <p:cNvPr id="109" name="直接连接符 534">
              <a:extLst>
                <a:ext uri="{FF2B5EF4-FFF2-40B4-BE49-F238E27FC236}">
                  <a16:creationId xmlns="" xmlns:a16="http://schemas.microsoft.com/office/drawing/2014/main" id="{6FE68011-638A-459C-A169-7697509625E6}"/>
                </a:ext>
              </a:extLst>
            </p:cNvPr>
            <p:cNvCxnSpPr/>
            <p:nvPr/>
          </p:nvCxnSpPr>
          <p:spPr bwMode="gray">
            <a:xfrm>
              <a:off x="5432805" y="812849"/>
              <a:ext cx="439537" cy="541188"/>
            </a:xfrm>
            <a:prstGeom prst="line">
              <a:avLst/>
            </a:prstGeom>
            <a:ln w="15875" cmpd="thickThin">
              <a:solidFill>
                <a:schemeClr val="accent1">
                  <a:lumMod val="75000"/>
                </a:schemeClr>
              </a:solidFill>
              <a:prstDash val="dash"/>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grpSp>
      <p:cxnSp>
        <p:nvCxnSpPr>
          <p:cNvPr id="110" name="直接连接符 241">
            <a:extLst>
              <a:ext uri="{FF2B5EF4-FFF2-40B4-BE49-F238E27FC236}">
                <a16:creationId xmlns="" xmlns:a16="http://schemas.microsoft.com/office/drawing/2014/main" id="{CD0C4F28-D7FA-4C6F-BB74-367B84E597EA}"/>
              </a:ext>
            </a:extLst>
          </p:cNvPr>
          <p:cNvCxnSpPr>
            <a:cxnSpLocks noChangeShapeType="1"/>
          </p:cNvCxnSpPr>
          <p:nvPr/>
        </p:nvCxnSpPr>
        <p:spPr bwMode="gray">
          <a:xfrm flipH="1" flipV="1">
            <a:off x="8756321" y="1385110"/>
            <a:ext cx="36763" cy="90073"/>
          </a:xfrm>
          <a:prstGeom prst="line">
            <a:avLst/>
          </a:prstGeom>
          <a:noFill/>
          <a:ln w="3175" algn="ctr">
            <a:solidFill>
              <a:schemeClr val="bg2">
                <a:lumMod val="50000"/>
              </a:schemeClr>
            </a:solidFill>
            <a:round/>
            <a:headEnd/>
            <a:tailEnd/>
          </a:ln>
        </p:spPr>
      </p:cxnSp>
      <p:cxnSp>
        <p:nvCxnSpPr>
          <p:cNvPr id="111" name="直接连接符 242">
            <a:extLst>
              <a:ext uri="{FF2B5EF4-FFF2-40B4-BE49-F238E27FC236}">
                <a16:creationId xmlns="" xmlns:a16="http://schemas.microsoft.com/office/drawing/2014/main" id="{F64ACF41-7395-4797-8EB9-ED4414A90A22}"/>
              </a:ext>
            </a:extLst>
          </p:cNvPr>
          <p:cNvCxnSpPr>
            <a:cxnSpLocks noChangeShapeType="1"/>
          </p:cNvCxnSpPr>
          <p:nvPr/>
        </p:nvCxnSpPr>
        <p:spPr bwMode="gray">
          <a:xfrm flipV="1">
            <a:off x="8522257" y="1379120"/>
            <a:ext cx="15974" cy="208485"/>
          </a:xfrm>
          <a:prstGeom prst="line">
            <a:avLst/>
          </a:prstGeom>
          <a:noFill/>
          <a:ln w="6350" algn="ctr">
            <a:solidFill>
              <a:schemeClr val="bg2">
                <a:lumMod val="50000"/>
              </a:schemeClr>
            </a:solidFill>
            <a:round/>
            <a:headEnd/>
            <a:tailEnd/>
          </a:ln>
        </p:spPr>
      </p:cxnSp>
      <p:cxnSp>
        <p:nvCxnSpPr>
          <p:cNvPr id="112" name="直接连接符 243">
            <a:extLst>
              <a:ext uri="{FF2B5EF4-FFF2-40B4-BE49-F238E27FC236}">
                <a16:creationId xmlns="" xmlns:a16="http://schemas.microsoft.com/office/drawing/2014/main" id="{7B05DDD9-972E-4CD2-BF05-95DC01E5DCA8}"/>
              </a:ext>
            </a:extLst>
          </p:cNvPr>
          <p:cNvCxnSpPr/>
          <p:nvPr/>
        </p:nvCxnSpPr>
        <p:spPr bwMode="gray">
          <a:xfrm flipH="1" flipV="1">
            <a:off x="8839147" y="1590910"/>
            <a:ext cx="0" cy="131790"/>
          </a:xfrm>
          <a:prstGeom prst="line">
            <a:avLst/>
          </a:prstGeom>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cxnSp>
        <p:nvCxnSpPr>
          <p:cNvPr id="113" name="直接连接符 244">
            <a:extLst>
              <a:ext uri="{FF2B5EF4-FFF2-40B4-BE49-F238E27FC236}">
                <a16:creationId xmlns="" xmlns:a16="http://schemas.microsoft.com/office/drawing/2014/main" id="{6757B6F0-54F4-4B33-A78D-DD7A7762A957}"/>
              </a:ext>
            </a:extLst>
          </p:cNvPr>
          <p:cNvCxnSpPr/>
          <p:nvPr/>
        </p:nvCxnSpPr>
        <p:spPr bwMode="gray">
          <a:xfrm flipH="1" flipV="1">
            <a:off x="8518691" y="1590910"/>
            <a:ext cx="0" cy="131790"/>
          </a:xfrm>
          <a:prstGeom prst="line">
            <a:avLst/>
          </a:prstGeom>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cxnSp>
        <p:nvCxnSpPr>
          <p:cNvPr id="114" name="直接连接符 245">
            <a:extLst>
              <a:ext uri="{FF2B5EF4-FFF2-40B4-BE49-F238E27FC236}">
                <a16:creationId xmlns="" xmlns:a16="http://schemas.microsoft.com/office/drawing/2014/main" id="{0057CFD5-2A50-4DED-B49E-8F7B40C26C97}"/>
              </a:ext>
            </a:extLst>
          </p:cNvPr>
          <p:cNvCxnSpPr/>
          <p:nvPr/>
        </p:nvCxnSpPr>
        <p:spPr bwMode="gray">
          <a:xfrm flipH="1">
            <a:off x="8622736" y="1553738"/>
            <a:ext cx="112368" cy="0"/>
          </a:xfrm>
          <a:prstGeom prst="line">
            <a:avLst/>
          </a:prstGeom>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cxnSp>
        <p:nvCxnSpPr>
          <p:cNvPr id="115" name="直接连接符 246">
            <a:extLst>
              <a:ext uri="{FF2B5EF4-FFF2-40B4-BE49-F238E27FC236}">
                <a16:creationId xmlns="" xmlns:a16="http://schemas.microsoft.com/office/drawing/2014/main" id="{C111A2DD-7858-4763-AE25-5A8143B4D7D6}"/>
              </a:ext>
            </a:extLst>
          </p:cNvPr>
          <p:cNvCxnSpPr/>
          <p:nvPr/>
        </p:nvCxnSpPr>
        <p:spPr bwMode="gray">
          <a:xfrm flipH="1">
            <a:off x="8622736" y="1793409"/>
            <a:ext cx="112368" cy="0"/>
          </a:xfrm>
          <a:prstGeom prst="line">
            <a:avLst/>
          </a:prstGeom>
          <a:noFill/>
          <a:ln w="3175" algn="ctr">
            <a:solidFill>
              <a:schemeClr val="bg2">
                <a:lumMod val="50000"/>
              </a:schemeClr>
            </a:solidFill>
            <a:round/>
            <a:headEnd/>
            <a:tailEnd/>
          </a:ln>
        </p:spPr>
      </p:cxnSp>
      <p:cxnSp>
        <p:nvCxnSpPr>
          <p:cNvPr id="134" name="直接连接符 255">
            <a:extLst>
              <a:ext uri="{FF2B5EF4-FFF2-40B4-BE49-F238E27FC236}">
                <a16:creationId xmlns="" xmlns:a16="http://schemas.microsoft.com/office/drawing/2014/main" id="{F5350414-27E5-4B91-A91F-C2534A40A990}"/>
              </a:ext>
            </a:extLst>
          </p:cNvPr>
          <p:cNvCxnSpPr>
            <a:cxnSpLocks noChangeShapeType="1"/>
          </p:cNvCxnSpPr>
          <p:nvPr/>
        </p:nvCxnSpPr>
        <p:spPr bwMode="gray">
          <a:xfrm flipV="1">
            <a:off x="3056096" y="1385706"/>
            <a:ext cx="36763" cy="90073"/>
          </a:xfrm>
          <a:prstGeom prst="line">
            <a:avLst/>
          </a:prstGeom>
          <a:noFill/>
          <a:ln w="3175" algn="ctr">
            <a:solidFill>
              <a:schemeClr val="bg2">
                <a:lumMod val="50000"/>
              </a:schemeClr>
            </a:solidFill>
            <a:round/>
            <a:headEnd/>
            <a:tailEnd/>
          </a:ln>
        </p:spPr>
      </p:cxnSp>
      <p:cxnSp>
        <p:nvCxnSpPr>
          <p:cNvPr id="135" name="直接连接符 256">
            <a:extLst>
              <a:ext uri="{FF2B5EF4-FFF2-40B4-BE49-F238E27FC236}">
                <a16:creationId xmlns="" xmlns:a16="http://schemas.microsoft.com/office/drawing/2014/main" id="{038D1B68-ECD7-4937-A96A-99FE1135E421}"/>
              </a:ext>
            </a:extLst>
          </p:cNvPr>
          <p:cNvCxnSpPr>
            <a:cxnSpLocks noChangeShapeType="1"/>
          </p:cNvCxnSpPr>
          <p:nvPr/>
        </p:nvCxnSpPr>
        <p:spPr bwMode="gray">
          <a:xfrm flipH="1" flipV="1">
            <a:off x="3310948" y="1379716"/>
            <a:ext cx="15974" cy="208485"/>
          </a:xfrm>
          <a:prstGeom prst="line">
            <a:avLst/>
          </a:prstGeom>
          <a:noFill/>
          <a:ln w="6350" algn="ctr">
            <a:solidFill>
              <a:schemeClr val="bg2">
                <a:lumMod val="50000"/>
              </a:schemeClr>
            </a:solidFill>
            <a:round/>
            <a:headEnd/>
            <a:tailEnd/>
          </a:ln>
        </p:spPr>
      </p:cxnSp>
      <p:cxnSp>
        <p:nvCxnSpPr>
          <p:cNvPr id="136" name="直接连接符 257">
            <a:extLst>
              <a:ext uri="{FF2B5EF4-FFF2-40B4-BE49-F238E27FC236}">
                <a16:creationId xmlns="" xmlns:a16="http://schemas.microsoft.com/office/drawing/2014/main" id="{004E8B95-8410-49E7-9104-7CDFA9DFD55F}"/>
              </a:ext>
            </a:extLst>
          </p:cNvPr>
          <p:cNvCxnSpPr/>
          <p:nvPr/>
        </p:nvCxnSpPr>
        <p:spPr bwMode="gray">
          <a:xfrm flipV="1">
            <a:off x="3010031" y="1591506"/>
            <a:ext cx="0" cy="131790"/>
          </a:xfrm>
          <a:prstGeom prst="line">
            <a:avLst/>
          </a:prstGeom>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cxnSp>
        <p:nvCxnSpPr>
          <p:cNvPr id="137" name="直接连接符 258">
            <a:extLst>
              <a:ext uri="{FF2B5EF4-FFF2-40B4-BE49-F238E27FC236}">
                <a16:creationId xmlns="" xmlns:a16="http://schemas.microsoft.com/office/drawing/2014/main" id="{29EEC956-6953-4536-BFB6-7FEFA510B317}"/>
              </a:ext>
            </a:extLst>
          </p:cNvPr>
          <p:cNvCxnSpPr/>
          <p:nvPr/>
        </p:nvCxnSpPr>
        <p:spPr bwMode="gray">
          <a:xfrm flipV="1">
            <a:off x="3330488" y="1591506"/>
            <a:ext cx="0" cy="131790"/>
          </a:xfrm>
          <a:prstGeom prst="line">
            <a:avLst/>
          </a:prstGeom>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cxnSp>
        <p:nvCxnSpPr>
          <p:cNvPr id="138" name="直接连接符 259">
            <a:extLst>
              <a:ext uri="{FF2B5EF4-FFF2-40B4-BE49-F238E27FC236}">
                <a16:creationId xmlns="" xmlns:a16="http://schemas.microsoft.com/office/drawing/2014/main" id="{FCAFB268-A4EB-4E1B-B08D-2F27CA1D0FAA}"/>
              </a:ext>
            </a:extLst>
          </p:cNvPr>
          <p:cNvCxnSpPr/>
          <p:nvPr/>
        </p:nvCxnSpPr>
        <p:spPr bwMode="gray">
          <a:xfrm>
            <a:off x="3114075" y="1554334"/>
            <a:ext cx="112368" cy="0"/>
          </a:xfrm>
          <a:prstGeom prst="line">
            <a:avLst/>
          </a:prstGeom>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cxnSp>
        <p:nvCxnSpPr>
          <p:cNvPr id="139" name="直接连接符 260">
            <a:extLst>
              <a:ext uri="{FF2B5EF4-FFF2-40B4-BE49-F238E27FC236}">
                <a16:creationId xmlns="" xmlns:a16="http://schemas.microsoft.com/office/drawing/2014/main" id="{78171946-8FB6-4D5E-B66F-9D0226587D58}"/>
              </a:ext>
            </a:extLst>
          </p:cNvPr>
          <p:cNvCxnSpPr/>
          <p:nvPr/>
        </p:nvCxnSpPr>
        <p:spPr bwMode="gray">
          <a:xfrm>
            <a:off x="3114075" y="1794005"/>
            <a:ext cx="112368" cy="0"/>
          </a:xfrm>
          <a:prstGeom prst="line">
            <a:avLst/>
          </a:prstGeom>
          <a:noFill/>
          <a:ln w="3175" algn="ctr">
            <a:solidFill>
              <a:schemeClr val="bg2">
                <a:lumMod val="50000"/>
              </a:schemeClr>
            </a:solidFill>
            <a:round/>
            <a:headEnd/>
            <a:tailEnd/>
          </a:ln>
        </p:spPr>
      </p:cxnSp>
      <p:cxnSp>
        <p:nvCxnSpPr>
          <p:cNvPr id="159" name="直接连接符 270">
            <a:extLst>
              <a:ext uri="{FF2B5EF4-FFF2-40B4-BE49-F238E27FC236}">
                <a16:creationId xmlns="" xmlns:a16="http://schemas.microsoft.com/office/drawing/2014/main" id="{9210C201-E499-48B6-AF1C-FDB5D9EBBCC5}"/>
              </a:ext>
            </a:extLst>
          </p:cNvPr>
          <p:cNvCxnSpPr>
            <a:endCxn id="163" idx="3"/>
          </p:cNvCxnSpPr>
          <p:nvPr/>
        </p:nvCxnSpPr>
        <p:spPr bwMode="gray">
          <a:xfrm>
            <a:off x="3009656" y="1828433"/>
            <a:ext cx="1166429" cy="714755"/>
          </a:xfrm>
          <a:prstGeom prst="line">
            <a:avLst/>
          </a:prstGeom>
          <a:noFill/>
          <a:ln w="12700">
            <a:solidFill>
              <a:srgbClr val="00B050"/>
            </a:solidFill>
          </a:ln>
          <a:effectLst>
            <a:outerShdw blurRad="50800" dist="38100" dir="5400000" algn="t" rotWithShape="0">
              <a:prstClr val="black">
                <a:alpha val="40000"/>
              </a:prstClr>
            </a:outerShdw>
          </a:effectLst>
          <a:extLst>
            <a:ext uri="{909E8E84-426E-40DD-AFC4-6F175D3DCCD1}">
              <a14:hiddenFill xmlns:a14="http://schemas.microsoft.com/office/drawing/2010/main">
                <a:solidFill>
                  <a:schemeClr val="accent1"/>
                </a:solidFill>
              </a14:hiddenFill>
            </a:ext>
          </a:extLst>
        </p:spPr>
        <p:style>
          <a:lnRef idx="2">
            <a:schemeClr val="dk1"/>
          </a:lnRef>
          <a:fillRef idx="1">
            <a:schemeClr val="lt1"/>
          </a:fillRef>
          <a:effectRef idx="0">
            <a:schemeClr val="dk1"/>
          </a:effectRef>
          <a:fontRef idx="minor">
            <a:schemeClr val="dk1"/>
          </a:fontRef>
        </p:style>
      </p:cxnSp>
      <p:grpSp>
        <p:nvGrpSpPr>
          <p:cNvPr id="160" name="组合 271">
            <a:extLst>
              <a:ext uri="{FF2B5EF4-FFF2-40B4-BE49-F238E27FC236}">
                <a16:creationId xmlns="" xmlns:a16="http://schemas.microsoft.com/office/drawing/2014/main" id="{7AABB9B7-DABB-431C-8E39-3883E5322540}"/>
              </a:ext>
            </a:extLst>
          </p:cNvPr>
          <p:cNvGrpSpPr/>
          <p:nvPr/>
        </p:nvGrpSpPr>
        <p:grpSpPr bwMode="gray">
          <a:xfrm flipH="1">
            <a:off x="4061980" y="1986579"/>
            <a:ext cx="1061927" cy="640918"/>
            <a:chOff x="3883066" y="1395442"/>
            <a:chExt cx="796758" cy="480879"/>
          </a:xfrm>
        </p:grpSpPr>
        <p:cxnSp>
          <p:nvCxnSpPr>
            <p:cNvPr id="161" name="直接连接符 505">
              <a:extLst>
                <a:ext uri="{FF2B5EF4-FFF2-40B4-BE49-F238E27FC236}">
                  <a16:creationId xmlns="" xmlns:a16="http://schemas.microsoft.com/office/drawing/2014/main" id="{1B852265-1E46-4B39-B294-EA1062ED64A4}"/>
                </a:ext>
              </a:extLst>
            </p:cNvPr>
            <p:cNvCxnSpPr/>
            <p:nvPr/>
          </p:nvCxnSpPr>
          <p:spPr bwMode="gray">
            <a:xfrm>
              <a:off x="4382650" y="1710156"/>
              <a:ext cx="108990" cy="126526"/>
            </a:xfrm>
            <a:prstGeom prst="line">
              <a:avLst/>
            </a:prstGeom>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pic>
          <p:nvPicPr>
            <p:cNvPr id="162" name="Picture 7">
              <a:extLst>
                <a:ext uri="{FF2B5EF4-FFF2-40B4-BE49-F238E27FC236}">
                  <a16:creationId xmlns="" xmlns:a16="http://schemas.microsoft.com/office/drawing/2014/main" id="{6E795FCE-54C4-41FB-B554-5643ED3E19C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p:blipFill>
          <p:spPr bwMode="gray">
            <a:xfrm>
              <a:off x="4271771" y="1641702"/>
              <a:ext cx="154032" cy="126526"/>
            </a:xfrm>
            <a:prstGeom prst="rect">
              <a:avLst/>
            </a:prstGeom>
            <a:noFill/>
            <a:ln w="9525">
              <a:noFill/>
              <a:miter lim="800000"/>
              <a:headEnd/>
              <a:tailEnd/>
            </a:ln>
          </p:spPr>
        </p:pic>
        <p:pic>
          <p:nvPicPr>
            <p:cNvPr id="163" name="Picture 7">
              <a:extLst>
                <a:ext uri="{FF2B5EF4-FFF2-40B4-BE49-F238E27FC236}">
                  <a16:creationId xmlns="" xmlns:a16="http://schemas.microsoft.com/office/drawing/2014/main" id="{C205A159-9309-4B91-B441-8994DC8F5A6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p:blipFill>
          <p:spPr bwMode="gray">
            <a:xfrm>
              <a:off x="4435022" y="1749795"/>
              <a:ext cx="154032" cy="126526"/>
            </a:xfrm>
            <a:prstGeom prst="rect">
              <a:avLst/>
            </a:prstGeom>
            <a:noFill/>
            <a:ln w="9525">
              <a:noFill/>
              <a:miter lim="800000"/>
              <a:headEnd/>
              <a:tailEnd/>
            </a:ln>
          </p:spPr>
        </p:pic>
        <p:sp>
          <p:nvSpPr>
            <p:cNvPr id="164" name="TextBox 277">
              <a:extLst>
                <a:ext uri="{FF2B5EF4-FFF2-40B4-BE49-F238E27FC236}">
                  <a16:creationId xmlns="" xmlns:a16="http://schemas.microsoft.com/office/drawing/2014/main" id="{0CB3BADF-5616-4A71-B2FA-D4F95CAB1B9D}"/>
                </a:ext>
              </a:extLst>
            </p:cNvPr>
            <p:cNvSpPr txBox="1"/>
            <p:nvPr/>
          </p:nvSpPr>
          <p:spPr bwMode="gray">
            <a:xfrm>
              <a:off x="3883066" y="1395442"/>
              <a:ext cx="796758" cy="217153"/>
            </a:xfrm>
            <a:prstGeom prst="rect">
              <a:avLst/>
            </a:prstGeom>
            <a:noFill/>
          </p:spPr>
          <p:txBody>
            <a:bodyPr wrap="square" lIns="121864" tIns="60932" rIns="121864" bIns="60932" rtlCol="0">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defTabSz="1218540" fontAlgn="ctr">
                <a:defRPr/>
              </a:pPr>
              <a:r>
                <a:rPr lang="en-US" sz="1200" dirty="0">
                  <a:solidFill>
                    <a:srgbClr val="000000"/>
                  </a:solidFill>
                  <a:latin typeface="Huawei Sans" panose="020C0503030203020204" pitchFamily="34" charset="0"/>
                </a:rPr>
                <a:t>DC node</a:t>
              </a:r>
              <a:endParaRPr lang="en-US" altLang="zh-CN" sz="1200" kern="0" dirty="0">
                <a:solidFill>
                  <a:srgbClr val="000000"/>
                </a:solidFill>
                <a:latin typeface="Huawei Sans" panose="020C0503030203020204" pitchFamily="34" charset="0"/>
              </a:endParaRPr>
            </a:p>
          </p:txBody>
        </p:sp>
      </p:grpSp>
      <p:grpSp>
        <p:nvGrpSpPr>
          <p:cNvPr id="165" name="组合 272">
            <a:extLst>
              <a:ext uri="{FF2B5EF4-FFF2-40B4-BE49-F238E27FC236}">
                <a16:creationId xmlns="" xmlns:a16="http://schemas.microsoft.com/office/drawing/2014/main" id="{A830937B-F127-4135-874F-9BEA30B9B3B9}"/>
              </a:ext>
            </a:extLst>
          </p:cNvPr>
          <p:cNvGrpSpPr/>
          <p:nvPr/>
        </p:nvGrpSpPr>
        <p:grpSpPr bwMode="gray">
          <a:xfrm>
            <a:off x="1925514" y="2154509"/>
            <a:ext cx="1663034" cy="1459131"/>
            <a:chOff x="299599" y="3462987"/>
            <a:chExt cx="1247762" cy="1094774"/>
          </a:xfrm>
        </p:grpSpPr>
        <p:sp>
          <p:nvSpPr>
            <p:cNvPr id="166" name="矩形 503">
              <a:extLst>
                <a:ext uri="{FF2B5EF4-FFF2-40B4-BE49-F238E27FC236}">
                  <a16:creationId xmlns="" xmlns:a16="http://schemas.microsoft.com/office/drawing/2014/main" id="{A0F0C4E6-7990-40EE-8E2C-A1111C21E78C}"/>
                </a:ext>
              </a:extLst>
            </p:cNvPr>
            <p:cNvSpPr/>
            <p:nvPr/>
          </p:nvSpPr>
          <p:spPr bwMode="gray">
            <a:xfrm>
              <a:off x="299599" y="3493088"/>
              <a:ext cx="1247762" cy="1064673"/>
            </a:xfrm>
            <a:prstGeom prst="rect">
              <a:avLst/>
            </a:prstGeom>
            <a:solidFill>
              <a:srgbClr val="99DAF1"/>
            </a:solidFill>
            <a:ln w="9525">
              <a:solidFill>
                <a:srgbClr val="999999"/>
              </a:solidFill>
              <a:prstDash val="sysDash"/>
              <a:round/>
              <a:headEnd/>
              <a:tailEnd/>
            </a:ln>
          </p:spPr>
          <p:txBody>
            <a:bodyPr wrap="square" lIns="121864" tIns="60932" rIns="121864" bIns="60932">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defTabSz="1218540" fontAlgn="ctr"/>
              <a:endParaRPr lang="en-US" altLang="zh-CN" sz="1200" kern="0" dirty="0">
                <a:solidFill>
                  <a:srgbClr val="000000"/>
                </a:solidFill>
                <a:latin typeface="Huawei Sans" panose="020C0503030203020204" pitchFamily="34" charset="0"/>
              </a:endParaRPr>
            </a:p>
          </p:txBody>
        </p:sp>
        <p:sp>
          <p:nvSpPr>
            <p:cNvPr id="167" name="TextBox 141">
              <a:extLst>
                <a:ext uri="{FF2B5EF4-FFF2-40B4-BE49-F238E27FC236}">
                  <a16:creationId xmlns="" xmlns:a16="http://schemas.microsoft.com/office/drawing/2014/main" id="{280142B0-59EB-4CCE-81C6-C383A44CAB1B}"/>
                </a:ext>
              </a:extLst>
            </p:cNvPr>
            <p:cNvSpPr txBox="1"/>
            <p:nvPr/>
          </p:nvSpPr>
          <p:spPr bwMode="gray">
            <a:xfrm>
              <a:off x="416881" y="3462987"/>
              <a:ext cx="1050192" cy="211418"/>
            </a:xfrm>
            <a:prstGeom prst="rect">
              <a:avLst/>
            </a:prstGeom>
            <a:noFill/>
          </p:spPr>
          <p:txBody>
            <a:bodyPr wrap="square" lIns="121864" tIns="60932" rIns="121864" bIns="60932" rtlCol="0">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defTabSz="1218540" fontAlgn="ctr"/>
              <a:r>
                <a:rPr lang="en-US" sz="1200" b="1" dirty="0">
                  <a:solidFill>
                    <a:srgbClr val="C00000"/>
                  </a:solidFill>
                  <a:latin typeface="Huawei Sans" panose="020C0503030203020204" pitchFamily="34" charset="0"/>
                </a:rPr>
                <a:t>Service center</a:t>
              </a:r>
            </a:p>
          </p:txBody>
        </p:sp>
      </p:grpSp>
      <p:grpSp>
        <p:nvGrpSpPr>
          <p:cNvPr id="168" name="组合 273">
            <a:extLst>
              <a:ext uri="{FF2B5EF4-FFF2-40B4-BE49-F238E27FC236}">
                <a16:creationId xmlns="" xmlns:a16="http://schemas.microsoft.com/office/drawing/2014/main" id="{2596C45E-AA9F-4D3E-8F0B-BDA832E28505}"/>
              </a:ext>
            </a:extLst>
          </p:cNvPr>
          <p:cNvGrpSpPr/>
          <p:nvPr/>
        </p:nvGrpSpPr>
        <p:grpSpPr bwMode="gray">
          <a:xfrm>
            <a:off x="1943235" y="2427606"/>
            <a:ext cx="1604151" cy="364392"/>
            <a:chOff x="312895" y="3762482"/>
            <a:chExt cx="1203583" cy="273400"/>
          </a:xfrm>
          <a:solidFill>
            <a:schemeClr val="bg1"/>
          </a:solidFill>
        </p:grpSpPr>
        <p:sp>
          <p:nvSpPr>
            <p:cNvPr id="169" name="圆角矩形 498">
              <a:extLst>
                <a:ext uri="{FF2B5EF4-FFF2-40B4-BE49-F238E27FC236}">
                  <a16:creationId xmlns="" xmlns:a16="http://schemas.microsoft.com/office/drawing/2014/main" id="{488729B7-FD3D-4080-8033-46216358C374}"/>
                </a:ext>
              </a:extLst>
            </p:cNvPr>
            <p:cNvSpPr>
              <a:spLocks noChangeArrowheads="1"/>
            </p:cNvSpPr>
            <p:nvPr/>
          </p:nvSpPr>
          <p:spPr bwMode="gray">
            <a:xfrm>
              <a:off x="372166" y="3762482"/>
              <a:ext cx="1144312" cy="273400"/>
            </a:xfrm>
            <a:prstGeom prst="roundRect">
              <a:avLst>
                <a:gd name="adj" fmla="val 6274"/>
              </a:avLst>
            </a:prstGeom>
            <a:grpFill/>
            <a:ln w="9525">
              <a:solidFill>
                <a:srgbClr val="999999"/>
              </a:solidFill>
              <a:prstDash val="sysDash"/>
              <a:round/>
              <a:headEnd/>
              <a:tailEnd/>
            </a:ln>
          </p:spPr>
          <p:txBody>
            <a:bodyPr wrap="square" lIns="121864" tIns="60932" rIns="121864" bIns="60932">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defTabSz="1218540" fontAlgn="ctr"/>
              <a:endParaRPr lang="en-US" altLang="zh-CN" sz="1200" kern="0" dirty="0">
                <a:solidFill>
                  <a:srgbClr val="000000"/>
                </a:solidFill>
                <a:latin typeface="Huawei Sans" panose="020C0503030203020204" pitchFamily="34" charset="0"/>
              </a:endParaRPr>
            </a:p>
          </p:txBody>
        </p:sp>
        <p:sp>
          <p:nvSpPr>
            <p:cNvPr id="172" name="矩形 501">
              <a:extLst>
                <a:ext uri="{FF2B5EF4-FFF2-40B4-BE49-F238E27FC236}">
                  <a16:creationId xmlns="" xmlns:a16="http://schemas.microsoft.com/office/drawing/2014/main" id="{7556C775-424F-45DC-8517-2FAE25CDE868}"/>
                </a:ext>
              </a:extLst>
            </p:cNvPr>
            <p:cNvSpPr/>
            <p:nvPr/>
          </p:nvSpPr>
          <p:spPr bwMode="gray">
            <a:xfrm>
              <a:off x="312895" y="3777218"/>
              <a:ext cx="787217" cy="195960"/>
            </a:xfrm>
            <a:prstGeom prst="rect">
              <a:avLst/>
            </a:prstGeom>
            <a:noFill/>
          </p:spPr>
          <p:txBody>
            <a:bodyPr wrap="square" lIns="121864" tIns="60932" rIns="121864" bIns="60932">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defTabSz="1218540" fontAlgn="ctr">
                <a:defRPr/>
              </a:pPr>
              <a:r>
                <a:rPr lang="en-US" sz="1200" b="1" dirty="0">
                  <a:solidFill>
                    <a:srgbClr val="000000"/>
                  </a:solidFill>
                  <a:latin typeface="Huawei Sans" panose="020C0503030203020204" pitchFamily="34" charset="0"/>
                </a:rPr>
                <a:t>Call center</a:t>
              </a:r>
            </a:p>
          </p:txBody>
        </p:sp>
        <p:cxnSp>
          <p:nvCxnSpPr>
            <p:cNvPr id="173" name="直接连接符 502">
              <a:extLst>
                <a:ext uri="{FF2B5EF4-FFF2-40B4-BE49-F238E27FC236}">
                  <a16:creationId xmlns="" xmlns:a16="http://schemas.microsoft.com/office/drawing/2014/main" id="{86A418E7-8659-4DB7-B1FD-C9B6F70D5A66}"/>
                </a:ext>
              </a:extLst>
            </p:cNvPr>
            <p:cNvCxnSpPr/>
            <p:nvPr/>
          </p:nvCxnSpPr>
          <p:spPr bwMode="gray">
            <a:xfrm>
              <a:off x="1365836" y="3872616"/>
              <a:ext cx="0" cy="86178"/>
            </a:xfrm>
            <a:prstGeom prst="line">
              <a:avLst/>
            </a:prstGeom>
            <a:grpFill/>
            <a:ln w="3175" algn="ctr">
              <a:solidFill>
                <a:schemeClr val="bg2">
                  <a:lumMod val="50000"/>
                </a:schemeClr>
              </a:solidFill>
              <a:round/>
              <a:headEnd/>
              <a:tailEnd/>
            </a:ln>
          </p:spPr>
        </p:cxnSp>
      </p:grpSp>
      <p:grpSp>
        <p:nvGrpSpPr>
          <p:cNvPr id="174" name="组合 274">
            <a:extLst>
              <a:ext uri="{FF2B5EF4-FFF2-40B4-BE49-F238E27FC236}">
                <a16:creationId xmlns="" xmlns:a16="http://schemas.microsoft.com/office/drawing/2014/main" id="{7B9884EF-BB79-4D37-ABD7-CF95D9486440}"/>
              </a:ext>
            </a:extLst>
          </p:cNvPr>
          <p:cNvGrpSpPr/>
          <p:nvPr/>
        </p:nvGrpSpPr>
        <p:grpSpPr bwMode="gray">
          <a:xfrm>
            <a:off x="1943235" y="2810678"/>
            <a:ext cx="1604153" cy="364392"/>
            <a:chOff x="312894" y="3762482"/>
            <a:chExt cx="1203584" cy="273400"/>
          </a:xfrm>
          <a:solidFill>
            <a:schemeClr val="bg1"/>
          </a:solidFill>
        </p:grpSpPr>
        <p:sp>
          <p:nvSpPr>
            <p:cNvPr id="175" name="圆角矩形 493">
              <a:extLst>
                <a:ext uri="{FF2B5EF4-FFF2-40B4-BE49-F238E27FC236}">
                  <a16:creationId xmlns="" xmlns:a16="http://schemas.microsoft.com/office/drawing/2014/main" id="{E66B87C9-6032-4760-8986-53011E19FAB8}"/>
                </a:ext>
              </a:extLst>
            </p:cNvPr>
            <p:cNvSpPr>
              <a:spLocks noChangeArrowheads="1"/>
            </p:cNvSpPr>
            <p:nvPr/>
          </p:nvSpPr>
          <p:spPr bwMode="gray">
            <a:xfrm>
              <a:off x="372165" y="3762482"/>
              <a:ext cx="1144313" cy="273400"/>
            </a:xfrm>
            <a:prstGeom prst="roundRect">
              <a:avLst>
                <a:gd name="adj" fmla="val 6274"/>
              </a:avLst>
            </a:prstGeom>
            <a:grpFill/>
            <a:ln w="9525">
              <a:solidFill>
                <a:srgbClr val="999999"/>
              </a:solidFill>
              <a:prstDash val="sysDash"/>
              <a:round/>
              <a:headEnd/>
              <a:tailEnd/>
            </a:ln>
          </p:spPr>
          <p:txBody>
            <a:bodyPr wrap="square" lIns="121864" tIns="60932" rIns="121864" bIns="60932">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defTabSz="1218540" fontAlgn="ctr"/>
              <a:endParaRPr lang="en-US" altLang="zh-CN" sz="1200" kern="0" dirty="0">
                <a:solidFill>
                  <a:srgbClr val="000000"/>
                </a:solidFill>
                <a:latin typeface="Huawei Sans" panose="020C0503030203020204" pitchFamily="34" charset="0"/>
              </a:endParaRPr>
            </a:p>
          </p:txBody>
        </p:sp>
        <p:sp>
          <p:nvSpPr>
            <p:cNvPr id="178" name="矩形 496">
              <a:extLst>
                <a:ext uri="{FF2B5EF4-FFF2-40B4-BE49-F238E27FC236}">
                  <a16:creationId xmlns="" xmlns:a16="http://schemas.microsoft.com/office/drawing/2014/main" id="{F034F158-3403-4BCE-9398-CC83E7303FDD}"/>
                </a:ext>
              </a:extLst>
            </p:cNvPr>
            <p:cNvSpPr/>
            <p:nvPr/>
          </p:nvSpPr>
          <p:spPr bwMode="gray">
            <a:xfrm>
              <a:off x="312894" y="3784582"/>
              <a:ext cx="829312" cy="230880"/>
            </a:xfrm>
            <a:prstGeom prst="rect">
              <a:avLst/>
            </a:prstGeom>
            <a:noFill/>
          </p:spPr>
          <p:txBody>
            <a:bodyPr wrap="square" lIns="121864" tIns="60932" rIns="121864" bIns="60932">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defTabSz="1218540" fontAlgn="ctr">
                <a:defRPr/>
              </a:pPr>
              <a:r>
                <a:rPr lang="en-US" sz="1200" b="1" dirty="0">
                  <a:solidFill>
                    <a:srgbClr val="000000"/>
                  </a:solidFill>
                  <a:latin typeface="Huawei Sans" panose="020C0503030203020204" pitchFamily="34" charset="0"/>
                </a:rPr>
                <a:t>Card center</a:t>
              </a:r>
            </a:p>
          </p:txBody>
        </p:sp>
        <p:cxnSp>
          <p:nvCxnSpPr>
            <p:cNvPr id="179" name="直接连接符 497">
              <a:extLst>
                <a:ext uri="{FF2B5EF4-FFF2-40B4-BE49-F238E27FC236}">
                  <a16:creationId xmlns="" xmlns:a16="http://schemas.microsoft.com/office/drawing/2014/main" id="{4A9677AB-E535-47F8-B70D-83D1F65522D7}"/>
                </a:ext>
              </a:extLst>
            </p:cNvPr>
            <p:cNvCxnSpPr/>
            <p:nvPr/>
          </p:nvCxnSpPr>
          <p:spPr bwMode="gray">
            <a:xfrm>
              <a:off x="1365836" y="3872616"/>
              <a:ext cx="0" cy="86178"/>
            </a:xfrm>
            <a:prstGeom prst="line">
              <a:avLst/>
            </a:prstGeom>
            <a:grpFill/>
            <a:ln w="3175" algn="ctr">
              <a:solidFill>
                <a:schemeClr val="bg2">
                  <a:lumMod val="50000"/>
                </a:schemeClr>
              </a:solidFill>
              <a:round/>
              <a:headEnd/>
              <a:tailEnd/>
            </a:ln>
          </p:spPr>
        </p:cxnSp>
      </p:grpSp>
      <p:grpSp>
        <p:nvGrpSpPr>
          <p:cNvPr id="180" name="组合 275">
            <a:extLst>
              <a:ext uri="{FF2B5EF4-FFF2-40B4-BE49-F238E27FC236}">
                <a16:creationId xmlns="" xmlns:a16="http://schemas.microsoft.com/office/drawing/2014/main" id="{6A36A0EF-ECDA-4A78-805B-EBD26A062902}"/>
              </a:ext>
            </a:extLst>
          </p:cNvPr>
          <p:cNvGrpSpPr/>
          <p:nvPr/>
        </p:nvGrpSpPr>
        <p:grpSpPr bwMode="gray">
          <a:xfrm>
            <a:off x="1951394" y="3139168"/>
            <a:ext cx="1603000" cy="428862"/>
            <a:chOff x="313760" y="3719911"/>
            <a:chExt cx="1202719" cy="321771"/>
          </a:xfrm>
          <a:solidFill>
            <a:schemeClr val="bg1"/>
          </a:solidFill>
        </p:grpSpPr>
        <p:sp>
          <p:nvSpPr>
            <p:cNvPr id="181" name="圆角矩形 488">
              <a:extLst>
                <a:ext uri="{FF2B5EF4-FFF2-40B4-BE49-F238E27FC236}">
                  <a16:creationId xmlns="" xmlns:a16="http://schemas.microsoft.com/office/drawing/2014/main" id="{58778673-9790-48EE-A262-32DE5F86ABD9}"/>
                </a:ext>
              </a:extLst>
            </p:cNvPr>
            <p:cNvSpPr>
              <a:spLocks noChangeArrowheads="1"/>
            </p:cNvSpPr>
            <p:nvPr/>
          </p:nvSpPr>
          <p:spPr bwMode="gray">
            <a:xfrm>
              <a:off x="366909" y="3762482"/>
              <a:ext cx="1149570" cy="273400"/>
            </a:xfrm>
            <a:prstGeom prst="roundRect">
              <a:avLst>
                <a:gd name="adj" fmla="val 6274"/>
              </a:avLst>
            </a:prstGeom>
            <a:grpFill/>
            <a:ln w="9525">
              <a:solidFill>
                <a:srgbClr val="999999"/>
              </a:solidFill>
              <a:prstDash val="sysDash"/>
              <a:round/>
              <a:headEnd/>
              <a:tailEnd/>
            </a:ln>
          </p:spPr>
          <p:txBody>
            <a:bodyPr wrap="square" lIns="121864" tIns="60932" rIns="121864" bIns="60932">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defTabSz="1218540" fontAlgn="ctr"/>
              <a:endParaRPr lang="en-US" altLang="zh-CN" sz="1200" kern="0" dirty="0">
                <a:solidFill>
                  <a:srgbClr val="000000"/>
                </a:solidFill>
                <a:latin typeface="Huawei Sans" panose="020C0503030203020204" pitchFamily="34" charset="0"/>
              </a:endParaRPr>
            </a:p>
          </p:txBody>
        </p:sp>
        <p:sp>
          <p:nvSpPr>
            <p:cNvPr id="184" name="矩形 491">
              <a:extLst>
                <a:ext uri="{FF2B5EF4-FFF2-40B4-BE49-F238E27FC236}">
                  <a16:creationId xmlns="" xmlns:a16="http://schemas.microsoft.com/office/drawing/2014/main" id="{69FCE10D-117F-444C-9A0A-294D4EB8359C}"/>
                </a:ext>
              </a:extLst>
            </p:cNvPr>
            <p:cNvSpPr/>
            <p:nvPr/>
          </p:nvSpPr>
          <p:spPr bwMode="gray">
            <a:xfrm>
              <a:off x="313760" y="3719911"/>
              <a:ext cx="858198" cy="321771"/>
            </a:xfrm>
            <a:prstGeom prst="rect">
              <a:avLst/>
            </a:prstGeom>
            <a:noFill/>
          </p:spPr>
          <p:txBody>
            <a:bodyPr wrap="square" lIns="121864" tIns="60932" rIns="121864" bIns="60932">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defTabSz="1218540" fontAlgn="ctr">
                <a:defRPr/>
              </a:pPr>
              <a:r>
                <a:rPr lang="en-US" sz="1200" b="1" dirty="0">
                  <a:solidFill>
                    <a:srgbClr val="000000"/>
                  </a:solidFill>
                  <a:latin typeface="Huawei Sans" panose="020C0503030203020204" pitchFamily="34" charset="0"/>
                </a:rPr>
                <a:t>Settlement center</a:t>
              </a:r>
            </a:p>
          </p:txBody>
        </p:sp>
        <p:cxnSp>
          <p:nvCxnSpPr>
            <p:cNvPr id="185" name="直接连接符 492">
              <a:extLst>
                <a:ext uri="{FF2B5EF4-FFF2-40B4-BE49-F238E27FC236}">
                  <a16:creationId xmlns="" xmlns:a16="http://schemas.microsoft.com/office/drawing/2014/main" id="{B25CE572-8873-4851-BBCC-3725B24E75FC}"/>
                </a:ext>
              </a:extLst>
            </p:cNvPr>
            <p:cNvCxnSpPr/>
            <p:nvPr/>
          </p:nvCxnSpPr>
          <p:spPr bwMode="gray">
            <a:xfrm>
              <a:off x="1365836" y="3872616"/>
              <a:ext cx="0" cy="86178"/>
            </a:xfrm>
            <a:prstGeom prst="line">
              <a:avLst/>
            </a:prstGeom>
            <a:grpFill/>
            <a:ln w="3175" algn="ctr">
              <a:solidFill>
                <a:schemeClr val="bg2">
                  <a:lumMod val="50000"/>
                </a:schemeClr>
              </a:solidFill>
              <a:round/>
              <a:headEnd/>
              <a:tailEnd/>
            </a:ln>
          </p:spPr>
        </p:cxnSp>
      </p:grpSp>
      <p:cxnSp>
        <p:nvCxnSpPr>
          <p:cNvPr id="186" name="直接连接符 276">
            <a:extLst>
              <a:ext uri="{FF2B5EF4-FFF2-40B4-BE49-F238E27FC236}">
                <a16:creationId xmlns="" xmlns:a16="http://schemas.microsoft.com/office/drawing/2014/main" id="{180F860A-84D0-4C35-A712-38A6FE033334}"/>
              </a:ext>
            </a:extLst>
          </p:cNvPr>
          <p:cNvCxnSpPr>
            <a:cxnSpLocks/>
            <a:endCxn id="73" idx="1"/>
          </p:cNvCxnSpPr>
          <p:nvPr/>
        </p:nvCxnSpPr>
        <p:spPr bwMode="gray">
          <a:xfrm>
            <a:off x="3445412" y="2518651"/>
            <a:ext cx="468602" cy="562127"/>
          </a:xfrm>
          <a:prstGeom prst="line">
            <a:avLst/>
          </a:prstGeom>
          <a:noFill/>
          <a:ln w="12700">
            <a:solidFill>
              <a:srgbClr val="FF0000"/>
            </a:solidFill>
          </a:ln>
          <a:effectLst>
            <a:outerShdw blurRad="50800" dist="38100" dir="5400000" algn="t" rotWithShape="0">
              <a:prstClr val="black">
                <a:alpha val="40000"/>
              </a:prstClr>
            </a:outerShdw>
          </a:effectLst>
          <a:extLst>
            <a:ext uri="{909E8E84-426E-40DD-AFC4-6F175D3DCCD1}">
              <a14:hiddenFill xmlns:a14="http://schemas.microsoft.com/office/drawing/2010/main">
                <a:solidFill>
                  <a:schemeClr val="accent1"/>
                </a:solidFill>
              </a14:hiddenFill>
            </a:ext>
          </a:extLst>
        </p:spPr>
        <p:style>
          <a:lnRef idx="2">
            <a:schemeClr val="dk1"/>
          </a:lnRef>
          <a:fillRef idx="1">
            <a:schemeClr val="lt1"/>
          </a:fillRef>
          <a:effectRef idx="0">
            <a:schemeClr val="dk1"/>
          </a:effectRef>
          <a:fontRef idx="minor">
            <a:schemeClr val="dk1"/>
          </a:fontRef>
        </p:style>
      </p:cxnSp>
      <p:cxnSp>
        <p:nvCxnSpPr>
          <p:cNvPr id="187" name="直接连接符 277">
            <a:extLst>
              <a:ext uri="{FF2B5EF4-FFF2-40B4-BE49-F238E27FC236}">
                <a16:creationId xmlns="" xmlns:a16="http://schemas.microsoft.com/office/drawing/2014/main" id="{635D76B3-B200-49AC-A5E9-F60191061B58}"/>
              </a:ext>
            </a:extLst>
          </p:cNvPr>
          <p:cNvCxnSpPr>
            <a:cxnSpLocks/>
            <a:endCxn id="69" idx="1"/>
          </p:cNvCxnSpPr>
          <p:nvPr/>
        </p:nvCxnSpPr>
        <p:spPr bwMode="gray">
          <a:xfrm>
            <a:off x="3447784" y="2704293"/>
            <a:ext cx="491628" cy="566128"/>
          </a:xfrm>
          <a:prstGeom prst="line">
            <a:avLst/>
          </a:prstGeom>
          <a:noFill/>
          <a:ln w="12700">
            <a:solidFill>
              <a:srgbClr val="00B050"/>
            </a:solidFill>
          </a:ln>
          <a:effectLst>
            <a:outerShdw blurRad="50800" dist="38100" dir="5400000" algn="t" rotWithShape="0">
              <a:prstClr val="black">
                <a:alpha val="40000"/>
              </a:prstClr>
            </a:outerShdw>
          </a:effectLst>
          <a:extLst>
            <a:ext uri="{909E8E84-426E-40DD-AFC4-6F175D3DCCD1}">
              <a14:hiddenFill xmlns:a14="http://schemas.microsoft.com/office/drawing/2010/main">
                <a:solidFill>
                  <a:schemeClr val="accent1"/>
                </a:solidFill>
              </a14:hiddenFill>
            </a:ext>
          </a:extLst>
        </p:spPr>
        <p:style>
          <a:lnRef idx="2">
            <a:schemeClr val="dk1"/>
          </a:lnRef>
          <a:fillRef idx="1">
            <a:schemeClr val="lt1"/>
          </a:fillRef>
          <a:effectRef idx="0">
            <a:schemeClr val="dk1"/>
          </a:effectRef>
          <a:fontRef idx="minor">
            <a:schemeClr val="dk1"/>
          </a:fontRef>
        </p:style>
      </p:cxnSp>
      <p:cxnSp>
        <p:nvCxnSpPr>
          <p:cNvPr id="188" name="直接连接符 278">
            <a:extLst>
              <a:ext uri="{FF2B5EF4-FFF2-40B4-BE49-F238E27FC236}">
                <a16:creationId xmlns="" xmlns:a16="http://schemas.microsoft.com/office/drawing/2014/main" id="{8416F271-4449-4BF8-B70B-3D4D9264CBBD}"/>
              </a:ext>
            </a:extLst>
          </p:cNvPr>
          <p:cNvCxnSpPr>
            <a:cxnSpLocks/>
            <a:endCxn id="73" idx="1"/>
          </p:cNvCxnSpPr>
          <p:nvPr/>
        </p:nvCxnSpPr>
        <p:spPr bwMode="gray">
          <a:xfrm>
            <a:off x="3445412" y="2901724"/>
            <a:ext cx="468602" cy="179054"/>
          </a:xfrm>
          <a:prstGeom prst="line">
            <a:avLst/>
          </a:prstGeom>
          <a:noFill/>
          <a:ln w="12700">
            <a:solidFill>
              <a:srgbClr val="FF0000"/>
            </a:solidFill>
          </a:ln>
          <a:effectLst>
            <a:outerShdw blurRad="50800" dist="38100" dir="5400000" algn="t" rotWithShape="0">
              <a:prstClr val="black">
                <a:alpha val="40000"/>
              </a:prstClr>
            </a:outerShdw>
          </a:effectLst>
          <a:extLst>
            <a:ext uri="{909E8E84-426E-40DD-AFC4-6F175D3DCCD1}">
              <a14:hiddenFill xmlns:a14="http://schemas.microsoft.com/office/drawing/2010/main">
                <a:solidFill>
                  <a:schemeClr val="accent1"/>
                </a:solidFill>
              </a14:hiddenFill>
            </a:ext>
          </a:extLst>
        </p:spPr>
        <p:style>
          <a:lnRef idx="2">
            <a:schemeClr val="dk1"/>
          </a:lnRef>
          <a:fillRef idx="1">
            <a:schemeClr val="lt1"/>
          </a:fillRef>
          <a:effectRef idx="0">
            <a:schemeClr val="dk1"/>
          </a:effectRef>
          <a:fontRef idx="minor">
            <a:schemeClr val="dk1"/>
          </a:fontRef>
        </p:style>
      </p:cxnSp>
      <p:cxnSp>
        <p:nvCxnSpPr>
          <p:cNvPr id="189" name="直接连接符 279">
            <a:extLst>
              <a:ext uri="{FF2B5EF4-FFF2-40B4-BE49-F238E27FC236}">
                <a16:creationId xmlns="" xmlns:a16="http://schemas.microsoft.com/office/drawing/2014/main" id="{0D27C5BF-5109-4680-A398-2405CAF50EDF}"/>
              </a:ext>
            </a:extLst>
          </p:cNvPr>
          <p:cNvCxnSpPr>
            <a:cxnSpLocks/>
            <a:endCxn id="69" idx="1"/>
          </p:cNvCxnSpPr>
          <p:nvPr/>
        </p:nvCxnSpPr>
        <p:spPr bwMode="gray">
          <a:xfrm>
            <a:off x="3447784" y="3087367"/>
            <a:ext cx="491628" cy="183055"/>
          </a:xfrm>
          <a:prstGeom prst="line">
            <a:avLst/>
          </a:prstGeom>
          <a:noFill/>
          <a:ln w="12700">
            <a:solidFill>
              <a:srgbClr val="00B050"/>
            </a:solidFill>
          </a:ln>
          <a:effectLst>
            <a:outerShdw blurRad="50800" dist="38100" dir="5400000" algn="t" rotWithShape="0">
              <a:prstClr val="black">
                <a:alpha val="40000"/>
              </a:prstClr>
            </a:outerShdw>
          </a:effectLst>
          <a:extLst>
            <a:ext uri="{909E8E84-426E-40DD-AFC4-6F175D3DCCD1}">
              <a14:hiddenFill xmlns:a14="http://schemas.microsoft.com/office/drawing/2010/main">
                <a:solidFill>
                  <a:schemeClr val="accent1"/>
                </a:solidFill>
              </a14:hiddenFill>
            </a:ext>
          </a:extLst>
        </p:spPr>
        <p:style>
          <a:lnRef idx="2">
            <a:schemeClr val="dk1"/>
          </a:lnRef>
          <a:fillRef idx="1">
            <a:schemeClr val="lt1"/>
          </a:fillRef>
          <a:effectRef idx="0">
            <a:schemeClr val="dk1"/>
          </a:effectRef>
          <a:fontRef idx="minor">
            <a:schemeClr val="dk1"/>
          </a:fontRef>
        </p:style>
      </p:cxnSp>
      <p:cxnSp>
        <p:nvCxnSpPr>
          <p:cNvPr id="190" name="直接连接符 280">
            <a:extLst>
              <a:ext uri="{FF2B5EF4-FFF2-40B4-BE49-F238E27FC236}">
                <a16:creationId xmlns="" xmlns:a16="http://schemas.microsoft.com/office/drawing/2014/main" id="{D10D5C61-B9E7-4677-90FF-897FD51BA86B}"/>
              </a:ext>
            </a:extLst>
          </p:cNvPr>
          <p:cNvCxnSpPr>
            <a:cxnSpLocks/>
            <a:endCxn id="73" idx="1"/>
          </p:cNvCxnSpPr>
          <p:nvPr/>
        </p:nvCxnSpPr>
        <p:spPr bwMode="gray">
          <a:xfrm flipV="1">
            <a:off x="3452418" y="3080778"/>
            <a:ext cx="461596" cy="206171"/>
          </a:xfrm>
          <a:prstGeom prst="line">
            <a:avLst/>
          </a:prstGeom>
          <a:noFill/>
          <a:ln w="12700">
            <a:solidFill>
              <a:srgbClr val="FF0000"/>
            </a:solidFill>
          </a:ln>
          <a:effectLst>
            <a:outerShdw blurRad="50800" dist="38100" dir="5400000" algn="t" rotWithShape="0">
              <a:prstClr val="black">
                <a:alpha val="40000"/>
              </a:prstClr>
            </a:outerShdw>
          </a:effectLst>
          <a:extLst>
            <a:ext uri="{909E8E84-426E-40DD-AFC4-6F175D3DCCD1}">
              <a14:hiddenFill xmlns:a14="http://schemas.microsoft.com/office/drawing/2010/main">
                <a:solidFill>
                  <a:schemeClr val="accent1"/>
                </a:solidFill>
              </a14:hiddenFill>
            </a:ext>
          </a:extLst>
        </p:spPr>
        <p:style>
          <a:lnRef idx="2">
            <a:schemeClr val="dk1"/>
          </a:lnRef>
          <a:fillRef idx="1">
            <a:schemeClr val="lt1"/>
          </a:fillRef>
          <a:effectRef idx="0">
            <a:schemeClr val="dk1"/>
          </a:effectRef>
          <a:fontRef idx="minor">
            <a:schemeClr val="dk1"/>
          </a:fontRef>
        </p:style>
      </p:cxnSp>
      <p:cxnSp>
        <p:nvCxnSpPr>
          <p:cNvPr id="191" name="直接连接符 281">
            <a:extLst>
              <a:ext uri="{FF2B5EF4-FFF2-40B4-BE49-F238E27FC236}">
                <a16:creationId xmlns="" xmlns:a16="http://schemas.microsoft.com/office/drawing/2014/main" id="{386E7703-C7F0-4B2F-91BB-A3DFC551CD7C}"/>
              </a:ext>
            </a:extLst>
          </p:cNvPr>
          <p:cNvCxnSpPr>
            <a:cxnSpLocks/>
            <a:endCxn id="69" idx="1"/>
          </p:cNvCxnSpPr>
          <p:nvPr/>
        </p:nvCxnSpPr>
        <p:spPr bwMode="gray">
          <a:xfrm flipV="1">
            <a:off x="3454790" y="3270422"/>
            <a:ext cx="484622" cy="202170"/>
          </a:xfrm>
          <a:prstGeom prst="line">
            <a:avLst/>
          </a:prstGeom>
          <a:noFill/>
          <a:ln w="12700">
            <a:solidFill>
              <a:srgbClr val="00B050"/>
            </a:solidFill>
          </a:ln>
          <a:effectLst>
            <a:outerShdw blurRad="50800" dist="38100" dir="5400000" algn="t" rotWithShape="0">
              <a:prstClr val="black">
                <a:alpha val="40000"/>
              </a:prstClr>
            </a:outerShdw>
          </a:effectLst>
          <a:extLst>
            <a:ext uri="{909E8E84-426E-40DD-AFC4-6F175D3DCCD1}">
              <a14:hiddenFill xmlns:a14="http://schemas.microsoft.com/office/drawing/2010/main">
                <a:solidFill>
                  <a:schemeClr val="accent1"/>
                </a:solidFill>
              </a14:hiddenFill>
            </a:ext>
          </a:extLst>
        </p:spPr>
        <p:style>
          <a:lnRef idx="2">
            <a:schemeClr val="dk1"/>
          </a:lnRef>
          <a:fillRef idx="1">
            <a:schemeClr val="lt1"/>
          </a:fillRef>
          <a:effectRef idx="0">
            <a:schemeClr val="dk1"/>
          </a:effectRef>
          <a:fontRef idx="minor">
            <a:schemeClr val="dk1"/>
          </a:fontRef>
        </p:style>
      </p:cxnSp>
      <p:cxnSp>
        <p:nvCxnSpPr>
          <p:cNvPr id="192" name="直接连接符 282">
            <a:extLst>
              <a:ext uri="{FF2B5EF4-FFF2-40B4-BE49-F238E27FC236}">
                <a16:creationId xmlns="" xmlns:a16="http://schemas.microsoft.com/office/drawing/2014/main" id="{9191226A-185E-4B43-90E5-E7A8B633C4A2}"/>
              </a:ext>
            </a:extLst>
          </p:cNvPr>
          <p:cNvCxnSpPr>
            <a:cxnSpLocks noChangeShapeType="1"/>
          </p:cNvCxnSpPr>
          <p:nvPr/>
        </p:nvCxnSpPr>
        <p:spPr bwMode="gray">
          <a:xfrm>
            <a:off x="4328691" y="4265463"/>
            <a:ext cx="122603" cy="0"/>
          </a:xfrm>
          <a:prstGeom prst="line">
            <a:avLst/>
          </a:prstGeom>
          <a:noFill/>
          <a:ln w="952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93" name="直接连接符 283">
            <a:extLst>
              <a:ext uri="{FF2B5EF4-FFF2-40B4-BE49-F238E27FC236}">
                <a16:creationId xmlns="" xmlns:a16="http://schemas.microsoft.com/office/drawing/2014/main" id="{6B8CDCB5-7FD9-4E87-B932-ABAC53B1D0AE}"/>
              </a:ext>
            </a:extLst>
          </p:cNvPr>
          <p:cNvCxnSpPr>
            <a:cxnSpLocks noChangeShapeType="1"/>
          </p:cNvCxnSpPr>
          <p:nvPr/>
        </p:nvCxnSpPr>
        <p:spPr bwMode="gray">
          <a:xfrm>
            <a:off x="4334734" y="4535995"/>
            <a:ext cx="122603" cy="0"/>
          </a:xfrm>
          <a:prstGeom prst="line">
            <a:avLst/>
          </a:prstGeom>
          <a:noFill/>
          <a:ln w="952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94" name="直接连接符 284">
            <a:extLst>
              <a:ext uri="{FF2B5EF4-FFF2-40B4-BE49-F238E27FC236}">
                <a16:creationId xmlns="" xmlns:a16="http://schemas.microsoft.com/office/drawing/2014/main" id="{6AA8BB21-A703-4CC9-ABB7-4F1E8E2EC454}"/>
              </a:ext>
            </a:extLst>
          </p:cNvPr>
          <p:cNvCxnSpPr/>
          <p:nvPr/>
        </p:nvCxnSpPr>
        <p:spPr bwMode="gray">
          <a:xfrm>
            <a:off x="4254040" y="4297251"/>
            <a:ext cx="0" cy="199820"/>
          </a:xfrm>
          <a:prstGeom prst="line">
            <a:avLst/>
          </a:prstGeom>
          <a:noFill/>
          <a:ln w="3175" algn="ctr">
            <a:solidFill>
              <a:schemeClr val="bg2">
                <a:lumMod val="50000"/>
              </a:schemeClr>
            </a:solidFill>
            <a:round/>
            <a:headEnd/>
            <a:tailEnd/>
          </a:ln>
        </p:spPr>
      </p:cxnSp>
      <p:cxnSp>
        <p:nvCxnSpPr>
          <p:cNvPr id="195" name="直接连接符 285">
            <a:extLst>
              <a:ext uri="{FF2B5EF4-FFF2-40B4-BE49-F238E27FC236}">
                <a16:creationId xmlns="" xmlns:a16="http://schemas.microsoft.com/office/drawing/2014/main" id="{1154AA3C-9310-41D3-B15C-654D6FC66E45}"/>
              </a:ext>
            </a:extLst>
          </p:cNvPr>
          <p:cNvCxnSpPr/>
          <p:nvPr/>
        </p:nvCxnSpPr>
        <p:spPr bwMode="gray">
          <a:xfrm>
            <a:off x="4540436" y="4297251"/>
            <a:ext cx="0" cy="199820"/>
          </a:xfrm>
          <a:prstGeom prst="line">
            <a:avLst/>
          </a:prstGeom>
          <a:noFill/>
          <a:ln w="3175" algn="ctr">
            <a:solidFill>
              <a:schemeClr val="bg2">
                <a:lumMod val="50000"/>
              </a:schemeClr>
            </a:solidFill>
            <a:round/>
            <a:headEnd/>
            <a:tailEnd/>
          </a:ln>
        </p:spPr>
      </p:cxnSp>
      <p:sp>
        <p:nvSpPr>
          <p:cNvPr id="198" name="矩形 288">
            <a:extLst>
              <a:ext uri="{FF2B5EF4-FFF2-40B4-BE49-F238E27FC236}">
                <a16:creationId xmlns="" xmlns:a16="http://schemas.microsoft.com/office/drawing/2014/main" id="{BC004C31-6EB3-4229-A252-00A9D78FAD36}"/>
              </a:ext>
            </a:extLst>
          </p:cNvPr>
          <p:cNvSpPr/>
          <p:nvPr/>
        </p:nvSpPr>
        <p:spPr bwMode="gray">
          <a:xfrm>
            <a:off x="1930796" y="3693413"/>
            <a:ext cx="1660354" cy="1218860"/>
          </a:xfrm>
          <a:prstGeom prst="rect">
            <a:avLst/>
          </a:prstGeom>
          <a:solidFill>
            <a:srgbClr val="99DAF1"/>
          </a:solidFill>
          <a:ln w="9525">
            <a:solidFill>
              <a:srgbClr val="999999"/>
            </a:solidFill>
            <a:prstDash val="sysDash"/>
            <a:round/>
            <a:headEnd/>
            <a:tailEnd/>
          </a:ln>
        </p:spPr>
        <p:txBody>
          <a:bodyPr wrap="square" lIns="121864" tIns="60932" rIns="121864" bIns="60932">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defTabSz="1218540" fontAlgn="ctr"/>
            <a:endParaRPr lang="en-US" altLang="zh-CN" sz="1200" kern="0" dirty="0">
              <a:solidFill>
                <a:srgbClr val="000000"/>
              </a:solidFill>
              <a:latin typeface="Huawei Sans" panose="020C0503030203020204" pitchFamily="34" charset="0"/>
            </a:endParaRPr>
          </a:p>
        </p:txBody>
      </p:sp>
      <p:sp>
        <p:nvSpPr>
          <p:cNvPr id="199" name="圆角矩形 289">
            <a:extLst>
              <a:ext uri="{FF2B5EF4-FFF2-40B4-BE49-F238E27FC236}">
                <a16:creationId xmlns="" xmlns:a16="http://schemas.microsoft.com/office/drawing/2014/main" id="{4D26280C-89FA-44C5-809F-BF70C2A8F7B6}"/>
              </a:ext>
            </a:extLst>
          </p:cNvPr>
          <p:cNvSpPr>
            <a:spLocks noChangeArrowheads="1"/>
          </p:cNvSpPr>
          <p:nvPr/>
        </p:nvSpPr>
        <p:spPr bwMode="gray">
          <a:xfrm>
            <a:off x="2012994" y="3861652"/>
            <a:ext cx="1536994" cy="364392"/>
          </a:xfrm>
          <a:prstGeom prst="roundRect">
            <a:avLst>
              <a:gd name="adj" fmla="val 6274"/>
            </a:avLst>
          </a:prstGeom>
          <a:solidFill>
            <a:schemeClr val="bg1"/>
          </a:solidFill>
          <a:ln w="9525">
            <a:solidFill>
              <a:srgbClr val="999999"/>
            </a:solidFill>
            <a:prstDash val="sysDash"/>
            <a:round/>
            <a:headEnd/>
            <a:tailEnd/>
          </a:ln>
        </p:spPr>
        <p:txBody>
          <a:bodyPr wrap="square" lIns="121864" tIns="60932" rIns="121864" bIns="60932">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defTabSz="1218540" fontAlgn="ctr"/>
            <a:endParaRPr lang="en-US" altLang="zh-CN" sz="1200" kern="0" dirty="0">
              <a:solidFill>
                <a:srgbClr val="000000"/>
              </a:solidFill>
              <a:latin typeface="Huawei Sans" panose="020C0503030203020204" pitchFamily="34" charset="0"/>
            </a:endParaRPr>
          </a:p>
        </p:txBody>
      </p:sp>
      <p:sp>
        <p:nvSpPr>
          <p:cNvPr id="200" name="矩形 290">
            <a:extLst>
              <a:ext uri="{FF2B5EF4-FFF2-40B4-BE49-F238E27FC236}">
                <a16:creationId xmlns="" xmlns:a16="http://schemas.microsoft.com/office/drawing/2014/main" id="{BB1F18BA-F83D-4845-B17A-8EE2377153F1}"/>
              </a:ext>
            </a:extLst>
          </p:cNvPr>
          <p:cNvSpPr/>
          <p:nvPr/>
        </p:nvSpPr>
        <p:spPr bwMode="gray">
          <a:xfrm>
            <a:off x="1949466" y="3802880"/>
            <a:ext cx="1165704" cy="422076"/>
          </a:xfrm>
          <a:prstGeom prst="rect">
            <a:avLst/>
          </a:prstGeom>
          <a:noFill/>
        </p:spPr>
        <p:txBody>
          <a:bodyPr wrap="square" lIns="121864" tIns="60932" rIns="121864" bIns="60932">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defTabSz="1218540" fontAlgn="ctr">
              <a:defRPr/>
            </a:pPr>
            <a:r>
              <a:rPr lang="en-US" sz="1200" b="1" dirty="0">
                <a:solidFill>
                  <a:srgbClr val="000000"/>
                </a:solidFill>
                <a:latin typeface="Huawei Sans" panose="020C0503030203020204" pitchFamily="34" charset="0"/>
              </a:rPr>
              <a:t>Branch service area</a:t>
            </a:r>
          </a:p>
        </p:txBody>
      </p:sp>
      <p:sp>
        <p:nvSpPr>
          <p:cNvPr id="201" name="圆角矩形 291">
            <a:extLst>
              <a:ext uri="{FF2B5EF4-FFF2-40B4-BE49-F238E27FC236}">
                <a16:creationId xmlns="" xmlns:a16="http://schemas.microsoft.com/office/drawing/2014/main" id="{C2017702-F409-4FAD-8FBF-56B8A7209F45}"/>
              </a:ext>
            </a:extLst>
          </p:cNvPr>
          <p:cNvSpPr>
            <a:spLocks noChangeArrowheads="1"/>
          </p:cNvSpPr>
          <p:nvPr/>
        </p:nvSpPr>
        <p:spPr bwMode="gray">
          <a:xfrm>
            <a:off x="2020001" y="4373141"/>
            <a:ext cx="1536994" cy="364392"/>
          </a:xfrm>
          <a:prstGeom prst="roundRect">
            <a:avLst>
              <a:gd name="adj" fmla="val 6274"/>
            </a:avLst>
          </a:prstGeom>
          <a:solidFill>
            <a:schemeClr val="bg1"/>
          </a:solidFill>
          <a:ln w="9525">
            <a:solidFill>
              <a:srgbClr val="999999"/>
            </a:solidFill>
            <a:prstDash val="sysDash"/>
            <a:round/>
            <a:headEnd/>
            <a:tailEnd/>
          </a:ln>
        </p:spPr>
        <p:txBody>
          <a:bodyPr wrap="square" lIns="121864" tIns="60932" rIns="121864" bIns="60932">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defTabSz="1218540" fontAlgn="ctr"/>
            <a:endParaRPr lang="en-US" altLang="zh-CN" sz="1200" kern="0" dirty="0">
              <a:solidFill>
                <a:srgbClr val="000000"/>
              </a:solidFill>
              <a:latin typeface="Huawei Sans" panose="020C0503030203020204" pitchFamily="34" charset="0"/>
            </a:endParaRPr>
          </a:p>
        </p:txBody>
      </p:sp>
      <p:sp>
        <p:nvSpPr>
          <p:cNvPr id="202" name="矩形 292">
            <a:extLst>
              <a:ext uri="{FF2B5EF4-FFF2-40B4-BE49-F238E27FC236}">
                <a16:creationId xmlns="" xmlns:a16="http://schemas.microsoft.com/office/drawing/2014/main" id="{57748AB3-AD20-45E1-94AA-1CBA5FD873F7}"/>
              </a:ext>
            </a:extLst>
          </p:cNvPr>
          <p:cNvSpPr/>
          <p:nvPr/>
        </p:nvSpPr>
        <p:spPr bwMode="gray">
          <a:xfrm>
            <a:off x="1956473" y="4412232"/>
            <a:ext cx="1118142" cy="307720"/>
          </a:xfrm>
          <a:prstGeom prst="rect">
            <a:avLst/>
          </a:prstGeom>
          <a:noFill/>
        </p:spPr>
        <p:txBody>
          <a:bodyPr wrap="square" lIns="121864" tIns="60932" rIns="121864" bIns="60932">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defTabSz="1218540" fontAlgn="ctr">
              <a:defRPr/>
            </a:pPr>
            <a:r>
              <a:rPr lang="en-US" sz="1200" b="1" dirty="0">
                <a:solidFill>
                  <a:srgbClr val="000000"/>
                </a:solidFill>
                <a:latin typeface="Huawei Sans" panose="020C0503030203020204" pitchFamily="34" charset="0"/>
              </a:rPr>
              <a:t>Branch LAN</a:t>
            </a:r>
          </a:p>
        </p:txBody>
      </p:sp>
      <p:cxnSp>
        <p:nvCxnSpPr>
          <p:cNvPr id="205" name="直接连接符 295">
            <a:extLst>
              <a:ext uri="{FF2B5EF4-FFF2-40B4-BE49-F238E27FC236}">
                <a16:creationId xmlns="" xmlns:a16="http://schemas.microsoft.com/office/drawing/2014/main" id="{B2B8EF2F-0F43-4CB4-B013-FC4798B63348}"/>
              </a:ext>
            </a:extLst>
          </p:cNvPr>
          <p:cNvCxnSpPr/>
          <p:nvPr/>
        </p:nvCxnSpPr>
        <p:spPr bwMode="gray">
          <a:xfrm>
            <a:off x="3349209" y="4008442"/>
            <a:ext cx="0" cy="114859"/>
          </a:xfrm>
          <a:prstGeom prst="line">
            <a:avLst/>
          </a:prstGeom>
          <a:solidFill>
            <a:schemeClr val="bg1"/>
          </a:solidFill>
          <a:ln w="3175" algn="ctr">
            <a:solidFill>
              <a:schemeClr val="bg2">
                <a:lumMod val="50000"/>
              </a:schemeClr>
            </a:solidFill>
            <a:round/>
            <a:headEnd/>
            <a:tailEnd/>
          </a:ln>
        </p:spPr>
      </p:cxnSp>
      <p:cxnSp>
        <p:nvCxnSpPr>
          <p:cNvPr id="206" name="直接连接符 296">
            <a:extLst>
              <a:ext uri="{FF2B5EF4-FFF2-40B4-BE49-F238E27FC236}">
                <a16:creationId xmlns="" xmlns:a16="http://schemas.microsoft.com/office/drawing/2014/main" id="{47777AE2-C319-437C-866F-B10C03C15A18}"/>
              </a:ext>
            </a:extLst>
          </p:cNvPr>
          <p:cNvCxnSpPr>
            <a:cxnSpLocks/>
          </p:cNvCxnSpPr>
          <p:nvPr/>
        </p:nvCxnSpPr>
        <p:spPr bwMode="gray">
          <a:xfrm>
            <a:off x="3450385" y="4138340"/>
            <a:ext cx="704004" cy="129720"/>
          </a:xfrm>
          <a:prstGeom prst="line">
            <a:avLst/>
          </a:prstGeom>
          <a:noFill/>
          <a:ln w="3175" cap="flat" cmpd="sng" algn="ctr">
            <a:solidFill>
              <a:schemeClr val="bg2">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07" name="直接连接符 297">
            <a:extLst>
              <a:ext uri="{FF2B5EF4-FFF2-40B4-BE49-F238E27FC236}">
                <a16:creationId xmlns="" xmlns:a16="http://schemas.microsoft.com/office/drawing/2014/main" id="{5FB63ABA-9E7A-4A8A-8C77-09B1588E52A7}"/>
              </a:ext>
            </a:extLst>
          </p:cNvPr>
          <p:cNvCxnSpPr>
            <a:cxnSpLocks/>
          </p:cNvCxnSpPr>
          <p:nvPr/>
        </p:nvCxnSpPr>
        <p:spPr bwMode="gray">
          <a:xfrm flipV="1">
            <a:off x="3455019" y="4268060"/>
            <a:ext cx="699370" cy="196127"/>
          </a:xfrm>
          <a:prstGeom prst="line">
            <a:avLst/>
          </a:prstGeom>
          <a:noFill/>
          <a:ln w="3175" cap="flat" cmpd="sng" algn="ctr">
            <a:solidFill>
              <a:schemeClr val="bg2">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10" name="直接连接符 300">
            <a:extLst>
              <a:ext uri="{FF2B5EF4-FFF2-40B4-BE49-F238E27FC236}">
                <a16:creationId xmlns="" xmlns:a16="http://schemas.microsoft.com/office/drawing/2014/main" id="{7AA89199-8B4F-4C43-82A9-7B521DE690E6}"/>
              </a:ext>
            </a:extLst>
          </p:cNvPr>
          <p:cNvCxnSpPr/>
          <p:nvPr/>
        </p:nvCxnSpPr>
        <p:spPr bwMode="gray">
          <a:xfrm>
            <a:off x="3356216" y="4519930"/>
            <a:ext cx="0" cy="114859"/>
          </a:xfrm>
          <a:prstGeom prst="line">
            <a:avLst/>
          </a:prstGeom>
          <a:solidFill>
            <a:schemeClr val="bg1"/>
          </a:solidFill>
          <a:ln w="3175" algn="ctr">
            <a:solidFill>
              <a:schemeClr val="bg2">
                <a:lumMod val="50000"/>
              </a:schemeClr>
            </a:solidFill>
            <a:round/>
            <a:headEnd/>
            <a:tailEnd/>
          </a:ln>
        </p:spPr>
      </p:cxnSp>
      <p:sp>
        <p:nvSpPr>
          <p:cNvPr id="211" name="圆角矩形 301">
            <a:extLst>
              <a:ext uri="{FF2B5EF4-FFF2-40B4-BE49-F238E27FC236}">
                <a16:creationId xmlns="" xmlns:a16="http://schemas.microsoft.com/office/drawing/2014/main" id="{5D2A4340-CC63-4A17-9224-EA7F012319AA}"/>
              </a:ext>
            </a:extLst>
          </p:cNvPr>
          <p:cNvSpPr>
            <a:spLocks noChangeArrowheads="1"/>
          </p:cNvSpPr>
          <p:nvPr/>
        </p:nvSpPr>
        <p:spPr bwMode="gray">
          <a:xfrm>
            <a:off x="3684791" y="4943004"/>
            <a:ext cx="1634137" cy="722692"/>
          </a:xfrm>
          <a:prstGeom prst="roundRect">
            <a:avLst>
              <a:gd name="adj" fmla="val 6274"/>
            </a:avLst>
          </a:prstGeom>
          <a:solidFill>
            <a:schemeClr val="accent2">
              <a:lumMod val="75000"/>
              <a:alpha val="55000"/>
            </a:schemeClr>
          </a:solidFill>
          <a:ln w="9525">
            <a:solidFill>
              <a:srgbClr val="999999"/>
            </a:solidFill>
            <a:prstDash val="sysDash"/>
            <a:round/>
            <a:headEnd/>
            <a:tailEnd/>
          </a:ln>
        </p:spPr>
        <p:txBody>
          <a:bodyPr wrap="square" lIns="121864" tIns="60932" rIns="121864" bIns="60932">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defTabSz="1218540" fontAlgn="ctr">
              <a:defRPr/>
            </a:pPr>
            <a:endParaRPr lang="en-US" altLang="zh-CN" sz="1200" kern="0" dirty="0">
              <a:solidFill>
                <a:srgbClr val="000000"/>
              </a:solidFill>
              <a:latin typeface="Huawei Sans" panose="020C0503030203020204" pitchFamily="34" charset="0"/>
            </a:endParaRPr>
          </a:p>
        </p:txBody>
      </p:sp>
      <p:cxnSp>
        <p:nvCxnSpPr>
          <p:cNvPr id="212" name="直接连接符 302">
            <a:extLst>
              <a:ext uri="{FF2B5EF4-FFF2-40B4-BE49-F238E27FC236}">
                <a16:creationId xmlns="" xmlns:a16="http://schemas.microsoft.com/office/drawing/2014/main" id="{583DE67C-23C2-4D7F-AC11-743A23EC8719}"/>
              </a:ext>
            </a:extLst>
          </p:cNvPr>
          <p:cNvCxnSpPr>
            <a:cxnSpLocks noChangeShapeType="1"/>
          </p:cNvCxnSpPr>
          <p:nvPr/>
        </p:nvCxnSpPr>
        <p:spPr bwMode="gray">
          <a:xfrm flipV="1">
            <a:off x="4211551" y="5114200"/>
            <a:ext cx="582523" cy="175024"/>
          </a:xfrm>
          <a:prstGeom prst="line">
            <a:avLst/>
          </a:prstGeom>
          <a:ln/>
        </p:spPr>
        <p:style>
          <a:lnRef idx="1">
            <a:schemeClr val="dk1"/>
          </a:lnRef>
          <a:fillRef idx="0">
            <a:schemeClr val="dk1"/>
          </a:fillRef>
          <a:effectRef idx="0">
            <a:schemeClr val="dk1"/>
          </a:effectRef>
          <a:fontRef idx="minor">
            <a:schemeClr val="tx1"/>
          </a:fontRef>
        </p:style>
      </p:cxnSp>
      <p:cxnSp>
        <p:nvCxnSpPr>
          <p:cNvPr id="213" name="直接连接符 303">
            <a:extLst>
              <a:ext uri="{FF2B5EF4-FFF2-40B4-BE49-F238E27FC236}">
                <a16:creationId xmlns="" xmlns:a16="http://schemas.microsoft.com/office/drawing/2014/main" id="{C45AB9A9-8696-423D-BBA6-78D60ABF9A5C}"/>
              </a:ext>
            </a:extLst>
          </p:cNvPr>
          <p:cNvCxnSpPr>
            <a:cxnSpLocks noChangeShapeType="1"/>
          </p:cNvCxnSpPr>
          <p:nvPr/>
        </p:nvCxnSpPr>
        <p:spPr bwMode="gray">
          <a:xfrm flipV="1">
            <a:off x="4502076" y="5114200"/>
            <a:ext cx="643825" cy="175024"/>
          </a:xfrm>
          <a:prstGeom prst="line">
            <a:avLst/>
          </a:prstGeom>
          <a:ln/>
        </p:spPr>
        <p:style>
          <a:lnRef idx="1">
            <a:schemeClr val="dk1"/>
          </a:lnRef>
          <a:fillRef idx="0">
            <a:schemeClr val="dk1"/>
          </a:fillRef>
          <a:effectRef idx="0">
            <a:schemeClr val="dk1"/>
          </a:effectRef>
          <a:fontRef idx="minor">
            <a:schemeClr val="tx1"/>
          </a:fontRef>
        </p:style>
      </p:cxnSp>
      <p:cxnSp>
        <p:nvCxnSpPr>
          <p:cNvPr id="214" name="直接连接符 304">
            <a:extLst>
              <a:ext uri="{FF2B5EF4-FFF2-40B4-BE49-F238E27FC236}">
                <a16:creationId xmlns="" xmlns:a16="http://schemas.microsoft.com/office/drawing/2014/main" id="{F0927D95-B4F3-4428-96AF-99063856FE67}"/>
              </a:ext>
            </a:extLst>
          </p:cNvPr>
          <p:cNvCxnSpPr>
            <a:cxnSpLocks noChangeShapeType="1"/>
          </p:cNvCxnSpPr>
          <p:nvPr/>
        </p:nvCxnSpPr>
        <p:spPr bwMode="gray">
          <a:xfrm>
            <a:off x="4945400" y="5065629"/>
            <a:ext cx="122603" cy="0"/>
          </a:xfrm>
          <a:prstGeom prst="line">
            <a:avLst/>
          </a:prstGeom>
          <a:noFill/>
          <a:ln w="952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17" name="矩形 307">
            <a:extLst>
              <a:ext uri="{FF2B5EF4-FFF2-40B4-BE49-F238E27FC236}">
                <a16:creationId xmlns="" xmlns:a16="http://schemas.microsoft.com/office/drawing/2014/main" id="{6AE4360C-642B-4917-8E31-BFAA2BB8519F}"/>
              </a:ext>
            </a:extLst>
          </p:cNvPr>
          <p:cNvSpPr/>
          <p:nvPr/>
        </p:nvSpPr>
        <p:spPr bwMode="gray">
          <a:xfrm>
            <a:off x="3627759" y="4904786"/>
            <a:ext cx="1243176" cy="307720"/>
          </a:xfrm>
          <a:prstGeom prst="rect">
            <a:avLst/>
          </a:prstGeom>
        </p:spPr>
        <p:txBody>
          <a:bodyPr wrap="square" lIns="121864" tIns="60932" rIns="121864" bIns="60932">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defTabSz="1218540" fontAlgn="ctr">
              <a:defRPr/>
            </a:pPr>
            <a:r>
              <a:rPr lang="en-US" sz="1200" b="1" dirty="0">
                <a:solidFill>
                  <a:srgbClr val="C00000"/>
                </a:solidFill>
                <a:latin typeface="Huawei Sans" panose="020C0503030203020204" pitchFamily="34" charset="0"/>
              </a:rPr>
              <a:t>Tier-2 branch</a:t>
            </a:r>
            <a:endParaRPr lang="en-US" altLang="zh-CN" sz="1200" b="1" dirty="0">
              <a:solidFill>
                <a:srgbClr val="C00000"/>
              </a:solidFill>
              <a:latin typeface="Huawei Sans" panose="020C0503030203020204" pitchFamily="34" charset="0"/>
            </a:endParaRPr>
          </a:p>
        </p:txBody>
      </p:sp>
      <p:cxnSp>
        <p:nvCxnSpPr>
          <p:cNvPr id="218" name="直接连接符 308">
            <a:extLst>
              <a:ext uri="{FF2B5EF4-FFF2-40B4-BE49-F238E27FC236}">
                <a16:creationId xmlns="" xmlns:a16="http://schemas.microsoft.com/office/drawing/2014/main" id="{86E4DD9D-6211-4F07-82C6-3771B202FBC9}"/>
              </a:ext>
            </a:extLst>
          </p:cNvPr>
          <p:cNvCxnSpPr>
            <a:cxnSpLocks noChangeShapeType="1"/>
          </p:cNvCxnSpPr>
          <p:nvPr/>
        </p:nvCxnSpPr>
        <p:spPr bwMode="gray">
          <a:xfrm>
            <a:off x="4330926" y="5257437"/>
            <a:ext cx="122603" cy="0"/>
          </a:xfrm>
          <a:prstGeom prst="line">
            <a:avLst/>
          </a:prstGeom>
          <a:noFill/>
          <a:ln w="952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19" name="直接连接符 309">
            <a:extLst>
              <a:ext uri="{FF2B5EF4-FFF2-40B4-BE49-F238E27FC236}">
                <a16:creationId xmlns="" xmlns:a16="http://schemas.microsoft.com/office/drawing/2014/main" id="{C86A5FB6-12DB-43FD-B4A9-562461F2A780}"/>
              </a:ext>
            </a:extLst>
          </p:cNvPr>
          <p:cNvCxnSpPr>
            <a:cxnSpLocks noChangeShapeType="1"/>
          </p:cNvCxnSpPr>
          <p:nvPr/>
        </p:nvCxnSpPr>
        <p:spPr bwMode="gray">
          <a:xfrm>
            <a:off x="4336967" y="5527967"/>
            <a:ext cx="122603" cy="0"/>
          </a:xfrm>
          <a:prstGeom prst="line">
            <a:avLst/>
          </a:prstGeom>
          <a:noFill/>
          <a:ln w="952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20" name="直接连接符 310">
            <a:extLst>
              <a:ext uri="{FF2B5EF4-FFF2-40B4-BE49-F238E27FC236}">
                <a16:creationId xmlns="" xmlns:a16="http://schemas.microsoft.com/office/drawing/2014/main" id="{FBBAC627-F892-4DD2-81DC-26EF7409514E}"/>
              </a:ext>
            </a:extLst>
          </p:cNvPr>
          <p:cNvCxnSpPr/>
          <p:nvPr/>
        </p:nvCxnSpPr>
        <p:spPr bwMode="gray">
          <a:xfrm>
            <a:off x="4256274" y="5289222"/>
            <a:ext cx="0" cy="199820"/>
          </a:xfrm>
          <a:prstGeom prst="line">
            <a:avLst/>
          </a:prstGeom>
          <a:noFill/>
          <a:ln w="3175" algn="ctr">
            <a:solidFill>
              <a:schemeClr val="bg2">
                <a:lumMod val="50000"/>
              </a:schemeClr>
            </a:solidFill>
            <a:round/>
            <a:headEnd/>
            <a:tailEnd/>
          </a:ln>
        </p:spPr>
      </p:cxnSp>
      <p:cxnSp>
        <p:nvCxnSpPr>
          <p:cNvPr id="221" name="直接连接符 311">
            <a:extLst>
              <a:ext uri="{FF2B5EF4-FFF2-40B4-BE49-F238E27FC236}">
                <a16:creationId xmlns="" xmlns:a16="http://schemas.microsoft.com/office/drawing/2014/main" id="{63DA617E-EBDF-412A-B8F9-65B6614AD436}"/>
              </a:ext>
            </a:extLst>
          </p:cNvPr>
          <p:cNvCxnSpPr/>
          <p:nvPr/>
        </p:nvCxnSpPr>
        <p:spPr bwMode="gray">
          <a:xfrm>
            <a:off x="4542670" y="5289222"/>
            <a:ext cx="0" cy="199820"/>
          </a:xfrm>
          <a:prstGeom prst="line">
            <a:avLst/>
          </a:prstGeom>
          <a:noFill/>
          <a:ln w="3175" algn="ctr">
            <a:solidFill>
              <a:schemeClr val="bg2">
                <a:lumMod val="50000"/>
              </a:schemeClr>
            </a:solidFill>
            <a:round/>
            <a:headEnd/>
            <a:tailEnd/>
          </a:ln>
        </p:spPr>
      </p:cxnSp>
      <p:sp>
        <p:nvSpPr>
          <p:cNvPr id="224" name="矩形 314">
            <a:extLst>
              <a:ext uri="{FF2B5EF4-FFF2-40B4-BE49-F238E27FC236}">
                <a16:creationId xmlns="" xmlns:a16="http://schemas.microsoft.com/office/drawing/2014/main" id="{F66D8BF2-8CDB-41F8-9BF0-2C4122AB2A8A}"/>
              </a:ext>
            </a:extLst>
          </p:cNvPr>
          <p:cNvSpPr/>
          <p:nvPr/>
        </p:nvSpPr>
        <p:spPr bwMode="gray">
          <a:xfrm>
            <a:off x="1933031" y="4995752"/>
            <a:ext cx="1660354" cy="691826"/>
          </a:xfrm>
          <a:prstGeom prst="rect">
            <a:avLst/>
          </a:prstGeom>
          <a:solidFill>
            <a:srgbClr val="99DAF1"/>
          </a:solidFill>
          <a:ln w="9525">
            <a:solidFill>
              <a:srgbClr val="999999"/>
            </a:solidFill>
            <a:prstDash val="sysDash"/>
            <a:round/>
            <a:headEnd/>
            <a:tailEnd/>
          </a:ln>
        </p:spPr>
        <p:txBody>
          <a:bodyPr wrap="square" lIns="121864" tIns="60932" rIns="121864" bIns="60932">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defTabSz="1218540" fontAlgn="ctr"/>
            <a:endParaRPr lang="en-US" altLang="zh-CN" sz="1200" kern="0" dirty="0">
              <a:solidFill>
                <a:srgbClr val="000000"/>
              </a:solidFill>
              <a:latin typeface="Huawei Sans" panose="020C0503030203020204" pitchFamily="34" charset="0"/>
            </a:endParaRPr>
          </a:p>
        </p:txBody>
      </p:sp>
      <p:sp>
        <p:nvSpPr>
          <p:cNvPr id="225" name="圆角矩形 315">
            <a:extLst>
              <a:ext uri="{FF2B5EF4-FFF2-40B4-BE49-F238E27FC236}">
                <a16:creationId xmlns="" xmlns:a16="http://schemas.microsoft.com/office/drawing/2014/main" id="{06FCBF49-F405-4483-B36C-FAC7416F5C04}"/>
              </a:ext>
            </a:extLst>
          </p:cNvPr>
          <p:cNvSpPr>
            <a:spLocks noChangeArrowheads="1"/>
          </p:cNvSpPr>
          <p:nvPr/>
        </p:nvSpPr>
        <p:spPr bwMode="gray">
          <a:xfrm>
            <a:off x="2022234" y="5146156"/>
            <a:ext cx="1536994" cy="364392"/>
          </a:xfrm>
          <a:prstGeom prst="roundRect">
            <a:avLst>
              <a:gd name="adj" fmla="val 6274"/>
            </a:avLst>
          </a:prstGeom>
          <a:solidFill>
            <a:schemeClr val="bg1"/>
          </a:solidFill>
          <a:ln w="9525">
            <a:solidFill>
              <a:srgbClr val="999999"/>
            </a:solidFill>
            <a:prstDash val="sysDash"/>
            <a:round/>
            <a:headEnd/>
            <a:tailEnd/>
          </a:ln>
        </p:spPr>
        <p:txBody>
          <a:bodyPr wrap="square" lIns="121864" tIns="60932" rIns="121864" bIns="60932">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defTabSz="1218540" fontAlgn="ctr"/>
            <a:endParaRPr lang="en-US" altLang="zh-CN" sz="1200" kern="0" dirty="0">
              <a:solidFill>
                <a:srgbClr val="000000"/>
              </a:solidFill>
              <a:latin typeface="Huawei Sans" panose="020C0503030203020204" pitchFamily="34" charset="0"/>
            </a:endParaRPr>
          </a:p>
        </p:txBody>
      </p:sp>
      <p:sp>
        <p:nvSpPr>
          <p:cNvPr id="226" name="矩形 316">
            <a:extLst>
              <a:ext uri="{FF2B5EF4-FFF2-40B4-BE49-F238E27FC236}">
                <a16:creationId xmlns="" xmlns:a16="http://schemas.microsoft.com/office/drawing/2014/main" id="{B9A6FA3C-23D0-4E8B-A434-CEFE2A729CEB}"/>
              </a:ext>
            </a:extLst>
          </p:cNvPr>
          <p:cNvSpPr/>
          <p:nvPr/>
        </p:nvSpPr>
        <p:spPr bwMode="gray">
          <a:xfrm>
            <a:off x="1958706" y="5185247"/>
            <a:ext cx="1118142" cy="307720"/>
          </a:xfrm>
          <a:prstGeom prst="rect">
            <a:avLst/>
          </a:prstGeom>
          <a:noFill/>
        </p:spPr>
        <p:txBody>
          <a:bodyPr wrap="square" lIns="121864" tIns="60932" rIns="121864" bIns="60932">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defTabSz="1218540" fontAlgn="ctr">
              <a:defRPr/>
            </a:pPr>
            <a:r>
              <a:rPr lang="en-US" sz="1200" b="1" dirty="0">
                <a:solidFill>
                  <a:srgbClr val="000000"/>
                </a:solidFill>
                <a:latin typeface="Huawei Sans" panose="020C0503030203020204" pitchFamily="34" charset="0"/>
              </a:rPr>
              <a:t>Branch LAN</a:t>
            </a:r>
          </a:p>
        </p:txBody>
      </p:sp>
      <p:cxnSp>
        <p:nvCxnSpPr>
          <p:cNvPr id="227" name="直接连接符 317">
            <a:extLst>
              <a:ext uri="{FF2B5EF4-FFF2-40B4-BE49-F238E27FC236}">
                <a16:creationId xmlns="" xmlns:a16="http://schemas.microsoft.com/office/drawing/2014/main" id="{0785C0A8-A875-4DFC-8143-618E6EB07459}"/>
              </a:ext>
            </a:extLst>
          </p:cNvPr>
          <p:cNvCxnSpPr>
            <a:cxnSpLocks/>
          </p:cNvCxnSpPr>
          <p:nvPr/>
        </p:nvCxnSpPr>
        <p:spPr bwMode="gray">
          <a:xfrm>
            <a:off x="3457253" y="5237202"/>
            <a:ext cx="699370" cy="22830"/>
          </a:xfrm>
          <a:prstGeom prst="line">
            <a:avLst/>
          </a:prstGeom>
          <a:noFill/>
          <a:ln w="3175" cap="flat" cmpd="sng" algn="ctr">
            <a:solidFill>
              <a:schemeClr val="bg2">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30" name="直接连接符 320">
            <a:extLst>
              <a:ext uri="{FF2B5EF4-FFF2-40B4-BE49-F238E27FC236}">
                <a16:creationId xmlns="" xmlns:a16="http://schemas.microsoft.com/office/drawing/2014/main" id="{857B0D4F-356C-4FFF-B94C-BC7919AE855A}"/>
              </a:ext>
            </a:extLst>
          </p:cNvPr>
          <p:cNvCxnSpPr/>
          <p:nvPr/>
        </p:nvCxnSpPr>
        <p:spPr bwMode="gray">
          <a:xfrm>
            <a:off x="3358451" y="5292946"/>
            <a:ext cx="0" cy="114859"/>
          </a:xfrm>
          <a:prstGeom prst="line">
            <a:avLst/>
          </a:prstGeom>
          <a:solidFill>
            <a:schemeClr val="bg1"/>
          </a:solidFill>
          <a:ln w="3175" algn="ctr">
            <a:solidFill>
              <a:schemeClr val="bg2">
                <a:lumMod val="50000"/>
              </a:schemeClr>
            </a:solidFill>
            <a:round/>
            <a:headEnd/>
            <a:tailEnd/>
          </a:ln>
        </p:spPr>
      </p:cxnSp>
      <p:cxnSp>
        <p:nvCxnSpPr>
          <p:cNvPr id="231" name="直接连接符 321">
            <a:extLst>
              <a:ext uri="{FF2B5EF4-FFF2-40B4-BE49-F238E27FC236}">
                <a16:creationId xmlns="" xmlns:a16="http://schemas.microsoft.com/office/drawing/2014/main" id="{E352C59A-4CF7-414C-9200-7F4F31EAEAED}"/>
              </a:ext>
            </a:extLst>
          </p:cNvPr>
          <p:cNvCxnSpPr>
            <a:cxnSpLocks/>
          </p:cNvCxnSpPr>
          <p:nvPr/>
        </p:nvCxnSpPr>
        <p:spPr bwMode="gray">
          <a:xfrm>
            <a:off x="4254041" y="4599191"/>
            <a:ext cx="615859" cy="400916"/>
          </a:xfrm>
          <a:prstGeom prst="line">
            <a:avLst/>
          </a:prstGeom>
          <a:noFill/>
          <a:ln w="952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32" name="直接连接符 322">
            <a:extLst>
              <a:ext uri="{FF2B5EF4-FFF2-40B4-BE49-F238E27FC236}">
                <a16:creationId xmlns="" xmlns:a16="http://schemas.microsoft.com/office/drawing/2014/main" id="{6092EE17-3CE9-48F7-95E8-C36F4A3B2789}"/>
              </a:ext>
            </a:extLst>
          </p:cNvPr>
          <p:cNvCxnSpPr>
            <a:cxnSpLocks/>
          </p:cNvCxnSpPr>
          <p:nvPr/>
        </p:nvCxnSpPr>
        <p:spPr bwMode="gray">
          <a:xfrm>
            <a:off x="4545532" y="4606706"/>
            <a:ext cx="610667" cy="393401"/>
          </a:xfrm>
          <a:prstGeom prst="line">
            <a:avLst/>
          </a:prstGeom>
          <a:noFill/>
          <a:ln w="952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39" name="直接连接符 325">
            <a:extLst>
              <a:ext uri="{FF2B5EF4-FFF2-40B4-BE49-F238E27FC236}">
                <a16:creationId xmlns="" xmlns:a16="http://schemas.microsoft.com/office/drawing/2014/main" id="{48CED03C-D179-40BB-8F10-C804396D61D7}"/>
              </a:ext>
            </a:extLst>
          </p:cNvPr>
          <p:cNvCxnSpPr>
            <a:cxnSpLocks/>
          </p:cNvCxnSpPr>
          <p:nvPr/>
        </p:nvCxnSpPr>
        <p:spPr bwMode="gray">
          <a:xfrm flipV="1">
            <a:off x="3899357" y="5598678"/>
            <a:ext cx="362111" cy="453955"/>
          </a:xfrm>
          <a:prstGeom prst="line">
            <a:avLst/>
          </a:prstGeom>
          <a:noFill/>
          <a:ln w="3175" cap="flat" cmpd="sng" algn="ctr">
            <a:solidFill>
              <a:schemeClr val="bg2">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40" name="直接连接符 326">
            <a:extLst>
              <a:ext uri="{FF2B5EF4-FFF2-40B4-BE49-F238E27FC236}">
                <a16:creationId xmlns="" xmlns:a16="http://schemas.microsoft.com/office/drawing/2014/main" id="{4CD68FED-D6FC-4C56-B4AC-B59D3C9BF5C2}"/>
              </a:ext>
            </a:extLst>
          </p:cNvPr>
          <p:cNvCxnSpPr>
            <a:cxnSpLocks/>
          </p:cNvCxnSpPr>
          <p:nvPr/>
        </p:nvCxnSpPr>
        <p:spPr bwMode="gray">
          <a:xfrm flipH="1">
            <a:off x="3927399" y="5598679"/>
            <a:ext cx="620366" cy="434524"/>
          </a:xfrm>
          <a:prstGeom prst="line">
            <a:avLst/>
          </a:prstGeom>
          <a:noFill/>
          <a:ln w="3175" cap="flat" cmpd="sng" algn="ctr">
            <a:solidFill>
              <a:schemeClr val="bg2">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41" name="直接连接符 327">
            <a:extLst>
              <a:ext uri="{FF2B5EF4-FFF2-40B4-BE49-F238E27FC236}">
                <a16:creationId xmlns="" xmlns:a16="http://schemas.microsoft.com/office/drawing/2014/main" id="{C54D7B11-36FE-4146-9F70-6FC7A1EDFAB2}"/>
              </a:ext>
            </a:extLst>
          </p:cNvPr>
          <p:cNvCxnSpPr>
            <a:cxnSpLocks/>
          </p:cNvCxnSpPr>
          <p:nvPr/>
        </p:nvCxnSpPr>
        <p:spPr bwMode="gray">
          <a:xfrm>
            <a:off x="4261467" y="5598679"/>
            <a:ext cx="147222" cy="414835"/>
          </a:xfrm>
          <a:prstGeom prst="line">
            <a:avLst/>
          </a:prstGeom>
          <a:noFill/>
          <a:ln w="3175" cap="flat" cmpd="sng" algn="ctr">
            <a:solidFill>
              <a:schemeClr val="bg2">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42" name="直接连接符 328">
            <a:extLst>
              <a:ext uri="{FF2B5EF4-FFF2-40B4-BE49-F238E27FC236}">
                <a16:creationId xmlns="" xmlns:a16="http://schemas.microsoft.com/office/drawing/2014/main" id="{05A3E17A-14A2-4BC5-BACB-F99F06A970B0}"/>
              </a:ext>
            </a:extLst>
          </p:cNvPr>
          <p:cNvCxnSpPr>
            <a:cxnSpLocks/>
          </p:cNvCxnSpPr>
          <p:nvPr/>
        </p:nvCxnSpPr>
        <p:spPr bwMode="gray">
          <a:xfrm flipH="1">
            <a:off x="4408690" y="5598679"/>
            <a:ext cx="139077" cy="414835"/>
          </a:xfrm>
          <a:prstGeom prst="line">
            <a:avLst/>
          </a:prstGeom>
          <a:noFill/>
          <a:ln w="3175" cap="flat" cmpd="sng" algn="ctr">
            <a:solidFill>
              <a:schemeClr val="bg2">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43" name="直接连接符 329">
            <a:extLst>
              <a:ext uri="{FF2B5EF4-FFF2-40B4-BE49-F238E27FC236}">
                <a16:creationId xmlns="" xmlns:a16="http://schemas.microsoft.com/office/drawing/2014/main" id="{085A2D94-A37A-4964-B948-71CF1F1DE4F4}"/>
              </a:ext>
            </a:extLst>
          </p:cNvPr>
          <p:cNvCxnSpPr>
            <a:cxnSpLocks/>
          </p:cNvCxnSpPr>
          <p:nvPr/>
        </p:nvCxnSpPr>
        <p:spPr bwMode="gray">
          <a:xfrm>
            <a:off x="4261467" y="5598678"/>
            <a:ext cx="653607" cy="429351"/>
          </a:xfrm>
          <a:prstGeom prst="line">
            <a:avLst/>
          </a:prstGeom>
          <a:noFill/>
          <a:ln w="3175" cap="flat" cmpd="sng" algn="ctr">
            <a:solidFill>
              <a:schemeClr val="bg2">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44" name="直接连接符 330">
            <a:extLst>
              <a:ext uri="{FF2B5EF4-FFF2-40B4-BE49-F238E27FC236}">
                <a16:creationId xmlns="" xmlns:a16="http://schemas.microsoft.com/office/drawing/2014/main" id="{3DF80EAF-5691-4CEF-9960-E4BB3E0F8A5D}"/>
              </a:ext>
            </a:extLst>
          </p:cNvPr>
          <p:cNvCxnSpPr>
            <a:cxnSpLocks/>
          </p:cNvCxnSpPr>
          <p:nvPr/>
        </p:nvCxnSpPr>
        <p:spPr bwMode="gray">
          <a:xfrm>
            <a:off x="4547765" y="5598678"/>
            <a:ext cx="367308" cy="429351"/>
          </a:xfrm>
          <a:prstGeom prst="line">
            <a:avLst/>
          </a:prstGeom>
          <a:noFill/>
          <a:ln w="3175" cap="flat" cmpd="sng" algn="ctr">
            <a:solidFill>
              <a:schemeClr val="bg2">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45" name="圆角矩形 331">
            <a:extLst>
              <a:ext uri="{FF2B5EF4-FFF2-40B4-BE49-F238E27FC236}">
                <a16:creationId xmlns="" xmlns:a16="http://schemas.microsoft.com/office/drawing/2014/main" id="{46790C60-19C0-4DF2-A27D-1FFF541C0DE7}"/>
              </a:ext>
            </a:extLst>
          </p:cNvPr>
          <p:cNvSpPr>
            <a:spLocks noChangeArrowheads="1"/>
          </p:cNvSpPr>
          <p:nvPr/>
        </p:nvSpPr>
        <p:spPr bwMode="gray">
          <a:xfrm flipH="1">
            <a:off x="6582059" y="3959339"/>
            <a:ext cx="1662450" cy="722692"/>
          </a:xfrm>
          <a:prstGeom prst="roundRect">
            <a:avLst>
              <a:gd name="adj" fmla="val 6274"/>
            </a:avLst>
          </a:prstGeom>
          <a:solidFill>
            <a:schemeClr val="accent2">
              <a:lumMod val="75000"/>
              <a:alpha val="55000"/>
            </a:schemeClr>
          </a:solidFill>
          <a:ln w="9525">
            <a:solidFill>
              <a:srgbClr val="999999"/>
            </a:solidFill>
            <a:prstDash val="sysDash"/>
            <a:round/>
            <a:headEnd/>
            <a:tailEnd/>
          </a:ln>
        </p:spPr>
        <p:txBody>
          <a:bodyPr wrap="square" lIns="121864" tIns="60932" rIns="121864" bIns="60932">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defTabSz="1218540" fontAlgn="ctr">
              <a:defRPr/>
            </a:pPr>
            <a:endParaRPr lang="en-US" altLang="zh-CN" sz="1200" kern="0" dirty="0">
              <a:solidFill>
                <a:srgbClr val="000000"/>
              </a:solidFill>
              <a:latin typeface="Huawei Sans" panose="020C0503030203020204" pitchFamily="34" charset="0"/>
            </a:endParaRPr>
          </a:p>
        </p:txBody>
      </p:sp>
      <p:cxnSp>
        <p:nvCxnSpPr>
          <p:cNvPr id="246" name="直接连接符 332">
            <a:extLst>
              <a:ext uri="{FF2B5EF4-FFF2-40B4-BE49-F238E27FC236}">
                <a16:creationId xmlns="" xmlns:a16="http://schemas.microsoft.com/office/drawing/2014/main" id="{51CC70F3-52F6-44C9-A99C-BA9C8BFFE56A}"/>
              </a:ext>
            </a:extLst>
          </p:cNvPr>
          <p:cNvCxnSpPr>
            <a:cxnSpLocks noChangeShapeType="1"/>
          </p:cNvCxnSpPr>
          <p:nvPr/>
        </p:nvCxnSpPr>
        <p:spPr bwMode="gray">
          <a:xfrm flipH="1" flipV="1">
            <a:off x="7106914" y="4130533"/>
            <a:ext cx="582523" cy="175024"/>
          </a:xfrm>
          <a:prstGeom prst="line">
            <a:avLst/>
          </a:prstGeom>
          <a:ln/>
        </p:spPr>
        <p:style>
          <a:lnRef idx="1">
            <a:schemeClr val="dk1"/>
          </a:lnRef>
          <a:fillRef idx="0">
            <a:schemeClr val="dk1"/>
          </a:fillRef>
          <a:effectRef idx="0">
            <a:schemeClr val="dk1"/>
          </a:effectRef>
          <a:fontRef idx="minor">
            <a:schemeClr val="tx1"/>
          </a:fontRef>
        </p:style>
      </p:cxnSp>
      <p:cxnSp>
        <p:nvCxnSpPr>
          <p:cNvPr id="247" name="直接连接符 333">
            <a:extLst>
              <a:ext uri="{FF2B5EF4-FFF2-40B4-BE49-F238E27FC236}">
                <a16:creationId xmlns="" xmlns:a16="http://schemas.microsoft.com/office/drawing/2014/main" id="{12AB7E7A-38A8-4503-ACC9-1E642E596864}"/>
              </a:ext>
            </a:extLst>
          </p:cNvPr>
          <p:cNvCxnSpPr>
            <a:cxnSpLocks noChangeShapeType="1"/>
          </p:cNvCxnSpPr>
          <p:nvPr/>
        </p:nvCxnSpPr>
        <p:spPr bwMode="gray">
          <a:xfrm flipH="1" flipV="1">
            <a:off x="6755088" y="4130533"/>
            <a:ext cx="643825" cy="175024"/>
          </a:xfrm>
          <a:prstGeom prst="line">
            <a:avLst/>
          </a:prstGeom>
          <a:ln/>
        </p:spPr>
        <p:style>
          <a:lnRef idx="1">
            <a:schemeClr val="dk1"/>
          </a:lnRef>
          <a:fillRef idx="0">
            <a:schemeClr val="dk1"/>
          </a:fillRef>
          <a:effectRef idx="0">
            <a:schemeClr val="dk1"/>
          </a:effectRef>
          <a:fontRef idx="minor">
            <a:schemeClr val="tx1"/>
          </a:fontRef>
        </p:style>
      </p:cxnSp>
      <p:cxnSp>
        <p:nvCxnSpPr>
          <p:cNvPr id="248" name="直接连接符 334">
            <a:extLst>
              <a:ext uri="{FF2B5EF4-FFF2-40B4-BE49-F238E27FC236}">
                <a16:creationId xmlns="" xmlns:a16="http://schemas.microsoft.com/office/drawing/2014/main" id="{172F6EE4-378E-4307-BBB1-68DBFD564D4D}"/>
              </a:ext>
            </a:extLst>
          </p:cNvPr>
          <p:cNvCxnSpPr>
            <a:cxnSpLocks noChangeShapeType="1"/>
          </p:cNvCxnSpPr>
          <p:nvPr/>
        </p:nvCxnSpPr>
        <p:spPr bwMode="gray">
          <a:xfrm flipH="1">
            <a:off x="6832984" y="4081962"/>
            <a:ext cx="122603" cy="0"/>
          </a:xfrm>
          <a:prstGeom prst="line">
            <a:avLst/>
          </a:prstGeom>
          <a:noFill/>
          <a:ln w="952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51" name="直接连接符 337">
            <a:extLst>
              <a:ext uri="{FF2B5EF4-FFF2-40B4-BE49-F238E27FC236}">
                <a16:creationId xmlns="" xmlns:a16="http://schemas.microsoft.com/office/drawing/2014/main" id="{81A0C890-330D-4A72-AD51-80347240805E}"/>
              </a:ext>
            </a:extLst>
          </p:cNvPr>
          <p:cNvCxnSpPr>
            <a:cxnSpLocks/>
            <a:endCxn id="33" idx="2"/>
          </p:cNvCxnSpPr>
          <p:nvPr/>
        </p:nvCxnSpPr>
        <p:spPr bwMode="gray">
          <a:xfrm flipV="1">
            <a:off x="6744789" y="3722985"/>
            <a:ext cx="213778" cy="293456"/>
          </a:xfrm>
          <a:prstGeom prst="line">
            <a:avLst/>
          </a:prstGeom>
          <a:noFill/>
          <a:ln w="12700">
            <a:solidFill>
              <a:srgbClr val="00B050"/>
            </a:solidFill>
          </a:ln>
          <a:effectLst>
            <a:outerShdw blurRad="50800" dist="38100" dir="5400000" algn="t" rotWithShape="0">
              <a:prstClr val="black">
                <a:alpha val="40000"/>
              </a:prstClr>
            </a:outerShdw>
          </a:effectLst>
          <a:extLst>
            <a:ext uri="{909E8E84-426E-40DD-AFC4-6F175D3DCCD1}">
              <a14:hiddenFill xmlns:a14="http://schemas.microsoft.com/office/drawing/2010/main">
                <a:solidFill>
                  <a:schemeClr val="accent1"/>
                </a:solidFill>
              </a14:hiddenFill>
            </a:ext>
          </a:extLst>
        </p:spPr>
        <p:style>
          <a:lnRef idx="2">
            <a:schemeClr val="dk1"/>
          </a:lnRef>
          <a:fillRef idx="1">
            <a:schemeClr val="lt1"/>
          </a:fillRef>
          <a:effectRef idx="0">
            <a:schemeClr val="dk1"/>
          </a:effectRef>
          <a:fontRef idx="minor">
            <a:schemeClr val="dk1"/>
          </a:fontRef>
        </p:style>
      </p:cxnSp>
      <p:cxnSp>
        <p:nvCxnSpPr>
          <p:cNvPr id="252" name="直接连接符 338">
            <a:extLst>
              <a:ext uri="{FF2B5EF4-FFF2-40B4-BE49-F238E27FC236}">
                <a16:creationId xmlns="" xmlns:a16="http://schemas.microsoft.com/office/drawing/2014/main" id="{6233E904-4EA7-4C61-8958-96094E386306}"/>
              </a:ext>
            </a:extLst>
          </p:cNvPr>
          <p:cNvCxnSpPr>
            <a:cxnSpLocks/>
            <a:endCxn id="34" idx="2"/>
          </p:cNvCxnSpPr>
          <p:nvPr/>
        </p:nvCxnSpPr>
        <p:spPr bwMode="gray">
          <a:xfrm flipV="1">
            <a:off x="7031088" y="3641594"/>
            <a:ext cx="219635" cy="374846"/>
          </a:xfrm>
          <a:prstGeom prst="line">
            <a:avLst/>
          </a:prstGeom>
          <a:noFill/>
          <a:ln w="12700">
            <a:solidFill>
              <a:srgbClr val="FF0000"/>
            </a:solidFill>
          </a:ln>
          <a:effectLst>
            <a:outerShdw blurRad="50800" dist="38100" dir="5400000" algn="t" rotWithShape="0">
              <a:prstClr val="black">
                <a:alpha val="40000"/>
              </a:prstClr>
            </a:outerShdw>
          </a:effectLst>
          <a:extLst>
            <a:ext uri="{909E8E84-426E-40DD-AFC4-6F175D3DCCD1}">
              <a14:hiddenFill xmlns:a14="http://schemas.microsoft.com/office/drawing/2010/main">
                <a:solidFill>
                  <a:schemeClr val="accent1"/>
                </a:solidFill>
              </a14:hiddenFill>
            </a:ext>
          </a:extLst>
        </p:spPr>
        <p:style>
          <a:lnRef idx="2">
            <a:schemeClr val="dk1"/>
          </a:lnRef>
          <a:fillRef idx="1">
            <a:schemeClr val="lt1"/>
          </a:fillRef>
          <a:effectRef idx="0">
            <a:schemeClr val="dk1"/>
          </a:effectRef>
          <a:fontRef idx="minor">
            <a:schemeClr val="dk1"/>
          </a:fontRef>
        </p:style>
      </p:cxnSp>
      <p:sp>
        <p:nvSpPr>
          <p:cNvPr id="253" name="矩形 339">
            <a:extLst>
              <a:ext uri="{FF2B5EF4-FFF2-40B4-BE49-F238E27FC236}">
                <a16:creationId xmlns="" xmlns:a16="http://schemas.microsoft.com/office/drawing/2014/main" id="{3D391070-5D9B-49F5-85E5-B873C6173993}"/>
              </a:ext>
            </a:extLst>
          </p:cNvPr>
          <p:cNvSpPr/>
          <p:nvPr/>
        </p:nvSpPr>
        <p:spPr bwMode="gray">
          <a:xfrm flipH="1">
            <a:off x="7036295" y="3900412"/>
            <a:ext cx="1342562" cy="307720"/>
          </a:xfrm>
          <a:prstGeom prst="rect">
            <a:avLst/>
          </a:prstGeom>
        </p:spPr>
        <p:txBody>
          <a:bodyPr wrap="square" lIns="121864" tIns="60932" rIns="121864" bIns="60932">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defTabSz="1218540" fontAlgn="ctr">
              <a:defRPr/>
            </a:pPr>
            <a:r>
              <a:rPr lang="en-US" sz="1200" b="1" dirty="0">
                <a:solidFill>
                  <a:srgbClr val="C00000"/>
                </a:solidFill>
                <a:latin typeface="Huawei Sans" panose="020C0503030203020204" pitchFamily="34" charset="0"/>
              </a:rPr>
              <a:t>Level-1 branch</a:t>
            </a:r>
            <a:endParaRPr lang="en-US" altLang="zh-CN" sz="1200" b="1" dirty="0">
              <a:solidFill>
                <a:srgbClr val="C00000"/>
              </a:solidFill>
              <a:latin typeface="Huawei Sans" panose="020C0503030203020204" pitchFamily="34" charset="0"/>
            </a:endParaRPr>
          </a:p>
        </p:txBody>
      </p:sp>
      <p:cxnSp>
        <p:nvCxnSpPr>
          <p:cNvPr id="257" name="直接连接符 341">
            <a:extLst>
              <a:ext uri="{FF2B5EF4-FFF2-40B4-BE49-F238E27FC236}">
                <a16:creationId xmlns="" xmlns:a16="http://schemas.microsoft.com/office/drawing/2014/main" id="{57C1164D-56A8-4505-AB3A-CA308F485AB1}"/>
              </a:ext>
            </a:extLst>
          </p:cNvPr>
          <p:cNvCxnSpPr>
            <a:cxnSpLocks noChangeShapeType="1"/>
          </p:cNvCxnSpPr>
          <p:nvPr/>
        </p:nvCxnSpPr>
        <p:spPr bwMode="gray">
          <a:xfrm flipH="1">
            <a:off x="7447459" y="4273770"/>
            <a:ext cx="122603" cy="0"/>
          </a:xfrm>
          <a:prstGeom prst="line">
            <a:avLst/>
          </a:prstGeom>
          <a:noFill/>
          <a:ln w="952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58" name="直接连接符 342">
            <a:extLst>
              <a:ext uri="{FF2B5EF4-FFF2-40B4-BE49-F238E27FC236}">
                <a16:creationId xmlns="" xmlns:a16="http://schemas.microsoft.com/office/drawing/2014/main" id="{6C530063-559B-4C0B-97DA-46B4690B8241}"/>
              </a:ext>
            </a:extLst>
          </p:cNvPr>
          <p:cNvCxnSpPr>
            <a:cxnSpLocks noChangeShapeType="1"/>
          </p:cNvCxnSpPr>
          <p:nvPr/>
        </p:nvCxnSpPr>
        <p:spPr bwMode="gray">
          <a:xfrm flipH="1">
            <a:off x="7441417" y="4544300"/>
            <a:ext cx="122603" cy="0"/>
          </a:xfrm>
          <a:prstGeom prst="line">
            <a:avLst/>
          </a:prstGeom>
          <a:noFill/>
          <a:ln w="952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59" name="直接连接符 343">
            <a:extLst>
              <a:ext uri="{FF2B5EF4-FFF2-40B4-BE49-F238E27FC236}">
                <a16:creationId xmlns="" xmlns:a16="http://schemas.microsoft.com/office/drawing/2014/main" id="{BD91811F-0E10-46D1-BB2A-23DFECCB1AE4}"/>
              </a:ext>
            </a:extLst>
          </p:cNvPr>
          <p:cNvCxnSpPr/>
          <p:nvPr/>
        </p:nvCxnSpPr>
        <p:spPr bwMode="gray">
          <a:xfrm flipH="1">
            <a:off x="7644711" y="4305557"/>
            <a:ext cx="0" cy="199820"/>
          </a:xfrm>
          <a:prstGeom prst="line">
            <a:avLst/>
          </a:prstGeom>
          <a:noFill/>
          <a:ln w="3175" algn="ctr">
            <a:solidFill>
              <a:schemeClr val="bg2">
                <a:lumMod val="50000"/>
              </a:schemeClr>
            </a:solidFill>
            <a:round/>
            <a:headEnd/>
            <a:tailEnd/>
          </a:ln>
        </p:spPr>
      </p:cxnSp>
      <p:cxnSp>
        <p:nvCxnSpPr>
          <p:cNvPr id="260" name="直接连接符 344">
            <a:extLst>
              <a:ext uri="{FF2B5EF4-FFF2-40B4-BE49-F238E27FC236}">
                <a16:creationId xmlns="" xmlns:a16="http://schemas.microsoft.com/office/drawing/2014/main" id="{44288626-5CB4-42F6-B6CD-26E6E0A1F600}"/>
              </a:ext>
            </a:extLst>
          </p:cNvPr>
          <p:cNvCxnSpPr/>
          <p:nvPr/>
        </p:nvCxnSpPr>
        <p:spPr bwMode="gray">
          <a:xfrm flipH="1">
            <a:off x="7358315" y="4305557"/>
            <a:ext cx="0" cy="199820"/>
          </a:xfrm>
          <a:prstGeom prst="line">
            <a:avLst/>
          </a:prstGeom>
          <a:noFill/>
          <a:ln w="3175" algn="ctr">
            <a:solidFill>
              <a:schemeClr val="bg2">
                <a:lumMod val="50000"/>
              </a:schemeClr>
            </a:solidFill>
            <a:round/>
            <a:headEnd/>
            <a:tailEnd/>
          </a:ln>
        </p:spPr>
      </p:cxnSp>
      <p:sp>
        <p:nvSpPr>
          <p:cNvPr id="263" name="矩形 347">
            <a:extLst>
              <a:ext uri="{FF2B5EF4-FFF2-40B4-BE49-F238E27FC236}">
                <a16:creationId xmlns="" xmlns:a16="http://schemas.microsoft.com/office/drawing/2014/main" id="{3E07B678-C418-45DE-90C5-D6A86A12724B}"/>
              </a:ext>
            </a:extLst>
          </p:cNvPr>
          <p:cNvSpPr/>
          <p:nvPr/>
        </p:nvSpPr>
        <p:spPr bwMode="gray">
          <a:xfrm flipH="1">
            <a:off x="8307604" y="3694870"/>
            <a:ext cx="1913366" cy="1218860"/>
          </a:xfrm>
          <a:prstGeom prst="rect">
            <a:avLst/>
          </a:prstGeom>
          <a:solidFill>
            <a:srgbClr val="99DAF1"/>
          </a:solidFill>
          <a:ln w="9525">
            <a:solidFill>
              <a:srgbClr val="999999"/>
            </a:solidFill>
            <a:prstDash val="sysDash"/>
            <a:round/>
            <a:headEnd/>
            <a:tailEnd/>
          </a:ln>
        </p:spPr>
        <p:txBody>
          <a:bodyPr wrap="square" lIns="121864" tIns="60932" rIns="121864" bIns="60932">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defTabSz="1218540" fontAlgn="ctr"/>
            <a:endParaRPr lang="en-US" altLang="zh-CN" sz="1200" kern="0" dirty="0">
              <a:solidFill>
                <a:srgbClr val="000000"/>
              </a:solidFill>
              <a:latin typeface="Huawei Sans" panose="020C0503030203020204" pitchFamily="34" charset="0"/>
            </a:endParaRPr>
          </a:p>
        </p:txBody>
      </p:sp>
      <p:sp>
        <p:nvSpPr>
          <p:cNvPr id="264" name="圆角矩形 348">
            <a:extLst>
              <a:ext uri="{FF2B5EF4-FFF2-40B4-BE49-F238E27FC236}">
                <a16:creationId xmlns="" xmlns:a16="http://schemas.microsoft.com/office/drawing/2014/main" id="{2486F084-8244-435C-9A87-491BF5A02AC9}"/>
              </a:ext>
            </a:extLst>
          </p:cNvPr>
          <p:cNvSpPr>
            <a:spLocks noChangeArrowheads="1"/>
          </p:cNvSpPr>
          <p:nvPr/>
        </p:nvSpPr>
        <p:spPr bwMode="gray">
          <a:xfrm flipH="1">
            <a:off x="8348763" y="3863109"/>
            <a:ext cx="1630648" cy="364392"/>
          </a:xfrm>
          <a:prstGeom prst="roundRect">
            <a:avLst>
              <a:gd name="adj" fmla="val 6274"/>
            </a:avLst>
          </a:prstGeom>
          <a:solidFill>
            <a:schemeClr val="bg1"/>
          </a:solidFill>
          <a:ln w="9525">
            <a:solidFill>
              <a:srgbClr val="999999"/>
            </a:solidFill>
            <a:prstDash val="sysDash"/>
            <a:round/>
            <a:headEnd/>
            <a:tailEnd/>
          </a:ln>
        </p:spPr>
        <p:txBody>
          <a:bodyPr wrap="square" lIns="121864" tIns="60932" rIns="121864" bIns="60932">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defTabSz="1218540" fontAlgn="ctr"/>
            <a:endParaRPr lang="en-US" altLang="zh-CN" sz="1200" kern="0" dirty="0">
              <a:solidFill>
                <a:srgbClr val="000000"/>
              </a:solidFill>
              <a:latin typeface="Huawei Sans" panose="020C0503030203020204" pitchFamily="34" charset="0"/>
            </a:endParaRPr>
          </a:p>
        </p:txBody>
      </p:sp>
      <p:sp>
        <p:nvSpPr>
          <p:cNvPr id="265" name="矩形 349">
            <a:extLst>
              <a:ext uri="{FF2B5EF4-FFF2-40B4-BE49-F238E27FC236}">
                <a16:creationId xmlns="" xmlns:a16="http://schemas.microsoft.com/office/drawing/2014/main" id="{8CCD2267-7940-436F-A7C2-F3F2D5C97AE8}"/>
              </a:ext>
            </a:extLst>
          </p:cNvPr>
          <p:cNvSpPr/>
          <p:nvPr/>
        </p:nvSpPr>
        <p:spPr bwMode="gray">
          <a:xfrm flipH="1">
            <a:off x="8872877" y="3796450"/>
            <a:ext cx="1130402" cy="307720"/>
          </a:xfrm>
          <a:prstGeom prst="rect">
            <a:avLst/>
          </a:prstGeom>
          <a:noFill/>
        </p:spPr>
        <p:txBody>
          <a:bodyPr wrap="square" lIns="121864" tIns="60932" rIns="121864" bIns="60932">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r" defTabSz="1218540" fontAlgn="ctr">
              <a:defRPr/>
            </a:pPr>
            <a:r>
              <a:rPr lang="en-US" sz="1200" b="1" dirty="0">
                <a:solidFill>
                  <a:srgbClr val="000000"/>
                </a:solidFill>
                <a:latin typeface="Huawei Sans" panose="020C0503030203020204" pitchFamily="34" charset="0"/>
              </a:rPr>
              <a:t>Branch service area</a:t>
            </a:r>
          </a:p>
        </p:txBody>
      </p:sp>
      <p:sp>
        <p:nvSpPr>
          <p:cNvPr id="266" name="圆角矩形 350">
            <a:extLst>
              <a:ext uri="{FF2B5EF4-FFF2-40B4-BE49-F238E27FC236}">
                <a16:creationId xmlns="" xmlns:a16="http://schemas.microsoft.com/office/drawing/2014/main" id="{4B816286-CE0B-4116-995E-E08CE9ED5605}"/>
              </a:ext>
            </a:extLst>
          </p:cNvPr>
          <p:cNvSpPr>
            <a:spLocks noChangeArrowheads="1"/>
          </p:cNvSpPr>
          <p:nvPr/>
        </p:nvSpPr>
        <p:spPr bwMode="gray">
          <a:xfrm flipH="1">
            <a:off x="8341757" y="4374599"/>
            <a:ext cx="1630648" cy="364392"/>
          </a:xfrm>
          <a:prstGeom prst="roundRect">
            <a:avLst>
              <a:gd name="adj" fmla="val 6274"/>
            </a:avLst>
          </a:prstGeom>
          <a:solidFill>
            <a:schemeClr val="bg1"/>
          </a:solidFill>
          <a:ln w="9525">
            <a:solidFill>
              <a:srgbClr val="999999"/>
            </a:solidFill>
            <a:prstDash val="sysDash"/>
            <a:round/>
            <a:headEnd/>
            <a:tailEnd/>
          </a:ln>
        </p:spPr>
        <p:txBody>
          <a:bodyPr wrap="square" lIns="121864" tIns="60932" rIns="121864" bIns="60932">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defTabSz="1218540" fontAlgn="ctr"/>
            <a:endParaRPr lang="en-US" altLang="zh-CN" sz="1200" kern="0" dirty="0">
              <a:solidFill>
                <a:srgbClr val="000000"/>
              </a:solidFill>
              <a:latin typeface="Huawei Sans" panose="020C0503030203020204" pitchFamily="34" charset="0"/>
            </a:endParaRPr>
          </a:p>
        </p:txBody>
      </p:sp>
      <p:sp>
        <p:nvSpPr>
          <p:cNvPr id="267" name="矩形 351">
            <a:extLst>
              <a:ext uri="{FF2B5EF4-FFF2-40B4-BE49-F238E27FC236}">
                <a16:creationId xmlns="" xmlns:a16="http://schemas.microsoft.com/office/drawing/2014/main" id="{B381956F-D40D-455F-BA27-B07A333F9DFC}"/>
              </a:ext>
            </a:extLst>
          </p:cNvPr>
          <p:cNvSpPr/>
          <p:nvPr/>
        </p:nvSpPr>
        <p:spPr bwMode="gray">
          <a:xfrm flipH="1">
            <a:off x="8947119" y="4413690"/>
            <a:ext cx="1118142" cy="307720"/>
          </a:xfrm>
          <a:prstGeom prst="rect">
            <a:avLst/>
          </a:prstGeom>
          <a:noFill/>
        </p:spPr>
        <p:txBody>
          <a:bodyPr wrap="square" lIns="121864" tIns="60932" rIns="121864" bIns="60932">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r" defTabSz="1218540" fontAlgn="ctr">
              <a:defRPr/>
            </a:pPr>
            <a:r>
              <a:rPr lang="en-US" sz="1200" b="1" dirty="0">
                <a:solidFill>
                  <a:srgbClr val="000000"/>
                </a:solidFill>
                <a:latin typeface="Huawei Sans" panose="020C0503030203020204" pitchFamily="34" charset="0"/>
              </a:rPr>
              <a:t>Branch LAN</a:t>
            </a:r>
          </a:p>
        </p:txBody>
      </p:sp>
      <p:cxnSp>
        <p:nvCxnSpPr>
          <p:cNvPr id="270" name="直接连接符 354">
            <a:extLst>
              <a:ext uri="{FF2B5EF4-FFF2-40B4-BE49-F238E27FC236}">
                <a16:creationId xmlns="" xmlns:a16="http://schemas.microsoft.com/office/drawing/2014/main" id="{AACC18CA-22B0-4AD9-B722-C36407A4B04A}"/>
              </a:ext>
            </a:extLst>
          </p:cNvPr>
          <p:cNvCxnSpPr/>
          <p:nvPr/>
        </p:nvCxnSpPr>
        <p:spPr bwMode="gray">
          <a:xfrm flipH="1">
            <a:off x="8549543" y="4009899"/>
            <a:ext cx="0" cy="114859"/>
          </a:xfrm>
          <a:prstGeom prst="line">
            <a:avLst/>
          </a:prstGeom>
          <a:solidFill>
            <a:schemeClr val="bg1"/>
          </a:solidFill>
          <a:ln w="3175" algn="ctr">
            <a:solidFill>
              <a:schemeClr val="bg2">
                <a:lumMod val="50000"/>
              </a:schemeClr>
            </a:solidFill>
            <a:round/>
            <a:headEnd/>
            <a:tailEnd/>
          </a:ln>
        </p:spPr>
      </p:cxnSp>
      <p:cxnSp>
        <p:nvCxnSpPr>
          <p:cNvPr id="271" name="直接连接符 355">
            <a:extLst>
              <a:ext uri="{FF2B5EF4-FFF2-40B4-BE49-F238E27FC236}">
                <a16:creationId xmlns="" xmlns:a16="http://schemas.microsoft.com/office/drawing/2014/main" id="{C80D424E-6741-45DE-B7B1-2965442250DA}"/>
              </a:ext>
            </a:extLst>
          </p:cNvPr>
          <p:cNvCxnSpPr>
            <a:cxnSpLocks/>
          </p:cNvCxnSpPr>
          <p:nvPr/>
        </p:nvCxnSpPr>
        <p:spPr bwMode="gray">
          <a:xfrm flipH="1">
            <a:off x="7744364" y="4139798"/>
            <a:ext cx="704004" cy="136568"/>
          </a:xfrm>
          <a:prstGeom prst="line">
            <a:avLst/>
          </a:prstGeom>
          <a:noFill/>
          <a:ln w="3175" cap="flat" cmpd="sng" algn="ctr">
            <a:solidFill>
              <a:schemeClr val="bg2">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72" name="直接连接符 356">
            <a:extLst>
              <a:ext uri="{FF2B5EF4-FFF2-40B4-BE49-F238E27FC236}">
                <a16:creationId xmlns="" xmlns:a16="http://schemas.microsoft.com/office/drawing/2014/main" id="{E46CFD96-0A9D-4516-9895-891B7AFEFCE3}"/>
              </a:ext>
            </a:extLst>
          </p:cNvPr>
          <p:cNvCxnSpPr>
            <a:cxnSpLocks/>
          </p:cNvCxnSpPr>
          <p:nvPr/>
        </p:nvCxnSpPr>
        <p:spPr bwMode="gray">
          <a:xfrm flipH="1" flipV="1">
            <a:off x="7744365" y="4276366"/>
            <a:ext cx="699370" cy="189279"/>
          </a:xfrm>
          <a:prstGeom prst="line">
            <a:avLst/>
          </a:prstGeom>
          <a:noFill/>
          <a:ln w="3175" cap="flat" cmpd="sng" algn="ctr">
            <a:solidFill>
              <a:schemeClr val="bg2">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75" name="直接连接符 359">
            <a:extLst>
              <a:ext uri="{FF2B5EF4-FFF2-40B4-BE49-F238E27FC236}">
                <a16:creationId xmlns="" xmlns:a16="http://schemas.microsoft.com/office/drawing/2014/main" id="{F8BD3700-D33A-4525-8E4F-4A6D160A6163}"/>
              </a:ext>
            </a:extLst>
          </p:cNvPr>
          <p:cNvCxnSpPr/>
          <p:nvPr/>
        </p:nvCxnSpPr>
        <p:spPr bwMode="gray">
          <a:xfrm flipH="1">
            <a:off x="8542536" y="4521388"/>
            <a:ext cx="0" cy="114859"/>
          </a:xfrm>
          <a:prstGeom prst="line">
            <a:avLst/>
          </a:prstGeom>
          <a:solidFill>
            <a:schemeClr val="bg1"/>
          </a:solidFill>
          <a:ln w="3175" algn="ctr">
            <a:solidFill>
              <a:schemeClr val="bg2">
                <a:lumMod val="50000"/>
              </a:schemeClr>
            </a:solidFill>
            <a:round/>
            <a:headEnd/>
            <a:tailEnd/>
          </a:ln>
        </p:spPr>
      </p:cxnSp>
      <p:sp>
        <p:nvSpPr>
          <p:cNvPr id="276" name="圆角矩形 360">
            <a:extLst>
              <a:ext uri="{FF2B5EF4-FFF2-40B4-BE49-F238E27FC236}">
                <a16:creationId xmlns="" xmlns:a16="http://schemas.microsoft.com/office/drawing/2014/main" id="{31C564AD-3791-433A-AAB3-DBB2F846B598}"/>
              </a:ext>
            </a:extLst>
          </p:cNvPr>
          <p:cNvSpPr>
            <a:spLocks noChangeArrowheads="1"/>
          </p:cNvSpPr>
          <p:nvPr/>
        </p:nvSpPr>
        <p:spPr bwMode="gray">
          <a:xfrm flipH="1">
            <a:off x="6579826" y="4951311"/>
            <a:ext cx="1662450" cy="722692"/>
          </a:xfrm>
          <a:prstGeom prst="roundRect">
            <a:avLst>
              <a:gd name="adj" fmla="val 6274"/>
            </a:avLst>
          </a:prstGeom>
          <a:solidFill>
            <a:schemeClr val="accent2">
              <a:lumMod val="75000"/>
              <a:alpha val="55000"/>
            </a:schemeClr>
          </a:solidFill>
          <a:ln w="9525">
            <a:solidFill>
              <a:srgbClr val="999999"/>
            </a:solidFill>
            <a:prstDash val="sysDash"/>
            <a:round/>
            <a:headEnd/>
            <a:tailEnd/>
          </a:ln>
        </p:spPr>
        <p:txBody>
          <a:bodyPr wrap="square" lIns="121864" tIns="60932" rIns="121864" bIns="60932">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defTabSz="1218540" fontAlgn="ctr">
              <a:defRPr/>
            </a:pPr>
            <a:endParaRPr lang="en-US" altLang="zh-CN" sz="1200" kern="0" dirty="0">
              <a:solidFill>
                <a:srgbClr val="000000"/>
              </a:solidFill>
              <a:latin typeface="Huawei Sans" panose="020C0503030203020204" pitchFamily="34" charset="0"/>
            </a:endParaRPr>
          </a:p>
        </p:txBody>
      </p:sp>
      <p:cxnSp>
        <p:nvCxnSpPr>
          <p:cNvPr id="277" name="直接连接符 361">
            <a:extLst>
              <a:ext uri="{FF2B5EF4-FFF2-40B4-BE49-F238E27FC236}">
                <a16:creationId xmlns="" xmlns:a16="http://schemas.microsoft.com/office/drawing/2014/main" id="{3A4E3860-A491-4EFE-A772-2A85213E2319}"/>
              </a:ext>
            </a:extLst>
          </p:cNvPr>
          <p:cNvCxnSpPr>
            <a:cxnSpLocks noChangeShapeType="1"/>
          </p:cNvCxnSpPr>
          <p:nvPr/>
        </p:nvCxnSpPr>
        <p:spPr bwMode="gray">
          <a:xfrm flipH="1" flipV="1">
            <a:off x="7104680" y="5122506"/>
            <a:ext cx="582523" cy="175024"/>
          </a:xfrm>
          <a:prstGeom prst="line">
            <a:avLst/>
          </a:prstGeom>
          <a:ln/>
        </p:spPr>
        <p:style>
          <a:lnRef idx="1">
            <a:schemeClr val="dk1"/>
          </a:lnRef>
          <a:fillRef idx="0">
            <a:schemeClr val="dk1"/>
          </a:fillRef>
          <a:effectRef idx="0">
            <a:schemeClr val="dk1"/>
          </a:effectRef>
          <a:fontRef idx="minor">
            <a:schemeClr val="tx1"/>
          </a:fontRef>
        </p:style>
      </p:cxnSp>
      <p:cxnSp>
        <p:nvCxnSpPr>
          <p:cNvPr id="278" name="直接连接符 362">
            <a:extLst>
              <a:ext uri="{FF2B5EF4-FFF2-40B4-BE49-F238E27FC236}">
                <a16:creationId xmlns="" xmlns:a16="http://schemas.microsoft.com/office/drawing/2014/main" id="{AEC03932-13BC-47B8-90FA-A7D2363B3935}"/>
              </a:ext>
            </a:extLst>
          </p:cNvPr>
          <p:cNvCxnSpPr>
            <a:cxnSpLocks noChangeShapeType="1"/>
          </p:cNvCxnSpPr>
          <p:nvPr/>
        </p:nvCxnSpPr>
        <p:spPr bwMode="gray">
          <a:xfrm flipH="1" flipV="1">
            <a:off x="6752852" y="5122506"/>
            <a:ext cx="643825" cy="175024"/>
          </a:xfrm>
          <a:prstGeom prst="line">
            <a:avLst/>
          </a:prstGeom>
          <a:ln/>
        </p:spPr>
        <p:style>
          <a:lnRef idx="1">
            <a:schemeClr val="dk1"/>
          </a:lnRef>
          <a:fillRef idx="0">
            <a:schemeClr val="dk1"/>
          </a:fillRef>
          <a:effectRef idx="0">
            <a:schemeClr val="dk1"/>
          </a:effectRef>
          <a:fontRef idx="minor">
            <a:schemeClr val="tx1"/>
          </a:fontRef>
        </p:style>
      </p:cxnSp>
      <p:cxnSp>
        <p:nvCxnSpPr>
          <p:cNvPr id="279" name="直接连接符 363">
            <a:extLst>
              <a:ext uri="{FF2B5EF4-FFF2-40B4-BE49-F238E27FC236}">
                <a16:creationId xmlns="" xmlns:a16="http://schemas.microsoft.com/office/drawing/2014/main" id="{5C3068C4-4706-47FB-8690-882777DC470A}"/>
              </a:ext>
            </a:extLst>
          </p:cNvPr>
          <p:cNvCxnSpPr>
            <a:cxnSpLocks noChangeShapeType="1"/>
          </p:cNvCxnSpPr>
          <p:nvPr/>
        </p:nvCxnSpPr>
        <p:spPr bwMode="gray">
          <a:xfrm flipH="1">
            <a:off x="6830751" y="5073934"/>
            <a:ext cx="122603" cy="0"/>
          </a:xfrm>
          <a:prstGeom prst="line">
            <a:avLst/>
          </a:prstGeom>
          <a:noFill/>
          <a:ln w="952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82" name="矩形 366">
            <a:extLst>
              <a:ext uri="{FF2B5EF4-FFF2-40B4-BE49-F238E27FC236}">
                <a16:creationId xmlns="" xmlns:a16="http://schemas.microsoft.com/office/drawing/2014/main" id="{86E8E733-4DD6-4546-BA36-4B5CFBCF50B1}"/>
              </a:ext>
            </a:extLst>
          </p:cNvPr>
          <p:cNvSpPr/>
          <p:nvPr/>
        </p:nvSpPr>
        <p:spPr bwMode="gray">
          <a:xfrm flipH="1">
            <a:off x="7118659" y="4913094"/>
            <a:ext cx="1243176" cy="307720"/>
          </a:xfrm>
          <a:prstGeom prst="rect">
            <a:avLst/>
          </a:prstGeom>
        </p:spPr>
        <p:txBody>
          <a:bodyPr wrap="square" lIns="121864" tIns="60932" rIns="121864" bIns="60932">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defTabSz="1218540" fontAlgn="ctr">
              <a:defRPr/>
            </a:pPr>
            <a:r>
              <a:rPr lang="en-US" sz="1200" b="1" dirty="0">
                <a:solidFill>
                  <a:srgbClr val="C00000"/>
                </a:solidFill>
                <a:latin typeface="Huawei Sans" panose="020C0503030203020204" pitchFamily="34" charset="0"/>
              </a:rPr>
              <a:t>Tier-2 branch</a:t>
            </a:r>
            <a:endParaRPr lang="en-US" altLang="zh-CN" sz="1200" b="1" dirty="0">
              <a:solidFill>
                <a:srgbClr val="C00000"/>
              </a:solidFill>
              <a:latin typeface="Huawei Sans" panose="020C0503030203020204" pitchFamily="34" charset="0"/>
            </a:endParaRPr>
          </a:p>
        </p:txBody>
      </p:sp>
      <p:cxnSp>
        <p:nvCxnSpPr>
          <p:cNvPr id="283" name="直接连接符 367">
            <a:extLst>
              <a:ext uri="{FF2B5EF4-FFF2-40B4-BE49-F238E27FC236}">
                <a16:creationId xmlns="" xmlns:a16="http://schemas.microsoft.com/office/drawing/2014/main" id="{EA957923-65DE-4C43-A0D3-B780A449A688}"/>
              </a:ext>
            </a:extLst>
          </p:cNvPr>
          <p:cNvCxnSpPr>
            <a:cxnSpLocks noChangeShapeType="1"/>
          </p:cNvCxnSpPr>
          <p:nvPr/>
        </p:nvCxnSpPr>
        <p:spPr bwMode="gray">
          <a:xfrm flipH="1">
            <a:off x="7445226" y="5303842"/>
            <a:ext cx="122603" cy="0"/>
          </a:xfrm>
          <a:prstGeom prst="line">
            <a:avLst/>
          </a:prstGeom>
          <a:noFill/>
          <a:ln w="952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84" name="直接连接符 368">
            <a:extLst>
              <a:ext uri="{FF2B5EF4-FFF2-40B4-BE49-F238E27FC236}">
                <a16:creationId xmlns="" xmlns:a16="http://schemas.microsoft.com/office/drawing/2014/main" id="{5CD5DA8C-9B91-4788-9294-A0F23283A1C7}"/>
              </a:ext>
            </a:extLst>
          </p:cNvPr>
          <p:cNvCxnSpPr>
            <a:cxnSpLocks noChangeShapeType="1"/>
          </p:cNvCxnSpPr>
          <p:nvPr/>
        </p:nvCxnSpPr>
        <p:spPr bwMode="gray">
          <a:xfrm flipH="1">
            <a:off x="7439183" y="5536273"/>
            <a:ext cx="122603" cy="0"/>
          </a:xfrm>
          <a:prstGeom prst="line">
            <a:avLst/>
          </a:prstGeom>
          <a:noFill/>
          <a:ln w="952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85" name="直接连接符 369">
            <a:extLst>
              <a:ext uri="{FF2B5EF4-FFF2-40B4-BE49-F238E27FC236}">
                <a16:creationId xmlns="" xmlns:a16="http://schemas.microsoft.com/office/drawing/2014/main" id="{4ACBFBBA-EDC3-4F25-819D-1A6B519F8168}"/>
              </a:ext>
            </a:extLst>
          </p:cNvPr>
          <p:cNvCxnSpPr/>
          <p:nvPr/>
        </p:nvCxnSpPr>
        <p:spPr bwMode="gray">
          <a:xfrm flipH="1">
            <a:off x="7642478" y="5297529"/>
            <a:ext cx="0" cy="199820"/>
          </a:xfrm>
          <a:prstGeom prst="line">
            <a:avLst/>
          </a:prstGeom>
          <a:noFill/>
          <a:ln w="3175" algn="ctr">
            <a:solidFill>
              <a:schemeClr val="bg2">
                <a:lumMod val="50000"/>
              </a:schemeClr>
            </a:solidFill>
            <a:round/>
            <a:headEnd/>
            <a:tailEnd/>
          </a:ln>
        </p:spPr>
      </p:cxnSp>
      <p:cxnSp>
        <p:nvCxnSpPr>
          <p:cNvPr id="286" name="直接连接符 370">
            <a:extLst>
              <a:ext uri="{FF2B5EF4-FFF2-40B4-BE49-F238E27FC236}">
                <a16:creationId xmlns="" xmlns:a16="http://schemas.microsoft.com/office/drawing/2014/main" id="{9B5C263A-7874-46F5-A594-CE7EBA49DEB1}"/>
              </a:ext>
            </a:extLst>
          </p:cNvPr>
          <p:cNvCxnSpPr/>
          <p:nvPr/>
        </p:nvCxnSpPr>
        <p:spPr bwMode="gray">
          <a:xfrm flipH="1">
            <a:off x="7356082" y="5297529"/>
            <a:ext cx="0" cy="199820"/>
          </a:xfrm>
          <a:prstGeom prst="line">
            <a:avLst/>
          </a:prstGeom>
          <a:noFill/>
          <a:ln w="3175" algn="ctr">
            <a:solidFill>
              <a:schemeClr val="bg2">
                <a:lumMod val="50000"/>
              </a:schemeClr>
            </a:solidFill>
            <a:round/>
            <a:headEnd/>
            <a:tailEnd/>
          </a:ln>
        </p:spPr>
      </p:cxnSp>
      <p:sp>
        <p:nvSpPr>
          <p:cNvPr id="289" name="矩形 373">
            <a:extLst>
              <a:ext uri="{FF2B5EF4-FFF2-40B4-BE49-F238E27FC236}">
                <a16:creationId xmlns="" xmlns:a16="http://schemas.microsoft.com/office/drawing/2014/main" id="{AD4E4F6F-7018-4D85-9BC5-001AFEA48AFA}"/>
              </a:ext>
            </a:extLst>
          </p:cNvPr>
          <p:cNvSpPr/>
          <p:nvPr/>
        </p:nvSpPr>
        <p:spPr bwMode="gray">
          <a:xfrm flipH="1">
            <a:off x="8305370" y="5004058"/>
            <a:ext cx="1913366" cy="691826"/>
          </a:xfrm>
          <a:prstGeom prst="rect">
            <a:avLst/>
          </a:prstGeom>
          <a:solidFill>
            <a:srgbClr val="99DAF1"/>
          </a:solidFill>
          <a:ln w="9525">
            <a:solidFill>
              <a:srgbClr val="999999"/>
            </a:solidFill>
            <a:prstDash val="sysDash"/>
            <a:round/>
            <a:headEnd/>
            <a:tailEnd/>
          </a:ln>
        </p:spPr>
        <p:txBody>
          <a:bodyPr wrap="square" lIns="121864" tIns="60932" rIns="121864" bIns="60932">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defTabSz="1218540" fontAlgn="ctr"/>
            <a:endParaRPr lang="en-US" altLang="zh-CN" sz="1200" kern="0" dirty="0">
              <a:solidFill>
                <a:srgbClr val="000000"/>
              </a:solidFill>
              <a:latin typeface="Huawei Sans" panose="020C0503030203020204" pitchFamily="34" charset="0"/>
            </a:endParaRPr>
          </a:p>
        </p:txBody>
      </p:sp>
      <p:sp>
        <p:nvSpPr>
          <p:cNvPr id="290" name="圆角矩形 374">
            <a:extLst>
              <a:ext uri="{FF2B5EF4-FFF2-40B4-BE49-F238E27FC236}">
                <a16:creationId xmlns="" xmlns:a16="http://schemas.microsoft.com/office/drawing/2014/main" id="{F7BFDCC8-14D1-4AD1-A6AC-B2DEF5A97531}"/>
              </a:ext>
            </a:extLst>
          </p:cNvPr>
          <p:cNvSpPr>
            <a:spLocks noChangeArrowheads="1"/>
          </p:cNvSpPr>
          <p:nvPr/>
        </p:nvSpPr>
        <p:spPr bwMode="gray">
          <a:xfrm flipH="1">
            <a:off x="8339523" y="5154463"/>
            <a:ext cx="1630648" cy="364392"/>
          </a:xfrm>
          <a:prstGeom prst="roundRect">
            <a:avLst>
              <a:gd name="adj" fmla="val 6274"/>
            </a:avLst>
          </a:prstGeom>
          <a:solidFill>
            <a:schemeClr val="bg1"/>
          </a:solidFill>
          <a:ln w="9525">
            <a:solidFill>
              <a:srgbClr val="999999"/>
            </a:solidFill>
            <a:prstDash val="sysDash"/>
            <a:round/>
            <a:headEnd/>
            <a:tailEnd/>
          </a:ln>
        </p:spPr>
        <p:txBody>
          <a:bodyPr wrap="square" lIns="121864" tIns="60932" rIns="121864" bIns="60932">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defTabSz="1218540" fontAlgn="ctr"/>
            <a:endParaRPr lang="en-US" altLang="zh-CN" sz="1200" kern="0" dirty="0">
              <a:solidFill>
                <a:srgbClr val="000000"/>
              </a:solidFill>
              <a:latin typeface="Huawei Sans" panose="020C0503030203020204" pitchFamily="34" charset="0"/>
            </a:endParaRPr>
          </a:p>
        </p:txBody>
      </p:sp>
      <p:sp>
        <p:nvSpPr>
          <p:cNvPr id="291" name="矩形 375">
            <a:extLst>
              <a:ext uri="{FF2B5EF4-FFF2-40B4-BE49-F238E27FC236}">
                <a16:creationId xmlns="" xmlns:a16="http://schemas.microsoft.com/office/drawing/2014/main" id="{CCC28006-D9D1-4979-B444-4F2E88BE468C}"/>
              </a:ext>
            </a:extLst>
          </p:cNvPr>
          <p:cNvSpPr/>
          <p:nvPr/>
        </p:nvSpPr>
        <p:spPr bwMode="gray">
          <a:xfrm flipH="1">
            <a:off x="8947119" y="5193553"/>
            <a:ext cx="1118142" cy="307720"/>
          </a:xfrm>
          <a:prstGeom prst="rect">
            <a:avLst/>
          </a:prstGeom>
          <a:noFill/>
        </p:spPr>
        <p:txBody>
          <a:bodyPr wrap="square" lIns="121864" tIns="60932" rIns="121864" bIns="60932">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r" defTabSz="1218540" fontAlgn="ctr">
              <a:defRPr/>
            </a:pPr>
            <a:r>
              <a:rPr lang="en-US" sz="1200" b="1" dirty="0">
                <a:solidFill>
                  <a:srgbClr val="000000"/>
                </a:solidFill>
                <a:latin typeface="Huawei Sans" panose="020C0503030203020204" pitchFamily="34" charset="0"/>
              </a:rPr>
              <a:t>Branch LAN</a:t>
            </a:r>
          </a:p>
        </p:txBody>
      </p:sp>
      <p:cxnSp>
        <p:nvCxnSpPr>
          <p:cNvPr id="292" name="直接连接符 376">
            <a:extLst>
              <a:ext uri="{FF2B5EF4-FFF2-40B4-BE49-F238E27FC236}">
                <a16:creationId xmlns="" xmlns:a16="http://schemas.microsoft.com/office/drawing/2014/main" id="{C6ED2956-3586-4CDF-8C1A-01A77CCBC32D}"/>
              </a:ext>
            </a:extLst>
          </p:cNvPr>
          <p:cNvCxnSpPr>
            <a:cxnSpLocks/>
          </p:cNvCxnSpPr>
          <p:nvPr/>
        </p:nvCxnSpPr>
        <p:spPr bwMode="gray">
          <a:xfrm flipH="1">
            <a:off x="7742131" y="5245509"/>
            <a:ext cx="699370" cy="22830"/>
          </a:xfrm>
          <a:prstGeom prst="line">
            <a:avLst/>
          </a:prstGeom>
          <a:noFill/>
          <a:ln w="3175" cap="flat" cmpd="sng" algn="ctr">
            <a:solidFill>
              <a:schemeClr val="bg2">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93" name="直接连接符 377">
            <a:extLst>
              <a:ext uri="{FF2B5EF4-FFF2-40B4-BE49-F238E27FC236}">
                <a16:creationId xmlns="" xmlns:a16="http://schemas.microsoft.com/office/drawing/2014/main" id="{5AC6D506-391F-4A18-864F-14A4EE0152C2}"/>
              </a:ext>
            </a:extLst>
          </p:cNvPr>
          <p:cNvCxnSpPr>
            <a:cxnSpLocks/>
          </p:cNvCxnSpPr>
          <p:nvPr/>
        </p:nvCxnSpPr>
        <p:spPr bwMode="gray">
          <a:xfrm flipH="1" flipV="1">
            <a:off x="7357029" y="5336454"/>
            <a:ext cx="1082098" cy="94696"/>
          </a:xfrm>
          <a:prstGeom prst="line">
            <a:avLst/>
          </a:prstGeom>
          <a:noFill/>
          <a:ln w="3175" cap="flat" cmpd="sng" algn="ctr">
            <a:solidFill>
              <a:schemeClr val="bg2">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96" name="直接连接符 380">
            <a:extLst>
              <a:ext uri="{FF2B5EF4-FFF2-40B4-BE49-F238E27FC236}">
                <a16:creationId xmlns="" xmlns:a16="http://schemas.microsoft.com/office/drawing/2014/main" id="{41BE044A-F009-4115-B030-A2847E2B42F9}"/>
              </a:ext>
            </a:extLst>
          </p:cNvPr>
          <p:cNvCxnSpPr/>
          <p:nvPr/>
        </p:nvCxnSpPr>
        <p:spPr bwMode="gray">
          <a:xfrm flipH="1">
            <a:off x="8540303" y="5301252"/>
            <a:ext cx="0" cy="114859"/>
          </a:xfrm>
          <a:prstGeom prst="line">
            <a:avLst/>
          </a:prstGeom>
          <a:solidFill>
            <a:schemeClr val="bg1"/>
          </a:solidFill>
          <a:ln w="3175" algn="ctr">
            <a:solidFill>
              <a:schemeClr val="bg2">
                <a:lumMod val="50000"/>
              </a:schemeClr>
            </a:solidFill>
            <a:round/>
            <a:headEnd/>
            <a:tailEnd/>
          </a:ln>
        </p:spPr>
      </p:cxnSp>
      <p:cxnSp>
        <p:nvCxnSpPr>
          <p:cNvPr id="297" name="直接连接符 381">
            <a:extLst>
              <a:ext uri="{FF2B5EF4-FFF2-40B4-BE49-F238E27FC236}">
                <a16:creationId xmlns="" xmlns:a16="http://schemas.microsoft.com/office/drawing/2014/main" id="{707B4DDF-891F-4960-9FB5-8AB7F65E1D8E}"/>
              </a:ext>
            </a:extLst>
          </p:cNvPr>
          <p:cNvCxnSpPr>
            <a:cxnSpLocks/>
          </p:cNvCxnSpPr>
          <p:nvPr/>
        </p:nvCxnSpPr>
        <p:spPr bwMode="gray">
          <a:xfrm flipH="1">
            <a:off x="7028853" y="4607497"/>
            <a:ext cx="615859" cy="400916"/>
          </a:xfrm>
          <a:prstGeom prst="line">
            <a:avLst/>
          </a:prstGeom>
          <a:noFill/>
          <a:ln w="952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98" name="直接连接符 382">
            <a:extLst>
              <a:ext uri="{FF2B5EF4-FFF2-40B4-BE49-F238E27FC236}">
                <a16:creationId xmlns="" xmlns:a16="http://schemas.microsoft.com/office/drawing/2014/main" id="{C596E46F-2F5D-4C9A-AAE2-AED718E4EA86}"/>
              </a:ext>
            </a:extLst>
          </p:cNvPr>
          <p:cNvCxnSpPr>
            <a:cxnSpLocks/>
          </p:cNvCxnSpPr>
          <p:nvPr/>
        </p:nvCxnSpPr>
        <p:spPr bwMode="gray">
          <a:xfrm flipH="1">
            <a:off x="6742554" y="4615011"/>
            <a:ext cx="610667" cy="393401"/>
          </a:xfrm>
          <a:prstGeom prst="line">
            <a:avLst/>
          </a:prstGeom>
          <a:noFill/>
          <a:ln w="952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05" name="直接连接符 385">
            <a:extLst>
              <a:ext uri="{FF2B5EF4-FFF2-40B4-BE49-F238E27FC236}">
                <a16:creationId xmlns="" xmlns:a16="http://schemas.microsoft.com/office/drawing/2014/main" id="{2ED00B39-71A5-44B0-AB88-C2BA22799F13}"/>
              </a:ext>
            </a:extLst>
          </p:cNvPr>
          <p:cNvCxnSpPr>
            <a:cxnSpLocks/>
          </p:cNvCxnSpPr>
          <p:nvPr/>
        </p:nvCxnSpPr>
        <p:spPr bwMode="gray">
          <a:xfrm flipH="1" flipV="1">
            <a:off x="7637286" y="5606985"/>
            <a:ext cx="362111" cy="453955"/>
          </a:xfrm>
          <a:prstGeom prst="line">
            <a:avLst/>
          </a:prstGeom>
          <a:noFill/>
          <a:ln w="3175" cap="flat" cmpd="sng" algn="ctr">
            <a:solidFill>
              <a:schemeClr val="bg2">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06" name="直接连接符 386">
            <a:extLst>
              <a:ext uri="{FF2B5EF4-FFF2-40B4-BE49-F238E27FC236}">
                <a16:creationId xmlns="" xmlns:a16="http://schemas.microsoft.com/office/drawing/2014/main" id="{24F693BB-7CE8-4203-993E-23A3FAC03BE7}"/>
              </a:ext>
            </a:extLst>
          </p:cNvPr>
          <p:cNvCxnSpPr>
            <a:cxnSpLocks/>
          </p:cNvCxnSpPr>
          <p:nvPr/>
        </p:nvCxnSpPr>
        <p:spPr bwMode="gray">
          <a:xfrm>
            <a:off x="7350986" y="5606985"/>
            <a:ext cx="620366" cy="434524"/>
          </a:xfrm>
          <a:prstGeom prst="line">
            <a:avLst/>
          </a:prstGeom>
          <a:noFill/>
          <a:ln w="3175" cap="flat" cmpd="sng" algn="ctr">
            <a:solidFill>
              <a:schemeClr val="bg2">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07" name="直接连接符 387">
            <a:extLst>
              <a:ext uri="{FF2B5EF4-FFF2-40B4-BE49-F238E27FC236}">
                <a16:creationId xmlns="" xmlns:a16="http://schemas.microsoft.com/office/drawing/2014/main" id="{9B052A17-5158-4657-8825-78CF7176C472}"/>
              </a:ext>
            </a:extLst>
          </p:cNvPr>
          <p:cNvCxnSpPr>
            <a:cxnSpLocks/>
          </p:cNvCxnSpPr>
          <p:nvPr/>
        </p:nvCxnSpPr>
        <p:spPr bwMode="gray">
          <a:xfrm flipH="1">
            <a:off x="7490063" y="5606985"/>
            <a:ext cx="147222" cy="414835"/>
          </a:xfrm>
          <a:prstGeom prst="line">
            <a:avLst/>
          </a:prstGeom>
          <a:noFill/>
          <a:ln w="3175" cap="flat" cmpd="sng" algn="ctr">
            <a:solidFill>
              <a:schemeClr val="bg2">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08" name="直接连接符 388">
            <a:extLst>
              <a:ext uri="{FF2B5EF4-FFF2-40B4-BE49-F238E27FC236}">
                <a16:creationId xmlns="" xmlns:a16="http://schemas.microsoft.com/office/drawing/2014/main" id="{7D60968B-FFBE-4B6A-86D7-BBF7AD1F28A4}"/>
              </a:ext>
            </a:extLst>
          </p:cNvPr>
          <p:cNvCxnSpPr>
            <a:cxnSpLocks/>
          </p:cNvCxnSpPr>
          <p:nvPr/>
        </p:nvCxnSpPr>
        <p:spPr bwMode="gray">
          <a:xfrm>
            <a:off x="7350987" y="5606985"/>
            <a:ext cx="139077" cy="414835"/>
          </a:xfrm>
          <a:prstGeom prst="line">
            <a:avLst/>
          </a:prstGeom>
          <a:noFill/>
          <a:ln w="3175" cap="flat" cmpd="sng" algn="ctr">
            <a:solidFill>
              <a:schemeClr val="bg2">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09" name="直接连接符 389">
            <a:extLst>
              <a:ext uri="{FF2B5EF4-FFF2-40B4-BE49-F238E27FC236}">
                <a16:creationId xmlns="" xmlns:a16="http://schemas.microsoft.com/office/drawing/2014/main" id="{3D6F6115-5820-43E6-933C-A378AECDCFDE}"/>
              </a:ext>
            </a:extLst>
          </p:cNvPr>
          <p:cNvCxnSpPr>
            <a:cxnSpLocks/>
          </p:cNvCxnSpPr>
          <p:nvPr/>
        </p:nvCxnSpPr>
        <p:spPr bwMode="gray">
          <a:xfrm flipH="1">
            <a:off x="6983679" y="5606986"/>
            <a:ext cx="653607" cy="429351"/>
          </a:xfrm>
          <a:prstGeom prst="line">
            <a:avLst/>
          </a:prstGeom>
          <a:noFill/>
          <a:ln w="3175" cap="flat" cmpd="sng" algn="ctr">
            <a:solidFill>
              <a:schemeClr val="bg2">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10" name="直接连接符 390">
            <a:extLst>
              <a:ext uri="{FF2B5EF4-FFF2-40B4-BE49-F238E27FC236}">
                <a16:creationId xmlns="" xmlns:a16="http://schemas.microsoft.com/office/drawing/2014/main" id="{1CD9AB06-74BE-4A3A-A160-7937014D5255}"/>
              </a:ext>
            </a:extLst>
          </p:cNvPr>
          <p:cNvCxnSpPr>
            <a:cxnSpLocks/>
          </p:cNvCxnSpPr>
          <p:nvPr/>
        </p:nvCxnSpPr>
        <p:spPr bwMode="gray">
          <a:xfrm flipH="1">
            <a:off x="6983679" y="5606986"/>
            <a:ext cx="367308" cy="429351"/>
          </a:xfrm>
          <a:prstGeom prst="line">
            <a:avLst/>
          </a:prstGeom>
          <a:noFill/>
          <a:ln w="3175" cap="flat" cmpd="sng" algn="ctr">
            <a:solidFill>
              <a:schemeClr val="bg2">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31" name="直接连接符 399">
            <a:extLst>
              <a:ext uri="{FF2B5EF4-FFF2-40B4-BE49-F238E27FC236}">
                <a16:creationId xmlns="" xmlns:a16="http://schemas.microsoft.com/office/drawing/2014/main" id="{EBCC940A-711E-4191-813F-7039989CD220}"/>
              </a:ext>
            </a:extLst>
          </p:cNvPr>
          <p:cNvCxnSpPr/>
          <p:nvPr/>
        </p:nvCxnSpPr>
        <p:spPr bwMode="gray">
          <a:xfrm flipV="1">
            <a:off x="4867666" y="3633243"/>
            <a:ext cx="2382401" cy="369688"/>
          </a:xfrm>
          <a:prstGeom prst="line">
            <a:avLst/>
          </a:prstGeom>
          <a:noFill/>
          <a:ln w="12700">
            <a:solidFill>
              <a:srgbClr val="FF0000"/>
            </a:solidFill>
          </a:ln>
          <a:effectLst>
            <a:outerShdw blurRad="50800" dist="38100" dir="5400000" algn="t" rotWithShape="0">
              <a:prstClr val="black">
                <a:alpha val="40000"/>
              </a:prstClr>
            </a:outerShdw>
          </a:effectLst>
        </p:spPr>
        <p:style>
          <a:lnRef idx="2">
            <a:schemeClr val="dk1"/>
          </a:lnRef>
          <a:fillRef idx="1">
            <a:schemeClr val="lt1"/>
          </a:fillRef>
          <a:effectRef idx="0">
            <a:schemeClr val="dk1"/>
          </a:effectRef>
          <a:fontRef idx="minor">
            <a:schemeClr val="dk1"/>
          </a:fontRef>
        </p:style>
      </p:cxnSp>
      <p:cxnSp>
        <p:nvCxnSpPr>
          <p:cNvPr id="332" name="直接连接符 400">
            <a:extLst>
              <a:ext uri="{FF2B5EF4-FFF2-40B4-BE49-F238E27FC236}">
                <a16:creationId xmlns="" xmlns:a16="http://schemas.microsoft.com/office/drawing/2014/main" id="{61C9EC98-865C-4738-B7BF-9582A2FDF153}"/>
              </a:ext>
            </a:extLst>
          </p:cNvPr>
          <p:cNvCxnSpPr>
            <a:cxnSpLocks/>
            <a:endCxn id="33" idx="2"/>
          </p:cNvCxnSpPr>
          <p:nvPr/>
        </p:nvCxnSpPr>
        <p:spPr bwMode="gray">
          <a:xfrm flipV="1">
            <a:off x="5153965" y="3722985"/>
            <a:ext cx="1804602" cy="285150"/>
          </a:xfrm>
          <a:prstGeom prst="line">
            <a:avLst/>
          </a:prstGeom>
          <a:noFill/>
          <a:ln w="12700">
            <a:solidFill>
              <a:srgbClr val="00B050"/>
            </a:solidFill>
          </a:ln>
          <a:effectLst>
            <a:outerShdw blurRad="50800" dist="38100" dir="5400000" algn="t" rotWithShape="0">
              <a:prstClr val="black">
                <a:alpha val="40000"/>
              </a:prstClr>
            </a:outerShdw>
          </a:effectLst>
          <a:extLst>
            <a:ext uri="{909E8E84-426E-40DD-AFC4-6F175D3DCCD1}">
              <a14:hiddenFill xmlns:a14="http://schemas.microsoft.com/office/drawing/2010/main">
                <a:solidFill>
                  <a:schemeClr val="accent1"/>
                </a:solidFill>
              </a14:hiddenFill>
            </a:ext>
          </a:extLst>
        </p:spPr>
        <p:style>
          <a:lnRef idx="2">
            <a:schemeClr val="dk1"/>
          </a:lnRef>
          <a:fillRef idx="1">
            <a:schemeClr val="lt1"/>
          </a:fillRef>
          <a:effectRef idx="0">
            <a:schemeClr val="dk1"/>
          </a:effectRef>
          <a:fontRef idx="minor">
            <a:schemeClr val="dk1"/>
          </a:fontRef>
        </p:style>
      </p:cxnSp>
      <p:cxnSp>
        <p:nvCxnSpPr>
          <p:cNvPr id="333" name="直接连接符 401">
            <a:extLst>
              <a:ext uri="{FF2B5EF4-FFF2-40B4-BE49-F238E27FC236}">
                <a16:creationId xmlns="" xmlns:a16="http://schemas.microsoft.com/office/drawing/2014/main" id="{ADA09DFE-FA07-4FD4-A519-E6A2BFD58C43}"/>
              </a:ext>
            </a:extLst>
          </p:cNvPr>
          <p:cNvCxnSpPr>
            <a:cxnSpLocks/>
          </p:cNvCxnSpPr>
          <p:nvPr/>
        </p:nvCxnSpPr>
        <p:spPr bwMode="gray">
          <a:xfrm flipH="1" flipV="1">
            <a:off x="4891713" y="3717269"/>
            <a:ext cx="1853076" cy="299172"/>
          </a:xfrm>
          <a:prstGeom prst="line">
            <a:avLst/>
          </a:prstGeom>
          <a:noFill/>
          <a:ln w="12700">
            <a:solidFill>
              <a:srgbClr val="00B050"/>
            </a:solidFill>
          </a:ln>
          <a:effectLst>
            <a:outerShdw blurRad="50800" dist="38100" dir="5400000" algn="t" rotWithShape="0">
              <a:prstClr val="black">
                <a:alpha val="40000"/>
              </a:prstClr>
            </a:outerShdw>
          </a:effectLst>
          <a:extLst>
            <a:ext uri="{909E8E84-426E-40DD-AFC4-6F175D3DCCD1}">
              <a14:hiddenFill xmlns:a14="http://schemas.microsoft.com/office/drawing/2010/main">
                <a:solidFill>
                  <a:schemeClr val="accent1"/>
                </a:solidFill>
              </a14:hiddenFill>
            </a:ext>
          </a:extLst>
        </p:spPr>
        <p:style>
          <a:lnRef idx="2">
            <a:schemeClr val="dk1"/>
          </a:lnRef>
          <a:fillRef idx="1">
            <a:schemeClr val="lt1"/>
          </a:fillRef>
          <a:effectRef idx="0">
            <a:schemeClr val="dk1"/>
          </a:effectRef>
          <a:fontRef idx="minor">
            <a:schemeClr val="dk1"/>
          </a:fontRef>
        </p:style>
      </p:cxnSp>
      <p:cxnSp>
        <p:nvCxnSpPr>
          <p:cNvPr id="334" name="直接连接符 402">
            <a:extLst>
              <a:ext uri="{FF2B5EF4-FFF2-40B4-BE49-F238E27FC236}">
                <a16:creationId xmlns="" xmlns:a16="http://schemas.microsoft.com/office/drawing/2014/main" id="{0DB0C53E-0584-4E01-96EC-998E4F7FB9CE}"/>
              </a:ext>
            </a:extLst>
          </p:cNvPr>
          <p:cNvCxnSpPr/>
          <p:nvPr/>
        </p:nvCxnSpPr>
        <p:spPr bwMode="gray">
          <a:xfrm flipH="1" flipV="1">
            <a:off x="4617346" y="3633243"/>
            <a:ext cx="2413741" cy="383196"/>
          </a:xfrm>
          <a:prstGeom prst="line">
            <a:avLst/>
          </a:prstGeom>
          <a:noFill/>
          <a:ln w="12700">
            <a:solidFill>
              <a:srgbClr val="FF0000"/>
            </a:solidFill>
          </a:ln>
          <a:effectLst>
            <a:outerShdw blurRad="50800" dist="38100" dir="5400000" algn="t" rotWithShape="0">
              <a:prstClr val="black">
                <a:alpha val="40000"/>
              </a:prstClr>
            </a:outerShdw>
          </a:effectLst>
          <a:extLst>
            <a:ext uri="{909E8E84-426E-40DD-AFC4-6F175D3DCCD1}">
              <a14:hiddenFill xmlns:a14="http://schemas.microsoft.com/office/drawing/2010/main">
                <a:solidFill>
                  <a:schemeClr val="accent1"/>
                </a:solidFill>
              </a14:hiddenFill>
            </a:ext>
          </a:extLst>
        </p:spPr>
        <p:style>
          <a:lnRef idx="2">
            <a:schemeClr val="dk1"/>
          </a:lnRef>
          <a:fillRef idx="1">
            <a:schemeClr val="lt1"/>
          </a:fillRef>
          <a:effectRef idx="0">
            <a:schemeClr val="dk1"/>
          </a:effectRef>
          <a:fontRef idx="minor">
            <a:schemeClr val="dk1"/>
          </a:fontRef>
        </p:style>
      </p:cxnSp>
      <p:sp>
        <p:nvSpPr>
          <p:cNvPr id="335" name="Text Box 220">
            <a:extLst>
              <a:ext uri="{FF2B5EF4-FFF2-40B4-BE49-F238E27FC236}">
                <a16:creationId xmlns="" xmlns:a16="http://schemas.microsoft.com/office/drawing/2014/main" id="{67772DA5-8066-4731-828E-8F1A75970F86}"/>
              </a:ext>
            </a:extLst>
          </p:cNvPr>
          <p:cNvSpPr txBox="1">
            <a:spLocks noChangeArrowheads="1"/>
          </p:cNvSpPr>
          <p:nvPr/>
        </p:nvSpPr>
        <p:spPr bwMode="gray">
          <a:xfrm>
            <a:off x="5393086" y="3737633"/>
            <a:ext cx="1106771" cy="369332"/>
          </a:xfrm>
          <a:prstGeom prst="rect">
            <a:avLst/>
          </a:prstGeom>
          <a:solidFill>
            <a:srgbClr val="E28189"/>
          </a:solidFill>
          <a:ln w="9525" algn="ctr">
            <a:noFill/>
            <a:miter lim="800000"/>
            <a:headEnd/>
            <a:tailEnd/>
          </a:ln>
        </p:spPr>
        <p:txBody>
          <a:bodyPr wrap="square" lIns="0" tIns="0" rIns="0" bIns="0">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defTabSz="1218540" fontAlgn="ctr"/>
            <a:r>
              <a:rPr lang="en-US" sz="1200" dirty="0">
                <a:solidFill>
                  <a:prstClr val="white"/>
                </a:solidFill>
                <a:latin typeface="Huawei Sans" panose="020C0503030203020204" pitchFamily="34" charset="0"/>
              </a:rPr>
              <a:t>Aggregation layer</a:t>
            </a:r>
            <a:endParaRPr lang="en-US" altLang="zh-CN" sz="1200" dirty="0">
              <a:solidFill>
                <a:prstClr val="white"/>
              </a:solidFill>
              <a:latin typeface="Huawei Sans" panose="020C0503030203020204" pitchFamily="34" charset="0"/>
            </a:endParaRPr>
          </a:p>
        </p:txBody>
      </p:sp>
      <p:pic>
        <p:nvPicPr>
          <p:cNvPr id="336" name="Picture 7">
            <a:extLst>
              <a:ext uri="{FF2B5EF4-FFF2-40B4-BE49-F238E27FC236}">
                <a16:creationId xmlns="" xmlns:a16="http://schemas.microsoft.com/office/drawing/2014/main" id="{6C379482-17EF-48DC-9870-7A63458C8FC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p:blipFill>
        <p:spPr bwMode="gray">
          <a:xfrm flipH="1">
            <a:off x="7737400" y="3193686"/>
            <a:ext cx="205295" cy="168635"/>
          </a:xfrm>
          <a:prstGeom prst="rect">
            <a:avLst/>
          </a:prstGeom>
          <a:noFill/>
          <a:ln w="9525">
            <a:noFill/>
            <a:miter lim="800000"/>
            <a:headEnd/>
            <a:tailEnd/>
          </a:ln>
        </p:spPr>
      </p:pic>
      <p:cxnSp>
        <p:nvCxnSpPr>
          <p:cNvPr id="337" name="直接连接符 405">
            <a:extLst>
              <a:ext uri="{FF2B5EF4-FFF2-40B4-BE49-F238E27FC236}">
                <a16:creationId xmlns="" xmlns:a16="http://schemas.microsoft.com/office/drawing/2014/main" id="{279362C3-298E-42D8-8FAE-E824D4045005}"/>
              </a:ext>
            </a:extLst>
          </p:cNvPr>
          <p:cNvCxnSpPr>
            <a:stCxn id="336" idx="3"/>
            <a:endCxn id="25" idx="3"/>
          </p:cNvCxnSpPr>
          <p:nvPr/>
        </p:nvCxnSpPr>
        <p:spPr bwMode="gray">
          <a:xfrm flipH="1" flipV="1">
            <a:off x="6817651" y="3173740"/>
            <a:ext cx="912885" cy="104264"/>
          </a:xfrm>
          <a:prstGeom prst="line">
            <a:avLst/>
          </a:prstGeom>
          <a:noFill/>
          <a:ln w="12700">
            <a:solidFill>
              <a:srgbClr val="00B050"/>
            </a:solidFill>
          </a:ln>
          <a:effectLst>
            <a:outerShdw blurRad="50800" dist="38100" dir="5400000" algn="t" rotWithShape="0">
              <a:prstClr val="black">
                <a:alpha val="40000"/>
              </a:prstClr>
            </a:outerShdw>
          </a:effectLst>
          <a:extLst>
            <a:ext uri="{909E8E84-426E-40DD-AFC4-6F175D3DCCD1}">
              <a14:hiddenFill xmlns:a14="http://schemas.microsoft.com/office/drawing/2010/main">
                <a:solidFill>
                  <a:schemeClr val="accent1"/>
                </a:solidFill>
              </a14:hiddenFill>
            </a:ext>
          </a:extLst>
        </p:spPr>
        <p:style>
          <a:lnRef idx="2">
            <a:schemeClr val="dk1"/>
          </a:lnRef>
          <a:fillRef idx="1">
            <a:schemeClr val="lt1"/>
          </a:fillRef>
          <a:effectRef idx="0">
            <a:schemeClr val="dk1"/>
          </a:effectRef>
          <a:fontRef idx="minor">
            <a:schemeClr val="dk1"/>
          </a:fontRef>
        </p:style>
      </p:cxnSp>
      <p:cxnSp>
        <p:nvCxnSpPr>
          <p:cNvPr id="338" name="直接连接符 406">
            <a:extLst>
              <a:ext uri="{FF2B5EF4-FFF2-40B4-BE49-F238E27FC236}">
                <a16:creationId xmlns="" xmlns:a16="http://schemas.microsoft.com/office/drawing/2014/main" id="{48931593-AD14-4FAF-814E-81843C67007E}"/>
              </a:ext>
            </a:extLst>
          </p:cNvPr>
          <p:cNvCxnSpPr>
            <a:stCxn id="339" idx="3"/>
            <a:endCxn id="36" idx="2"/>
          </p:cNvCxnSpPr>
          <p:nvPr/>
        </p:nvCxnSpPr>
        <p:spPr bwMode="gray">
          <a:xfrm flipH="1" flipV="1">
            <a:off x="6708139" y="2831527"/>
            <a:ext cx="1047795" cy="256834"/>
          </a:xfrm>
          <a:prstGeom prst="line">
            <a:avLst/>
          </a:prstGeom>
          <a:noFill/>
          <a:ln w="12700">
            <a:solidFill>
              <a:srgbClr val="FF0000"/>
            </a:solidFill>
          </a:ln>
          <a:effectLst>
            <a:outerShdw blurRad="50800" dist="38100" dir="5400000" algn="t" rotWithShape="0">
              <a:prstClr val="black">
                <a:alpha val="40000"/>
              </a:prstClr>
            </a:outerShdw>
          </a:effectLst>
        </p:spPr>
        <p:style>
          <a:lnRef idx="2">
            <a:schemeClr val="dk1"/>
          </a:lnRef>
          <a:fillRef idx="1">
            <a:schemeClr val="lt1"/>
          </a:fillRef>
          <a:effectRef idx="0">
            <a:schemeClr val="dk1"/>
          </a:effectRef>
          <a:fontRef idx="minor">
            <a:schemeClr val="dk1"/>
          </a:fontRef>
        </p:style>
      </p:cxnSp>
      <p:pic>
        <p:nvPicPr>
          <p:cNvPr id="339" name="Picture 7">
            <a:extLst>
              <a:ext uri="{FF2B5EF4-FFF2-40B4-BE49-F238E27FC236}">
                <a16:creationId xmlns="" xmlns:a16="http://schemas.microsoft.com/office/drawing/2014/main" id="{BADFA7C4-B446-4AF6-900A-6B88FD5FACA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p:blipFill>
        <p:spPr bwMode="gray">
          <a:xfrm flipH="1">
            <a:off x="7762798" y="3004043"/>
            <a:ext cx="205295" cy="168635"/>
          </a:xfrm>
          <a:prstGeom prst="rect">
            <a:avLst/>
          </a:prstGeom>
          <a:noFill/>
          <a:ln w="9525">
            <a:noFill/>
            <a:miter lim="800000"/>
            <a:headEnd/>
            <a:tailEnd/>
          </a:ln>
        </p:spPr>
      </p:pic>
      <p:sp>
        <p:nvSpPr>
          <p:cNvPr id="340" name="矩形 408">
            <a:extLst>
              <a:ext uri="{FF2B5EF4-FFF2-40B4-BE49-F238E27FC236}">
                <a16:creationId xmlns="" xmlns:a16="http://schemas.microsoft.com/office/drawing/2014/main" id="{81C4CB83-F60C-4763-8BCC-AFFD6E62073A}"/>
              </a:ext>
            </a:extLst>
          </p:cNvPr>
          <p:cNvSpPr/>
          <p:nvPr/>
        </p:nvSpPr>
        <p:spPr bwMode="gray">
          <a:xfrm flipH="1">
            <a:off x="8301687" y="2888767"/>
            <a:ext cx="1913366" cy="734939"/>
          </a:xfrm>
          <a:prstGeom prst="rect">
            <a:avLst/>
          </a:prstGeom>
          <a:solidFill>
            <a:srgbClr val="99DAF1"/>
          </a:solidFill>
          <a:ln w="9525">
            <a:solidFill>
              <a:srgbClr val="999999"/>
            </a:solidFill>
            <a:prstDash val="sysDash"/>
            <a:round/>
            <a:headEnd/>
            <a:tailEnd/>
          </a:ln>
        </p:spPr>
        <p:txBody>
          <a:bodyPr wrap="square" lIns="121864" tIns="60932" rIns="121864" bIns="60932">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defTabSz="1218540" fontAlgn="ctr"/>
            <a:endParaRPr lang="en-US" altLang="zh-CN" sz="1200" kern="0" dirty="0">
              <a:solidFill>
                <a:srgbClr val="000000"/>
              </a:solidFill>
              <a:latin typeface="Huawei Sans" panose="020C0503030203020204" pitchFamily="34" charset="0"/>
            </a:endParaRPr>
          </a:p>
        </p:txBody>
      </p:sp>
      <p:sp>
        <p:nvSpPr>
          <p:cNvPr id="341" name="圆角矩形 409">
            <a:extLst>
              <a:ext uri="{FF2B5EF4-FFF2-40B4-BE49-F238E27FC236}">
                <a16:creationId xmlns="" xmlns:a16="http://schemas.microsoft.com/office/drawing/2014/main" id="{AA8BB845-67A2-461F-9616-8FF2C1FADF6E}"/>
              </a:ext>
            </a:extLst>
          </p:cNvPr>
          <p:cNvSpPr>
            <a:spLocks noChangeArrowheads="1"/>
          </p:cNvSpPr>
          <p:nvPr/>
        </p:nvSpPr>
        <p:spPr bwMode="gray">
          <a:xfrm flipH="1">
            <a:off x="8335840" y="3072266"/>
            <a:ext cx="1630648" cy="364392"/>
          </a:xfrm>
          <a:prstGeom prst="roundRect">
            <a:avLst>
              <a:gd name="adj" fmla="val 6274"/>
            </a:avLst>
          </a:prstGeom>
          <a:solidFill>
            <a:schemeClr val="bg1"/>
          </a:solidFill>
          <a:ln w="9525">
            <a:solidFill>
              <a:srgbClr val="999999"/>
            </a:solidFill>
            <a:prstDash val="sysDash"/>
            <a:round/>
            <a:headEnd/>
            <a:tailEnd/>
          </a:ln>
        </p:spPr>
        <p:txBody>
          <a:bodyPr wrap="square" lIns="121864" tIns="60932" rIns="121864" bIns="60932">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defTabSz="1218540" fontAlgn="ctr"/>
            <a:endParaRPr lang="en-US" altLang="zh-CN" sz="1200" kern="0" dirty="0">
              <a:solidFill>
                <a:srgbClr val="000000"/>
              </a:solidFill>
              <a:latin typeface="Huawei Sans" panose="020C0503030203020204" pitchFamily="34" charset="0"/>
            </a:endParaRPr>
          </a:p>
        </p:txBody>
      </p:sp>
      <p:sp>
        <p:nvSpPr>
          <p:cNvPr id="342" name="矩形 410">
            <a:extLst>
              <a:ext uri="{FF2B5EF4-FFF2-40B4-BE49-F238E27FC236}">
                <a16:creationId xmlns="" xmlns:a16="http://schemas.microsoft.com/office/drawing/2014/main" id="{C9A0B590-A080-49AF-AA2A-38025C8FECEB}"/>
              </a:ext>
            </a:extLst>
          </p:cNvPr>
          <p:cNvSpPr/>
          <p:nvPr/>
        </p:nvSpPr>
        <p:spPr bwMode="gray">
          <a:xfrm flipH="1">
            <a:off x="8610489" y="3111357"/>
            <a:ext cx="1454772" cy="307720"/>
          </a:xfrm>
          <a:prstGeom prst="rect">
            <a:avLst/>
          </a:prstGeom>
          <a:noFill/>
        </p:spPr>
        <p:txBody>
          <a:bodyPr wrap="square" lIns="121864" tIns="60932" rIns="121864" bIns="60932">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r" defTabSz="1218540" fontAlgn="ctr">
              <a:defRPr/>
            </a:pPr>
            <a:r>
              <a:rPr lang="en-US" sz="1200" b="1" dirty="0">
                <a:solidFill>
                  <a:srgbClr val="000000"/>
                </a:solidFill>
                <a:latin typeface="Huawei Sans" panose="020C0503030203020204" pitchFamily="34" charset="0"/>
              </a:rPr>
              <a:t>Head office LAN</a:t>
            </a:r>
          </a:p>
        </p:txBody>
      </p:sp>
      <p:cxnSp>
        <p:nvCxnSpPr>
          <p:cNvPr id="345" name="直接连接符 413">
            <a:extLst>
              <a:ext uri="{FF2B5EF4-FFF2-40B4-BE49-F238E27FC236}">
                <a16:creationId xmlns="" xmlns:a16="http://schemas.microsoft.com/office/drawing/2014/main" id="{E354DC9E-01B3-4021-B052-C37986186267}"/>
              </a:ext>
            </a:extLst>
          </p:cNvPr>
          <p:cNvCxnSpPr/>
          <p:nvPr/>
        </p:nvCxnSpPr>
        <p:spPr bwMode="gray">
          <a:xfrm flipH="1">
            <a:off x="8536620" y="3219054"/>
            <a:ext cx="0" cy="114859"/>
          </a:xfrm>
          <a:prstGeom prst="line">
            <a:avLst/>
          </a:prstGeom>
          <a:solidFill>
            <a:schemeClr val="bg1"/>
          </a:solidFill>
          <a:ln w="3175" algn="ctr">
            <a:solidFill>
              <a:schemeClr val="bg2">
                <a:lumMod val="50000"/>
              </a:schemeClr>
            </a:solidFill>
            <a:round/>
            <a:headEnd/>
            <a:tailEnd/>
          </a:ln>
        </p:spPr>
      </p:cxnSp>
      <p:cxnSp>
        <p:nvCxnSpPr>
          <p:cNvPr id="346" name="直接连接符 414">
            <a:extLst>
              <a:ext uri="{FF2B5EF4-FFF2-40B4-BE49-F238E27FC236}">
                <a16:creationId xmlns="" xmlns:a16="http://schemas.microsoft.com/office/drawing/2014/main" id="{33EE3B91-28E9-44C7-81D6-88460EA9837E}"/>
              </a:ext>
            </a:extLst>
          </p:cNvPr>
          <p:cNvCxnSpPr>
            <a:cxnSpLocks/>
            <a:endCxn id="339" idx="1"/>
          </p:cNvCxnSpPr>
          <p:nvPr/>
        </p:nvCxnSpPr>
        <p:spPr bwMode="gray">
          <a:xfrm flipH="1" flipV="1">
            <a:off x="7974957" y="3088361"/>
            <a:ext cx="462859" cy="74951"/>
          </a:xfrm>
          <a:prstGeom prst="line">
            <a:avLst/>
          </a:prstGeom>
          <a:noFill/>
          <a:ln w="12700">
            <a:solidFill>
              <a:srgbClr val="FF0000"/>
            </a:solidFill>
          </a:ln>
          <a:effectLst>
            <a:outerShdw blurRad="50800" dist="38100" dir="5400000" algn="t" rotWithShape="0">
              <a:prstClr val="black">
                <a:alpha val="40000"/>
              </a:prstClr>
            </a:outerShdw>
          </a:effectLst>
          <a:extLst>
            <a:ext uri="{909E8E84-426E-40DD-AFC4-6F175D3DCCD1}">
              <a14:hiddenFill xmlns:a14="http://schemas.microsoft.com/office/drawing/2010/main">
                <a:solidFill>
                  <a:schemeClr val="accent1"/>
                </a:solidFill>
              </a14:hiddenFill>
            </a:ext>
          </a:extLst>
        </p:spPr>
        <p:style>
          <a:lnRef idx="2">
            <a:schemeClr val="dk1"/>
          </a:lnRef>
          <a:fillRef idx="1">
            <a:schemeClr val="lt1"/>
          </a:fillRef>
          <a:effectRef idx="0">
            <a:schemeClr val="dk1"/>
          </a:effectRef>
          <a:fontRef idx="minor">
            <a:schemeClr val="dk1"/>
          </a:fontRef>
        </p:style>
      </p:cxnSp>
      <p:cxnSp>
        <p:nvCxnSpPr>
          <p:cNvPr id="347" name="直接连接符 415">
            <a:extLst>
              <a:ext uri="{FF2B5EF4-FFF2-40B4-BE49-F238E27FC236}">
                <a16:creationId xmlns="" xmlns:a16="http://schemas.microsoft.com/office/drawing/2014/main" id="{E521CABA-3462-4577-B0BD-C873FCB6DFD6}"/>
              </a:ext>
            </a:extLst>
          </p:cNvPr>
          <p:cNvCxnSpPr>
            <a:cxnSpLocks/>
            <a:endCxn id="336" idx="1"/>
          </p:cNvCxnSpPr>
          <p:nvPr/>
        </p:nvCxnSpPr>
        <p:spPr bwMode="gray">
          <a:xfrm flipH="1" flipV="1">
            <a:off x="7949560" y="3278003"/>
            <a:ext cx="485884" cy="70950"/>
          </a:xfrm>
          <a:prstGeom prst="line">
            <a:avLst/>
          </a:prstGeom>
          <a:noFill/>
          <a:ln w="12700">
            <a:solidFill>
              <a:srgbClr val="00B050"/>
            </a:solidFill>
          </a:ln>
          <a:effectLst>
            <a:outerShdw blurRad="50800" dist="38100" dir="5400000" algn="t" rotWithShape="0">
              <a:prstClr val="black">
                <a:alpha val="40000"/>
              </a:prstClr>
            </a:outerShdw>
          </a:effectLst>
          <a:extLst>
            <a:ext uri="{909E8E84-426E-40DD-AFC4-6F175D3DCCD1}">
              <a14:hiddenFill xmlns:a14="http://schemas.microsoft.com/office/drawing/2010/main">
                <a:solidFill>
                  <a:schemeClr val="accent1"/>
                </a:solidFill>
              </a14:hiddenFill>
            </a:ext>
          </a:extLst>
        </p:spPr>
        <p:style>
          <a:lnRef idx="2">
            <a:schemeClr val="dk1"/>
          </a:lnRef>
          <a:fillRef idx="1">
            <a:schemeClr val="lt1"/>
          </a:fillRef>
          <a:effectRef idx="0">
            <a:schemeClr val="dk1"/>
          </a:effectRef>
          <a:fontRef idx="minor">
            <a:schemeClr val="dk1"/>
          </a:fontRef>
        </p:style>
      </p:cxnSp>
      <p:cxnSp>
        <p:nvCxnSpPr>
          <p:cNvPr id="356" name="直接连接符 424">
            <a:extLst>
              <a:ext uri="{FF2B5EF4-FFF2-40B4-BE49-F238E27FC236}">
                <a16:creationId xmlns="" xmlns:a16="http://schemas.microsoft.com/office/drawing/2014/main" id="{48353F51-BA47-4556-9524-363A501A7D25}"/>
              </a:ext>
            </a:extLst>
          </p:cNvPr>
          <p:cNvCxnSpPr>
            <a:cxnSpLocks/>
          </p:cNvCxnSpPr>
          <p:nvPr/>
        </p:nvCxnSpPr>
        <p:spPr bwMode="gray">
          <a:xfrm flipV="1">
            <a:off x="3459626" y="5328149"/>
            <a:ext cx="1082098" cy="94696"/>
          </a:xfrm>
          <a:prstGeom prst="line">
            <a:avLst/>
          </a:prstGeom>
          <a:noFill/>
          <a:ln w="3175" cap="flat" cmpd="sng" algn="ctr">
            <a:solidFill>
              <a:schemeClr val="bg2">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57" name="直接连接符 425">
            <a:extLst>
              <a:ext uri="{FF2B5EF4-FFF2-40B4-BE49-F238E27FC236}">
                <a16:creationId xmlns="" xmlns:a16="http://schemas.microsoft.com/office/drawing/2014/main" id="{425D2784-27D4-4BE1-AB66-3816C936D2E7}"/>
              </a:ext>
            </a:extLst>
          </p:cNvPr>
          <p:cNvCxnSpPr>
            <a:cxnSpLocks/>
          </p:cNvCxnSpPr>
          <p:nvPr/>
        </p:nvCxnSpPr>
        <p:spPr bwMode="gray">
          <a:xfrm flipH="1" flipV="1">
            <a:off x="7458065" y="4276366"/>
            <a:ext cx="983296" cy="374922"/>
          </a:xfrm>
          <a:prstGeom prst="line">
            <a:avLst/>
          </a:prstGeom>
          <a:noFill/>
          <a:ln w="3175" cap="flat" cmpd="sng" algn="ctr">
            <a:solidFill>
              <a:schemeClr val="bg2">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58" name="直接连接符 426">
            <a:extLst>
              <a:ext uri="{FF2B5EF4-FFF2-40B4-BE49-F238E27FC236}">
                <a16:creationId xmlns="" xmlns:a16="http://schemas.microsoft.com/office/drawing/2014/main" id="{09D9D710-90C5-4058-A348-7602CBC418CA}"/>
              </a:ext>
            </a:extLst>
          </p:cNvPr>
          <p:cNvCxnSpPr>
            <a:cxnSpLocks/>
          </p:cNvCxnSpPr>
          <p:nvPr/>
        </p:nvCxnSpPr>
        <p:spPr bwMode="gray">
          <a:xfrm flipH="1">
            <a:off x="7458066" y="3954155"/>
            <a:ext cx="992675" cy="322210"/>
          </a:xfrm>
          <a:prstGeom prst="line">
            <a:avLst/>
          </a:prstGeom>
          <a:noFill/>
          <a:ln w="3175" cap="flat" cmpd="sng" algn="ctr">
            <a:solidFill>
              <a:schemeClr val="bg2">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59" name="直接连接符 427">
            <a:extLst>
              <a:ext uri="{FF2B5EF4-FFF2-40B4-BE49-F238E27FC236}">
                <a16:creationId xmlns="" xmlns:a16="http://schemas.microsoft.com/office/drawing/2014/main" id="{8AF532AA-E9FD-45CC-A070-97FC778D1828}"/>
              </a:ext>
            </a:extLst>
          </p:cNvPr>
          <p:cNvCxnSpPr>
            <a:cxnSpLocks/>
          </p:cNvCxnSpPr>
          <p:nvPr/>
        </p:nvCxnSpPr>
        <p:spPr bwMode="gray">
          <a:xfrm>
            <a:off x="3448014" y="3952698"/>
            <a:ext cx="992675" cy="315362"/>
          </a:xfrm>
          <a:prstGeom prst="line">
            <a:avLst/>
          </a:prstGeom>
          <a:noFill/>
          <a:ln w="3175" cap="flat" cmpd="sng" algn="ctr">
            <a:solidFill>
              <a:schemeClr val="bg2">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60" name="直接连接符 428">
            <a:extLst>
              <a:ext uri="{FF2B5EF4-FFF2-40B4-BE49-F238E27FC236}">
                <a16:creationId xmlns="" xmlns:a16="http://schemas.microsoft.com/office/drawing/2014/main" id="{F17ED3AA-3292-42F5-A2C8-ADE49AABFB09}"/>
              </a:ext>
            </a:extLst>
          </p:cNvPr>
          <p:cNvCxnSpPr>
            <a:cxnSpLocks/>
          </p:cNvCxnSpPr>
          <p:nvPr/>
        </p:nvCxnSpPr>
        <p:spPr bwMode="gray">
          <a:xfrm flipV="1">
            <a:off x="3457391" y="4268061"/>
            <a:ext cx="983296" cy="381770"/>
          </a:xfrm>
          <a:prstGeom prst="line">
            <a:avLst/>
          </a:prstGeom>
          <a:noFill/>
          <a:ln w="3175" cap="flat" cmpd="sng" algn="ctr">
            <a:solidFill>
              <a:schemeClr val="bg2">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62" name="直接连接符 430">
            <a:extLst>
              <a:ext uri="{FF2B5EF4-FFF2-40B4-BE49-F238E27FC236}">
                <a16:creationId xmlns="" xmlns:a16="http://schemas.microsoft.com/office/drawing/2014/main" id="{8050E650-3319-4095-BFFF-14C11434C63F}"/>
              </a:ext>
            </a:extLst>
          </p:cNvPr>
          <p:cNvCxnSpPr/>
          <p:nvPr/>
        </p:nvCxnSpPr>
        <p:spPr bwMode="gray">
          <a:xfrm>
            <a:off x="6575001" y="1317493"/>
            <a:ext cx="1782262" cy="0"/>
          </a:xfrm>
          <a:prstGeom prst="line">
            <a:avLst/>
          </a:prstGeom>
          <a:noFill/>
          <a:ln w="19050" cap="flat" cmpd="sng" algn="ctr">
            <a:gradFill>
              <a:gsLst>
                <a:gs pos="0">
                  <a:srgbClr val="FF3399"/>
                </a:gs>
                <a:gs pos="25000">
                  <a:srgbClr val="FF6633"/>
                </a:gs>
                <a:gs pos="50000">
                  <a:srgbClr val="FFFF00"/>
                </a:gs>
                <a:gs pos="75000">
                  <a:srgbClr val="01A78F"/>
                </a:gs>
                <a:gs pos="100000">
                  <a:srgbClr val="3366FF"/>
                </a:gs>
              </a:gsLst>
              <a:lin ang="2700000" scaled="0"/>
            </a:gradFill>
            <a:prstDash val="solid"/>
            <a:round/>
            <a:headEnd type="none" w="med" len="med"/>
            <a:tailEnd type="none" w="med" len="med"/>
          </a:ln>
          <a:effectLst/>
        </p:spPr>
      </p:cxnSp>
      <p:cxnSp>
        <p:nvCxnSpPr>
          <p:cNvPr id="366" name="直接连接符 432">
            <a:extLst>
              <a:ext uri="{FF2B5EF4-FFF2-40B4-BE49-F238E27FC236}">
                <a16:creationId xmlns="" xmlns:a16="http://schemas.microsoft.com/office/drawing/2014/main" id="{B393D2BD-886B-4FEE-9D75-AC469E17F809}"/>
              </a:ext>
            </a:extLst>
          </p:cNvPr>
          <p:cNvCxnSpPr/>
          <p:nvPr/>
        </p:nvCxnSpPr>
        <p:spPr bwMode="gray">
          <a:xfrm flipV="1">
            <a:off x="3434814" y="1755541"/>
            <a:ext cx="2539489" cy="860"/>
          </a:xfrm>
          <a:prstGeom prst="line">
            <a:avLst/>
          </a:prstGeom>
          <a:ln w="15875" cmpd="thickThin">
            <a:solidFill>
              <a:schemeClr val="accent1">
                <a:lumMod val="75000"/>
              </a:schemeClr>
            </a:solidFill>
            <a:prstDash val="dash"/>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cxnSp>
        <p:nvCxnSpPr>
          <p:cNvPr id="367" name="直接连接符 433">
            <a:extLst>
              <a:ext uri="{FF2B5EF4-FFF2-40B4-BE49-F238E27FC236}">
                <a16:creationId xmlns="" xmlns:a16="http://schemas.microsoft.com/office/drawing/2014/main" id="{6C584BDB-E550-4241-8C7B-AA00161EFAC1}"/>
              </a:ext>
            </a:extLst>
          </p:cNvPr>
          <p:cNvCxnSpPr/>
          <p:nvPr/>
        </p:nvCxnSpPr>
        <p:spPr bwMode="gray">
          <a:xfrm flipV="1">
            <a:off x="6477033" y="1752844"/>
            <a:ext cx="1921766" cy="2329"/>
          </a:xfrm>
          <a:prstGeom prst="line">
            <a:avLst/>
          </a:prstGeom>
          <a:ln w="19050" cmpd="sng">
            <a:solidFill>
              <a:schemeClr val="accent1">
                <a:lumMod val="75000"/>
              </a:schemeClr>
            </a:solidFill>
            <a:prstDash val="dash"/>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sp>
        <p:nvSpPr>
          <p:cNvPr id="371" name="矩形 435">
            <a:extLst>
              <a:ext uri="{FF2B5EF4-FFF2-40B4-BE49-F238E27FC236}">
                <a16:creationId xmlns="" xmlns:a16="http://schemas.microsoft.com/office/drawing/2014/main" id="{44C11276-6CE7-44AD-94A5-ECAA4FD8D293}"/>
              </a:ext>
            </a:extLst>
          </p:cNvPr>
          <p:cNvSpPr/>
          <p:nvPr/>
        </p:nvSpPr>
        <p:spPr bwMode="gray">
          <a:xfrm>
            <a:off x="5752850" y="2056473"/>
            <a:ext cx="595734" cy="195459"/>
          </a:xfrm>
          <a:prstGeom prst="rect">
            <a:avLst/>
          </a:prstGeom>
          <a:noFill/>
          <a:ln w="6350" cap="flat" cmpd="sng" algn="ctr">
            <a:solidFill>
              <a:srgbClr val="FF0000"/>
            </a:solidFill>
            <a:prstDash val="dash"/>
            <a:miter lim="800000"/>
            <a:headEnd type="none" w="med" len="med"/>
            <a:tailEnd type="none" w="med" len="med"/>
          </a:ln>
        </p:spPr>
        <p:txBody>
          <a:bodyPr vert="horz" wrap="square" lIns="121872" tIns="60936" rIns="121872" bIns="60936" numCol="1" rtlCol="0" anchor="t" anchorCtr="0" compatLnSpc="1">
            <a:prstTxWarp prst="textNoShape">
              <a:avLst/>
            </a:prstTxWarp>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defTabSz="1218540" fontAlgn="ctr"/>
            <a:endParaRPr lang="en-US" altLang="zh-CN" sz="1200" kern="0" dirty="0">
              <a:solidFill>
                <a:srgbClr val="000000"/>
              </a:solidFill>
              <a:latin typeface="Huawei Sans" panose="020C0503030203020204" pitchFamily="34" charset="0"/>
            </a:endParaRPr>
          </a:p>
        </p:txBody>
      </p:sp>
      <p:sp>
        <p:nvSpPr>
          <p:cNvPr id="372" name="矩形 436">
            <a:extLst>
              <a:ext uri="{FF2B5EF4-FFF2-40B4-BE49-F238E27FC236}">
                <a16:creationId xmlns="" xmlns:a16="http://schemas.microsoft.com/office/drawing/2014/main" id="{E73A79AC-670D-4E60-9D5C-3F5779989F9E}"/>
              </a:ext>
            </a:extLst>
          </p:cNvPr>
          <p:cNvSpPr/>
          <p:nvPr/>
        </p:nvSpPr>
        <p:spPr bwMode="gray">
          <a:xfrm rot="2011937">
            <a:off x="7294317" y="2349581"/>
            <a:ext cx="595734" cy="195459"/>
          </a:xfrm>
          <a:prstGeom prst="rect">
            <a:avLst/>
          </a:prstGeom>
          <a:noFill/>
          <a:ln w="6350" cap="flat" cmpd="sng" algn="ctr">
            <a:solidFill>
              <a:srgbClr val="FF0000"/>
            </a:solidFill>
            <a:prstDash val="dash"/>
            <a:miter lim="800000"/>
            <a:headEnd type="none" w="med" len="med"/>
            <a:tailEnd type="none" w="med" len="med"/>
          </a:ln>
        </p:spPr>
        <p:txBody>
          <a:bodyPr vert="horz" wrap="square" lIns="121872" tIns="60936" rIns="121872" bIns="60936" numCol="1" rtlCol="0" anchor="t" anchorCtr="0" compatLnSpc="1">
            <a:prstTxWarp prst="textNoShape">
              <a:avLst/>
            </a:prstTxWarp>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defTabSz="1218540" fontAlgn="ctr"/>
            <a:endParaRPr lang="en-US" altLang="zh-CN" sz="1200" kern="0" dirty="0">
              <a:solidFill>
                <a:srgbClr val="000000"/>
              </a:solidFill>
              <a:latin typeface="Huawei Sans" panose="020C0503030203020204" pitchFamily="34" charset="0"/>
            </a:endParaRPr>
          </a:p>
        </p:txBody>
      </p:sp>
      <p:sp>
        <p:nvSpPr>
          <p:cNvPr id="373" name="矩形 437">
            <a:extLst>
              <a:ext uri="{FF2B5EF4-FFF2-40B4-BE49-F238E27FC236}">
                <a16:creationId xmlns="" xmlns:a16="http://schemas.microsoft.com/office/drawing/2014/main" id="{528E8A2A-9C99-4241-811B-298FD35A14DA}"/>
              </a:ext>
            </a:extLst>
          </p:cNvPr>
          <p:cNvSpPr/>
          <p:nvPr/>
        </p:nvSpPr>
        <p:spPr bwMode="gray">
          <a:xfrm rot="19686089">
            <a:off x="4097465" y="2370326"/>
            <a:ext cx="595734" cy="195459"/>
          </a:xfrm>
          <a:prstGeom prst="rect">
            <a:avLst/>
          </a:prstGeom>
          <a:noFill/>
          <a:ln w="6350" cap="flat" cmpd="sng" algn="ctr">
            <a:solidFill>
              <a:srgbClr val="FF0000"/>
            </a:solidFill>
            <a:prstDash val="dash"/>
            <a:miter lim="800000"/>
            <a:headEnd type="none" w="med" len="med"/>
            <a:tailEnd type="none" w="med" len="med"/>
          </a:ln>
        </p:spPr>
        <p:txBody>
          <a:bodyPr vert="horz" wrap="square" lIns="121872" tIns="60936" rIns="121872" bIns="60936" numCol="1" rtlCol="0" anchor="t" anchorCtr="0" compatLnSpc="1">
            <a:prstTxWarp prst="textNoShape">
              <a:avLst/>
            </a:prstTxWarp>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defTabSz="1218540" fontAlgn="ctr"/>
            <a:endParaRPr lang="en-US" altLang="zh-CN" sz="1200" kern="0" dirty="0">
              <a:solidFill>
                <a:srgbClr val="000000"/>
              </a:solidFill>
              <a:latin typeface="Huawei Sans" panose="020C0503030203020204" pitchFamily="34" charset="0"/>
            </a:endParaRPr>
          </a:p>
        </p:txBody>
      </p:sp>
      <p:sp>
        <p:nvSpPr>
          <p:cNvPr id="374" name="矩形 438">
            <a:extLst>
              <a:ext uri="{FF2B5EF4-FFF2-40B4-BE49-F238E27FC236}">
                <a16:creationId xmlns="" xmlns:a16="http://schemas.microsoft.com/office/drawing/2014/main" id="{8C9DDE33-D4A5-4547-B2E7-B8D86CA5CD70}"/>
              </a:ext>
            </a:extLst>
          </p:cNvPr>
          <p:cNvSpPr/>
          <p:nvPr/>
        </p:nvSpPr>
        <p:spPr bwMode="gray">
          <a:xfrm rot="6124791">
            <a:off x="7555577" y="3045756"/>
            <a:ext cx="595734" cy="195459"/>
          </a:xfrm>
          <a:prstGeom prst="rect">
            <a:avLst/>
          </a:prstGeom>
          <a:noFill/>
          <a:ln w="6350" cap="flat" cmpd="sng" algn="ctr">
            <a:solidFill>
              <a:srgbClr val="FF0000"/>
            </a:solidFill>
            <a:prstDash val="dash"/>
            <a:miter lim="800000"/>
            <a:headEnd type="none" w="med" len="med"/>
            <a:tailEnd type="none" w="med" len="med"/>
          </a:ln>
        </p:spPr>
        <p:txBody>
          <a:bodyPr vert="horz" wrap="square" lIns="121872" tIns="60936" rIns="121872" bIns="60936" numCol="1" rtlCol="0" anchor="t" anchorCtr="0" compatLnSpc="1">
            <a:prstTxWarp prst="textNoShape">
              <a:avLst/>
            </a:prstTxWarp>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defTabSz="1218540" fontAlgn="ctr"/>
            <a:endParaRPr lang="en-US" altLang="zh-CN" sz="1200" kern="0" dirty="0">
              <a:solidFill>
                <a:srgbClr val="000000"/>
              </a:solidFill>
              <a:latin typeface="Huawei Sans" panose="020C0503030203020204" pitchFamily="34" charset="0"/>
            </a:endParaRPr>
          </a:p>
        </p:txBody>
      </p:sp>
      <p:cxnSp>
        <p:nvCxnSpPr>
          <p:cNvPr id="381" name="直接连接符 444">
            <a:extLst>
              <a:ext uri="{FF2B5EF4-FFF2-40B4-BE49-F238E27FC236}">
                <a16:creationId xmlns="" xmlns:a16="http://schemas.microsoft.com/office/drawing/2014/main" id="{33698877-1E86-41EE-B795-A8A092EE95B9}"/>
              </a:ext>
            </a:extLst>
          </p:cNvPr>
          <p:cNvCxnSpPr>
            <a:cxnSpLocks/>
          </p:cNvCxnSpPr>
          <p:nvPr/>
        </p:nvCxnSpPr>
        <p:spPr bwMode="gray">
          <a:xfrm>
            <a:off x="6739255" y="5893791"/>
            <a:ext cx="216118" cy="119164"/>
          </a:xfrm>
          <a:prstGeom prst="line">
            <a:avLst/>
          </a:prstGeom>
          <a:noFill/>
          <a:ln w="3175" cap="flat" cmpd="sng" algn="ctr">
            <a:solidFill>
              <a:schemeClr val="bg2">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82" name="直接连接符 445">
            <a:extLst>
              <a:ext uri="{FF2B5EF4-FFF2-40B4-BE49-F238E27FC236}">
                <a16:creationId xmlns="" xmlns:a16="http://schemas.microsoft.com/office/drawing/2014/main" id="{EE78769F-3AA8-4909-99A4-59254FE58C0A}"/>
              </a:ext>
            </a:extLst>
          </p:cNvPr>
          <p:cNvCxnSpPr/>
          <p:nvPr/>
        </p:nvCxnSpPr>
        <p:spPr bwMode="gray">
          <a:xfrm flipH="1">
            <a:off x="4980444" y="5886371"/>
            <a:ext cx="201249" cy="158703"/>
          </a:xfrm>
          <a:prstGeom prst="line">
            <a:avLst/>
          </a:prstGeom>
          <a:noFill/>
          <a:ln w="3175" cap="flat" cmpd="sng" algn="ctr">
            <a:solidFill>
              <a:schemeClr val="bg2">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386" name="TextBox 134">
            <a:extLst>
              <a:ext uri="{FF2B5EF4-FFF2-40B4-BE49-F238E27FC236}">
                <a16:creationId xmlns="" xmlns:a16="http://schemas.microsoft.com/office/drawing/2014/main" id="{6C1C216C-A555-4A88-9D3F-EBCD562488E8}"/>
              </a:ext>
            </a:extLst>
          </p:cNvPr>
          <p:cNvSpPr txBox="1"/>
          <p:nvPr/>
        </p:nvSpPr>
        <p:spPr bwMode="gray">
          <a:xfrm>
            <a:off x="5160574" y="4004756"/>
            <a:ext cx="889840" cy="608513"/>
          </a:xfrm>
          <a:prstGeom prst="rect">
            <a:avLst/>
          </a:prstGeom>
          <a:noFill/>
        </p:spPr>
        <p:txBody>
          <a:bodyPr wrap="square" lIns="121864" tIns="60932" rIns="121864" bIns="60932" rtlCol="0">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defTabSz="1218540" fontAlgn="ctr">
              <a:defRPr/>
            </a:pPr>
            <a:r>
              <a:rPr lang="en-US" sz="1200" dirty="0">
                <a:solidFill>
                  <a:srgbClr val="000000"/>
                </a:solidFill>
                <a:latin typeface="Huawei Sans" panose="020C0503030203020204" pitchFamily="34" charset="0"/>
              </a:rPr>
              <a:t>Internet access area</a:t>
            </a:r>
            <a:endParaRPr lang="en-US" altLang="zh-CN" sz="1200" kern="0" dirty="0">
              <a:solidFill>
                <a:srgbClr val="000000"/>
              </a:solidFill>
              <a:latin typeface="Huawei Sans" panose="020C0503030203020204" pitchFamily="34" charset="0"/>
            </a:endParaRPr>
          </a:p>
        </p:txBody>
      </p:sp>
      <p:pic>
        <p:nvPicPr>
          <p:cNvPr id="387" name="Picture 12" descr="E:\2016.01\1.12 扁平化图标\蓝色\AR-蓝色最新-40.png">
            <a:extLst>
              <a:ext uri="{FF2B5EF4-FFF2-40B4-BE49-F238E27FC236}">
                <a16:creationId xmlns="" xmlns:a16="http://schemas.microsoft.com/office/drawing/2014/main" id="{41F0D11F-9807-42D2-9717-44574FCE6683}"/>
              </a:ext>
            </a:extLst>
          </p:cNvPr>
          <p:cNvPicPr>
            <a:picLocks noChangeAspect="1" noChangeArrowheads="1"/>
          </p:cNvPicPr>
          <p:nvPr/>
        </p:nvPicPr>
        <p:blipFill>
          <a:blip r:embed="rId4" cstate="print"/>
          <a:srcRect/>
          <a:stretch>
            <a:fillRect/>
          </a:stretch>
        </p:blipFill>
        <p:spPr bwMode="gray">
          <a:xfrm>
            <a:off x="3228016" y="1701912"/>
            <a:ext cx="175110" cy="143272"/>
          </a:xfrm>
          <a:prstGeom prst="rect">
            <a:avLst/>
          </a:prstGeom>
          <a:noFill/>
        </p:spPr>
      </p:pic>
      <p:pic>
        <p:nvPicPr>
          <p:cNvPr id="389" name="图片 76" descr="接入交换机.png">
            <a:extLst>
              <a:ext uri="{FF2B5EF4-FFF2-40B4-BE49-F238E27FC236}">
                <a16:creationId xmlns="" xmlns:a16="http://schemas.microsoft.com/office/drawing/2014/main" id="{83F3BC65-7BE0-454B-A713-8DFF3BBB2E7F}"/>
              </a:ext>
            </a:extLst>
          </p:cNvPr>
          <p:cNvPicPr>
            <a:picLocks noChangeAspect="1"/>
          </p:cNvPicPr>
          <p:nvPr/>
        </p:nvPicPr>
        <p:blipFill>
          <a:blip r:embed="rId5" cstate="print"/>
          <a:stretch>
            <a:fillRect/>
          </a:stretch>
        </p:blipFill>
        <p:spPr bwMode="gray">
          <a:xfrm>
            <a:off x="2936257" y="1470486"/>
            <a:ext cx="178913" cy="146383"/>
          </a:xfrm>
          <a:prstGeom prst="rect">
            <a:avLst/>
          </a:prstGeom>
        </p:spPr>
      </p:pic>
      <p:pic>
        <p:nvPicPr>
          <p:cNvPr id="390" name="Picture 12" descr="E:\2016.01\1.12 扁平化图标\蓝色\AR-蓝色最新-40.png">
            <a:extLst>
              <a:ext uri="{FF2B5EF4-FFF2-40B4-BE49-F238E27FC236}">
                <a16:creationId xmlns="" xmlns:a16="http://schemas.microsoft.com/office/drawing/2014/main" id="{CBA2A272-F6CD-4519-9359-390393200CD9}"/>
              </a:ext>
            </a:extLst>
          </p:cNvPr>
          <p:cNvPicPr>
            <a:picLocks noChangeAspect="1" noChangeArrowheads="1"/>
          </p:cNvPicPr>
          <p:nvPr/>
        </p:nvPicPr>
        <p:blipFill>
          <a:blip r:embed="rId4" cstate="print"/>
          <a:srcRect/>
          <a:stretch>
            <a:fillRect/>
          </a:stretch>
        </p:blipFill>
        <p:spPr bwMode="gray">
          <a:xfrm>
            <a:off x="2936809" y="1696653"/>
            <a:ext cx="175110" cy="143272"/>
          </a:xfrm>
          <a:prstGeom prst="rect">
            <a:avLst/>
          </a:prstGeom>
          <a:noFill/>
        </p:spPr>
      </p:pic>
      <p:pic>
        <p:nvPicPr>
          <p:cNvPr id="391" name="图片 76" descr="接入交换机.png">
            <a:extLst>
              <a:ext uri="{FF2B5EF4-FFF2-40B4-BE49-F238E27FC236}">
                <a16:creationId xmlns="" xmlns:a16="http://schemas.microsoft.com/office/drawing/2014/main" id="{864D1A03-22BD-47B7-81A6-C1F5F968F6C7}"/>
              </a:ext>
            </a:extLst>
          </p:cNvPr>
          <p:cNvPicPr>
            <a:picLocks noChangeAspect="1"/>
          </p:cNvPicPr>
          <p:nvPr/>
        </p:nvPicPr>
        <p:blipFill>
          <a:blip r:embed="rId5" cstate="print"/>
          <a:stretch>
            <a:fillRect/>
          </a:stretch>
        </p:blipFill>
        <p:spPr bwMode="gray">
          <a:xfrm>
            <a:off x="3241031" y="1470486"/>
            <a:ext cx="178913" cy="146383"/>
          </a:xfrm>
          <a:prstGeom prst="rect">
            <a:avLst/>
          </a:prstGeom>
        </p:spPr>
      </p:pic>
      <p:sp>
        <p:nvSpPr>
          <p:cNvPr id="392" name="Freeform 159">
            <a:extLst>
              <a:ext uri="{FF2B5EF4-FFF2-40B4-BE49-F238E27FC236}">
                <a16:creationId xmlns="" xmlns:a16="http://schemas.microsoft.com/office/drawing/2014/main" id="{8444FA9B-C14B-426A-994B-676492916433}"/>
              </a:ext>
            </a:extLst>
          </p:cNvPr>
          <p:cNvSpPr/>
          <p:nvPr/>
        </p:nvSpPr>
        <p:spPr bwMode="gray">
          <a:xfrm flipH="1">
            <a:off x="2600539" y="976951"/>
            <a:ext cx="993608" cy="400217"/>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schemeClr val="tx1"/>
                </a:solidFill>
                <a:latin typeface="Huawei Sans" panose="020C0503030203020204" pitchFamily="34" charset="0"/>
              </a:rPr>
              <a:t>Remote DR</a:t>
            </a:r>
            <a:endParaRPr lang="en-US" sz="1200" dirty="0">
              <a:solidFill>
                <a:schemeClr val="tx1"/>
              </a:solidFill>
              <a:latin typeface="Huawei Sans" panose="020C0503030203020204" pitchFamily="34" charset="0"/>
              <a:ea typeface="方正兰亭黑简体" panose="02000000000000000000" pitchFamily="2" charset="-122"/>
            </a:endParaRPr>
          </a:p>
        </p:txBody>
      </p:sp>
      <p:pic>
        <p:nvPicPr>
          <p:cNvPr id="393" name="Picture 12" descr="E:\2016.01\1.12 扁平化图标\蓝色\AR-蓝色最新-40.png">
            <a:extLst>
              <a:ext uri="{FF2B5EF4-FFF2-40B4-BE49-F238E27FC236}">
                <a16:creationId xmlns="" xmlns:a16="http://schemas.microsoft.com/office/drawing/2014/main" id="{92FA29A1-66BA-488D-914E-B608448C37BB}"/>
              </a:ext>
            </a:extLst>
          </p:cNvPr>
          <p:cNvPicPr>
            <a:picLocks noChangeAspect="1" noChangeArrowheads="1"/>
          </p:cNvPicPr>
          <p:nvPr/>
        </p:nvPicPr>
        <p:blipFill>
          <a:blip r:embed="rId4" cstate="print"/>
          <a:srcRect/>
          <a:stretch>
            <a:fillRect/>
          </a:stretch>
        </p:blipFill>
        <p:spPr bwMode="gray">
          <a:xfrm>
            <a:off x="8730887" y="1705908"/>
            <a:ext cx="175110" cy="143272"/>
          </a:xfrm>
          <a:prstGeom prst="rect">
            <a:avLst/>
          </a:prstGeom>
          <a:noFill/>
        </p:spPr>
      </p:pic>
      <p:pic>
        <p:nvPicPr>
          <p:cNvPr id="394" name="图片 76" descr="接入交换机.png">
            <a:extLst>
              <a:ext uri="{FF2B5EF4-FFF2-40B4-BE49-F238E27FC236}">
                <a16:creationId xmlns="" xmlns:a16="http://schemas.microsoft.com/office/drawing/2014/main" id="{E85F5857-B03D-4A1C-8593-FE55DE743C88}"/>
              </a:ext>
            </a:extLst>
          </p:cNvPr>
          <p:cNvPicPr>
            <a:picLocks noChangeAspect="1"/>
          </p:cNvPicPr>
          <p:nvPr/>
        </p:nvPicPr>
        <p:blipFill>
          <a:blip r:embed="rId5" cstate="print"/>
          <a:stretch>
            <a:fillRect/>
          </a:stretch>
        </p:blipFill>
        <p:spPr bwMode="gray">
          <a:xfrm>
            <a:off x="8439128" y="1474482"/>
            <a:ext cx="178913" cy="146383"/>
          </a:xfrm>
          <a:prstGeom prst="rect">
            <a:avLst/>
          </a:prstGeom>
        </p:spPr>
      </p:pic>
      <p:pic>
        <p:nvPicPr>
          <p:cNvPr id="395" name="Picture 12" descr="E:\2016.01\1.12 扁平化图标\蓝色\AR-蓝色最新-40.png">
            <a:extLst>
              <a:ext uri="{FF2B5EF4-FFF2-40B4-BE49-F238E27FC236}">
                <a16:creationId xmlns="" xmlns:a16="http://schemas.microsoft.com/office/drawing/2014/main" id="{B94C6AC1-BFB5-4B6B-A853-8E43ADBC0BC7}"/>
              </a:ext>
            </a:extLst>
          </p:cNvPr>
          <p:cNvPicPr>
            <a:picLocks noChangeAspect="1" noChangeArrowheads="1"/>
          </p:cNvPicPr>
          <p:nvPr/>
        </p:nvPicPr>
        <p:blipFill>
          <a:blip r:embed="rId4" cstate="print"/>
          <a:srcRect/>
          <a:stretch>
            <a:fillRect/>
          </a:stretch>
        </p:blipFill>
        <p:spPr bwMode="gray">
          <a:xfrm>
            <a:off x="8439680" y="1700649"/>
            <a:ext cx="175110" cy="143272"/>
          </a:xfrm>
          <a:prstGeom prst="rect">
            <a:avLst/>
          </a:prstGeom>
          <a:noFill/>
        </p:spPr>
      </p:pic>
      <p:pic>
        <p:nvPicPr>
          <p:cNvPr id="396" name="图片 76" descr="接入交换机.png">
            <a:extLst>
              <a:ext uri="{FF2B5EF4-FFF2-40B4-BE49-F238E27FC236}">
                <a16:creationId xmlns="" xmlns:a16="http://schemas.microsoft.com/office/drawing/2014/main" id="{BC6E385D-3F3C-44FE-91F1-41A5AEC620A8}"/>
              </a:ext>
            </a:extLst>
          </p:cNvPr>
          <p:cNvPicPr>
            <a:picLocks noChangeAspect="1"/>
          </p:cNvPicPr>
          <p:nvPr/>
        </p:nvPicPr>
        <p:blipFill>
          <a:blip r:embed="rId5" cstate="print"/>
          <a:stretch>
            <a:fillRect/>
          </a:stretch>
        </p:blipFill>
        <p:spPr bwMode="gray">
          <a:xfrm>
            <a:off x="8743902" y="1474482"/>
            <a:ext cx="178913" cy="146383"/>
          </a:xfrm>
          <a:prstGeom prst="rect">
            <a:avLst/>
          </a:prstGeom>
        </p:spPr>
      </p:pic>
      <p:pic>
        <p:nvPicPr>
          <p:cNvPr id="397" name="Picture 12" descr="E:\2016.01\1.12 扁平化图标\蓝色\AR-蓝色最新-40.png">
            <a:extLst>
              <a:ext uri="{FF2B5EF4-FFF2-40B4-BE49-F238E27FC236}">
                <a16:creationId xmlns="" xmlns:a16="http://schemas.microsoft.com/office/drawing/2014/main" id="{DD4B7E55-CBB9-4292-9D3C-C54D0B3187E0}"/>
              </a:ext>
            </a:extLst>
          </p:cNvPr>
          <p:cNvPicPr>
            <a:picLocks noChangeAspect="1" noChangeArrowheads="1"/>
          </p:cNvPicPr>
          <p:nvPr/>
        </p:nvPicPr>
        <p:blipFill>
          <a:blip r:embed="rId4" cstate="print"/>
          <a:srcRect/>
          <a:stretch>
            <a:fillRect/>
          </a:stretch>
        </p:blipFill>
        <p:spPr bwMode="gray">
          <a:xfrm>
            <a:off x="6293125" y="1705908"/>
            <a:ext cx="175110" cy="143272"/>
          </a:xfrm>
          <a:prstGeom prst="rect">
            <a:avLst/>
          </a:prstGeom>
          <a:noFill/>
        </p:spPr>
      </p:pic>
      <p:pic>
        <p:nvPicPr>
          <p:cNvPr id="398" name="图片 76" descr="接入交换机.png">
            <a:extLst>
              <a:ext uri="{FF2B5EF4-FFF2-40B4-BE49-F238E27FC236}">
                <a16:creationId xmlns="" xmlns:a16="http://schemas.microsoft.com/office/drawing/2014/main" id="{B170573F-A642-4AD0-8B29-51481E879BFB}"/>
              </a:ext>
            </a:extLst>
          </p:cNvPr>
          <p:cNvPicPr>
            <a:picLocks noChangeAspect="1"/>
          </p:cNvPicPr>
          <p:nvPr/>
        </p:nvPicPr>
        <p:blipFill>
          <a:blip r:embed="rId5" cstate="print"/>
          <a:stretch>
            <a:fillRect/>
          </a:stretch>
        </p:blipFill>
        <p:spPr bwMode="gray">
          <a:xfrm>
            <a:off x="6001366" y="1474482"/>
            <a:ext cx="178913" cy="146383"/>
          </a:xfrm>
          <a:prstGeom prst="rect">
            <a:avLst/>
          </a:prstGeom>
        </p:spPr>
      </p:pic>
      <p:pic>
        <p:nvPicPr>
          <p:cNvPr id="399" name="Picture 12" descr="E:\2016.01\1.12 扁平化图标\蓝色\AR-蓝色最新-40.png">
            <a:extLst>
              <a:ext uri="{FF2B5EF4-FFF2-40B4-BE49-F238E27FC236}">
                <a16:creationId xmlns="" xmlns:a16="http://schemas.microsoft.com/office/drawing/2014/main" id="{71D4327B-5879-42BD-B65E-84C33D48EB0B}"/>
              </a:ext>
            </a:extLst>
          </p:cNvPr>
          <p:cNvPicPr>
            <a:picLocks noChangeAspect="1" noChangeArrowheads="1"/>
          </p:cNvPicPr>
          <p:nvPr/>
        </p:nvPicPr>
        <p:blipFill>
          <a:blip r:embed="rId4" cstate="print"/>
          <a:srcRect/>
          <a:stretch>
            <a:fillRect/>
          </a:stretch>
        </p:blipFill>
        <p:spPr bwMode="gray">
          <a:xfrm>
            <a:off x="6001918" y="1700649"/>
            <a:ext cx="175110" cy="143272"/>
          </a:xfrm>
          <a:prstGeom prst="rect">
            <a:avLst/>
          </a:prstGeom>
          <a:noFill/>
        </p:spPr>
      </p:pic>
      <p:pic>
        <p:nvPicPr>
          <p:cNvPr id="400" name="图片 76" descr="接入交换机.png">
            <a:extLst>
              <a:ext uri="{FF2B5EF4-FFF2-40B4-BE49-F238E27FC236}">
                <a16:creationId xmlns="" xmlns:a16="http://schemas.microsoft.com/office/drawing/2014/main" id="{1C30B720-F757-491A-92DE-35C7EE1E0501}"/>
              </a:ext>
            </a:extLst>
          </p:cNvPr>
          <p:cNvPicPr>
            <a:picLocks noChangeAspect="1"/>
          </p:cNvPicPr>
          <p:nvPr/>
        </p:nvPicPr>
        <p:blipFill>
          <a:blip r:embed="rId5" cstate="print"/>
          <a:stretch>
            <a:fillRect/>
          </a:stretch>
        </p:blipFill>
        <p:spPr bwMode="gray">
          <a:xfrm>
            <a:off x="6306140" y="1474482"/>
            <a:ext cx="178913" cy="146383"/>
          </a:xfrm>
          <a:prstGeom prst="rect">
            <a:avLst/>
          </a:prstGeom>
        </p:spPr>
      </p:pic>
      <p:sp>
        <p:nvSpPr>
          <p:cNvPr id="401" name="Freeform 159">
            <a:extLst>
              <a:ext uri="{FF2B5EF4-FFF2-40B4-BE49-F238E27FC236}">
                <a16:creationId xmlns="" xmlns:a16="http://schemas.microsoft.com/office/drawing/2014/main" id="{475DEC7D-885D-4EC9-9F6F-1C03AF93B5A7}"/>
              </a:ext>
            </a:extLst>
          </p:cNvPr>
          <p:cNvSpPr/>
          <p:nvPr/>
        </p:nvSpPr>
        <p:spPr bwMode="gray">
          <a:xfrm flipH="1">
            <a:off x="5793021" y="992457"/>
            <a:ext cx="899142" cy="374771"/>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schemeClr val="tx1"/>
                </a:solidFill>
                <a:latin typeface="Huawei Sans" panose="020C0503030203020204" pitchFamily="34" charset="0"/>
              </a:rPr>
              <a:t>Active DC</a:t>
            </a:r>
            <a:endParaRPr lang="en-US" sz="1200" dirty="0">
              <a:solidFill>
                <a:schemeClr val="tx1"/>
              </a:solidFill>
              <a:latin typeface="Huawei Sans" panose="020C0503030203020204" pitchFamily="34" charset="0"/>
              <a:ea typeface="方正兰亭黑简体" panose="02000000000000000000" pitchFamily="2" charset="-122"/>
            </a:endParaRPr>
          </a:p>
        </p:txBody>
      </p:sp>
      <p:sp>
        <p:nvSpPr>
          <p:cNvPr id="402" name="Freeform 159">
            <a:extLst>
              <a:ext uri="{FF2B5EF4-FFF2-40B4-BE49-F238E27FC236}">
                <a16:creationId xmlns="" xmlns:a16="http://schemas.microsoft.com/office/drawing/2014/main" id="{FD2B9159-559C-4DAF-B629-666311F533EA}"/>
              </a:ext>
            </a:extLst>
          </p:cNvPr>
          <p:cNvSpPr/>
          <p:nvPr/>
        </p:nvSpPr>
        <p:spPr bwMode="gray">
          <a:xfrm flipH="1">
            <a:off x="8157212" y="966762"/>
            <a:ext cx="1079163" cy="394611"/>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schemeClr val="tx1"/>
                </a:solidFill>
                <a:latin typeface="Huawei Sans" panose="020C0503030203020204" pitchFamily="34" charset="0"/>
              </a:rPr>
              <a:t>Intra-city </a:t>
            </a:r>
          </a:p>
          <a:p>
            <a:pPr algn="ctr" fontAlgn="ctr"/>
            <a:r>
              <a:rPr lang="en-US" sz="1200" dirty="0">
                <a:solidFill>
                  <a:schemeClr val="tx1"/>
                </a:solidFill>
                <a:latin typeface="Huawei Sans" panose="020C0503030203020204" pitchFamily="34" charset="0"/>
              </a:rPr>
              <a:t>DR</a:t>
            </a:r>
            <a:endParaRPr lang="en-US" sz="1200" dirty="0">
              <a:solidFill>
                <a:schemeClr val="tx1"/>
              </a:solidFill>
              <a:latin typeface="Huawei Sans" panose="020C0503030203020204" pitchFamily="34" charset="0"/>
              <a:ea typeface="方正兰亭黑简体" panose="02000000000000000000" pitchFamily="2" charset="-122"/>
            </a:endParaRPr>
          </a:p>
        </p:txBody>
      </p:sp>
      <p:sp>
        <p:nvSpPr>
          <p:cNvPr id="406" name="TextBox 405">
            <a:extLst>
              <a:ext uri="{FF2B5EF4-FFF2-40B4-BE49-F238E27FC236}">
                <a16:creationId xmlns="" xmlns:a16="http://schemas.microsoft.com/office/drawing/2014/main" id="{E920743D-4A15-49D9-B034-1D3D517397AD}"/>
              </a:ext>
            </a:extLst>
          </p:cNvPr>
          <p:cNvSpPr txBox="1"/>
          <p:nvPr/>
        </p:nvSpPr>
        <p:spPr bwMode="gray">
          <a:xfrm>
            <a:off x="7068551" y="1298538"/>
            <a:ext cx="700833" cy="276999"/>
          </a:xfrm>
          <a:prstGeom prst="rect">
            <a:avLst/>
          </a:prstGeom>
          <a:solidFill>
            <a:srgbClr val="BEE9EE"/>
          </a:solidFill>
          <a:ln>
            <a:solidFill>
              <a:srgbClr val="94DAE2"/>
            </a:solidFill>
          </a:ln>
        </p:spPr>
        <p:txBody>
          <a:bodyPr wrap="square" rtlCol="0">
            <a:noAutofit/>
          </a:bodyPr>
          <a:lstStyle/>
          <a:p>
            <a:pPr fontAlgn="ctr"/>
            <a:r>
              <a:rPr lang="en-US" sz="1200" dirty="0">
                <a:latin typeface="Huawei Sans" panose="020C0503030203020204" pitchFamily="34" charset="0"/>
              </a:rPr>
              <a:t>DWDM</a:t>
            </a:r>
          </a:p>
        </p:txBody>
      </p:sp>
      <p:sp>
        <p:nvSpPr>
          <p:cNvPr id="407" name="TextBox 406">
            <a:extLst>
              <a:ext uri="{FF2B5EF4-FFF2-40B4-BE49-F238E27FC236}">
                <a16:creationId xmlns="" xmlns:a16="http://schemas.microsoft.com/office/drawing/2014/main" id="{DD39FE33-6ED7-4D7D-BCEF-A74E138A7914}"/>
              </a:ext>
            </a:extLst>
          </p:cNvPr>
          <p:cNvSpPr txBox="1"/>
          <p:nvPr/>
        </p:nvSpPr>
        <p:spPr bwMode="gray">
          <a:xfrm>
            <a:off x="4154323" y="1608239"/>
            <a:ext cx="954107" cy="276999"/>
          </a:xfrm>
          <a:prstGeom prst="rect">
            <a:avLst/>
          </a:prstGeom>
          <a:solidFill>
            <a:srgbClr val="BEE9EE"/>
          </a:solidFill>
          <a:ln>
            <a:solidFill>
              <a:srgbClr val="94DAE2"/>
            </a:solidFill>
          </a:ln>
        </p:spPr>
        <p:txBody>
          <a:bodyPr wrap="square" rtlCol="0">
            <a:noAutofit/>
          </a:bodyPr>
          <a:lstStyle/>
          <a:p>
            <a:pPr fontAlgn="ctr"/>
            <a:r>
              <a:rPr lang="en-US" sz="1200" dirty="0">
                <a:latin typeface="Huawei Sans" panose="020C0503030203020204" pitchFamily="34" charset="0"/>
              </a:rPr>
              <a:t>MSTP/SDH</a:t>
            </a:r>
          </a:p>
        </p:txBody>
      </p:sp>
      <p:sp>
        <p:nvSpPr>
          <p:cNvPr id="408" name="TextBox 407">
            <a:extLst>
              <a:ext uri="{FF2B5EF4-FFF2-40B4-BE49-F238E27FC236}">
                <a16:creationId xmlns="" xmlns:a16="http://schemas.microsoft.com/office/drawing/2014/main" id="{43245FE9-7A60-4E70-AB75-FED5A2776C5C}"/>
              </a:ext>
            </a:extLst>
          </p:cNvPr>
          <p:cNvSpPr txBox="1"/>
          <p:nvPr/>
        </p:nvSpPr>
        <p:spPr bwMode="gray">
          <a:xfrm>
            <a:off x="4149638" y="982848"/>
            <a:ext cx="954107" cy="276999"/>
          </a:xfrm>
          <a:prstGeom prst="rect">
            <a:avLst/>
          </a:prstGeom>
          <a:solidFill>
            <a:srgbClr val="BEE9EE"/>
          </a:solidFill>
          <a:ln>
            <a:solidFill>
              <a:srgbClr val="94DAE2"/>
            </a:solidFill>
          </a:ln>
        </p:spPr>
        <p:txBody>
          <a:bodyPr wrap="square" rtlCol="0">
            <a:noAutofit/>
          </a:bodyPr>
          <a:lstStyle/>
          <a:p>
            <a:pPr fontAlgn="ctr"/>
            <a:r>
              <a:rPr lang="en-US" sz="1200" dirty="0">
                <a:latin typeface="Huawei Sans" panose="020C0503030203020204" pitchFamily="34" charset="0"/>
              </a:rPr>
              <a:t>MSTP/SDH</a:t>
            </a:r>
          </a:p>
        </p:txBody>
      </p:sp>
      <p:pic>
        <p:nvPicPr>
          <p:cNvPr id="409" name="Picture 12" descr="E:\2016.01\1.12 扁平化图标\蓝色\AR-蓝色最新-40.png">
            <a:extLst>
              <a:ext uri="{FF2B5EF4-FFF2-40B4-BE49-F238E27FC236}">
                <a16:creationId xmlns="" xmlns:a16="http://schemas.microsoft.com/office/drawing/2014/main" id="{8900F30D-2665-4908-9A41-65EC0E8A0C34}"/>
              </a:ext>
            </a:extLst>
          </p:cNvPr>
          <p:cNvPicPr>
            <a:picLocks noChangeAspect="1" noChangeArrowheads="1"/>
          </p:cNvPicPr>
          <p:nvPr/>
        </p:nvPicPr>
        <p:blipFill>
          <a:blip r:embed="rId4" cstate="print"/>
          <a:srcRect/>
          <a:stretch>
            <a:fillRect/>
          </a:stretch>
        </p:blipFill>
        <p:spPr bwMode="gray">
          <a:xfrm>
            <a:off x="3263787" y="2632657"/>
            <a:ext cx="175110" cy="143272"/>
          </a:xfrm>
          <a:prstGeom prst="rect">
            <a:avLst/>
          </a:prstGeom>
          <a:noFill/>
        </p:spPr>
      </p:pic>
      <p:pic>
        <p:nvPicPr>
          <p:cNvPr id="410" name="Picture 12" descr="E:\2016.01\1.12 扁平化图标\蓝色\AR-蓝色最新-40.png">
            <a:extLst>
              <a:ext uri="{FF2B5EF4-FFF2-40B4-BE49-F238E27FC236}">
                <a16:creationId xmlns="" xmlns:a16="http://schemas.microsoft.com/office/drawing/2014/main" id="{F1F7189C-823D-42B0-A150-1703ECB4E25A}"/>
              </a:ext>
            </a:extLst>
          </p:cNvPr>
          <p:cNvPicPr>
            <a:picLocks noChangeAspect="1" noChangeArrowheads="1"/>
          </p:cNvPicPr>
          <p:nvPr/>
        </p:nvPicPr>
        <p:blipFill>
          <a:blip r:embed="rId4" cstate="print"/>
          <a:srcRect/>
          <a:stretch>
            <a:fillRect/>
          </a:stretch>
        </p:blipFill>
        <p:spPr bwMode="gray">
          <a:xfrm>
            <a:off x="3267736" y="2434545"/>
            <a:ext cx="175110" cy="143272"/>
          </a:xfrm>
          <a:prstGeom prst="rect">
            <a:avLst/>
          </a:prstGeom>
          <a:noFill/>
        </p:spPr>
      </p:pic>
      <p:pic>
        <p:nvPicPr>
          <p:cNvPr id="411" name="Picture 12" descr="E:\2016.01\1.12 扁平化图标\蓝色\AR-蓝色最新-40.png">
            <a:extLst>
              <a:ext uri="{FF2B5EF4-FFF2-40B4-BE49-F238E27FC236}">
                <a16:creationId xmlns="" xmlns:a16="http://schemas.microsoft.com/office/drawing/2014/main" id="{BB1D6994-923C-470D-996A-A7EC4D1FE948}"/>
              </a:ext>
            </a:extLst>
          </p:cNvPr>
          <p:cNvPicPr>
            <a:picLocks noChangeAspect="1" noChangeArrowheads="1"/>
          </p:cNvPicPr>
          <p:nvPr/>
        </p:nvPicPr>
        <p:blipFill>
          <a:blip r:embed="rId4" cstate="print"/>
          <a:srcRect/>
          <a:stretch>
            <a:fillRect/>
          </a:stretch>
        </p:blipFill>
        <p:spPr bwMode="gray">
          <a:xfrm>
            <a:off x="3258854" y="3019929"/>
            <a:ext cx="175110" cy="143272"/>
          </a:xfrm>
          <a:prstGeom prst="rect">
            <a:avLst/>
          </a:prstGeom>
          <a:noFill/>
        </p:spPr>
      </p:pic>
      <p:pic>
        <p:nvPicPr>
          <p:cNvPr id="412" name="Picture 12" descr="E:\2016.01\1.12 扁平化图标\蓝色\AR-蓝色最新-40.png">
            <a:extLst>
              <a:ext uri="{FF2B5EF4-FFF2-40B4-BE49-F238E27FC236}">
                <a16:creationId xmlns="" xmlns:a16="http://schemas.microsoft.com/office/drawing/2014/main" id="{3365489E-758C-4B9C-9C5A-E1AC872DB3D0}"/>
              </a:ext>
            </a:extLst>
          </p:cNvPr>
          <p:cNvPicPr>
            <a:picLocks noChangeAspect="1" noChangeArrowheads="1"/>
          </p:cNvPicPr>
          <p:nvPr/>
        </p:nvPicPr>
        <p:blipFill>
          <a:blip r:embed="rId4" cstate="print"/>
          <a:srcRect/>
          <a:stretch>
            <a:fillRect/>
          </a:stretch>
        </p:blipFill>
        <p:spPr bwMode="gray">
          <a:xfrm>
            <a:off x="3262803" y="2821817"/>
            <a:ext cx="175110" cy="143272"/>
          </a:xfrm>
          <a:prstGeom prst="rect">
            <a:avLst/>
          </a:prstGeom>
          <a:noFill/>
        </p:spPr>
      </p:pic>
      <p:pic>
        <p:nvPicPr>
          <p:cNvPr id="413" name="Picture 12" descr="E:\2016.01\1.12 扁平化图标\蓝色\AR-蓝色最新-40.png">
            <a:extLst>
              <a:ext uri="{FF2B5EF4-FFF2-40B4-BE49-F238E27FC236}">
                <a16:creationId xmlns="" xmlns:a16="http://schemas.microsoft.com/office/drawing/2014/main" id="{12562CDB-20D6-4924-83FC-02A3D95119C1}"/>
              </a:ext>
            </a:extLst>
          </p:cNvPr>
          <p:cNvPicPr>
            <a:picLocks noChangeAspect="1" noChangeArrowheads="1"/>
          </p:cNvPicPr>
          <p:nvPr/>
        </p:nvPicPr>
        <p:blipFill>
          <a:blip r:embed="rId4" cstate="print"/>
          <a:srcRect/>
          <a:stretch>
            <a:fillRect/>
          </a:stretch>
        </p:blipFill>
        <p:spPr bwMode="gray">
          <a:xfrm>
            <a:off x="3261654" y="3417969"/>
            <a:ext cx="175110" cy="143272"/>
          </a:xfrm>
          <a:prstGeom prst="rect">
            <a:avLst/>
          </a:prstGeom>
          <a:noFill/>
        </p:spPr>
      </p:pic>
      <p:pic>
        <p:nvPicPr>
          <p:cNvPr id="414" name="Picture 12" descr="E:\2016.01\1.12 扁平化图标\蓝色\AR-蓝色最新-40.png">
            <a:extLst>
              <a:ext uri="{FF2B5EF4-FFF2-40B4-BE49-F238E27FC236}">
                <a16:creationId xmlns="" xmlns:a16="http://schemas.microsoft.com/office/drawing/2014/main" id="{1632E1C7-7B6E-45EF-97CC-A67E8B54328D}"/>
              </a:ext>
            </a:extLst>
          </p:cNvPr>
          <p:cNvPicPr>
            <a:picLocks noChangeAspect="1" noChangeArrowheads="1"/>
          </p:cNvPicPr>
          <p:nvPr/>
        </p:nvPicPr>
        <p:blipFill>
          <a:blip r:embed="rId4" cstate="print"/>
          <a:srcRect/>
          <a:stretch>
            <a:fillRect/>
          </a:stretch>
        </p:blipFill>
        <p:spPr bwMode="gray">
          <a:xfrm>
            <a:off x="3265603" y="3219857"/>
            <a:ext cx="175110" cy="143272"/>
          </a:xfrm>
          <a:prstGeom prst="rect">
            <a:avLst/>
          </a:prstGeom>
          <a:noFill/>
        </p:spPr>
      </p:pic>
      <p:pic>
        <p:nvPicPr>
          <p:cNvPr id="415" name="Picture 12" descr="E:\2016.01\1.12 扁平化图标\蓝色\AR-蓝色最新-40.png">
            <a:extLst>
              <a:ext uri="{FF2B5EF4-FFF2-40B4-BE49-F238E27FC236}">
                <a16:creationId xmlns="" xmlns:a16="http://schemas.microsoft.com/office/drawing/2014/main" id="{EB5EF185-6DE5-4770-BA5C-F41142964E17}"/>
              </a:ext>
            </a:extLst>
          </p:cNvPr>
          <p:cNvPicPr>
            <a:picLocks noChangeAspect="1" noChangeArrowheads="1"/>
          </p:cNvPicPr>
          <p:nvPr/>
        </p:nvPicPr>
        <p:blipFill>
          <a:blip r:embed="rId4" cstate="print"/>
          <a:srcRect/>
          <a:stretch>
            <a:fillRect/>
          </a:stretch>
        </p:blipFill>
        <p:spPr bwMode="gray">
          <a:xfrm>
            <a:off x="3261410" y="4064860"/>
            <a:ext cx="175110" cy="143272"/>
          </a:xfrm>
          <a:prstGeom prst="rect">
            <a:avLst/>
          </a:prstGeom>
          <a:noFill/>
        </p:spPr>
      </p:pic>
      <p:pic>
        <p:nvPicPr>
          <p:cNvPr id="416" name="Picture 12" descr="E:\2016.01\1.12 扁平化图标\蓝色\AR-蓝色最新-40.png">
            <a:extLst>
              <a:ext uri="{FF2B5EF4-FFF2-40B4-BE49-F238E27FC236}">
                <a16:creationId xmlns="" xmlns:a16="http://schemas.microsoft.com/office/drawing/2014/main" id="{996ABABF-7170-4348-956E-FC450ED2993E}"/>
              </a:ext>
            </a:extLst>
          </p:cNvPr>
          <p:cNvPicPr>
            <a:picLocks noChangeAspect="1" noChangeArrowheads="1"/>
          </p:cNvPicPr>
          <p:nvPr/>
        </p:nvPicPr>
        <p:blipFill>
          <a:blip r:embed="rId4" cstate="print"/>
          <a:srcRect/>
          <a:stretch>
            <a:fillRect/>
          </a:stretch>
        </p:blipFill>
        <p:spPr bwMode="gray">
          <a:xfrm>
            <a:off x="3265359" y="3866748"/>
            <a:ext cx="175110" cy="143272"/>
          </a:xfrm>
          <a:prstGeom prst="rect">
            <a:avLst/>
          </a:prstGeom>
          <a:noFill/>
        </p:spPr>
      </p:pic>
      <p:pic>
        <p:nvPicPr>
          <p:cNvPr id="417" name="Picture 12" descr="E:\2016.01\1.12 扁平化图标\蓝色\AR-蓝色最新-40.png">
            <a:extLst>
              <a:ext uri="{FF2B5EF4-FFF2-40B4-BE49-F238E27FC236}">
                <a16:creationId xmlns="" xmlns:a16="http://schemas.microsoft.com/office/drawing/2014/main" id="{2B8745A1-0849-492D-8C18-CB25D6AC10E3}"/>
              </a:ext>
            </a:extLst>
          </p:cNvPr>
          <p:cNvPicPr>
            <a:picLocks noChangeAspect="1" noChangeArrowheads="1"/>
          </p:cNvPicPr>
          <p:nvPr/>
        </p:nvPicPr>
        <p:blipFill>
          <a:blip r:embed="rId4" cstate="print"/>
          <a:srcRect/>
          <a:stretch>
            <a:fillRect/>
          </a:stretch>
        </p:blipFill>
        <p:spPr bwMode="gray">
          <a:xfrm>
            <a:off x="3270302" y="4601490"/>
            <a:ext cx="175110" cy="143272"/>
          </a:xfrm>
          <a:prstGeom prst="rect">
            <a:avLst/>
          </a:prstGeom>
          <a:noFill/>
        </p:spPr>
      </p:pic>
      <p:pic>
        <p:nvPicPr>
          <p:cNvPr id="418" name="Picture 12" descr="E:\2016.01\1.12 扁平化图标\蓝色\AR-蓝色最新-40.png">
            <a:extLst>
              <a:ext uri="{FF2B5EF4-FFF2-40B4-BE49-F238E27FC236}">
                <a16:creationId xmlns="" xmlns:a16="http://schemas.microsoft.com/office/drawing/2014/main" id="{F7CB9E57-FA7B-4DE1-A3BF-80EE8DD129FA}"/>
              </a:ext>
            </a:extLst>
          </p:cNvPr>
          <p:cNvPicPr>
            <a:picLocks noChangeAspect="1" noChangeArrowheads="1"/>
          </p:cNvPicPr>
          <p:nvPr/>
        </p:nvPicPr>
        <p:blipFill>
          <a:blip r:embed="rId4" cstate="print"/>
          <a:srcRect/>
          <a:stretch>
            <a:fillRect/>
          </a:stretch>
        </p:blipFill>
        <p:spPr bwMode="gray">
          <a:xfrm>
            <a:off x="3274251" y="4403378"/>
            <a:ext cx="175110" cy="143272"/>
          </a:xfrm>
          <a:prstGeom prst="rect">
            <a:avLst/>
          </a:prstGeom>
          <a:noFill/>
        </p:spPr>
      </p:pic>
      <p:pic>
        <p:nvPicPr>
          <p:cNvPr id="419" name="Picture 12" descr="E:\2016.01\1.12 扁平化图标\蓝色\AR-蓝色最新-40.png">
            <a:extLst>
              <a:ext uri="{FF2B5EF4-FFF2-40B4-BE49-F238E27FC236}">
                <a16:creationId xmlns="" xmlns:a16="http://schemas.microsoft.com/office/drawing/2014/main" id="{844C53C6-2BE7-4A07-89F7-30884397233F}"/>
              </a:ext>
            </a:extLst>
          </p:cNvPr>
          <p:cNvPicPr>
            <a:picLocks noChangeAspect="1" noChangeArrowheads="1"/>
          </p:cNvPicPr>
          <p:nvPr/>
        </p:nvPicPr>
        <p:blipFill>
          <a:blip r:embed="rId4" cstate="print"/>
          <a:srcRect/>
          <a:stretch>
            <a:fillRect/>
          </a:stretch>
        </p:blipFill>
        <p:spPr bwMode="gray">
          <a:xfrm>
            <a:off x="3276584" y="5389858"/>
            <a:ext cx="175110" cy="143272"/>
          </a:xfrm>
          <a:prstGeom prst="rect">
            <a:avLst/>
          </a:prstGeom>
          <a:noFill/>
        </p:spPr>
      </p:pic>
      <p:pic>
        <p:nvPicPr>
          <p:cNvPr id="420" name="Picture 12" descr="E:\2016.01\1.12 扁平化图标\蓝色\AR-蓝色最新-40.png">
            <a:extLst>
              <a:ext uri="{FF2B5EF4-FFF2-40B4-BE49-F238E27FC236}">
                <a16:creationId xmlns="" xmlns:a16="http://schemas.microsoft.com/office/drawing/2014/main" id="{15BF8A44-E9C9-42FB-AE2A-B6A8CBFBFF39}"/>
              </a:ext>
            </a:extLst>
          </p:cNvPr>
          <p:cNvPicPr>
            <a:picLocks noChangeAspect="1" noChangeArrowheads="1"/>
          </p:cNvPicPr>
          <p:nvPr/>
        </p:nvPicPr>
        <p:blipFill>
          <a:blip r:embed="rId4" cstate="print"/>
          <a:srcRect/>
          <a:stretch>
            <a:fillRect/>
          </a:stretch>
        </p:blipFill>
        <p:spPr bwMode="gray">
          <a:xfrm>
            <a:off x="3280533" y="5191746"/>
            <a:ext cx="175110" cy="143272"/>
          </a:xfrm>
          <a:prstGeom prst="rect">
            <a:avLst/>
          </a:prstGeom>
          <a:noFill/>
        </p:spPr>
      </p:pic>
      <p:pic>
        <p:nvPicPr>
          <p:cNvPr id="421" name="Picture 12" descr="E:\2016.01\1.12 扁平化图标\蓝色\AR-蓝色最新-40.png">
            <a:extLst>
              <a:ext uri="{FF2B5EF4-FFF2-40B4-BE49-F238E27FC236}">
                <a16:creationId xmlns="" xmlns:a16="http://schemas.microsoft.com/office/drawing/2014/main" id="{FDE754A4-055E-447A-A5D0-A998C5EC03E8}"/>
              </a:ext>
            </a:extLst>
          </p:cNvPr>
          <p:cNvPicPr>
            <a:picLocks noChangeAspect="1" noChangeArrowheads="1"/>
          </p:cNvPicPr>
          <p:nvPr/>
        </p:nvPicPr>
        <p:blipFill>
          <a:blip r:embed="rId4" cstate="print"/>
          <a:srcRect/>
          <a:stretch>
            <a:fillRect/>
          </a:stretch>
        </p:blipFill>
        <p:spPr bwMode="gray">
          <a:xfrm>
            <a:off x="8443735" y="3293041"/>
            <a:ext cx="175110" cy="143272"/>
          </a:xfrm>
          <a:prstGeom prst="rect">
            <a:avLst/>
          </a:prstGeom>
          <a:noFill/>
        </p:spPr>
      </p:pic>
      <p:pic>
        <p:nvPicPr>
          <p:cNvPr id="422" name="Picture 12" descr="E:\2016.01\1.12 扁平化图标\蓝色\AR-蓝色最新-40.png">
            <a:extLst>
              <a:ext uri="{FF2B5EF4-FFF2-40B4-BE49-F238E27FC236}">
                <a16:creationId xmlns="" xmlns:a16="http://schemas.microsoft.com/office/drawing/2014/main" id="{11B80977-3B8A-4B5C-A068-60B0351C2AF6}"/>
              </a:ext>
            </a:extLst>
          </p:cNvPr>
          <p:cNvPicPr>
            <a:picLocks noChangeAspect="1" noChangeArrowheads="1"/>
          </p:cNvPicPr>
          <p:nvPr/>
        </p:nvPicPr>
        <p:blipFill>
          <a:blip r:embed="rId4" cstate="print"/>
          <a:srcRect/>
          <a:stretch>
            <a:fillRect/>
          </a:stretch>
        </p:blipFill>
        <p:spPr bwMode="gray">
          <a:xfrm>
            <a:off x="8447684" y="3094929"/>
            <a:ext cx="175110" cy="143272"/>
          </a:xfrm>
          <a:prstGeom prst="rect">
            <a:avLst/>
          </a:prstGeom>
          <a:noFill/>
        </p:spPr>
      </p:pic>
      <p:pic>
        <p:nvPicPr>
          <p:cNvPr id="423" name="Picture 12" descr="E:\2016.01\1.12 扁平化图标\蓝色\AR-蓝色最新-40.png">
            <a:extLst>
              <a:ext uri="{FF2B5EF4-FFF2-40B4-BE49-F238E27FC236}">
                <a16:creationId xmlns="" xmlns:a16="http://schemas.microsoft.com/office/drawing/2014/main" id="{00D1ACF7-E8BE-4585-AEEF-FA9246B0EC64}"/>
              </a:ext>
            </a:extLst>
          </p:cNvPr>
          <p:cNvPicPr>
            <a:picLocks noChangeAspect="1" noChangeArrowheads="1"/>
          </p:cNvPicPr>
          <p:nvPr/>
        </p:nvPicPr>
        <p:blipFill>
          <a:blip r:embed="rId4" cstate="print"/>
          <a:srcRect/>
          <a:stretch>
            <a:fillRect/>
          </a:stretch>
        </p:blipFill>
        <p:spPr bwMode="gray">
          <a:xfrm>
            <a:off x="8445670" y="4085414"/>
            <a:ext cx="175110" cy="143272"/>
          </a:xfrm>
          <a:prstGeom prst="rect">
            <a:avLst/>
          </a:prstGeom>
          <a:noFill/>
        </p:spPr>
      </p:pic>
      <p:pic>
        <p:nvPicPr>
          <p:cNvPr id="424" name="Picture 12" descr="E:\2016.01\1.12 扁平化图标\蓝色\AR-蓝色最新-40.png">
            <a:extLst>
              <a:ext uri="{FF2B5EF4-FFF2-40B4-BE49-F238E27FC236}">
                <a16:creationId xmlns="" xmlns:a16="http://schemas.microsoft.com/office/drawing/2014/main" id="{9D8CC6B4-B914-46EA-968B-31FC5961597A}"/>
              </a:ext>
            </a:extLst>
          </p:cNvPr>
          <p:cNvPicPr>
            <a:picLocks noChangeAspect="1" noChangeArrowheads="1"/>
          </p:cNvPicPr>
          <p:nvPr/>
        </p:nvPicPr>
        <p:blipFill>
          <a:blip r:embed="rId4" cstate="print"/>
          <a:srcRect/>
          <a:stretch>
            <a:fillRect/>
          </a:stretch>
        </p:blipFill>
        <p:spPr bwMode="gray">
          <a:xfrm>
            <a:off x="8449619" y="3887302"/>
            <a:ext cx="175110" cy="143272"/>
          </a:xfrm>
          <a:prstGeom prst="rect">
            <a:avLst/>
          </a:prstGeom>
          <a:noFill/>
        </p:spPr>
      </p:pic>
      <p:pic>
        <p:nvPicPr>
          <p:cNvPr id="425" name="Picture 12" descr="E:\2016.01\1.12 扁平化图标\蓝色\AR-蓝色最新-40.png">
            <a:extLst>
              <a:ext uri="{FF2B5EF4-FFF2-40B4-BE49-F238E27FC236}">
                <a16:creationId xmlns="" xmlns:a16="http://schemas.microsoft.com/office/drawing/2014/main" id="{5F346158-4EDF-4DF0-ABA4-A3EDAC60B9A9}"/>
              </a:ext>
            </a:extLst>
          </p:cNvPr>
          <p:cNvPicPr>
            <a:picLocks noChangeAspect="1" noChangeArrowheads="1"/>
          </p:cNvPicPr>
          <p:nvPr/>
        </p:nvPicPr>
        <p:blipFill>
          <a:blip r:embed="rId4" cstate="print"/>
          <a:srcRect/>
          <a:stretch>
            <a:fillRect/>
          </a:stretch>
        </p:blipFill>
        <p:spPr bwMode="gray">
          <a:xfrm>
            <a:off x="8439104" y="4607497"/>
            <a:ext cx="175110" cy="143272"/>
          </a:xfrm>
          <a:prstGeom prst="rect">
            <a:avLst/>
          </a:prstGeom>
          <a:noFill/>
        </p:spPr>
      </p:pic>
      <p:pic>
        <p:nvPicPr>
          <p:cNvPr id="426" name="Picture 12" descr="E:\2016.01\1.12 扁平化图标\蓝色\AR-蓝色最新-40.png">
            <a:extLst>
              <a:ext uri="{FF2B5EF4-FFF2-40B4-BE49-F238E27FC236}">
                <a16:creationId xmlns="" xmlns:a16="http://schemas.microsoft.com/office/drawing/2014/main" id="{A9CA96C2-1FF3-4C58-B8CC-E901A79662A1}"/>
              </a:ext>
            </a:extLst>
          </p:cNvPr>
          <p:cNvPicPr>
            <a:picLocks noChangeAspect="1" noChangeArrowheads="1"/>
          </p:cNvPicPr>
          <p:nvPr/>
        </p:nvPicPr>
        <p:blipFill>
          <a:blip r:embed="rId4" cstate="print"/>
          <a:srcRect/>
          <a:stretch>
            <a:fillRect/>
          </a:stretch>
        </p:blipFill>
        <p:spPr bwMode="gray">
          <a:xfrm>
            <a:off x="8443053" y="4409385"/>
            <a:ext cx="175110" cy="143272"/>
          </a:xfrm>
          <a:prstGeom prst="rect">
            <a:avLst/>
          </a:prstGeom>
          <a:noFill/>
        </p:spPr>
      </p:pic>
      <p:pic>
        <p:nvPicPr>
          <p:cNvPr id="427" name="Picture 12" descr="E:\2016.01\1.12 扁平化图标\蓝色\AR-蓝色最新-40.png">
            <a:extLst>
              <a:ext uri="{FF2B5EF4-FFF2-40B4-BE49-F238E27FC236}">
                <a16:creationId xmlns="" xmlns:a16="http://schemas.microsoft.com/office/drawing/2014/main" id="{187429E7-DC00-4A9F-9604-EC13BF85110F}"/>
              </a:ext>
            </a:extLst>
          </p:cNvPr>
          <p:cNvPicPr>
            <a:picLocks noChangeAspect="1" noChangeArrowheads="1"/>
          </p:cNvPicPr>
          <p:nvPr/>
        </p:nvPicPr>
        <p:blipFill>
          <a:blip r:embed="rId4" cstate="print"/>
          <a:srcRect/>
          <a:stretch>
            <a:fillRect/>
          </a:stretch>
        </p:blipFill>
        <p:spPr bwMode="gray">
          <a:xfrm>
            <a:off x="8445670" y="5362805"/>
            <a:ext cx="175110" cy="143272"/>
          </a:xfrm>
          <a:prstGeom prst="rect">
            <a:avLst/>
          </a:prstGeom>
          <a:noFill/>
        </p:spPr>
      </p:pic>
      <p:pic>
        <p:nvPicPr>
          <p:cNvPr id="428" name="Picture 12" descr="E:\2016.01\1.12 扁平化图标\蓝色\AR-蓝色最新-40.png">
            <a:extLst>
              <a:ext uri="{FF2B5EF4-FFF2-40B4-BE49-F238E27FC236}">
                <a16:creationId xmlns="" xmlns:a16="http://schemas.microsoft.com/office/drawing/2014/main" id="{26109E6E-7C1F-48C4-9D3B-6226F6C5C72B}"/>
              </a:ext>
            </a:extLst>
          </p:cNvPr>
          <p:cNvPicPr>
            <a:picLocks noChangeAspect="1" noChangeArrowheads="1"/>
          </p:cNvPicPr>
          <p:nvPr/>
        </p:nvPicPr>
        <p:blipFill>
          <a:blip r:embed="rId4" cstate="print"/>
          <a:srcRect/>
          <a:stretch>
            <a:fillRect/>
          </a:stretch>
        </p:blipFill>
        <p:spPr bwMode="gray">
          <a:xfrm>
            <a:off x="8449619" y="5164693"/>
            <a:ext cx="175110" cy="143272"/>
          </a:xfrm>
          <a:prstGeom prst="rect">
            <a:avLst/>
          </a:prstGeom>
          <a:noFill/>
        </p:spPr>
      </p:pic>
      <p:pic>
        <p:nvPicPr>
          <p:cNvPr id="429" name="Picture 12" descr="E:\2016.01\1.12 扁平化图标\蓝色\AR-蓝色最新-40.png">
            <a:extLst>
              <a:ext uri="{FF2B5EF4-FFF2-40B4-BE49-F238E27FC236}">
                <a16:creationId xmlns="" xmlns:a16="http://schemas.microsoft.com/office/drawing/2014/main" id="{8857C7F9-E206-4CD3-839F-AF720D171D67}"/>
              </a:ext>
            </a:extLst>
          </p:cNvPr>
          <p:cNvPicPr>
            <a:picLocks noChangeAspect="1" noChangeArrowheads="1"/>
          </p:cNvPicPr>
          <p:nvPr/>
        </p:nvPicPr>
        <p:blipFill>
          <a:blip r:embed="rId4" cstate="print"/>
          <a:srcRect/>
          <a:stretch>
            <a:fillRect/>
          </a:stretch>
        </p:blipFill>
        <p:spPr bwMode="gray">
          <a:xfrm>
            <a:off x="4453942" y="5444457"/>
            <a:ext cx="175110" cy="143272"/>
          </a:xfrm>
          <a:prstGeom prst="rect">
            <a:avLst/>
          </a:prstGeom>
          <a:noFill/>
        </p:spPr>
      </p:pic>
      <p:pic>
        <p:nvPicPr>
          <p:cNvPr id="430" name="图片 76" descr="接入交换机.png">
            <a:extLst>
              <a:ext uri="{FF2B5EF4-FFF2-40B4-BE49-F238E27FC236}">
                <a16:creationId xmlns="" xmlns:a16="http://schemas.microsoft.com/office/drawing/2014/main" id="{390EBE52-72C3-45FF-9D74-2359615EB27F}"/>
              </a:ext>
            </a:extLst>
          </p:cNvPr>
          <p:cNvPicPr>
            <a:picLocks noChangeAspect="1"/>
          </p:cNvPicPr>
          <p:nvPr/>
        </p:nvPicPr>
        <p:blipFill>
          <a:blip r:embed="rId5" cstate="print"/>
          <a:stretch>
            <a:fillRect/>
          </a:stretch>
        </p:blipFill>
        <p:spPr bwMode="gray">
          <a:xfrm>
            <a:off x="4162183" y="5213031"/>
            <a:ext cx="178913" cy="146383"/>
          </a:xfrm>
          <a:prstGeom prst="rect">
            <a:avLst/>
          </a:prstGeom>
        </p:spPr>
      </p:pic>
      <p:pic>
        <p:nvPicPr>
          <p:cNvPr id="431" name="Picture 12" descr="E:\2016.01\1.12 扁平化图标\蓝色\AR-蓝色最新-40.png">
            <a:extLst>
              <a:ext uri="{FF2B5EF4-FFF2-40B4-BE49-F238E27FC236}">
                <a16:creationId xmlns="" xmlns:a16="http://schemas.microsoft.com/office/drawing/2014/main" id="{DECC730A-6A2D-4C57-B2A0-E67DDC7A63A6}"/>
              </a:ext>
            </a:extLst>
          </p:cNvPr>
          <p:cNvPicPr>
            <a:picLocks noChangeAspect="1" noChangeArrowheads="1"/>
          </p:cNvPicPr>
          <p:nvPr/>
        </p:nvPicPr>
        <p:blipFill>
          <a:blip r:embed="rId4" cstate="print"/>
          <a:srcRect/>
          <a:stretch>
            <a:fillRect/>
          </a:stretch>
        </p:blipFill>
        <p:spPr bwMode="gray">
          <a:xfrm>
            <a:off x="4162735" y="5439198"/>
            <a:ext cx="175110" cy="143272"/>
          </a:xfrm>
          <a:prstGeom prst="rect">
            <a:avLst/>
          </a:prstGeom>
          <a:noFill/>
        </p:spPr>
      </p:pic>
      <p:pic>
        <p:nvPicPr>
          <p:cNvPr id="432" name="图片 76" descr="接入交换机.png">
            <a:extLst>
              <a:ext uri="{FF2B5EF4-FFF2-40B4-BE49-F238E27FC236}">
                <a16:creationId xmlns="" xmlns:a16="http://schemas.microsoft.com/office/drawing/2014/main" id="{7896A319-30DB-438A-AE58-AA940BEF6876}"/>
              </a:ext>
            </a:extLst>
          </p:cNvPr>
          <p:cNvPicPr>
            <a:picLocks noChangeAspect="1"/>
          </p:cNvPicPr>
          <p:nvPr/>
        </p:nvPicPr>
        <p:blipFill>
          <a:blip r:embed="rId5" cstate="print"/>
          <a:stretch>
            <a:fillRect/>
          </a:stretch>
        </p:blipFill>
        <p:spPr bwMode="gray">
          <a:xfrm>
            <a:off x="4466957" y="5213031"/>
            <a:ext cx="178913" cy="146383"/>
          </a:xfrm>
          <a:prstGeom prst="rect">
            <a:avLst/>
          </a:prstGeom>
        </p:spPr>
      </p:pic>
      <p:pic>
        <p:nvPicPr>
          <p:cNvPr id="433" name="Picture 12" descr="E:\2016.01\1.12 扁平化图标\蓝色\AR-蓝色最新-40.png">
            <a:extLst>
              <a:ext uri="{FF2B5EF4-FFF2-40B4-BE49-F238E27FC236}">
                <a16:creationId xmlns="" xmlns:a16="http://schemas.microsoft.com/office/drawing/2014/main" id="{6AC56833-46EF-4B64-B884-1C64F84311DE}"/>
              </a:ext>
            </a:extLst>
          </p:cNvPr>
          <p:cNvPicPr>
            <a:picLocks noChangeAspect="1" noChangeArrowheads="1"/>
          </p:cNvPicPr>
          <p:nvPr/>
        </p:nvPicPr>
        <p:blipFill>
          <a:blip r:embed="rId4" cstate="print"/>
          <a:srcRect/>
          <a:stretch>
            <a:fillRect/>
          </a:stretch>
        </p:blipFill>
        <p:spPr bwMode="gray">
          <a:xfrm>
            <a:off x="7564591" y="5470790"/>
            <a:ext cx="175110" cy="143272"/>
          </a:xfrm>
          <a:prstGeom prst="rect">
            <a:avLst/>
          </a:prstGeom>
          <a:noFill/>
        </p:spPr>
      </p:pic>
      <p:pic>
        <p:nvPicPr>
          <p:cNvPr id="434" name="图片 76" descr="接入交换机.png">
            <a:extLst>
              <a:ext uri="{FF2B5EF4-FFF2-40B4-BE49-F238E27FC236}">
                <a16:creationId xmlns="" xmlns:a16="http://schemas.microsoft.com/office/drawing/2014/main" id="{8FF73E86-4372-4590-9C04-96079397D066}"/>
              </a:ext>
            </a:extLst>
          </p:cNvPr>
          <p:cNvPicPr>
            <a:picLocks noChangeAspect="1"/>
          </p:cNvPicPr>
          <p:nvPr/>
        </p:nvPicPr>
        <p:blipFill>
          <a:blip r:embed="rId5" cstate="print"/>
          <a:stretch>
            <a:fillRect/>
          </a:stretch>
        </p:blipFill>
        <p:spPr bwMode="gray">
          <a:xfrm>
            <a:off x="7272832" y="5239364"/>
            <a:ext cx="178913" cy="146383"/>
          </a:xfrm>
          <a:prstGeom prst="rect">
            <a:avLst/>
          </a:prstGeom>
        </p:spPr>
      </p:pic>
      <p:pic>
        <p:nvPicPr>
          <p:cNvPr id="435" name="Picture 12" descr="E:\2016.01\1.12 扁平化图标\蓝色\AR-蓝色最新-40.png">
            <a:extLst>
              <a:ext uri="{FF2B5EF4-FFF2-40B4-BE49-F238E27FC236}">
                <a16:creationId xmlns="" xmlns:a16="http://schemas.microsoft.com/office/drawing/2014/main" id="{8AEB2086-45E5-48F5-8A5A-F2AC70BC936E}"/>
              </a:ext>
            </a:extLst>
          </p:cNvPr>
          <p:cNvPicPr>
            <a:picLocks noChangeAspect="1" noChangeArrowheads="1"/>
          </p:cNvPicPr>
          <p:nvPr/>
        </p:nvPicPr>
        <p:blipFill>
          <a:blip r:embed="rId4" cstate="print"/>
          <a:srcRect/>
          <a:stretch>
            <a:fillRect/>
          </a:stretch>
        </p:blipFill>
        <p:spPr bwMode="gray">
          <a:xfrm>
            <a:off x="7273384" y="5465531"/>
            <a:ext cx="175110" cy="143272"/>
          </a:xfrm>
          <a:prstGeom prst="rect">
            <a:avLst/>
          </a:prstGeom>
          <a:noFill/>
        </p:spPr>
      </p:pic>
      <p:pic>
        <p:nvPicPr>
          <p:cNvPr id="436" name="图片 76" descr="接入交换机.png">
            <a:extLst>
              <a:ext uri="{FF2B5EF4-FFF2-40B4-BE49-F238E27FC236}">
                <a16:creationId xmlns="" xmlns:a16="http://schemas.microsoft.com/office/drawing/2014/main" id="{D9BEB51A-EFF2-451B-A283-95C560464546}"/>
              </a:ext>
            </a:extLst>
          </p:cNvPr>
          <p:cNvPicPr>
            <a:picLocks noChangeAspect="1"/>
          </p:cNvPicPr>
          <p:nvPr/>
        </p:nvPicPr>
        <p:blipFill>
          <a:blip r:embed="rId5" cstate="print"/>
          <a:stretch>
            <a:fillRect/>
          </a:stretch>
        </p:blipFill>
        <p:spPr bwMode="gray">
          <a:xfrm>
            <a:off x="7577606" y="5239364"/>
            <a:ext cx="178913" cy="146383"/>
          </a:xfrm>
          <a:prstGeom prst="rect">
            <a:avLst/>
          </a:prstGeom>
        </p:spPr>
      </p:pic>
      <p:pic>
        <p:nvPicPr>
          <p:cNvPr id="437" name="Picture 12" descr="E:\2016.01\1.12 扁平化图标\蓝色\AR-蓝色最新-40.png">
            <a:extLst>
              <a:ext uri="{FF2B5EF4-FFF2-40B4-BE49-F238E27FC236}">
                <a16:creationId xmlns="" xmlns:a16="http://schemas.microsoft.com/office/drawing/2014/main" id="{72BA69FB-0BB3-4008-B9EF-BE5F87F0DCB9}"/>
              </a:ext>
            </a:extLst>
          </p:cNvPr>
          <p:cNvPicPr>
            <a:picLocks noChangeAspect="1" noChangeArrowheads="1"/>
          </p:cNvPicPr>
          <p:nvPr/>
        </p:nvPicPr>
        <p:blipFill>
          <a:blip r:embed="rId4" cstate="print"/>
          <a:srcRect/>
          <a:stretch>
            <a:fillRect/>
          </a:stretch>
        </p:blipFill>
        <p:spPr bwMode="gray">
          <a:xfrm>
            <a:off x="7565409" y="4466321"/>
            <a:ext cx="175110" cy="143272"/>
          </a:xfrm>
          <a:prstGeom prst="rect">
            <a:avLst/>
          </a:prstGeom>
          <a:noFill/>
        </p:spPr>
      </p:pic>
      <p:pic>
        <p:nvPicPr>
          <p:cNvPr id="438" name="图片 76" descr="接入交换机.png">
            <a:extLst>
              <a:ext uri="{FF2B5EF4-FFF2-40B4-BE49-F238E27FC236}">
                <a16:creationId xmlns="" xmlns:a16="http://schemas.microsoft.com/office/drawing/2014/main" id="{A2E3EFAA-41EC-443B-B29C-25BE4DEAB80A}"/>
              </a:ext>
            </a:extLst>
          </p:cNvPr>
          <p:cNvPicPr>
            <a:picLocks noChangeAspect="1"/>
          </p:cNvPicPr>
          <p:nvPr/>
        </p:nvPicPr>
        <p:blipFill>
          <a:blip r:embed="rId5" cstate="print"/>
          <a:stretch>
            <a:fillRect/>
          </a:stretch>
        </p:blipFill>
        <p:spPr bwMode="gray">
          <a:xfrm>
            <a:off x="7273650" y="4234895"/>
            <a:ext cx="178913" cy="146383"/>
          </a:xfrm>
          <a:prstGeom prst="rect">
            <a:avLst/>
          </a:prstGeom>
        </p:spPr>
      </p:pic>
      <p:pic>
        <p:nvPicPr>
          <p:cNvPr id="439" name="Picture 12" descr="E:\2016.01\1.12 扁平化图标\蓝色\AR-蓝色最新-40.png">
            <a:extLst>
              <a:ext uri="{FF2B5EF4-FFF2-40B4-BE49-F238E27FC236}">
                <a16:creationId xmlns="" xmlns:a16="http://schemas.microsoft.com/office/drawing/2014/main" id="{D50E4AC3-10E8-4877-AED0-F45EA283C731}"/>
              </a:ext>
            </a:extLst>
          </p:cNvPr>
          <p:cNvPicPr>
            <a:picLocks noChangeAspect="1" noChangeArrowheads="1"/>
          </p:cNvPicPr>
          <p:nvPr/>
        </p:nvPicPr>
        <p:blipFill>
          <a:blip r:embed="rId4" cstate="print"/>
          <a:srcRect/>
          <a:stretch>
            <a:fillRect/>
          </a:stretch>
        </p:blipFill>
        <p:spPr bwMode="gray">
          <a:xfrm>
            <a:off x="7274202" y="4461062"/>
            <a:ext cx="175110" cy="143272"/>
          </a:xfrm>
          <a:prstGeom prst="rect">
            <a:avLst/>
          </a:prstGeom>
          <a:noFill/>
        </p:spPr>
      </p:pic>
      <p:pic>
        <p:nvPicPr>
          <p:cNvPr id="440" name="图片 76" descr="接入交换机.png">
            <a:extLst>
              <a:ext uri="{FF2B5EF4-FFF2-40B4-BE49-F238E27FC236}">
                <a16:creationId xmlns="" xmlns:a16="http://schemas.microsoft.com/office/drawing/2014/main" id="{BC9DACB2-6E1A-4177-8CEB-7831D109C841}"/>
              </a:ext>
            </a:extLst>
          </p:cNvPr>
          <p:cNvPicPr>
            <a:picLocks noChangeAspect="1"/>
          </p:cNvPicPr>
          <p:nvPr/>
        </p:nvPicPr>
        <p:blipFill>
          <a:blip r:embed="rId5" cstate="print"/>
          <a:stretch>
            <a:fillRect/>
          </a:stretch>
        </p:blipFill>
        <p:spPr bwMode="gray">
          <a:xfrm>
            <a:off x="7578424" y="4234895"/>
            <a:ext cx="178913" cy="146383"/>
          </a:xfrm>
          <a:prstGeom prst="rect">
            <a:avLst/>
          </a:prstGeom>
        </p:spPr>
      </p:pic>
      <p:pic>
        <p:nvPicPr>
          <p:cNvPr id="441" name="Picture 12" descr="E:\2016.01\1.12 扁平化图标\蓝色\AR-蓝色最新-40.png">
            <a:extLst>
              <a:ext uri="{FF2B5EF4-FFF2-40B4-BE49-F238E27FC236}">
                <a16:creationId xmlns="" xmlns:a16="http://schemas.microsoft.com/office/drawing/2014/main" id="{378237CA-31FB-4631-B8D3-C98BA0CE0924}"/>
              </a:ext>
            </a:extLst>
          </p:cNvPr>
          <p:cNvPicPr>
            <a:picLocks noChangeAspect="1" noChangeArrowheads="1"/>
          </p:cNvPicPr>
          <p:nvPr/>
        </p:nvPicPr>
        <p:blipFill>
          <a:blip r:embed="rId4" cstate="print"/>
          <a:srcRect/>
          <a:stretch>
            <a:fillRect/>
          </a:stretch>
        </p:blipFill>
        <p:spPr bwMode="gray">
          <a:xfrm>
            <a:off x="4460210" y="4453947"/>
            <a:ext cx="175110" cy="143272"/>
          </a:xfrm>
          <a:prstGeom prst="rect">
            <a:avLst/>
          </a:prstGeom>
          <a:noFill/>
        </p:spPr>
      </p:pic>
      <p:pic>
        <p:nvPicPr>
          <p:cNvPr id="442" name="图片 76" descr="接入交换机.png">
            <a:extLst>
              <a:ext uri="{FF2B5EF4-FFF2-40B4-BE49-F238E27FC236}">
                <a16:creationId xmlns="" xmlns:a16="http://schemas.microsoft.com/office/drawing/2014/main" id="{B8B077D0-980D-40B5-A9D5-3251CF730A08}"/>
              </a:ext>
            </a:extLst>
          </p:cNvPr>
          <p:cNvPicPr>
            <a:picLocks noChangeAspect="1"/>
          </p:cNvPicPr>
          <p:nvPr/>
        </p:nvPicPr>
        <p:blipFill>
          <a:blip r:embed="rId5" cstate="print"/>
          <a:stretch>
            <a:fillRect/>
          </a:stretch>
        </p:blipFill>
        <p:spPr bwMode="gray">
          <a:xfrm>
            <a:off x="4168451" y="4222521"/>
            <a:ext cx="178913" cy="146383"/>
          </a:xfrm>
          <a:prstGeom prst="rect">
            <a:avLst/>
          </a:prstGeom>
        </p:spPr>
      </p:pic>
      <p:pic>
        <p:nvPicPr>
          <p:cNvPr id="443" name="Picture 12" descr="E:\2016.01\1.12 扁平化图标\蓝色\AR-蓝色最新-40.png">
            <a:extLst>
              <a:ext uri="{FF2B5EF4-FFF2-40B4-BE49-F238E27FC236}">
                <a16:creationId xmlns="" xmlns:a16="http://schemas.microsoft.com/office/drawing/2014/main" id="{29A68922-7C6D-48F7-87EF-01A4DE4B9244}"/>
              </a:ext>
            </a:extLst>
          </p:cNvPr>
          <p:cNvPicPr>
            <a:picLocks noChangeAspect="1" noChangeArrowheads="1"/>
          </p:cNvPicPr>
          <p:nvPr/>
        </p:nvPicPr>
        <p:blipFill>
          <a:blip r:embed="rId4" cstate="print"/>
          <a:srcRect/>
          <a:stretch>
            <a:fillRect/>
          </a:stretch>
        </p:blipFill>
        <p:spPr bwMode="gray">
          <a:xfrm>
            <a:off x="4169003" y="4448688"/>
            <a:ext cx="175110" cy="143272"/>
          </a:xfrm>
          <a:prstGeom prst="rect">
            <a:avLst/>
          </a:prstGeom>
          <a:noFill/>
        </p:spPr>
      </p:pic>
      <p:pic>
        <p:nvPicPr>
          <p:cNvPr id="444" name="图片 76" descr="接入交换机.png">
            <a:extLst>
              <a:ext uri="{FF2B5EF4-FFF2-40B4-BE49-F238E27FC236}">
                <a16:creationId xmlns="" xmlns:a16="http://schemas.microsoft.com/office/drawing/2014/main" id="{78F37491-607D-449F-B825-42001F604E4E}"/>
              </a:ext>
            </a:extLst>
          </p:cNvPr>
          <p:cNvPicPr>
            <a:picLocks noChangeAspect="1"/>
          </p:cNvPicPr>
          <p:nvPr/>
        </p:nvPicPr>
        <p:blipFill>
          <a:blip r:embed="rId5" cstate="print"/>
          <a:stretch>
            <a:fillRect/>
          </a:stretch>
        </p:blipFill>
        <p:spPr bwMode="gray">
          <a:xfrm>
            <a:off x="4473225" y="4222521"/>
            <a:ext cx="178913" cy="146383"/>
          </a:xfrm>
          <a:prstGeom prst="rect">
            <a:avLst/>
          </a:prstGeom>
        </p:spPr>
      </p:pic>
      <p:pic>
        <p:nvPicPr>
          <p:cNvPr id="445" name="Picture 12" descr="E:\2016.01\1.12 扁平化图标\蓝色\AR-蓝色最新-40.png">
            <a:extLst>
              <a:ext uri="{FF2B5EF4-FFF2-40B4-BE49-F238E27FC236}">
                <a16:creationId xmlns="" xmlns:a16="http://schemas.microsoft.com/office/drawing/2014/main" id="{E73FDFAD-6B28-4D00-A8B2-FF2648CE2B2A}"/>
              </a:ext>
            </a:extLst>
          </p:cNvPr>
          <p:cNvPicPr>
            <a:picLocks noChangeAspect="1" noChangeArrowheads="1"/>
          </p:cNvPicPr>
          <p:nvPr/>
        </p:nvPicPr>
        <p:blipFill>
          <a:blip r:embed="rId4" cstate="print"/>
          <a:srcRect/>
          <a:stretch>
            <a:fillRect/>
          </a:stretch>
        </p:blipFill>
        <p:spPr bwMode="gray">
          <a:xfrm>
            <a:off x="5057253" y="3996677"/>
            <a:ext cx="175110" cy="143272"/>
          </a:xfrm>
          <a:prstGeom prst="rect">
            <a:avLst/>
          </a:prstGeom>
          <a:noFill/>
        </p:spPr>
      </p:pic>
      <p:pic>
        <p:nvPicPr>
          <p:cNvPr id="446" name="Picture 12" descr="E:\2016.01\1.12 扁平化图标\蓝色\AR-蓝色最新-40.png">
            <a:extLst>
              <a:ext uri="{FF2B5EF4-FFF2-40B4-BE49-F238E27FC236}">
                <a16:creationId xmlns="" xmlns:a16="http://schemas.microsoft.com/office/drawing/2014/main" id="{8F53A439-7208-42B1-8A5D-6D1F29B918B5}"/>
              </a:ext>
            </a:extLst>
          </p:cNvPr>
          <p:cNvPicPr>
            <a:picLocks noChangeAspect="1" noChangeArrowheads="1"/>
          </p:cNvPicPr>
          <p:nvPr/>
        </p:nvPicPr>
        <p:blipFill>
          <a:blip r:embed="rId4" cstate="print"/>
          <a:srcRect/>
          <a:stretch>
            <a:fillRect/>
          </a:stretch>
        </p:blipFill>
        <p:spPr bwMode="gray">
          <a:xfrm>
            <a:off x="4818799" y="3991418"/>
            <a:ext cx="175110" cy="143272"/>
          </a:xfrm>
          <a:prstGeom prst="rect">
            <a:avLst/>
          </a:prstGeom>
          <a:noFill/>
        </p:spPr>
      </p:pic>
      <p:pic>
        <p:nvPicPr>
          <p:cNvPr id="447" name="Picture 12" descr="E:\2016.01\1.12 扁平化图标\蓝色\AR-蓝色最新-40.png">
            <a:extLst>
              <a:ext uri="{FF2B5EF4-FFF2-40B4-BE49-F238E27FC236}">
                <a16:creationId xmlns="" xmlns:a16="http://schemas.microsoft.com/office/drawing/2014/main" id="{CEE89548-BD71-4C7A-8698-E6966A2D22F8}"/>
              </a:ext>
            </a:extLst>
          </p:cNvPr>
          <p:cNvPicPr>
            <a:picLocks noChangeAspect="1" noChangeArrowheads="1"/>
          </p:cNvPicPr>
          <p:nvPr/>
        </p:nvPicPr>
        <p:blipFill>
          <a:blip r:embed="rId4" cstate="print"/>
          <a:srcRect/>
          <a:stretch>
            <a:fillRect/>
          </a:stretch>
        </p:blipFill>
        <p:spPr bwMode="gray">
          <a:xfrm>
            <a:off x="5069295" y="4993993"/>
            <a:ext cx="175110" cy="143272"/>
          </a:xfrm>
          <a:prstGeom prst="rect">
            <a:avLst/>
          </a:prstGeom>
          <a:noFill/>
        </p:spPr>
      </p:pic>
      <p:pic>
        <p:nvPicPr>
          <p:cNvPr id="448" name="Picture 12" descr="E:\2016.01\1.12 扁平化图标\蓝色\AR-蓝色最新-40.png">
            <a:extLst>
              <a:ext uri="{FF2B5EF4-FFF2-40B4-BE49-F238E27FC236}">
                <a16:creationId xmlns="" xmlns:a16="http://schemas.microsoft.com/office/drawing/2014/main" id="{B317CAF3-3486-4E62-81AF-112E701C8F10}"/>
              </a:ext>
            </a:extLst>
          </p:cNvPr>
          <p:cNvPicPr>
            <a:picLocks noChangeAspect="1" noChangeArrowheads="1"/>
          </p:cNvPicPr>
          <p:nvPr/>
        </p:nvPicPr>
        <p:blipFill>
          <a:blip r:embed="rId4" cstate="print"/>
          <a:srcRect/>
          <a:stretch>
            <a:fillRect/>
          </a:stretch>
        </p:blipFill>
        <p:spPr bwMode="gray">
          <a:xfrm>
            <a:off x="4778088" y="4988734"/>
            <a:ext cx="175110" cy="143272"/>
          </a:xfrm>
          <a:prstGeom prst="rect">
            <a:avLst/>
          </a:prstGeom>
          <a:noFill/>
        </p:spPr>
      </p:pic>
      <p:pic>
        <p:nvPicPr>
          <p:cNvPr id="449" name="Picture 12" descr="E:\2016.01\1.12 扁平化图标\蓝色\AR-蓝色最新-40.png">
            <a:extLst>
              <a:ext uri="{FF2B5EF4-FFF2-40B4-BE49-F238E27FC236}">
                <a16:creationId xmlns="" xmlns:a16="http://schemas.microsoft.com/office/drawing/2014/main" id="{6F01A9F1-C13D-4D39-82C0-963D138C0BF4}"/>
              </a:ext>
            </a:extLst>
          </p:cNvPr>
          <p:cNvPicPr>
            <a:picLocks noChangeAspect="1" noChangeArrowheads="1"/>
          </p:cNvPicPr>
          <p:nvPr/>
        </p:nvPicPr>
        <p:blipFill>
          <a:blip r:embed="rId4" cstate="print"/>
          <a:srcRect/>
          <a:stretch>
            <a:fillRect/>
          </a:stretch>
        </p:blipFill>
        <p:spPr bwMode="gray">
          <a:xfrm>
            <a:off x="6955587" y="4009801"/>
            <a:ext cx="175110" cy="143272"/>
          </a:xfrm>
          <a:prstGeom prst="rect">
            <a:avLst/>
          </a:prstGeom>
          <a:noFill/>
        </p:spPr>
      </p:pic>
      <p:pic>
        <p:nvPicPr>
          <p:cNvPr id="450" name="Picture 12" descr="E:\2016.01\1.12 扁平化图标\蓝色\AR-蓝色最新-40.png">
            <a:extLst>
              <a:ext uri="{FF2B5EF4-FFF2-40B4-BE49-F238E27FC236}">
                <a16:creationId xmlns="" xmlns:a16="http://schemas.microsoft.com/office/drawing/2014/main" id="{07601DA9-B60E-4F2B-AEC6-5B62ECB44DF1}"/>
              </a:ext>
            </a:extLst>
          </p:cNvPr>
          <p:cNvPicPr>
            <a:picLocks noChangeAspect="1" noChangeArrowheads="1"/>
          </p:cNvPicPr>
          <p:nvPr/>
        </p:nvPicPr>
        <p:blipFill>
          <a:blip r:embed="rId4" cstate="print"/>
          <a:srcRect/>
          <a:stretch>
            <a:fillRect/>
          </a:stretch>
        </p:blipFill>
        <p:spPr bwMode="gray">
          <a:xfrm>
            <a:off x="6664380" y="4004542"/>
            <a:ext cx="175110" cy="143272"/>
          </a:xfrm>
          <a:prstGeom prst="rect">
            <a:avLst/>
          </a:prstGeom>
          <a:noFill/>
        </p:spPr>
      </p:pic>
      <p:pic>
        <p:nvPicPr>
          <p:cNvPr id="451" name="Picture 12" descr="E:\2016.01\1.12 扁平化图标\蓝色\AR-蓝色最新-40.png">
            <a:extLst>
              <a:ext uri="{FF2B5EF4-FFF2-40B4-BE49-F238E27FC236}">
                <a16:creationId xmlns="" xmlns:a16="http://schemas.microsoft.com/office/drawing/2014/main" id="{39F443F6-74A4-436D-9E7F-9A236E0F9C8F}"/>
              </a:ext>
            </a:extLst>
          </p:cNvPr>
          <p:cNvPicPr>
            <a:picLocks noChangeAspect="1" noChangeArrowheads="1"/>
          </p:cNvPicPr>
          <p:nvPr/>
        </p:nvPicPr>
        <p:blipFill>
          <a:blip r:embed="rId4" cstate="print"/>
          <a:srcRect/>
          <a:stretch>
            <a:fillRect/>
          </a:stretch>
        </p:blipFill>
        <p:spPr bwMode="gray">
          <a:xfrm>
            <a:off x="6955587" y="4993784"/>
            <a:ext cx="175110" cy="143272"/>
          </a:xfrm>
          <a:prstGeom prst="rect">
            <a:avLst/>
          </a:prstGeom>
          <a:noFill/>
        </p:spPr>
      </p:pic>
      <p:pic>
        <p:nvPicPr>
          <p:cNvPr id="452" name="Picture 12" descr="E:\2016.01\1.12 扁平化图标\蓝色\AR-蓝色最新-40.png">
            <a:extLst>
              <a:ext uri="{FF2B5EF4-FFF2-40B4-BE49-F238E27FC236}">
                <a16:creationId xmlns="" xmlns:a16="http://schemas.microsoft.com/office/drawing/2014/main" id="{25A7B00B-E054-4282-8E84-900031C9A495}"/>
              </a:ext>
            </a:extLst>
          </p:cNvPr>
          <p:cNvPicPr>
            <a:picLocks noChangeAspect="1" noChangeArrowheads="1"/>
          </p:cNvPicPr>
          <p:nvPr/>
        </p:nvPicPr>
        <p:blipFill>
          <a:blip r:embed="rId4" cstate="print"/>
          <a:srcRect/>
          <a:stretch>
            <a:fillRect/>
          </a:stretch>
        </p:blipFill>
        <p:spPr bwMode="gray">
          <a:xfrm>
            <a:off x="6664380" y="4988525"/>
            <a:ext cx="175110" cy="143272"/>
          </a:xfrm>
          <a:prstGeom prst="rect">
            <a:avLst/>
          </a:prstGeom>
          <a:noFill/>
        </p:spPr>
      </p:pic>
      <p:pic>
        <p:nvPicPr>
          <p:cNvPr id="453" name="Picture 12" descr="E:\2016.01\1.12 扁平化图标\蓝色\AR-蓝色最新-40.png">
            <a:extLst>
              <a:ext uri="{FF2B5EF4-FFF2-40B4-BE49-F238E27FC236}">
                <a16:creationId xmlns="" xmlns:a16="http://schemas.microsoft.com/office/drawing/2014/main" id="{F5302DB3-AD44-49F1-95BD-C1CEE1FCCF80}"/>
              </a:ext>
            </a:extLst>
          </p:cNvPr>
          <p:cNvPicPr>
            <a:picLocks noChangeAspect="1" noChangeArrowheads="1"/>
          </p:cNvPicPr>
          <p:nvPr/>
        </p:nvPicPr>
        <p:blipFill>
          <a:blip r:embed="rId4" cstate="print"/>
          <a:srcRect/>
          <a:stretch>
            <a:fillRect/>
          </a:stretch>
        </p:blipFill>
        <p:spPr bwMode="gray">
          <a:xfrm>
            <a:off x="5141204" y="4448688"/>
            <a:ext cx="175110" cy="143272"/>
          </a:xfrm>
          <a:prstGeom prst="rect">
            <a:avLst/>
          </a:prstGeom>
          <a:noFill/>
        </p:spPr>
      </p:pic>
      <p:pic>
        <p:nvPicPr>
          <p:cNvPr id="454" name="Picture 12" descr="E:\2016.01\1.12 扁平化图标\蓝色\AR-蓝色最新-40.png">
            <a:extLst>
              <a:ext uri="{FF2B5EF4-FFF2-40B4-BE49-F238E27FC236}">
                <a16:creationId xmlns="" xmlns:a16="http://schemas.microsoft.com/office/drawing/2014/main" id="{2606FD3A-4EB3-40F7-A0E0-D0DCA2D40F3A}"/>
              </a:ext>
            </a:extLst>
          </p:cNvPr>
          <p:cNvPicPr>
            <a:picLocks noChangeAspect="1" noChangeArrowheads="1"/>
          </p:cNvPicPr>
          <p:nvPr/>
        </p:nvPicPr>
        <p:blipFill>
          <a:blip r:embed="rId4" cstate="print"/>
          <a:srcRect/>
          <a:stretch>
            <a:fillRect/>
          </a:stretch>
        </p:blipFill>
        <p:spPr bwMode="gray">
          <a:xfrm>
            <a:off x="6582999" y="4448688"/>
            <a:ext cx="175110" cy="143272"/>
          </a:xfrm>
          <a:prstGeom prst="rect">
            <a:avLst/>
          </a:prstGeom>
          <a:noFill/>
        </p:spPr>
      </p:pic>
      <p:sp>
        <p:nvSpPr>
          <p:cNvPr id="455" name="TextBox 454">
            <a:extLst>
              <a:ext uri="{FF2B5EF4-FFF2-40B4-BE49-F238E27FC236}">
                <a16:creationId xmlns="" xmlns:a16="http://schemas.microsoft.com/office/drawing/2014/main" id="{BF382C42-E25A-46BD-9195-96CF5555C6A2}"/>
              </a:ext>
            </a:extLst>
          </p:cNvPr>
          <p:cNvSpPr txBox="1"/>
          <p:nvPr/>
        </p:nvSpPr>
        <p:spPr bwMode="gray">
          <a:xfrm>
            <a:off x="4318663" y="4729687"/>
            <a:ext cx="861751" cy="184666"/>
          </a:xfrm>
          <a:prstGeom prst="rect">
            <a:avLst/>
          </a:prstGeom>
          <a:solidFill>
            <a:srgbClr val="BEE9EE"/>
          </a:solidFill>
          <a:ln>
            <a:solidFill>
              <a:srgbClr val="94DAE2"/>
            </a:solidFill>
          </a:ln>
        </p:spPr>
        <p:txBody>
          <a:bodyPr wrap="square" lIns="0" tIns="0" rIns="0" bIns="0" rtlCol="0">
            <a:noAutofit/>
          </a:bodyPr>
          <a:lstStyle/>
          <a:p>
            <a:pPr algn="ctr" fontAlgn="ctr"/>
            <a:r>
              <a:rPr lang="en-US" sz="1200" dirty="0">
                <a:latin typeface="Huawei Sans" panose="020C0503030203020204" pitchFamily="34" charset="0"/>
              </a:rPr>
              <a:t>MSTP/SDH</a:t>
            </a:r>
          </a:p>
        </p:txBody>
      </p:sp>
      <p:sp>
        <p:nvSpPr>
          <p:cNvPr id="457" name="TextBox 456">
            <a:extLst>
              <a:ext uri="{FF2B5EF4-FFF2-40B4-BE49-F238E27FC236}">
                <a16:creationId xmlns="" xmlns:a16="http://schemas.microsoft.com/office/drawing/2014/main" id="{6F786D11-6853-4F97-9568-6478B458A173}"/>
              </a:ext>
            </a:extLst>
          </p:cNvPr>
          <p:cNvSpPr txBox="1"/>
          <p:nvPr/>
        </p:nvSpPr>
        <p:spPr bwMode="gray">
          <a:xfrm>
            <a:off x="6832984" y="4729687"/>
            <a:ext cx="861751" cy="184666"/>
          </a:xfrm>
          <a:prstGeom prst="rect">
            <a:avLst/>
          </a:prstGeom>
          <a:solidFill>
            <a:srgbClr val="BEE9EE"/>
          </a:solidFill>
          <a:ln>
            <a:solidFill>
              <a:srgbClr val="94DAE2"/>
            </a:solidFill>
          </a:ln>
        </p:spPr>
        <p:txBody>
          <a:bodyPr wrap="square" lIns="0" tIns="0" rIns="0" bIns="0" rtlCol="0">
            <a:noAutofit/>
          </a:bodyPr>
          <a:lstStyle/>
          <a:p>
            <a:pPr algn="ctr" fontAlgn="ctr"/>
            <a:r>
              <a:rPr lang="en-US" sz="1200" dirty="0">
                <a:latin typeface="Huawei Sans" panose="020C0503030203020204" pitchFamily="34" charset="0"/>
              </a:rPr>
              <a:t>MSTP/SDH</a:t>
            </a:r>
          </a:p>
        </p:txBody>
      </p:sp>
      <p:sp>
        <p:nvSpPr>
          <p:cNvPr id="458" name="TextBox 457">
            <a:extLst>
              <a:ext uri="{FF2B5EF4-FFF2-40B4-BE49-F238E27FC236}">
                <a16:creationId xmlns="" xmlns:a16="http://schemas.microsoft.com/office/drawing/2014/main" id="{3737F88E-5B52-4611-8003-9D9D340541EF}"/>
              </a:ext>
            </a:extLst>
          </p:cNvPr>
          <p:cNvSpPr txBox="1"/>
          <p:nvPr/>
        </p:nvSpPr>
        <p:spPr bwMode="gray">
          <a:xfrm>
            <a:off x="3984876" y="5733580"/>
            <a:ext cx="861751" cy="184666"/>
          </a:xfrm>
          <a:prstGeom prst="rect">
            <a:avLst/>
          </a:prstGeom>
          <a:solidFill>
            <a:srgbClr val="BEE9EE"/>
          </a:solidFill>
          <a:ln>
            <a:solidFill>
              <a:srgbClr val="94DAE2"/>
            </a:solidFill>
          </a:ln>
        </p:spPr>
        <p:txBody>
          <a:bodyPr wrap="square" lIns="0" tIns="0" rIns="0" bIns="0" rtlCol="0">
            <a:noAutofit/>
          </a:bodyPr>
          <a:lstStyle/>
          <a:p>
            <a:pPr algn="ctr" fontAlgn="ctr"/>
            <a:r>
              <a:rPr lang="en-US" sz="1200" dirty="0">
                <a:latin typeface="Huawei Sans" panose="020C0503030203020204" pitchFamily="34" charset="0"/>
              </a:rPr>
              <a:t>MSTP/SDH</a:t>
            </a:r>
          </a:p>
        </p:txBody>
      </p:sp>
      <p:sp>
        <p:nvSpPr>
          <p:cNvPr id="459" name="TextBox 458">
            <a:extLst>
              <a:ext uri="{FF2B5EF4-FFF2-40B4-BE49-F238E27FC236}">
                <a16:creationId xmlns="" xmlns:a16="http://schemas.microsoft.com/office/drawing/2014/main" id="{BEC9F8E3-5B91-48A1-AE8E-0B87F89D1DD5}"/>
              </a:ext>
            </a:extLst>
          </p:cNvPr>
          <p:cNvSpPr txBox="1"/>
          <p:nvPr/>
        </p:nvSpPr>
        <p:spPr bwMode="gray">
          <a:xfrm>
            <a:off x="7104504" y="5739903"/>
            <a:ext cx="861751" cy="184666"/>
          </a:xfrm>
          <a:prstGeom prst="rect">
            <a:avLst/>
          </a:prstGeom>
          <a:solidFill>
            <a:srgbClr val="BEE9EE"/>
          </a:solidFill>
          <a:ln>
            <a:solidFill>
              <a:srgbClr val="94DAE2"/>
            </a:solidFill>
          </a:ln>
        </p:spPr>
        <p:txBody>
          <a:bodyPr wrap="square" lIns="0" tIns="0" rIns="0" bIns="0" rtlCol="0">
            <a:noAutofit/>
          </a:bodyPr>
          <a:lstStyle/>
          <a:p>
            <a:pPr algn="ctr" fontAlgn="ctr"/>
            <a:r>
              <a:rPr lang="en-US" sz="1200" dirty="0">
                <a:latin typeface="Huawei Sans" panose="020C0503030203020204" pitchFamily="34" charset="0"/>
              </a:rPr>
              <a:t>MSTP/SDH</a:t>
            </a:r>
          </a:p>
        </p:txBody>
      </p:sp>
      <p:sp>
        <p:nvSpPr>
          <p:cNvPr id="461" name="TextBox 460">
            <a:extLst>
              <a:ext uri="{FF2B5EF4-FFF2-40B4-BE49-F238E27FC236}">
                <a16:creationId xmlns="" xmlns:a16="http://schemas.microsoft.com/office/drawing/2014/main" id="{83998652-1DAF-4921-BFA9-03232A176025}"/>
              </a:ext>
            </a:extLst>
          </p:cNvPr>
          <p:cNvSpPr txBox="1"/>
          <p:nvPr/>
        </p:nvSpPr>
        <p:spPr bwMode="gray">
          <a:xfrm>
            <a:off x="4953679" y="5735611"/>
            <a:ext cx="478725" cy="184666"/>
          </a:xfrm>
          <a:prstGeom prst="rect">
            <a:avLst/>
          </a:prstGeom>
          <a:solidFill>
            <a:srgbClr val="BEE9EE"/>
          </a:solidFill>
          <a:ln>
            <a:solidFill>
              <a:srgbClr val="94DAE2"/>
            </a:solidFill>
          </a:ln>
        </p:spPr>
        <p:txBody>
          <a:bodyPr wrap="square" lIns="0" tIns="0" rIns="0" bIns="0" rtlCol="0">
            <a:noAutofit/>
          </a:bodyPr>
          <a:lstStyle/>
          <a:p>
            <a:pPr algn="ctr" fontAlgn="ctr"/>
            <a:r>
              <a:rPr lang="en-US" sz="1200" dirty="0">
                <a:latin typeface="Huawei Sans" panose="020C0503030203020204" pitchFamily="34" charset="0"/>
              </a:rPr>
              <a:t>4G/5G</a:t>
            </a:r>
          </a:p>
        </p:txBody>
      </p:sp>
      <p:sp>
        <p:nvSpPr>
          <p:cNvPr id="462" name="TextBox 461">
            <a:extLst>
              <a:ext uri="{FF2B5EF4-FFF2-40B4-BE49-F238E27FC236}">
                <a16:creationId xmlns="" xmlns:a16="http://schemas.microsoft.com/office/drawing/2014/main" id="{CC707729-043A-41D5-BEDE-1EE7D4CB13DD}"/>
              </a:ext>
            </a:extLst>
          </p:cNvPr>
          <p:cNvSpPr txBox="1"/>
          <p:nvPr/>
        </p:nvSpPr>
        <p:spPr bwMode="gray">
          <a:xfrm>
            <a:off x="6499857" y="5739903"/>
            <a:ext cx="478725" cy="184666"/>
          </a:xfrm>
          <a:prstGeom prst="rect">
            <a:avLst/>
          </a:prstGeom>
          <a:solidFill>
            <a:srgbClr val="BEE9EE"/>
          </a:solidFill>
          <a:ln>
            <a:solidFill>
              <a:srgbClr val="94DAE2"/>
            </a:solidFill>
          </a:ln>
        </p:spPr>
        <p:txBody>
          <a:bodyPr wrap="square" lIns="0" tIns="0" rIns="0" bIns="0" rtlCol="0">
            <a:noAutofit/>
          </a:bodyPr>
          <a:lstStyle/>
          <a:p>
            <a:pPr algn="ctr" fontAlgn="ctr"/>
            <a:r>
              <a:rPr lang="en-US" sz="1200" dirty="0">
                <a:latin typeface="Huawei Sans" panose="020C0503030203020204" pitchFamily="34" charset="0"/>
              </a:rPr>
              <a:t>4G/5G</a:t>
            </a:r>
          </a:p>
        </p:txBody>
      </p:sp>
      <p:sp>
        <p:nvSpPr>
          <p:cNvPr id="463" name="TextBox 462">
            <a:extLst>
              <a:ext uri="{FF2B5EF4-FFF2-40B4-BE49-F238E27FC236}">
                <a16:creationId xmlns="" xmlns:a16="http://schemas.microsoft.com/office/drawing/2014/main" id="{E540A753-5175-45FB-8C16-9ED19292E421}"/>
              </a:ext>
            </a:extLst>
          </p:cNvPr>
          <p:cNvSpPr txBox="1"/>
          <p:nvPr/>
        </p:nvSpPr>
        <p:spPr bwMode="gray">
          <a:xfrm>
            <a:off x="4481845" y="3739030"/>
            <a:ext cx="785846" cy="184666"/>
          </a:xfrm>
          <a:prstGeom prst="rect">
            <a:avLst/>
          </a:prstGeom>
          <a:solidFill>
            <a:srgbClr val="BEE9EE"/>
          </a:solidFill>
          <a:ln>
            <a:solidFill>
              <a:srgbClr val="94DAE2"/>
            </a:solidFill>
          </a:ln>
        </p:spPr>
        <p:txBody>
          <a:bodyPr wrap="square" lIns="0" tIns="0" rIns="0" bIns="0" rtlCol="0">
            <a:noAutofit/>
          </a:bodyPr>
          <a:lstStyle/>
          <a:p>
            <a:pPr algn="ctr" fontAlgn="ctr"/>
            <a:r>
              <a:rPr lang="en-US" sz="1200" dirty="0">
                <a:latin typeface="Huawei Sans" panose="020C0503030203020204" pitchFamily="34" charset="0"/>
              </a:rPr>
              <a:t>MSTP/SDH</a:t>
            </a:r>
          </a:p>
        </p:txBody>
      </p:sp>
      <p:sp>
        <p:nvSpPr>
          <p:cNvPr id="464" name="TextBox 463">
            <a:extLst>
              <a:ext uri="{FF2B5EF4-FFF2-40B4-BE49-F238E27FC236}">
                <a16:creationId xmlns="" xmlns:a16="http://schemas.microsoft.com/office/drawing/2014/main" id="{8E20F168-EF56-4B9E-BE74-5D27B11F5471}"/>
              </a:ext>
            </a:extLst>
          </p:cNvPr>
          <p:cNvSpPr txBox="1"/>
          <p:nvPr/>
        </p:nvSpPr>
        <p:spPr bwMode="gray">
          <a:xfrm>
            <a:off x="6613998" y="3752029"/>
            <a:ext cx="805072" cy="184666"/>
          </a:xfrm>
          <a:prstGeom prst="rect">
            <a:avLst/>
          </a:prstGeom>
          <a:solidFill>
            <a:srgbClr val="BEE9EE"/>
          </a:solidFill>
          <a:ln>
            <a:solidFill>
              <a:srgbClr val="94DAE2"/>
            </a:solidFill>
          </a:ln>
        </p:spPr>
        <p:txBody>
          <a:bodyPr wrap="square" lIns="0" tIns="0" rIns="0" bIns="0" rtlCol="0">
            <a:noAutofit/>
          </a:bodyPr>
          <a:lstStyle/>
          <a:p>
            <a:pPr algn="ctr" fontAlgn="ctr"/>
            <a:r>
              <a:rPr lang="en-US" sz="1200" dirty="0">
                <a:latin typeface="Huawei Sans" panose="020C0503030203020204" pitchFamily="34" charset="0"/>
              </a:rPr>
              <a:t>MSTP/SDH</a:t>
            </a:r>
          </a:p>
        </p:txBody>
      </p:sp>
      <p:sp>
        <p:nvSpPr>
          <p:cNvPr id="465" name="Freeform 159">
            <a:extLst>
              <a:ext uri="{FF2B5EF4-FFF2-40B4-BE49-F238E27FC236}">
                <a16:creationId xmlns="" xmlns:a16="http://schemas.microsoft.com/office/drawing/2014/main" id="{F036844F-31ED-4A0A-A1C0-553D51936AC1}"/>
              </a:ext>
            </a:extLst>
          </p:cNvPr>
          <p:cNvSpPr/>
          <p:nvPr/>
        </p:nvSpPr>
        <p:spPr bwMode="gray">
          <a:xfrm flipH="1">
            <a:off x="3579756" y="5927735"/>
            <a:ext cx="606609" cy="267239"/>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0" rIns="0" rtlCol="0" anchor="ctr">
            <a:noAutofit/>
          </a:bodyPr>
          <a:lstStyle/>
          <a:p>
            <a:pPr algn="ctr" fontAlgn="ctr"/>
            <a:r>
              <a:rPr lang="en-US" sz="1200" dirty="0">
                <a:solidFill>
                  <a:schemeClr val="tx1"/>
                </a:solidFill>
                <a:latin typeface="Huawei Sans" panose="020C0503030203020204" pitchFamily="34" charset="0"/>
              </a:rPr>
              <a:t>Branch</a:t>
            </a:r>
            <a:endParaRPr lang="en-US" sz="1200" dirty="0">
              <a:solidFill>
                <a:schemeClr val="tx1"/>
              </a:solidFill>
              <a:latin typeface="Huawei Sans" panose="020C0503030203020204" pitchFamily="34" charset="0"/>
              <a:ea typeface="方正兰亭黑简体" panose="02000000000000000000" pitchFamily="2" charset="-122"/>
            </a:endParaRPr>
          </a:p>
        </p:txBody>
      </p:sp>
      <p:sp>
        <p:nvSpPr>
          <p:cNvPr id="466" name="Freeform 159">
            <a:extLst>
              <a:ext uri="{FF2B5EF4-FFF2-40B4-BE49-F238E27FC236}">
                <a16:creationId xmlns="" xmlns:a16="http://schemas.microsoft.com/office/drawing/2014/main" id="{6015A5B1-33F0-40CF-B2D0-8D8E167D0C9A}"/>
              </a:ext>
            </a:extLst>
          </p:cNvPr>
          <p:cNvSpPr/>
          <p:nvPr/>
        </p:nvSpPr>
        <p:spPr bwMode="gray">
          <a:xfrm flipH="1">
            <a:off x="4194503" y="5927735"/>
            <a:ext cx="540672" cy="267239"/>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0" rIns="0" rtlCol="0" anchor="ctr">
            <a:noAutofit/>
          </a:bodyPr>
          <a:lstStyle/>
          <a:p>
            <a:pPr algn="ctr" fontAlgn="ctr"/>
            <a:r>
              <a:rPr lang="en-US" sz="1200" dirty="0">
                <a:solidFill>
                  <a:schemeClr val="tx1"/>
                </a:solidFill>
                <a:latin typeface="Huawei Sans" panose="020C0503030203020204" pitchFamily="34" charset="0"/>
              </a:rPr>
              <a:t>Branch</a:t>
            </a:r>
            <a:endParaRPr lang="en-US" sz="1200" dirty="0">
              <a:solidFill>
                <a:schemeClr val="tx1"/>
              </a:solidFill>
              <a:latin typeface="Huawei Sans" panose="020C0503030203020204" pitchFamily="34" charset="0"/>
              <a:ea typeface="方正兰亭黑简体" panose="02000000000000000000" pitchFamily="2" charset="-122"/>
            </a:endParaRPr>
          </a:p>
        </p:txBody>
      </p:sp>
      <p:sp>
        <p:nvSpPr>
          <p:cNvPr id="467" name="Freeform 159">
            <a:extLst>
              <a:ext uri="{FF2B5EF4-FFF2-40B4-BE49-F238E27FC236}">
                <a16:creationId xmlns="" xmlns:a16="http://schemas.microsoft.com/office/drawing/2014/main" id="{C12F7C01-AB8B-4380-A73C-87073A28C8F6}"/>
              </a:ext>
            </a:extLst>
          </p:cNvPr>
          <p:cNvSpPr/>
          <p:nvPr/>
        </p:nvSpPr>
        <p:spPr bwMode="gray">
          <a:xfrm flipH="1">
            <a:off x="4773781" y="5936115"/>
            <a:ext cx="606607" cy="267239"/>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0" rIns="0" rtlCol="0" anchor="ctr">
            <a:noAutofit/>
          </a:bodyPr>
          <a:lstStyle/>
          <a:p>
            <a:pPr algn="ctr" fontAlgn="ctr"/>
            <a:r>
              <a:rPr lang="en-US" sz="1200" dirty="0">
                <a:solidFill>
                  <a:schemeClr val="tx1"/>
                </a:solidFill>
                <a:latin typeface="Huawei Sans" panose="020C0503030203020204" pitchFamily="34" charset="0"/>
              </a:rPr>
              <a:t>Branch</a:t>
            </a:r>
            <a:endParaRPr lang="en-US" sz="1200" dirty="0">
              <a:solidFill>
                <a:schemeClr val="tx1"/>
              </a:solidFill>
              <a:latin typeface="Huawei Sans" panose="020C0503030203020204" pitchFamily="34" charset="0"/>
              <a:ea typeface="方正兰亭黑简体" panose="02000000000000000000" pitchFamily="2" charset="-122"/>
            </a:endParaRPr>
          </a:p>
        </p:txBody>
      </p:sp>
      <p:sp>
        <p:nvSpPr>
          <p:cNvPr id="468" name="Freeform 159">
            <a:extLst>
              <a:ext uri="{FF2B5EF4-FFF2-40B4-BE49-F238E27FC236}">
                <a16:creationId xmlns="" xmlns:a16="http://schemas.microsoft.com/office/drawing/2014/main" id="{9E919CDB-8BA8-46F1-9D3C-E6D2FE63B4F1}"/>
              </a:ext>
            </a:extLst>
          </p:cNvPr>
          <p:cNvSpPr/>
          <p:nvPr/>
        </p:nvSpPr>
        <p:spPr bwMode="gray">
          <a:xfrm flipH="1">
            <a:off x="6572293" y="5943250"/>
            <a:ext cx="606608" cy="267239"/>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0" rIns="0" rtlCol="0" anchor="ctr">
            <a:noAutofit/>
          </a:bodyPr>
          <a:lstStyle/>
          <a:p>
            <a:pPr algn="ctr" fontAlgn="ctr"/>
            <a:r>
              <a:rPr lang="en-US" sz="1200" dirty="0">
                <a:solidFill>
                  <a:schemeClr val="tx1"/>
                </a:solidFill>
                <a:latin typeface="Huawei Sans" panose="020C0503030203020204" pitchFamily="34" charset="0"/>
              </a:rPr>
              <a:t>Branch</a:t>
            </a:r>
            <a:endParaRPr lang="en-US" sz="1200" dirty="0">
              <a:solidFill>
                <a:schemeClr val="tx1"/>
              </a:solidFill>
              <a:latin typeface="Huawei Sans" panose="020C0503030203020204" pitchFamily="34" charset="0"/>
              <a:ea typeface="方正兰亭黑简体" panose="02000000000000000000" pitchFamily="2" charset="-122"/>
            </a:endParaRPr>
          </a:p>
        </p:txBody>
      </p:sp>
      <p:sp>
        <p:nvSpPr>
          <p:cNvPr id="469" name="Freeform 159">
            <a:extLst>
              <a:ext uri="{FF2B5EF4-FFF2-40B4-BE49-F238E27FC236}">
                <a16:creationId xmlns="" xmlns:a16="http://schemas.microsoft.com/office/drawing/2014/main" id="{31ECB900-1418-4BE9-80AA-E1431D4981C3}"/>
              </a:ext>
            </a:extLst>
          </p:cNvPr>
          <p:cNvSpPr/>
          <p:nvPr/>
        </p:nvSpPr>
        <p:spPr bwMode="gray">
          <a:xfrm flipH="1">
            <a:off x="7240833" y="5927735"/>
            <a:ext cx="543674" cy="267239"/>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0" rIns="0" rtlCol="0" anchor="ctr">
            <a:noAutofit/>
          </a:bodyPr>
          <a:lstStyle/>
          <a:p>
            <a:pPr algn="ctr" fontAlgn="ctr"/>
            <a:r>
              <a:rPr lang="en-US" sz="1200" dirty="0">
                <a:solidFill>
                  <a:schemeClr val="tx1"/>
                </a:solidFill>
                <a:latin typeface="Huawei Sans" panose="020C0503030203020204" pitchFamily="34" charset="0"/>
              </a:rPr>
              <a:t>Branch</a:t>
            </a:r>
            <a:endParaRPr lang="en-US" sz="1200" dirty="0">
              <a:solidFill>
                <a:schemeClr val="tx1"/>
              </a:solidFill>
              <a:latin typeface="Huawei Sans" panose="020C0503030203020204" pitchFamily="34" charset="0"/>
              <a:ea typeface="方正兰亭黑简体" panose="02000000000000000000" pitchFamily="2" charset="-122"/>
            </a:endParaRPr>
          </a:p>
        </p:txBody>
      </p:sp>
      <p:sp>
        <p:nvSpPr>
          <p:cNvPr id="470" name="Freeform 159">
            <a:extLst>
              <a:ext uri="{FF2B5EF4-FFF2-40B4-BE49-F238E27FC236}">
                <a16:creationId xmlns="" xmlns:a16="http://schemas.microsoft.com/office/drawing/2014/main" id="{D8D1BD10-F068-42C9-B8E3-83AE627257AA}"/>
              </a:ext>
            </a:extLst>
          </p:cNvPr>
          <p:cNvSpPr/>
          <p:nvPr/>
        </p:nvSpPr>
        <p:spPr bwMode="gray">
          <a:xfrm flipH="1">
            <a:off x="7818340" y="5924233"/>
            <a:ext cx="580458" cy="267239"/>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0" rIns="0" rtlCol="0" anchor="ctr">
            <a:noAutofit/>
          </a:bodyPr>
          <a:lstStyle/>
          <a:p>
            <a:pPr algn="ctr" fontAlgn="ctr"/>
            <a:r>
              <a:rPr lang="en-US" sz="1200" dirty="0">
                <a:solidFill>
                  <a:schemeClr val="tx1"/>
                </a:solidFill>
                <a:latin typeface="Huawei Sans" panose="020C0503030203020204" pitchFamily="34" charset="0"/>
              </a:rPr>
              <a:t>Branch</a:t>
            </a:r>
            <a:endParaRPr lang="en-US" sz="1200" dirty="0">
              <a:solidFill>
                <a:schemeClr val="tx1"/>
              </a:solidFill>
              <a:latin typeface="Huawei Sans" panose="020C0503030203020204" pitchFamily="34" charset="0"/>
              <a:ea typeface="方正兰亭黑简体" panose="02000000000000000000" pitchFamily="2" charset="-122"/>
            </a:endParaRPr>
          </a:p>
        </p:txBody>
      </p:sp>
      <p:sp>
        <p:nvSpPr>
          <p:cNvPr id="471" name="TextBox 134">
            <a:extLst>
              <a:ext uri="{FF2B5EF4-FFF2-40B4-BE49-F238E27FC236}">
                <a16:creationId xmlns="" xmlns:a16="http://schemas.microsoft.com/office/drawing/2014/main" id="{4E13403A-004E-49F0-8B45-1DACD5370681}"/>
              </a:ext>
            </a:extLst>
          </p:cNvPr>
          <p:cNvSpPr txBox="1"/>
          <p:nvPr/>
        </p:nvSpPr>
        <p:spPr bwMode="gray">
          <a:xfrm>
            <a:off x="5876624" y="4024686"/>
            <a:ext cx="818911" cy="676358"/>
          </a:xfrm>
          <a:prstGeom prst="rect">
            <a:avLst/>
          </a:prstGeom>
          <a:noFill/>
        </p:spPr>
        <p:txBody>
          <a:bodyPr wrap="square" lIns="121864" tIns="60932" rIns="121864" bIns="60932" rtlCol="0">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defTabSz="1218540" fontAlgn="ctr">
              <a:defRPr/>
            </a:pPr>
            <a:r>
              <a:rPr lang="en-US" sz="1200" dirty="0">
                <a:solidFill>
                  <a:srgbClr val="000000"/>
                </a:solidFill>
                <a:latin typeface="Huawei Sans" panose="020C0503030203020204" pitchFamily="34" charset="0"/>
              </a:rPr>
              <a:t>Internet access area</a:t>
            </a:r>
            <a:endParaRPr lang="en-US" altLang="zh-CN" sz="1200" kern="0" dirty="0">
              <a:solidFill>
                <a:srgbClr val="000000"/>
              </a:solidFill>
              <a:latin typeface="Huawei Sans" panose="020C0503030203020204" pitchFamily="34" charset="0"/>
            </a:endParaRPr>
          </a:p>
        </p:txBody>
      </p:sp>
      <p:sp>
        <p:nvSpPr>
          <p:cNvPr id="472" name="Freeform 159">
            <a:extLst>
              <a:ext uri="{FF2B5EF4-FFF2-40B4-BE49-F238E27FC236}">
                <a16:creationId xmlns="" xmlns:a16="http://schemas.microsoft.com/office/drawing/2014/main" id="{5BC1FA74-AEE3-49B1-8B5F-94C9EF6EC11F}"/>
              </a:ext>
            </a:extLst>
          </p:cNvPr>
          <p:cNvSpPr/>
          <p:nvPr/>
        </p:nvSpPr>
        <p:spPr bwMode="gray">
          <a:xfrm flipH="1">
            <a:off x="5606841" y="4562742"/>
            <a:ext cx="748341" cy="404904"/>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schemeClr val="tx1"/>
                </a:solidFill>
                <a:latin typeface="Huawei Sans" panose="020C0503030203020204" pitchFamily="34" charset="0"/>
              </a:rPr>
              <a:t>Internet</a:t>
            </a:r>
            <a:endParaRPr lang="en-US" sz="1200" dirty="0">
              <a:solidFill>
                <a:schemeClr val="tx1"/>
              </a:solidFill>
              <a:latin typeface="Huawei Sans" panose="020C0503030203020204" pitchFamily="34" charset="0"/>
              <a:ea typeface="方正兰亭黑简体" panose="02000000000000000000" pitchFamily="2" charset="-122"/>
            </a:endParaRPr>
          </a:p>
        </p:txBody>
      </p:sp>
      <p:cxnSp>
        <p:nvCxnSpPr>
          <p:cNvPr id="473" name="直接连接符 322">
            <a:extLst>
              <a:ext uri="{FF2B5EF4-FFF2-40B4-BE49-F238E27FC236}">
                <a16:creationId xmlns="" xmlns:a16="http://schemas.microsoft.com/office/drawing/2014/main" id="{AB5D47C4-4184-4662-9CDB-94415A2AC5A3}"/>
              </a:ext>
            </a:extLst>
          </p:cNvPr>
          <p:cNvCxnSpPr>
            <a:cxnSpLocks/>
            <a:stCxn id="453" idx="3"/>
            <a:endCxn id="472" idx="22"/>
          </p:cNvCxnSpPr>
          <p:nvPr/>
        </p:nvCxnSpPr>
        <p:spPr bwMode="gray">
          <a:xfrm>
            <a:off x="5316314" y="4520324"/>
            <a:ext cx="383070" cy="207726"/>
          </a:xfrm>
          <a:prstGeom prst="line">
            <a:avLst/>
          </a:prstGeom>
          <a:noFill/>
          <a:ln w="952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76" name="直接连接符 322">
            <a:extLst>
              <a:ext uri="{FF2B5EF4-FFF2-40B4-BE49-F238E27FC236}">
                <a16:creationId xmlns="" xmlns:a16="http://schemas.microsoft.com/office/drawing/2014/main" id="{904E0D24-7C98-429C-AF97-8F2B8FF42899}"/>
              </a:ext>
            </a:extLst>
          </p:cNvPr>
          <p:cNvCxnSpPr>
            <a:cxnSpLocks/>
            <a:stCxn id="454" idx="1"/>
            <a:endCxn id="472" idx="6"/>
          </p:cNvCxnSpPr>
          <p:nvPr/>
        </p:nvCxnSpPr>
        <p:spPr bwMode="gray">
          <a:xfrm flipH="1">
            <a:off x="6266758" y="4520324"/>
            <a:ext cx="316241" cy="196298"/>
          </a:xfrm>
          <a:prstGeom prst="line">
            <a:avLst/>
          </a:prstGeom>
          <a:noFill/>
          <a:ln w="952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Tree>
    <p:extLst>
      <p:ext uri="{BB962C8B-B14F-4D97-AF65-F5344CB8AC3E}">
        <p14:creationId xmlns:p14="http://schemas.microsoft.com/office/powerpoint/2010/main" val="1348542642"/>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a:extLst>
              <a:ext uri="{FF2B5EF4-FFF2-40B4-BE49-F238E27FC236}">
                <a16:creationId xmlns="" xmlns:a16="http://schemas.microsoft.com/office/drawing/2014/main" id="{9B097532-C875-4CE8-8328-980DD8C8A06E}"/>
              </a:ext>
            </a:extLst>
          </p:cNvPr>
          <p:cNvSpPr>
            <a:spLocks noGrp="1"/>
          </p:cNvSpPr>
          <p:nvPr>
            <p:ph type="title"/>
          </p:nvPr>
        </p:nvSpPr>
        <p:spPr bwMode="gray">
          <a:xfrm>
            <a:off x="455612" y="447468"/>
            <a:ext cx="11293475" cy="497095"/>
          </a:xfrm>
        </p:spPr>
        <p:txBody>
          <a:bodyPr wrap="square">
            <a:noAutofit/>
          </a:bodyPr>
          <a:lstStyle/>
          <a:p>
            <a:r>
              <a:rPr lang="en-US" dirty="0"/>
              <a:t>Logical Topology of the Financial Network</a:t>
            </a:r>
          </a:p>
        </p:txBody>
      </p:sp>
      <p:sp>
        <p:nvSpPr>
          <p:cNvPr id="728" name="Text Placeholder 727"/>
          <p:cNvSpPr>
            <a:spLocks noGrp="1"/>
          </p:cNvSpPr>
          <p:nvPr>
            <p:ph type="body" sz="quarter" idx="10"/>
          </p:nvPr>
        </p:nvSpPr>
        <p:spPr bwMode="gray">
          <a:xfrm>
            <a:off x="670874" y="2944329"/>
            <a:ext cx="3977067" cy="1362661"/>
          </a:xfrm>
        </p:spPr>
        <p:txBody>
          <a:bodyPr wrap="square">
            <a:noAutofit/>
          </a:bodyPr>
          <a:lstStyle/>
          <a:p>
            <a:pPr algn="l">
              <a:lnSpc>
                <a:spcPct val="100000"/>
              </a:lnSpc>
            </a:pPr>
            <a:r>
              <a:rPr lang="en-US" sz="1400" dirty="0">
                <a:ea typeface="+mn-ea"/>
                <a:cs typeface="Arial" panose="020B0604020202020204" pitchFamily="34" charset="0"/>
              </a:rPr>
              <a:t>The main traffic is north-south traffic with a small amount of east-west traffic.</a:t>
            </a:r>
            <a:endParaRPr lang="en-US" altLang="zh-CN" sz="1400" dirty="0">
              <a:ea typeface="+mn-ea"/>
              <a:cs typeface="Arial" panose="020B0604020202020204" pitchFamily="34" charset="0"/>
            </a:endParaRPr>
          </a:p>
          <a:p>
            <a:pPr algn="l">
              <a:lnSpc>
                <a:spcPct val="100000"/>
              </a:lnSpc>
            </a:pPr>
            <a:r>
              <a:rPr lang="en-US" sz="1400" dirty="0">
                <a:ea typeface="+mn-ea"/>
                <a:cs typeface="Arial" panose="020B0604020202020204" pitchFamily="34" charset="0"/>
              </a:rPr>
              <a:t>Office, production, and security protection services share one physical network.</a:t>
            </a:r>
            <a:endParaRPr lang="en-US" altLang="zh-CN" sz="1400" dirty="0">
              <a:ea typeface="+mn-ea"/>
              <a:cs typeface="Arial" panose="020B0604020202020204" pitchFamily="34" charset="0"/>
            </a:endParaRPr>
          </a:p>
          <a:p>
            <a:pPr algn="l">
              <a:lnSpc>
                <a:spcPct val="100000"/>
              </a:lnSpc>
            </a:pPr>
            <a:r>
              <a:rPr lang="en-US" sz="1400" dirty="0">
                <a:ea typeface="+mn-ea"/>
                <a:cs typeface="Arial" panose="020B0604020202020204" pitchFamily="34" charset="0"/>
              </a:rPr>
              <a:t>Upstream dual devices + dual links/single device + dual links for load balancing.</a:t>
            </a:r>
          </a:p>
        </p:txBody>
      </p:sp>
      <p:grpSp>
        <p:nvGrpSpPr>
          <p:cNvPr id="24" name="Group 23">
            <a:extLst>
              <a:ext uri="{FF2B5EF4-FFF2-40B4-BE49-F238E27FC236}">
                <a16:creationId xmlns="" xmlns:a16="http://schemas.microsoft.com/office/drawing/2014/main" id="{A218ADE8-25DA-48CD-AAD7-1D9A350BD6EE}"/>
              </a:ext>
            </a:extLst>
          </p:cNvPr>
          <p:cNvGrpSpPr/>
          <p:nvPr/>
        </p:nvGrpSpPr>
        <p:grpSpPr>
          <a:xfrm>
            <a:off x="4726055" y="1196709"/>
            <a:ext cx="6005360" cy="4765230"/>
            <a:chOff x="4726055" y="1196709"/>
            <a:chExt cx="6005360" cy="4765230"/>
          </a:xfrm>
        </p:grpSpPr>
        <p:sp>
          <p:nvSpPr>
            <p:cNvPr id="99" name="Rectangle 98"/>
            <p:cNvSpPr/>
            <p:nvPr/>
          </p:nvSpPr>
          <p:spPr bwMode="gray">
            <a:xfrm>
              <a:off x="6036012" y="1995685"/>
              <a:ext cx="4685043" cy="793751"/>
            </a:xfrm>
            <a:prstGeom prst="rect">
              <a:avLst/>
            </a:prstGeom>
            <a:solidFill>
              <a:srgbClr val="92D050"/>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400" b="1" dirty="0">
                  <a:latin typeface="Huawei Sans" panose="020C0503030203020204" pitchFamily="34" charset="0"/>
                </a:rPr>
                <a:t>Bank core backbone network</a:t>
              </a:r>
              <a:endParaRPr kumimoji="0" lang="en-US" altLang="zh-CN" sz="1400" b="1" i="0" u="none" strike="noStrike" cap="none" normalizeH="0" dirty="0">
                <a:ln>
                  <a:noFill/>
                </a:ln>
                <a:solidFill>
                  <a:schemeClr val="tx1"/>
                </a:solidFill>
                <a:effectLst/>
                <a:latin typeface="Huawei Sans" panose="020C0503030203020204" pitchFamily="34" charset="0"/>
                <a:ea typeface="方正兰亭黑简体" panose="02000000000000000000" pitchFamily="2" charset="-122"/>
              </a:endParaRPr>
            </a:p>
          </p:txBody>
        </p:sp>
        <p:sp>
          <p:nvSpPr>
            <p:cNvPr id="643" name="Rectangle 642"/>
            <p:cNvSpPr/>
            <p:nvPr/>
          </p:nvSpPr>
          <p:spPr bwMode="gray">
            <a:xfrm>
              <a:off x="6036012" y="3562590"/>
              <a:ext cx="2250436" cy="361950"/>
            </a:xfrm>
            <a:prstGeom prst="rect">
              <a:avLst/>
            </a:prstGeom>
            <a:solidFill>
              <a:schemeClr val="accent2">
                <a:lumMod val="75000"/>
              </a:schemeClr>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400" dirty="0">
                  <a:solidFill>
                    <a:schemeClr val="bg1"/>
                  </a:solidFill>
                  <a:latin typeface="Huawei Sans" panose="020C0503030203020204" pitchFamily="34" charset="0"/>
                </a:rPr>
                <a:t>Tier-1 branch</a:t>
              </a:r>
              <a:endParaRPr kumimoji="0" lang="en-US" altLang="zh-CN" sz="1400" b="0" i="0" u="none" strike="noStrike" cap="none" normalizeH="0" dirty="0">
                <a:ln>
                  <a:noFill/>
                </a:ln>
                <a:solidFill>
                  <a:schemeClr val="bg1"/>
                </a:solidFill>
                <a:effectLst/>
                <a:latin typeface="Huawei Sans" panose="020C0503030203020204" pitchFamily="34" charset="0"/>
                <a:ea typeface="方正兰亭黑简体" panose="02000000000000000000" pitchFamily="2" charset="-122"/>
              </a:endParaRPr>
            </a:p>
          </p:txBody>
        </p:sp>
        <p:sp>
          <p:nvSpPr>
            <p:cNvPr id="645" name="Rectangle 644"/>
            <p:cNvSpPr/>
            <p:nvPr/>
          </p:nvSpPr>
          <p:spPr bwMode="gray">
            <a:xfrm>
              <a:off x="6036012" y="4550966"/>
              <a:ext cx="1090807" cy="443065"/>
            </a:xfrm>
            <a:prstGeom prst="rect">
              <a:avLst/>
            </a:prstGeom>
            <a:solidFill>
              <a:schemeClr val="accent2">
                <a:lumMod val="75000"/>
              </a:schemeClr>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400" dirty="0">
                  <a:solidFill>
                    <a:schemeClr val="bg1"/>
                  </a:solidFill>
                  <a:latin typeface="Huawei Sans" panose="020C0503030203020204" pitchFamily="34" charset="0"/>
                </a:rPr>
                <a:t>Tier-2 branch</a:t>
              </a:r>
              <a:endParaRPr kumimoji="0" lang="en-US" altLang="zh-CN" sz="1400" b="0" i="0" u="none" strike="noStrike" cap="none" normalizeH="0" dirty="0">
                <a:ln>
                  <a:noFill/>
                </a:ln>
                <a:solidFill>
                  <a:schemeClr val="bg1"/>
                </a:solidFill>
                <a:effectLst/>
                <a:latin typeface="Huawei Sans" panose="020C0503030203020204" pitchFamily="34" charset="0"/>
                <a:ea typeface="方正兰亭黑简体" panose="02000000000000000000" pitchFamily="2" charset="-122"/>
              </a:endParaRPr>
            </a:p>
          </p:txBody>
        </p:sp>
        <p:sp>
          <p:nvSpPr>
            <p:cNvPr id="647" name="Rectangle 646"/>
            <p:cNvSpPr/>
            <p:nvPr/>
          </p:nvSpPr>
          <p:spPr bwMode="gray">
            <a:xfrm>
              <a:off x="6036012" y="5599989"/>
              <a:ext cx="523018" cy="361950"/>
            </a:xfrm>
            <a:prstGeom prst="rect">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45720" rIns="0" bIns="45720" numCol="1" rtlCol="0" anchor="ctr" anchorCtr="0" compatLnSpc="1">
              <a:prstTxWarp prst="textNoShape">
                <a:avLst/>
              </a:prstTxWarp>
              <a:noAutofit/>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200" dirty="0">
                  <a:latin typeface="Huawei Sans" panose="020C0503030203020204" pitchFamily="34" charset="0"/>
                </a:rPr>
                <a:t>Branch</a:t>
              </a:r>
              <a:endParaRPr kumimoji="0" lang="en-US" altLang="zh-CN" sz="1200" b="0" i="0" u="none" strike="noStrike" cap="none" normalizeH="0" dirty="0">
                <a:ln>
                  <a:noFill/>
                </a:ln>
                <a:effectLst/>
                <a:latin typeface="Huawei Sans" panose="020C0503030203020204" pitchFamily="34" charset="0"/>
                <a:ea typeface="方正兰亭黑简体" panose="02000000000000000000" pitchFamily="2" charset="-122"/>
              </a:endParaRPr>
            </a:p>
          </p:txBody>
        </p:sp>
        <p:sp>
          <p:nvSpPr>
            <p:cNvPr id="653" name="Rectangle 652"/>
            <p:cNvSpPr/>
            <p:nvPr/>
          </p:nvSpPr>
          <p:spPr bwMode="gray">
            <a:xfrm>
              <a:off x="6603800" y="5599989"/>
              <a:ext cx="523018" cy="361950"/>
            </a:xfrm>
            <a:prstGeom prst="rect">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45720" rIns="0" bIns="45720" numCol="1" rtlCol="0" anchor="ctr" anchorCtr="0" compatLnSpc="1">
              <a:prstTxWarp prst="textNoShape">
                <a:avLst/>
              </a:prstTxWarp>
              <a:noAutofit/>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200" dirty="0">
                  <a:latin typeface="Huawei Sans" panose="020C0503030203020204" pitchFamily="34" charset="0"/>
                </a:rPr>
                <a:t>Branch</a:t>
              </a:r>
              <a:endParaRPr kumimoji="0" lang="en-US" altLang="zh-CN" sz="1200" b="0" i="0" u="none" strike="noStrike" cap="none" normalizeH="0" dirty="0">
                <a:ln>
                  <a:noFill/>
                </a:ln>
                <a:effectLst/>
                <a:latin typeface="Huawei Sans" panose="020C0503030203020204" pitchFamily="34" charset="0"/>
                <a:ea typeface="方正兰亭黑简体" panose="02000000000000000000" pitchFamily="2" charset="-122"/>
              </a:endParaRPr>
            </a:p>
          </p:txBody>
        </p:sp>
        <p:sp>
          <p:nvSpPr>
            <p:cNvPr id="654" name="Rectangle 653"/>
            <p:cNvSpPr/>
            <p:nvPr/>
          </p:nvSpPr>
          <p:spPr bwMode="gray">
            <a:xfrm>
              <a:off x="7195641" y="4544617"/>
              <a:ext cx="1090807" cy="443065"/>
            </a:xfrm>
            <a:prstGeom prst="rect">
              <a:avLst/>
            </a:prstGeom>
            <a:solidFill>
              <a:schemeClr val="accent2">
                <a:lumMod val="75000"/>
              </a:schemeClr>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400" dirty="0">
                  <a:solidFill>
                    <a:schemeClr val="bg1"/>
                  </a:solidFill>
                  <a:latin typeface="Huawei Sans" panose="020C0503030203020204" pitchFamily="34" charset="0"/>
                </a:rPr>
                <a:t>Tier-2 branch</a:t>
              </a:r>
              <a:endParaRPr kumimoji="0" lang="en-US" altLang="zh-CN" sz="1400" b="0" i="0" u="none" strike="noStrike" cap="none" normalizeH="0" dirty="0">
                <a:ln>
                  <a:noFill/>
                </a:ln>
                <a:solidFill>
                  <a:schemeClr val="bg1"/>
                </a:solidFill>
                <a:effectLst/>
                <a:latin typeface="Huawei Sans" panose="020C0503030203020204" pitchFamily="34" charset="0"/>
                <a:ea typeface="方正兰亭黑简体" panose="02000000000000000000" pitchFamily="2" charset="-122"/>
              </a:endParaRPr>
            </a:p>
          </p:txBody>
        </p:sp>
        <p:sp>
          <p:nvSpPr>
            <p:cNvPr id="655" name="Rectangle 654"/>
            <p:cNvSpPr/>
            <p:nvPr/>
          </p:nvSpPr>
          <p:spPr bwMode="gray">
            <a:xfrm>
              <a:off x="7195641" y="5599989"/>
              <a:ext cx="523018" cy="361950"/>
            </a:xfrm>
            <a:prstGeom prst="rect">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45720" rIns="0" bIns="45720" numCol="1" rtlCol="0" anchor="ctr" anchorCtr="0" compatLnSpc="1">
              <a:prstTxWarp prst="textNoShape">
                <a:avLst/>
              </a:prstTxWarp>
              <a:noAutofit/>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200" dirty="0">
                  <a:latin typeface="Huawei Sans" panose="020C0503030203020204" pitchFamily="34" charset="0"/>
                </a:rPr>
                <a:t>ATM</a:t>
              </a:r>
              <a:endParaRPr kumimoji="0" lang="en-US" altLang="zh-CN" sz="1200" b="0" i="0" u="none" strike="noStrike" cap="none" normalizeH="0" dirty="0">
                <a:ln>
                  <a:noFill/>
                </a:ln>
                <a:effectLst/>
                <a:latin typeface="Huawei Sans" panose="020C0503030203020204" pitchFamily="34" charset="0"/>
                <a:ea typeface="方正兰亭黑简体" panose="02000000000000000000" pitchFamily="2" charset="-122"/>
              </a:endParaRPr>
            </a:p>
          </p:txBody>
        </p:sp>
        <p:sp>
          <p:nvSpPr>
            <p:cNvPr id="656" name="Rectangle 655"/>
            <p:cNvSpPr/>
            <p:nvPr/>
          </p:nvSpPr>
          <p:spPr bwMode="gray">
            <a:xfrm>
              <a:off x="7763429" y="5599989"/>
              <a:ext cx="523018" cy="361950"/>
            </a:xfrm>
            <a:prstGeom prst="rect">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45720" rIns="0" bIns="45720" numCol="1" rtlCol="0" anchor="ctr" anchorCtr="0" compatLnSpc="1">
              <a:prstTxWarp prst="textNoShape">
                <a:avLst/>
              </a:prstTxWarp>
              <a:noAutofit/>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200" dirty="0">
                  <a:latin typeface="Huawei Sans" panose="020C0503030203020204" pitchFamily="34" charset="0"/>
                </a:rPr>
                <a:t>Branch</a:t>
              </a:r>
              <a:endParaRPr kumimoji="0" lang="en-US" altLang="zh-CN" sz="1200" b="0" i="0" u="none" strike="noStrike" cap="none" normalizeH="0" dirty="0">
                <a:ln>
                  <a:noFill/>
                </a:ln>
                <a:effectLst/>
                <a:latin typeface="Huawei Sans" panose="020C0503030203020204" pitchFamily="34" charset="0"/>
                <a:ea typeface="方正兰亭黑简体" panose="02000000000000000000" pitchFamily="2" charset="-122"/>
              </a:endParaRPr>
            </a:p>
          </p:txBody>
        </p:sp>
        <p:sp>
          <p:nvSpPr>
            <p:cNvPr id="657" name="Rectangle 656"/>
            <p:cNvSpPr/>
            <p:nvPr/>
          </p:nvSpPr>
          <p:spPr bwMode="gray">
            <a:xfrm>
              <a:off x="8470619" y="3562590"/>
              <a:ext cx="2250436" cy="361950"/>
            </a:xfrm>
            <a:prstGeom prst="rect">
              <a:avLst/>
            </a:prstGeom>
            <a:solidFill>
              <a:schemeClr val="accent2">
                <a:lumMod val="75000"/>
              </a:schemeClr>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400" dirty="0">
                  <a:solidFill>
                    <a:schemeClr val="bg1"/>
                  </a:solidFill>
                  <a:latin typeface="Huawei Sans" panose="020C0503030203020204" pitchFamily="34" charset="0"/>
                </a:rPr>
                <a:t>Tier-1 branch</a:t>
              </a:r>
              <a:endParaRPr kumimoji="0" lang="en-US" altLang="zh-CN" sz="1400" b="0" i="0" u="none" strike="noStrike" cap="none" normalizeH="0" dirty="0">
                <a:ln>
                  <a:noFill/>
                </a:ln>
                <a:solidFill>
                  <a:schemeClr val="bg1"/>
                </a:solidFill>
                <a:effectLst/>
                <a:latin typeface="Huawei Sans" panose="020C0503030203020204" pitchFamily="34" charset="0"/>
                <a:ea typeface="方正兰亭黑简体" panose="02000000000000000000" pitchFamily="2" charset="-122"/>
              </a:endParaRPr>
            </a:p>
          </p:txBody>
        </p:sp>
        <p:sp>
          <p:nvSpPr>
            <p:cNvPr id="658" name="Rectangle 657"/>
            <p:cNvSpPr/>
            <p:nvPr/>
          </p:nvSpPr>
          <p:spPr bwMode="gray">
            <a:xfrm>
              <a:off x="8470619" y="4550966"/>
              <a:ext cx="1090807" cy="443065"/>
            </a:xfrm>
            <a:prstGeom prst="rect">
              <a:avLst/>
            </a:prstGeom>
            <a:solidFill>
              <a:schemeClr val="accent2">
                <a:lumMod val="75000"/>
              </a:schemeClr>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400" dirty="0">
                  <a:solidFill>
                    <a:schemeClr val="bg1"/>
                  </a:solidFill>
                  <a:latin typeface="Huawei Sans" panose="020C0503030203020204" pitchFamily="34" charset="0"/>
                </a:rPr>
                <a:t>Tier-2 branch</a:t>
              </a:r>
              <a:endParaRPr kumimoji="0" lang="en-US" altLang="zh-CN" sz="1400" b="0" i="0" u="none" strike="noStrike" cap="none" normalizeH="0" dirty="0">
                <a:ln>
                  <a:noFill/>
                </a:ln>
                <a:solidFill>
                  <a:schemeClr val="bg1"/>
                </a:solidFill>
                <a:effectLst/>
                <a:latin typeface="Huawei Sans" panose="020C0503030203020204" pitchFamily="34" charset="0"/>
                <a:ea typeface="方正兰亭黑简体" panose="02000000000000000000" pitchFamily="2" charset="-122"/>
              </a:endParaRPr>
            </a:p>
          </p:txBody>
        </p:sp>
        <p:sp>
          <p:nvSpPr>
            <p:cNvPr id="659" name="Rectangle 658"/>
            <p:cNvSpPr/>
            <p:nvPr/>
          </p:nvSpPr>
          <p:spPr bwMode="gray">
            <a:xfrm>
              <a:off x="8470619" y="5599989"/>
              <a:ext cx="523018" cy="361950"/>
            </a:xfrm>
            <a:prstGeom prst="rect">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45720" rIns="0" bIns="45720" numCol="1" rtlCol="0" anchor="ctr" anchorCtr="0" compatLnSpc="1">
              <a:prstTxWarp prst="textNoShape">
                <a:avLst/>
              </a:prstTxWarp>
              <a:noAutofit/>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200" dirty="0">
                  <a:latin typeface="Huawei Sans" panose="020C0503030203020204" pitchFamily="34" charset="0"/>
                </a:rPr>
                <a:t>Self-service</a:t>
              </a:r>
              <a:endParaRPr kumimoji="0" lang="en-US" altLang="zh-CN" sz="1200" b="0" i="0" u="none" strike="noStrike" cap="none" normalizeH="0" dirty="0">
                <a:ln>
                  <a:noFill/>
                </a:ln>
                <a:effectLst/>
                <a:latin typeface="Huawei Sans" panose="020C0503030203020204" pitchFamily="34" charset="0"/>
                <a:ea typeface="方正兰亭黑简体" panose="02000000000000000000" pitchFamily="2" charset="-122"/>
              </a:endParaRPr>
            </a:p>
          </p:txBody>
        </p:sp>
        <p:sp>
          <p:nvSpPr>
            <p:cNvPr id="660" name="Rectangle 659"/>
            <p:cNvSpPr/>
            <p:nvPr/>
          </p:nvSpPr>
          <p:spPr bwMode="gray">
            <a:xfrm>
              <a:off x="9038407" y="5599989"/>
              <a:ext cx="523018" cy="361950"/>
            </a:xfrm>
            <a:prstGeom prst="rect">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45720" rIns="0" bIns="45720" numCol="1" rtlCol="0" anchor="ctr" anchorCtr="0" compatLnSpc="1">
              <a:prstTxWarp prst="textNoShape">
                <a:avLst/>
              </a:prstTxWarp>
              <a:noAutofit/>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200" dirty="0">
                  <a:latin typeface="Huawei Sans" panose="020C0503030203020204" pitchFamily="34" charset="0"/>
                </a:rPr>
                <a:t>Branch</a:t>
              </a:r>
              <a:endParaRPr kumimoji="0" lang="en-US" altLang="zh-CN" sz="1200" b="0" i="0" u="none" strike="noStrike" cap="none" normalizeH="0" dirty="0">
                <a:ln>
                  <a:noFill/>
                </a:ln>
                <a:effectLst/>
                <a:latin typeface="Huawei Sans" panose="020C0503030203020204" pitchFamily="34" charset="0"/>
                <a:ea typeface="方正兰亭黑简体" panose="02000000000000000000" pitchFamily="2" charset="-122"/>
              </a:endParaRPr>
            </a:p>
          </p:txBody>
        </p:sp>
        <p:sp>
          <p:nvSpPr>
            <p:cNvPr id="662" name="Rectangle 661"/>
            <p:cNvSpPr/>
            <p:nvPr/>
          </p:nvSpPr>
          <p:spPr bwMode="gray">
            <a:xfrm>
              <a:off x="9640608" y="4587297"/>
              <a:ext cx="523018" cy="361950"/>
            </a:xfrm>
            <a:prstGeom prst="rect">
              <a:avLst/>
            </a:prstGeom>
            <a:solidFill>
              <a:schemeClr val="bg1">
                <a:lumMod val="85000"/>
              </a:schemeClr>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200" dirty="0">
                  <a:latin typeface="Huawei Sans" panose="020C0503030203020204" pitchFamily="34" charset="0"/>
                </a:rPr>
                <a:t>ATM</a:t>
              </a:r>
              <a:endParaRPr kumimoji="0" lang="en-US" altLang="zh-CN" sz="1200" b="0" i="0" u="none" strike="noStrike" cap="none" normalizeH="0" dirty="0">
                <a:ln>
                  <a:noFill/>
                </a:ln>
                <a:effectLst/>
                <a:latin typeface="Huawei Sans" panose="020C0503030203020204" pitchFamily="34" charset="0"/>
                <a:ea typeface="方正兰亭黑简体" panose="02000000000000000000" pitchFamily="2" charset="-122"/>
              </a:endParaRPr>
            </a:p>
          </p:txBody>
        </p:sp>
        <p:sp>
          <p:nvSpPr>
            <p:cNvPr id="663" name="Rectangle 662"/>
            <p:cNvSpPr/>
            <p:nvPr/>
          </p:nvSpPr>
          <p:spPr bwMode="gray">
            <a:xfrm>
              <a:off x="10208397" y="4582886"/>
              <a:ext cx="523018" cy="366361"/>
            </a:xfrm>
            <a:prstGeom prst="rect">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45720" rIns="0" bIns="45720" numCol="1" rtlCol="0" anchor="ctr" anchorCtr="0" compatLnSpc="1">
              <a:prstTxWarp prst="textNoShape">
                <a:avLst/>
              </a:prstTxWarp>
              <a:noAutofit/>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200" dirty="0">
                  <a:latin typeface="Huawei Sans" panose="020C0503030203020204" pitchFamily="34" charset="0"/>
                </a:rPr>
                <a:t>Branch</a:t>
              </a:r>
              <a:endParaRPr kumimoji="0" lang="en-US" altLang="zh-CN" sz="1200" b="0" i="0" u="none" strike="noStrike" cap="none" normalizeH="0" dirty="0">
                <a:ln>
                  <a:noFill/>
                </a:ln>
                <a:effectLst/>
                <a:latin typeface="Huawei Sans" panose="020C0503030203020204" pitchFamily="34" charset="0"/>
                <a:ea typeface="方正兰亭黑简体" panose="02000000000000000000" pitchFamily="2" charset="-122"/>
              </a:endParaRPr>
            </a:p>
          </p:txBody>
        </p:sp>
        <p:sp>
          <p:nvSpPr>
            <p:cNvPr id="664" name="Rectangle 663"/>
            <p:cNvSpPr/>
            <p:nvPr/>
          </p:nvSpPr>
          <p:spPr bwMode="gray">
            <a:xfrm>
              <a:off x="6036012" y="1196709"/>
              <a:ext cx="2250436" cy="361950"/>
            </a:xfrm>
            <a:prstGeom prst="rect">
              <a:avLst/>
            </a:prstGeom>
            <a:solidFill>
              <a:srgbClr val="FFC000"/>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400" dirty="0">
                  <a:latin typeface="Huawei Sans" panose="020C0503030203020204" pitchFamily="34" charset="0"/>
                </a:rPr>
                <a:t>Distributed DC</a:t>
              </a:r>
              <a:endParaRPr kumimoji="0" lang="en-US" altLang="zh-CN" sz="1400" b="0" i="0" u="none" strike="noStrike" cap="none" normalizeH="0" dirty="0">
                <a:ln>
                  <a:noFill/>
                </a:ln>
                <a:solidFill>
                  <a:schemeClr val="tx1"/>
                </a:solidFill>
                <a:effectLst/>
                <a:latin typeface="Huawei Sans" panose="020C0503030203020204" pitchFamily="34" charset="0"/>
                <a:ea typeface="方正兰亭黑简体" panose="02000000000000000000" pitchFamily="2" charset="-122"/>
              </a:endParaRPr>
            </a:p>
          </p:txBody>
        </p:sp>
        <p:sp>
          <p:nvSpPr>
            <p:cNvPr id="665" name="Rectangle 664"/>
            <p:cNvSpPr/>
            <p:nvPr/>
          </p:nvSpPr>
          <p:spPr bwMode="gray">
            <a:xfrm>
              <a:off x="8470619" y="1196709"/>
              <a:ext cx="2250436" cy="361950"/>
            </a:xfrm>
            <a:prstGeom prst="rect">
              <a:avLst/>
            </a:prstGeom>
            <a:solidFill>
              <a:srgbClr val="FFC000"/>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400" dirty="0">
                  <a:latin typeface="Huawei Sans" panose="020C0503030203020204" pitchFamily="34" charset="0"/>
                </a:rPr>
                <a:t>Distributed service center</a:t>
              </a:r>
              <a:endParaRPr kumimoji="0" lang="en-US" altLang="zh-CN" sz="1400" b="0" i="0" u="none" strike="noStrike" cap="none" normalizeH="0" dirty="0">
                <a:ln>
                  <a:noFill/>
                </a:ln>
                <a:solidFill>
                  <a:schemeClr val="tx1"/>
                </a:solidFill>
                <a:effectLst/>
                <a:latin typeface="Huawei Sans" panose="020C0503030203020204" pitchFamily="34" charset="0"/>
                <a:ea typeface="方正兰亭黑简体" panose="02000000000000000000" pitchFamily="2" charset="-122"/>
              </a:endParaRPr>
            </a:p>
          </p:txBody>
        </p:sp>
        <p:sp>
          <p:nvSpPr>
            <p:cNvPr id="666" name="Rectangle 665"/>
            <p:cNvSpPr/>
            <p:nvPr/>
          </p:nvSpPr>
          <p:spPr bwMode="gray">
            <a:xfrm>
              <a:off x="4726624" y="3036486"/>
              <a:ext cx="1125216" cy="659576"/>
            </a:xfrm>
            <a:prstGeom prst="rect">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45720" rIns="0" bIns="45720" numCol="1" rtlCol="0" anchor="ctr" anchorCtr="0" compatLnSpc="1">
              <a:prstTxWarp prst="textNoShape">
                <a:avLst/>
              </a:prstTxWarp>
              <a:noAutofit/>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400" dirty="0">
                  <a:latin typeface="Huawei Sans" panose="020C0503030203020204" pitchFamily="34" charset="0"/>
                </a:rPr>
                <a:t>Branch service network</a:t>
              </a:r>
              <a:endParaRPr kumimoji="0" lang="en-US" altLang="zh-CN" sz="1400" b="0" i="0" u="none" strike="noStrike" cap="none" normalizeH="0" dirty="0">
                <a:ln>
                  <a:noFill/>
                </a:ln>
                <a:effectLst/>
                <a:latin typeface="Huawei Sans" panose="020C0503030203020204" pitchFamily="34" charset="0"/>
                <a:ea typeface="方正兰亭黑简体" panose="02000000000000000000" pitchFamily="2" charset="-122"/>
              </a:endParaRPr>
            </a:p>
          </p:txBody>
        </p:sp>
        <p:sp>
          <p:nvSpPr>
            <p:cNvPr id="667" name="Rectangle 666"/>
            <p:cNvSpPr/>
            <p:nvPr/>
          </p:nvSpPr>
          <p:spPr bwMode="gray">
            <a:xfrm>
              <a:off x="4726624" y="3813543"/>
              <a:ext cx="1125216" cy="361950"/>
            </a:xfrm>
            <a:prstGeom prst="rect">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45720" rIns="0" bIns="45720" numCol="1" rtlCol="0" anchor="ctr" anchorCtr="0" compatLnSpc="1">
              <a:prstTxWarp prst="textNoShape">
                <a:avLst/>
              </a:prstTxWarp>
              <a:noAutofit/>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400" dirty="0">
                  <a:latin typeface="Huawei Sans" panose="020C0503030203020204" pitchFamily="34" charset="0"/>
                </a:rPr>
                <a:t>Branch LAN</a:t>
              </a:r>
              <a:endParaRPr kumimoji="0" lang="en-US" altLang="zh-CN" sz="1400" b="0" i="0" u="none" strike="noStrike" cap="none" normalizeH="0" dirty="0">
                <a:ln>
                  <a:noFill/>
                </a:ln>
                <a:effectLst/>
                <a:latin typeface="Huawei Sans" panose="020C0503030203020204" pitchFamily="34" charset="0"/>
                <a:ea typeface="方正兰亭黑简体" panose="02000000000000000000" pitchFamily="2" charset="-122"/>
              </a:endParaRPr>
            </a:p>
          </p:txBody>
        </p:sp>
        <p:sp>
          <p:nvSpPr>
            <p:cNvPr id="668" name="Rectangle 667"/>
            <p:cNvSpPr/>
            <p:nvPr/>
          </p:nvSpPr>
          <p:spPr bwMode="gray">
            <a:xfrm>
              <a:off x="4726055" y="4550966"/>
              <a:ext cx="1125216" cy="443065"/>
            </a:xfrm>
            <a:prstGeom prst="rect">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45720" rIns="0" bIns="45720" numCol="1" rtlCol="0" anchor="ctr" anchorCtr="0" compatLnSpc="1">
              <a:prstTxWarp prst="textNoShape">
                <a:avLst/>
              </a:prstTxWarp>
              <a:noAutofit/>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400" dirty="0">
                  <a:latin typeface="Huawei Sans" panose="020C0503030203020204" pitchFamily="34" charset="0"/>
                </a:rPr>
                <a:t>Branch LAN</a:t>
              </a:r>
              <a:endParaRPr kumimoji="0" lang="en-US" altLang="zh-CN" sz="1400" b="0" i="0" u="none" strike="noStrike" cap="none" normalizeH="0" dirty="0">
                <a:ln>
                  <a:noFill/>
                </a:ln>
                <a:effectLst/>
                <a:latin typeface="Huawei Sans" panose="020C0503030203020204" pitchFamily="34" charset="0"/>
                <a:ea typeface="方正兰亭黑简体" panose="02000000000000000000" pitchFamily="2" charset="-122"/>
              </a:endParaRPr>
            </a:p>
          </p:txBody>
        </p:sp>
        <p:cxnSp>
          <p:nvCxnSpPr>
            <p:cNvPr id="101" name="Straight Connector 100"/>
            <p:cNvCxnSpPr>
              <a:cxnSpLocks/>
              <a:stCxn id="664" idx="2"/>
            </p:cNvCxnSpPr>
            <p:nvPr/>
          </p:nvCxnSpPr>
          <p:spPr bwMode="gray">
            <a:xfrm>
              <a:off x="7161230" y="1558659"/>
              <a:ext cx="0" cy="437026"/>
            </a:xfrm>
            <a:prstGeom prst="line">
              <a:avLst/>
            </a:prstGeom>
            <a:solidFill>
              <a:schemeClr val="accent1"/>
            </a:solidFill>
            <a:ln w="28575" cap="flat" cmpd="sng" algn="ctr">
              <a:solidFill>
                <a:srgbClr val="00B0F0"/>
              </a:solidFill>
              <a:prstDash val="solid"/>
              <a:round/>
              <a:headEnd type="none" w="med" len="med"/>
              <a:tailEnd type="none" w="med" len="med"/>
            </a:ln>
            <a:effectLst/>
          </p:spPr>
        </p:cxnSp>
        <p:cxnSp>
          <p:nvCxnSpPr>
            <p:cNvPr id="669" name="Straight Connector 668"/>
            <p:cNvCxnSpPr>
              <a:cxnSpLocks/>
              <a:stCxn id="665" idx="2"/>
            </p:cNvCxnSpPr>
            <p:nvPr/>
          </p:nvCxnSpPr>
          <p:spPr bwMode="gray">
            <a:xfrm>
              <a:off x="9595837" y="1558659"/>
              <a:ext cx="0" cy="437026"/>
            </a:xfrm>
            <a:prstGeom prst="line">
              <a:avLst/>
            </a:prstGeom>
            <a:solidFill>
              <a:schemeClr val="accent1"/>
            </a:solidFill>
            <a:ln w="28575" cap="flat" cmpd="sng" algn="ctr">
              <a:solidFill>
                <a:srgbClr val="00B0F0"/>
              </a:solidFill>
              <a:prstDash val="solid"/>
              <a:round/>
              <a:headEnd type="none" w="med" len="med"/>
              <a:tailEnd type="none" w="med" len="med"/>
            </a:ln>
            <a:effectLst/>
          </p:spPr>
        </p:cxnSp>
        <p:cxnSp>
          <p:nvCxnSpPr>
            <p:cNvPr id="670" name="Straight Connector 669"/>
            <p:cNvCxnSpPr>
              <a:cxnSpLocks/>
              <a:endCxn id="643" idx="0"/>
            </p:cNvCxnSpPr>
            <p:nvPr/>
          </p:nvCxnSpPr>
          <p:spPr bwMode="gray">
            <a:xfrm>
              <a:off x="7161230" y="2789436"/>
              <a:ext cx="0" cy="773154"/>
            </a:xfrm>
            <a:prstGeom prst="line">
              <a:avLst/>
            </a:prstGeom>
            <a:solidFill>
              <a:schemeClr val="accent1"/>
            </a:solidFill>
            <a:ln w="28575" cap="flat" cmpd="sng" algn="ctr">
              <a:solidFill>
                <a:srgbClr val="00B0F0"/>
              </a:solidFill>
              <a:prstDash val="solid"/>
              <a:round/>
              <a:headEnd type="none" w="med" len="med"/>
              <a:tailEnd type="none" w="med" len="med"/>
            </a:ln>
            <a:effectLst/>
          </p:spPr>
        </p:cxnSp>
        <p:cxnSp>
          <p:nvCxnSpPr>
            <p:cNvPr id="671" name="Straight Connector 670"/>
            <p:cNvCxnSpPr>
              <a:cxnSpLocks/>
              <a:endCxn id="657" idx="0"/>
            </p:cNvCxnSpPr>
            <p:nvPr/>
          </p:nvCxnSpPr>
          <p:spPr bwMode="gray">
            <a:xfrm>
              <a:off x="9595837" y="2789436"/>
              <a:ext cx="0" cy="773154"/>
            </a:xfrm>
            <a:prstGeom prst="line">
              <a:avLst/>
            </a:prstGeom>
            <a:solidFill>
              <a:schemeClr val="accent1"/>
            </a:solidFill>
            <a:ln w="28575" cap="flat" cmpd="sng" algn="ctr">
              <a:solidFill>
                <a:srgbClr val="00B0F0"/>
              </a:solidFill>
              <a:prstDash val="solid"/>
              <a:round/>
              <a:headEnd type="none" w="med" len="med"/>
              <a:tailEnd type="none" w="med" len="med"/>
            </a:ln>
            <a:effectLst/>
          </p:spPr>
        </p:cxnSp>
        <p:cxnSp>
          <p:nvCxnSpPr>
            <p:cNvPr id="672" name="Straight Connector 671"/>
            <p:cNvCxnSpPr>
              <a:cxnSpLocks/>
              <a:endCxn id="645" idx="0"/>
            </p:cNvCxnSpPr>
            <p:nvPr/>
          </p:nvCxnSpPr>
          <p:spPr bwMode="gray">
            <a:xfrm>
              <a:off x="6581416" y="3916910"/>
              <a:ext cx="0" cy="634056"/>
            </a:xfrm>
            <a:prstGeom prst="line">
              <a:avLst/>
            </a:prstGeom>
            <a:solidFill>
              <a:schemeClr val="accent1"/>
            </a:solidFill>
            <a:ln w="28575" cap="flat" cmpd="sng" algn="ctr">
              <a:solidFill>
                <a:srgbClr val="00B0F0"/>
              </a:solidFill>
              <a:prstDash val="solid"/>
              <a:round/>
              <a:headEnd type="none" w="med" len="med"/>
              <a:tailEnd type="none" w="med" len="med"/>
            </a:ln>
            <a:effectLst/>
          </p:spPr>
        </p:cxnSp>
        <p:cxnSp>
          <p:nvCxnSpPr>
            <p:cNvPr id="673" name="Straight Connector 672"/>
            <p:cNvCxnSpPr>
              <a:cxnSpLocks/>
              <a:endCxn id="654" idx="0"/>
            </p:cNvCxnSpPr>
            <p:nvPr/>
          </p:nvCxnSpPr>
          <p:spPr bwMode="gray">
            <a:xfrm>
              <a:off x="7741045" y="3924540"/>
              <a:ext cx="0" cy="620077"/>
            </a:xfrm>
            <a:prstGeom prst="line">
              <a:avLst/>
            </a:prstGeom>
            <a:solidFill>
              <a:schemeClr val="accent1"/>
            </a:solidFill>
            <a:ln w="28575" cap="flat" cmpd="sng" algn="ctr">
              <a:solidFill>
                <a:srgbClr val="00B0F0"/>
              </a:solidFill>
              <a:prstDash val="solid"/>
              <a:round/>
              <a:headEnd type="none" w="med" len="med"/>
              <a:tailEnd type="none" w="med" len="med"/>
            </a:ln>
            <a:effectLst/>
          </p:spPr>
        </p:cxnSp>
        <p:cxnSp>
          <p:nvCxnSpPr>
            <p:cNvPr id="674" name="Straight Connector 673"/>
            <p:cNvCxnSpPr>
              <a:cxnSpLocks/>
              <a:endCxn id="658" idx="0"/>
            </p:cNvCxnSpPr>
            <p:nvPr/>
          </p:nvCxnSpPr>
          <p:spPr bwMode="gray">
            <a:xfrm>
              <a:off x="9016023" y="3924540"/>
              <a:ext cx="0" cy="626426"/>
            </a:xfrm>
            <a:prstGeom prst="line">
              <a:avLst/>
            </a:prstGeom>
            <a:solidFill>
              <a:schemeClr val="accent1"/>
            </a:solidFill>
            <a:ln w="28575" cap="flat" cmpd="sng" algn="ctr">
              <a:solidFill>
                <a:srgbClr val="00B0F0"/>
              </a:solidFill>
              <a:prstDash val="solid"/>
              <a:round/>
              <a:headEnd type="none" w="med" len="med"/>
              <a:tailEnd type="none" w="med" len="med"/>
            </a:ln>
            <a:effectLst/>
          </p:spPr>
        </p:cxnSp>
        <p:cxnSp>
          <p:nvCxnSpPr>
            <p:cNvPr id="683" name="Straight Connector 682"/>
            <p:cNvCxnSpPr>
              <a:cxnSpLocks/>
              <a:endCxn id="647" idx="0"/>
            </p:cNvCxnSpPr>
            <p:nvPr/>
          </p:nvCxnSpPr>
          <p:spPr bwMode="gray">
            <a:xfrm>
              <a:off x="6297521" y="4987682"/>
              <a:ext cx="0" cy="612307"/>
            </a:xfrm>
            <a:prstGeom prst="line">
              <a:avLst/>
            </a:prstGeom>
            <a:solidFill>
              <a:schemeClr val="accent1"/>
            </a:solidFill>
            <a:ln w="28575" cap="flat" cmpd="sng" algn="ctr">
              <a:solidFill>
                <a:srgbClr val="00B0F0"/>
              </a:solidFill>
              <a:prstDash val="solid"/>
              <a:round/>
              <a:headEnd type="none" w="med" len="med"/>
              <a:tailEnd type="none" w="med" len="med"/>
            </a:ln>
            <a:effectLst/>
          </p:spPr>
        </p:cxnSp>
        <p:cxnSp>
          <p:nvCxnSpPr>
            <p:cNvPr id="686" name="Straight Connector 685"/>
            <p:cNvCxnSpPr>
              <a:cxnSpLocks/>
              <a:endCxn id="653" idx="0"/>
            </p:cNvCxnSpPr>
            <p:nvPr/>
          </p:nvCxnSpPr>
          <p:spPr bwMode="gray">
            <a:xfrm>
              <a:off x="6865309" y="4994031"/>
              <a:ext cx="0" cy="605958"/>
            </a:xfrm>
            <a:prstGeom prst="line">
              <a:avLst/>
            </a:prstGeom>
            <a:solidFill>
              <a:schemeClr val="accent1"/>
            </a:solidFill>
            <a:ln w="28575" cap="flat" cmpd="sng" algn="ctr">
              <a:solidFill>
                <a:srgbClr val="00B0F0"/>
              </a:solidFill>
              <a:prstDash val="solid"/>
              <a:round/>
              <a:headEnd type="none" w="med" len="med"/>
              <a:tailEnd type="none" w="med" len="med"/>
            </a:ln>
            <a:effectLst/>
          </p:spPr>
        </p:cxnSp>
        <p:cxnSp>
          <p:nvCxnSpPr>
            <p:cNvPr id="689" name="Straight Connector 688"/>
            <p:cNvCxnSpPr>
              <a:cxnSpLocks/>
              <a:endCxn id="655" idx="0"/>
            </p:cNvCxnSpPr>
            <p:nvPr/>
          </p:nvCxnSpPr>
          <p:spPr bwMode="gray">
            <a:xfrm>
              <a:off x="7457150" y="4994031"/>
              <a:ext cx="0" cy="605958"/>
            </a:xfrm>
            <a:prstGeom prst="line">
              <a:avLst/>
            </a:prstGeom>
            <a:solidFill>
              <a:schemeClr val="accent1"/>
            </a:solidFill>
            <a:ln w="28575" cap="flat" cmpd="sng" algn="ctr">
              <a:solidFill>
                <a:srgbClr val="00B0F0"/>
              </a:solidFill>
              <a:prstDash val="solid"/>
              <a:round/>
              <a:headEnd type="none" w="med" len="med"/>
              <a:tailEnd type="none" w="med" len="med"/>
            </a:ln>
            <a:effectLst/>
          </p:spPr>
        </p:cxnSp>
        <p:cxnSp>
          <p:nvCxnSpPr>
            <p:cNvPr id="692" name="Straight Connector 691"/>
            <p:cNvCxnSpPr>
              <a:cxnSpLocks/>
              <a:endCxn id="656" idx="0"/>
            </p:cNvCxnSpPr>
            <p:nvPr/>
          </p:nvCxnSpPr>
          <p:spPr bwMode="gray">
            <a:xfrm>
              <a:off x="8024938" y="4994031"/>
              <a:ext cx="0" cy="605958"/>
            </a:xfrm>
            <a:prstGeom prst="line">
              <a:avLst/>
            </a:prstGeom>
            <a:solidFill>
              <a:schemeClr val="accent1"/>
            </a:solidFill>
            <a:ln w="28575" cap="flat" cmpd="sng" algn="ctr">
              <a:solidFill>
                <a:srgbClr val="00B0F0"/>
              </a:solidFill>
              <a:prstDash val="solid"/>
              <a:round/>
              <a:headEnd type="none" w="med" len="med"/>
              <a:tailEnd type="none" w="med" len="med"/>
            </a:ln>
            <a:effectLst/>
          </p:spPr>
        </p:cxnSp>
        <p:cxnSp>
          <p:nvCxnSpPr>
            <p:cNvPr id="695" name="Straight Connector 694"/>
            <p:cNvCxnSpPr>
              <a:cxnSpLocks/>
              <a:endCxn id="659" idx="0"/>
            </p:cNvCxnSpPr>
            <p:nvPr/>
          </p:nvCxnSpPr>
          <p:spPr bwMode="gray">
            <a:xfrm>
              <a:off x="8732128" y="4987682"/>
              <a:ext cx="0" cy="612307"/>
            </a:xfrm>
            <a:prstGeom prst="line">
              <a:avLst/>
            </a:prstGeom>
            <a:solidFill>
              <a:schemeClr val="accent1"/>
            </a:solidFill>
            <a:ln w="28575" cap="flat" cmpd="sng" algn="ctr">
              <a:solidFill>
                <a:srgbClr val="00B0F0"/>
              </a:solidFill>
              <a:prstDash val="solid"/>
              <a:round/>
              <a:headEnd type="none" w="med" len="med"/>
              <a:tailEnd type="none" w="med" len="med"/>
            </a:ln>
            <a:effectLst/>
          </p:spPr>
        </p:cxnSp>
        <p:cxnSp>
          <p:nvCxnSpPr>
            <p:cNvPr id="698" name="Straight Connector 697"/>
            <p:cNvCxnSpPr>
              <a:cxnSpLocks/>
              <a:endCxn id="660" idx="0"/>
            </p:cNvCxnSpPr>
            <p:nvPr/>
          </p:nvCxnSpPr>
          <p:spPr bwMode="gray">
            <a:xfrm>
              <a:off x="9299916" y="4994031"/>
              <a:ext cx="0" cy="605958"/>
            </a:xfrm>
            <a:prstGeom prst="line">
              <a:avLst/>
            </a:prstGeom>
            <a:solidFill>
              <a:schemeClr val="accent1"/>
            </a:solidFill>
            <a:ln w="28575" cap="flat" cmpd="sng" algn="ctr">
              <a:solidFill>
                <a:srgbClr val="00B0F0"/>
              </a:solidFill>
              <a:prstDash val="solid"/>
              <a:round/>
              <a:headEnd type="none" w="med" len="med"/>
              <a:tailEnd type="none" w="med" len="med"/>
            </a:ln>
            <a:effectLst/>
          </p:spPr>
        </p:cxnSp>
        <p:cxnSp>
          <p:nvCxnSpPr>
            <p:cNvPr id="701" name="Straight Connector 700"/>
            <p:cNvCxnSpPr>
              <a:cxnSpLocks/>
              <a:endCxn id="662" idx="0"/>
            </p:cNvCxnSpPr>
            <p:nvPr/>
          </p:nvCxnSpPr>
          <p:spPr bwMode="gray">
            <a:xfrm>
              <a:off x="9902117" y="3916910"/>
              <a:ext cx="0" cy="670387"/>
            </a:xfrm>
            <a:prstGeom prst="line">
              <a:avLst/>
            </a:prstGeom>
            <a:solidFill>
              <a:schemeClr val="accent1"/>
            </a:solidFill>
            <a:ln w="28575" cap="flat" cmpd="sng" algn="ctr">
              <a:solidFill>
                <a:srgbClr val="00B0F0"/>
              </a:solidFill>
              <a:prstDash val="solid"/>
              <a:round/>
              <a:headEnd type="none" w="med" len="med"/>
              <a:tailEnd type="none" w="med" len="med"/>
            </a:ln>
            <a:effectLst/>
          </p:spPr>
        </p:cxnSp>
        <p:cxnSp>
          <p:nvCxnSpPr>
            <p:cNvPr id="704" name="Straight Connector 703"/>
            <p:cNvCxnSpPr>
              <a:cxnSpLocks/>
              <a:endCxn id="663" idx="0"/>
            </p:cNvCxnSpPr>
            <p:nvPr/>
          </p:nvCxnSpPr>
          <p:spPr bwMode="gray">
            <a:xfrm>
              <a:off x="10469906" y="3924540"/>
              <a:ext cx="0" cy="658346"/>
            </a:xfrm>
            <a:prstGeom prst="line">
              <a:avLst/>
            </a:prstGeom>
            <a:solidFill>
              <a:schemeClr val="accent1"/>
            </a:solidFill>
            <a:ln w="28575" cap="flat" cmpd="sng" algn="ctr">
              <a:solidFill>
                <a:srgbClr val="00B0F0"/>
              </a:solidFill>
              <a:prstDash val="solid"/>
              <a:round/>
              <a:headEnd type="none" w="med" len="med"/>
              <a:tailEnd type="none" w="med" len="med"/>
            </a:ln>
            <a:effectLst/>
          </p:spPr>
        </p:cxnSp>
        <p:cxnSp>
          <p:nvCxnSpPr>
            <p:cNvPr id="707" name="Straight Connector 706"/>
            <p:cNvCxnSpPr>
              <a:cxnSpLocks/>
              <a:stCxn id="643" idx="1"/>
              <a:endCxn id="666" idx="3"/>
            </p:cNvCxnSpPr>
            <p:nvPr/>
          </p:nvCxnSpPr>
          <p:spPr bwMode="gray">
            <a:xfrm flipH="1" flipV="1">
              <a:off x="5851840" y="3366274"/>
              <a:ext cx="184172" cy="377291"/>
            </a:xfrm>
            <a:prstGeom prst="line">
              <a:avLst/>
            </a:prstGeom>
            <a:solidFill>
              <a:schemeClr val="accent1"/>
            </a:solidFill>
            <a:ln w="28575" cap="flat" cmpd="sng" algn="ctr">
              <a:solidFill>
                <a:srgbClr val="00B0F0"/>
              </a:solidFill>
              <a:prstDash val="solid"/>
              <a:round/>
              <a:headEnd type="none" w="med" len="med"/>
              <a:tailEnd type="none" w="med" len="med"/>
            </a:ln>
            <a:effectLst/>
          </p:spPr>
        </p:cxnSp>
        <p:cxnSp>
          <p:nvCxnSpPr>
            <p:cNvPr id="710" name="Straight Connector 709"/>
            <p:cNvCxnSpPr>
              <a:cxnSpLocks/>
              <a:stCxn id="643" idx="1"/>
              <a:endCxn id="667" idx="3"/>
            </p:cNvCxnSpPr>
            <p:nvPr/>
          </p:nvCxnSpPr>
          <p:spPr bwMode="gray">
            <a:xfrm flipH="1">
              <a:off x="5851840" y="3743565"/>
              <a:ext cx="184172" cy="250953"/>
            </a:xfrm>
            <a:prstGeom prst="line">
              <a:avLst/>
            </a:prstGeom>
            <a:solidFill>
              <a:schemeClr val="accent1"/>
            </a:solidFill>
            <a:ln w="28575" cap="flat" cmpd="sng" algn="ctr">
              <a:solidFill>
                <a:srgbClr val="00B0F0"/>
              </a:solidFill>
              <a:prstDash val="solid"/>
              <a:round/>
              <a:headEnd type="none" w="med" len="med"/>
              <a:tailEnd type="none" w="med" len="med"/>
            </a:ln>
            <a:effectLst/>
          </p:spPr>
        </p:cxnSp>
        <p:cxnSp>
          <p:nvCxnSpPr>
            <p:cNvPr id="713" name="Straight Connector 712"/>
            <p:cNvCxnSpPr>
              <a:cxnSpLocks/>
              <a:stCxn id="645" idx="1"/>
              <a:endCxn id="668" idx="3"/>
            </p:cNvCxnSpPr>
            <p:nvPr/>
          </p:nvCxnSpPr>
          <p:spPr bwMode="gray">
            <a:xfrm flipH="1">
              <a:off x="5851271" y="4772499"/>
              <a:ext cx="184741" cy="0"/>
            </a:xfrm>
            <a:prstGeom prst="line">
              <a:avLst/>
            </a:prstGeom>
            <a:solidFill>
              <a:schemeClr val="accent1"/>
            </a:solidFill>
            <a:ln w="28575" cap="flat" cmpd="sng" algn="ctr">
              <a:solidFill>
                <a:srgbClr val="00B0F0"/>
              </a:solidFill>
              <a:prstDash val="solid"/>
              <a:round/>
              <a:headEnd type="none" w="med" len="med"/>
              <a:tailEnd type="none" w="med" len="med"/>
            </a:ln>
            <a:effectLst/>
          </p:spPr>
        </p:cxnSp>
        <p:sp>
          <p:nvSpPr>
            <p:cNvPr id="720" name="TextBox 719"/>
            <p:cNvSpPr txBox="1"/>
            <p:nvPr/>
          </p:nvSpPr>
          <p:spPr bwMode="gray">
            <a:xfrm>
              <a:off x="7938931" y="3100788"/>
              <a:ext cx="954107" cy="276999"/>
            </a:xfrm>
            <a:prstGeom prst="rect">
              <a:avLst/>
            </a:prstGeom>
            <a:noFill/>
          </p:spPr>
          <p:txBody>
            <a:bodyPr wrap="square" rtlCol="0">
              <a:noAutofit/>
            </a:bodyPr>
            <a:lstStyle/>
            <a:p>
              <a:pPr fontAlgn="ctr"/>
              <a:r>
                <a:rPr lang="en-US" sz="1200" dirty="0">
                  <a:latin typeface="Huawei Sans" panose="020C0503030203020204" pitchFamily="34" charset="0"/>
                </a:rPr>
                <a:t>MSTP/SDH</a:t>
              </a:r>
              <a:endParaRPr lang="en-US" altLang="zh-CN" dirty="0">
                <a:latin typeface="Huawei Sans" panose="020C0503030203020204" pitchFamily="34" charset="0"/>
              </a:endParaRPr>
            </a:p>
          </p:txBody>
        </p:sp>
        <p:sp>
          <p:nvSpPr>
            <p:cNvPr id="721" name="TextBox 720"/>
            <p:cNvSpPr txBox="1"/>
            <p:nvPr/>
          </p:nvSpPr>
          <p:spPr bwMode="gray">
            <a:xfrm>
              <a:off x="8146453" y="4058135"/>
              <a:ext cx="954107" cy="276999"/>
            </a:xfrm>
            <a:prstGeom prst="rect">
              <a:avLst/>
            </a:prstGeom>
            <a:noFill/>
          </p:spPr>
          <p:txBody>
            <a:bodyPr wrap="square" rtlCol="0">
              <a:noAutofit/>
            </a:bodyPr>
            <a:lstStyle/>
            <a:p>
              <a:pPr fontAlgn="ctr"/>
              <a:r>
                <a:rPr lang="en-US" sz="1200" dirty="0">
                  <a:latin typeface="Huawei Sans" panose="020C0503030203020204" pitchFamily="34" charset="0"/>
                </a:rPr>
                <a:t>MSTP/SDH</a:t>
              </a:r>
              <a:endParaRPr lang="en-US" altLang="zh-CN" dirty="0">
                <a:latin typeface="Huawei Sans" panose="020C0503030203020204" pitchFamily="34" charset="0"/>
              </a:endParaRPr>
            </a:p>
          </p:txBody>
        </p:sp>
        <p:sp>
          <p:nvSpPr>
            <p:cNvPr id="722" name="TextBox 721"/>
            <p:cNvSpPr txBox="1"/>
            <p:nvPr/>
          </p:nvSpPr>
          <p:spPr bwMode="gray">
            <a:xfrm>
              <a:off x="7115262" y="5122327"/>
              <a:ext cx="1463862" cy="276999"/>
            </a:xfrm>
            <a:prstGeom prst="rect">
              <a:avLst/>
            </a:prstGeom>
            <a:noFill/>
          </p:spPr>
          <p:txBody>
            <a:bodyPr wrap="square" rtlCol="0">
              <a:noAutofit/>
            </a:bodyPr>
            <a:lstStyle/>
            <a:p>
              <a:pPr fontAlgn="ctr"/>
              <a:r>
                <a:rPr lang="en-US" sz="1200" dirty="0">
                  <a:latin typeface="Huawei Sans" panose="020C0503030203020204" pitchFamily="34" charset="0"/>
                </a:rPr>
                <a:t>MSTP/SDH/4G/5G</a:t>
              </a:r>
              <a:endParaRPr lang="en-US" altLang="zh-CN" dirty="0">
                <a:latin typeface="Huawei Sans" panose="020C0503030203020204" pitchFamily="34" charset="0"/>
              </a:endParaRPr>
            </a:p>
          </p:txBody>
        </p:sp>
        <p:sp>
          <p:nvSpPr>
            <p:cNvPr id="723" name="Oval 722"/>
            <p:cNvSpPr/>
            <p:nvPr/>
          </p:nvSpPr>
          <p:spPr bwMode="gray">
            <a:xfrm>
              <a:off x="6943215" y="3112792"/>
              <a:ext cx="2792024" cy="253438"/>
            </a:xfrm>
            <a:prstGeom prst="ellipse">
              <a:avLst/>
            </a:prstGeom>
            <a:noFill/>
            <a:ln>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ndParaRPr>
            </a:p>
          </p:txBody>
        </p:sp>
        <p:sp>
          <p:nvSpPr>
            <p:cNvPr id="726" name="Oval 725"/>
            <p:cNvSpPr/>
            <p:nvPr/>
          </p:nvSpPr>
          <p:spPr bwMode="gray">
            <a:xfrm>
              <a:off x="6459086" y="4062526"/>
              <a:ext cx="4113660" cy="253438"/>
            </a:xfrm>
            <a:prstGeom prst="ellipse">
              <a:avLst/>
            </a:prstGeom>
            <a:noFill/>
            <a:ln>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ndParaRPr>
            </a:p>
          </p:txBody>
        </p:sp>
        <p:sp>
          <p:nvSpPr>
            <p:cNvPr id="727" name="Oval 726"/>
            <p:cNvSpPr/>
            <p:nvPr/>
          </p:nvSpPr>
          <p:spPr bwMode="gray">
            <a:xfrm>
              <a:off x="6147850" y="5146734"/>
              <a:ext cx="3364450" cy="253438"/>
            </a:xfrm>
            <a:prstGeom prst="ellipse">
              <a:avLst/>
            </a:prstGeom>
            <a:noFill/>
            <a:ln>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ndParaRPr>
            </a:p>
          </p:txBody>
        </p:sp>
      </p:grpSp>
      <p:cxnSp>
        <p:nvCxnSpPr>
          <p:cNvPr id="730" name="Straight Connector 729"/>
          <p:cNvCxnSpPr>
            <a:cxnSpLocks/>
          </p:cNvCxnSpPr>
          <p:nvPr/>
        </p:nvCxnSpPr>
        <p:spPr bwMode="gray">
          <a:xfrm>
            <a:off x="676800" y="2935422"/>
            <a:ext cx="10501378" cy="0"/>
          </a:xfrm>
          <a:prstGeom prst="line">
            <a:avLst/>
          </a:prstGeom>
          <a:ln w="1905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731" name="Straight Connector 730"/>
          <p:cNvCxnSpPr>
            <a:cxnSpLocks/>
          </p:cNvCxnSpPr>
          <p:nvPr/>
        </p:nvCxnSpPr>
        <p:spPr bwMode="gray">
          <a:xfrm>
            <a:off x="676800" y="4524991"/>
            <a:ext cx="10436635" cy="0"/>
          </a:xfrm>
          <a:prstGeom prst="line">
            <a:avLst/>
          </a:prstGeom>
          <a:ln w="1905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732" name="Text Placeholder 727"/>
          <p:cNvSpPr txBox="1">
            <a:spLocks/>
          </p:cNvSpPr>
          <p:nvPr/>
        </p:nvSpPr>
        <p:spPr bwMode="gray">
          <a:xfrm>
            <a:off x="676800" y="4590648"/>
            <a:ext cx="3815643" cy="1465787"/>
          </a:xfrm>
          <a:prstGeom prst="rect">
            <a:avLst/>
          </a:prstGeom>
          <a:noFill/>
          <a:ln w="9525">
            <a:noFill/>
            <a:miter lim="800000"/>
            <a:headEnd/>
            <a:tailEnd/>
          </a:ln>
        </p:spPr>
        <p:txBody>
          <a:bodyPr vert="horz" wrap="square" lIns="80141" tIns="40071" rIns="80141" bIns="40071" numCol="1" anchor="t" anchorCtr="0" compatLnSpc="1">
            <a:prstTxWarp prst="textNoShape">
              <a:avLst/>
            </a:prstTxWarp>
            <a:noAutofit/>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Arial"/>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Arial"/>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Arial"/>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Arial"/>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Arial"/>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algn="l" fontAlgn="ctr">
              <a:lnSpc>
                <a:spcPct val="100000"/>
              </a:lnSpc>
              <a:buSzPct val="50000"/>
              <a:buFont typeface="Wingdings" panose="05000000000000000000" pitchFamily="2" charset="2"/>
              <a:buChar char="l"/>
            </a:pPr>
            <a:r>
              <a:rPr lang="en-US" sz="1400" dirty="0">
                <a:latin typeface="Huawei Sans" panose="020C0503030203020204" pitchFamily="34" charset="0"/>
              </a:rPr>
              <a:t>Upstream dual devices + dual links/single device + dual links for load balancing.</a:t>
            </a:r>
            <a:endParaRPr lang="en-US" altLang="zh-CN" sz="1400" dirty="0">
              <a:latin typeface="Huawei Sans" panose="020C0503030203020204" pitchFamily="34" charset="0"/>
              <a:ea typeface="方正兰亭黑简体" panose="02000000000000000000" pitchFamily="2" charset="-122"/>
              <a:cs typeface="Huawei Sans" panose="020C0503030203020204" pitchFamily="34" charset="0"/>
            </a:endParaRPr>
          </a:p>
          <a:p>
            <a:pPr algn="l" fontAlgn="ctr">
              <a:lnSpc>
                <a:spcPct val="100000"/>
              </a:lnSpc>
              <a:buSzPct val="50000"/>
              <a:buFont typeface="Wingdings" panose="05000000000000000000" pitchFamily="2" charset="2"/>
              <a:buChar char="l"/>
            </a:pPr>
            <a:r>
              <a:rPr lang="en-US" sz="1400" dirty="0">
                <a:latin typeface="Huawei Sans" panose="020C0503030203020204" pitchFamily="34" charset="0"/>
              </a:rPr>
              <a:t>The uplink bandwidth can be 20 Mbit/s, 10 Mbit/s, 6 Mbit/s, or 4 Mbit/s, with bandwidth utilization being 60%.</a:t>
            </a:r>
            <a:endParaRPr lang="en-US" altLang="zh-CN" sz="14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733" name="Text Placeholder 727"/>
          <p:cNvSpPr txBox="1">
            <a:spLocks/>
          </p:cNvSpPr>
          <p:nvPr/>
        </p:nvSpPr>
        <p:spPr bwMode="gray">
          <a:xfrm>
            <a:off x="676800" y="1745163"/>
            <a:ext cx="3653605" cy="512447"/>
          </a:xfrm>
          <a:prstGeom prst="rect">
            <a:avLst/>
          </a:prstGeom>
          <a:noFill/>
          <a:ln w="9525">
            <a:noFill/>
            <a:miter lim="800000"/>
            <a:headEnd/>
            <a:tailEnd/>
          </a:ln>
        </p:spPr>
        <p:txBody>
          <a:bodyPr vert="horz" wrap="square" lIns="80141" tIns="40071" rIns="80141" bIns="40071" numCol="1" anchor="t" anchorCtr="0" compatLnSpc="1">
            <a:prstTxWarp prst="textNoShape">
              <a:avLst/>
            </a:prstTxWarp>
            <a:noAutofit/>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Arial"/>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Arial"/>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Arial"/>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Arial"/>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Arial"/>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algn="l" fontAlgn="ctr">
              <a:lnSpc>
                <a:spcPct val="100000"/>
              </a:lnSpc>
              <a:buSzPct val="50000"/>
              <a:buFont typeface="Wingdings" panose="05000000000000000000" pitchFamily="2" charset="2"/>
              <a:buChar char="l"/>
            </a:pPr>
            <a:r>
              <a:rPr lang="en-US" sz="1400" dirty="0">
                <a:latin typeface="Huawei Sans" panose="020C0503030203020204" pitchFamily="34" charset="0"/>
              </a:rPr>
              <a:t>The backbone network connects the DC and branches/sub-branches.</a:t>
            </a:r>
            <a:endParaRPr lang="en-US" altLang="zh-CN" sz="14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66" name="Rectangle 65">
            <a:extLst>
              <a:ext uri="{FF2B5EF4-FFF2-40B4-BE49-F238E27FC236}">
                <a16:creationId xmlns="" xmlns:a16="http://schemas.microsoft.com/office/drawing/2014/main" id="{A1E282B4-7E63-424F-94D5-E79B0CA6BC05}"/>
              </a:ext>
            </a:extLst>
          </p:cNvPr>
          <p:cNvSpPr/>
          <p:nvPr/>
        </p:nvSpPr>
        <p:spPr bwMode="gray">
          <a:xfrm rot="16200000">
            <a:off x="10382816" y="1704871"/>
            <a:ext cx="1631140" cy="586319"/>
          </a:xfrm>
          <a:prstGeom prst="rect">
            <a:avLst/>
          </a:prstGeom>
          <a:solidFill>
            <a:srgbClr val="94DAE2"/>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600" b="0" dirty="0">
                <a:solidFill>
                  <a:schemeClr val="tx1"/>
                </a:solidFill>
                <a:latin typeface="Huawei Sans" panose="020C0503030203020204" pitchFamily="34" charset="0"/>
              </a:rPr>
              <a:t>Core backbone network</a:t>
            </a:r>
            <a:endParaRPr kumimoji="0" lang="en-US" altLang="zh-CN" sz="1600" b="0" i="0" u="none" strike="noStrike" cap="none" normalizeH="0" dirty="0">
              <a:ln>
                <a:noFill/>
              </a:ln>
              <a:effectLst/>
              <a:latin typeface="Huawei Sans" panose="020C0503030203020204" pitchFamily="34" charset="0"/>
              <a:ea typeface="方正兰亭黑简体" panose="02000000000000000000" pitchFamily="2" charset="-122"/>
            </a:endParaRPr>
          </a:p>
        </p:txBody>
      </p:sp>
      <p:sp>
        <p:nvSpPr>
          <p:cNvPr id="67" name="Rectangle 66">
            <a:extLst>
              <a:ext uri="{FF2B5EF4-FFF2-40B4-BE49-F238E27FC236}">
                <a16:creationId xmlns="" xmlns:a16="http://schemas.microsoft.com/office/drawing/2014/main" id="{A3A01472-1652-491A-A39A-9C00C54A2F9A}"/>
              </a:ext>
            </a:extLst>
          </p:cNvPr>
          <p:cNvSpPr/>
          <p:nvPr/>
        </p:nvSpPr>
        <p:spPr bwMode="gray">
          <a:xfrm rot="16200000">
            <a:off x="10487153" y="3436976"/>
            <a:ext cx="1422469" cy="586321"/>
          </a:xfrm>
          <a:prstGeom prst="rect">
            <a:avLst/>
          </a:prstGeom>
          <a:solidFill>
            <a:srgbClr val="94DAE2"/>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600" dirty="0">
                <a:latin typeface="Huawei Sans" panose="020C0503030203020204" pitchFamily="34" charset="0"/>
              </a:rPr>
              <a:t>Tier-1 WAN</a:t>
            </a:r>
            <a:endParaRPr lang="en-US" altLang="zh-CN" sz="1600" b="0" u="none" strike="noStrike" dirty="0">
              <a:solidFill>
                <a:schemeClr val="tx1"/>
              </a:solidFill>
              <a:effectLst/>
              <a:latin typeface="Huawei Sans" panose="020C0503030203020204" pitchFamily="34" charset="0"/>
              <a:ea typeface="微软雅黑" panose="020B0503020204020204" pitchFamily="34" charset="-122"/>
            </a:endParaRPr>
          </a:p>
        </p:txBody>
      </p:sp>
      <p:sp>
        <p:nvSpPr>
          <p:cNvPr id="56" name="Rectangle 55">
            <a:extLst>
              <a:ext uri="{FF2B5EF4-FFF2-40B4-BE49-F238E27FC236}">
                <a16:creationId xmlns="" xmlns:a16="http://schemas.microsoft.com/office/drawing/2014/main" id="{C1C840F4-5EC6-4DD1-BEF2-0DE914365CB7}"/>
              </a:ext>
            </a:extLst>
          </p:cNvPr>
          <p:cNvSpPr/>
          <p:nvPr/>
        </p:nvSpPr>
        <p:spPr bwMode="gray">
          <a:xfrm rot="16200000">
            <a:off x="10550940" y="5038349"/>
            <a:ext cx="1294897" cy="586320"/>
          </a:xfrm>
          <a:prstGeom prst="rect">
            <a:avLst/>
          </a:prstGeom>
          <a:solidFill>
            <a:srgbClr val="94DAE2"/>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600" dirty="0">
                <a:latin typeface="Huawei Sans" panose="020C0503030203020204" pitchFamily="34" charset="0"/>
              </a:rPr>
              <a:t>Tier-2 WAN</a:t>
            </a:r>
            <a:endParaRPr lang="en-US" altLang="zh-CN" sz="1600" b="0" u="none" strike="noStrike" dirty="0">
              <a:solidFill>
                <a:schemeClr val="tx1"/>
              </a:solidFill>
              <a:effectLst/>
              <a:latin typeface="Huawei Sans" panose="020C0503030203020204" pitchFamily="34" charset="0"/>
              <a:ea typeface="微软雅黑" panose="020B0503020204020204" pitchFamily="34" charset="-122"/>
            </a:endParaRPr>
          </a:p>
        </p:txBody>
      </p:sp>
    </p:spTree>
    <p:extLst>
      <p:ext uri="{BB962C8B-B14F-4D97-AF65-F5344CB8AC3E}">
        <p14:creationId xmlns:p14="http://schemas.microsoft.com/office/powerpoint/2010/main" val="1743226139"/>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 xmlns:a16="http://schemas.microsoft.com/office/drawing/2014/main" id="{182DAEB8-D1D5-41F9-9684-24816DA7608B}"/>
              </a:ext>
            </a:extLst>
          </p:cNvPr>
          <p:cNvSpPr>
            <a:spLocks noGrp="1"/>
          </p:cNvSpPr>
          <p:nvPr>
            <p:ph type="title"/>
          </p:nvPr>
        </p:nvSpPr>
        <p:spPr bwMode="gray">
          <a:xfrm>
            <a:off x="455612" y="447468"/>
            <a:ext cx="11293475" cy="497095"/>
          </a:xfrm>
        </p:spPr>
        <p:txBody>
          <a:bodyPr wrap="square">
            <a:noAutofit/>
          </a:bodyPr>
          <a:lstStyle/>
          <a:p>
            <a:r>
              <a:rPr lang="en-US" dirty="0"/>
              <a:t>Pain Points of the Financial Network</a:t>
            </a:r>
          </a:p>
        </p:txBody>
      </p:sp>
      <p:sp>
        <p:nvSpPr>
          <p:cNvPr id="64" name="Text Placeholder 63">
            <a:extLst>
              <a:ext uri="{FF2B5EF4-FFF2-40B4-BE49-F238E27FC236}">
                <a16:creationId xmlns="" xmlns:a16="http://schemas.microsoft.com/office/drawing/2014/main" id="{1237D0AD-8409-4F82-A586-3B2F82EBE3D0}"/>
              </a:ext>
            </a:extLst>
          </p:cNvPr>
          <p:cNvSpPr>
            <a:spLocks noGrp="1"/>
          </p:cNvSpPr>
          <p:nvPr>
            <p:ph type="body" sz="quarter" idx="10"/>
          </p:nvPr>
        </p:nvSpPr>
        <p:spPr bwMode="gray">
          <a:xfrm>
            <a:off x="5580318" y="1052513"/>
            <a:ext cx="6168770" cy="4875212"/>
          </a:xfrm>
        </p:spPr>
        <p:txBody>
          <a:bodyPr wrap="square">
            <a:noAutofit/>
          </a:bodyPr>
          <a:lstStyle/>
          <a:p>
            <a:r>
              <a:rPr lang="en-US" sz="1800" dirty="0"/>
              <a:t>To improve service reliability and user experience, banks start to build multiple DCs in multiple cities. However, this may bring the following problems:</a:t>
            </a:r>
            <a:endParaRPr lang="en-US" altLang="zh-CN" sz="1800" dirty="0"/>
          </a:p>
          <a:p>
            <a:pPr lvl="1"/>
            <a:r>
              <a:rPr lang="en-US" sz="1600" dirty="0"/>
              <a:t>The horizontal traffic between multiple DCs will increase sharply, which may cause partial link congestion and affect critical services.</a:t>
            </a:r>
            <a:endParaRPr lang="en-US" altLang="zh-CN" sz="1600" dirty="0"/>
          </a:p>
          <a:p>
            <a:pPr lvl="1"/>
            <a:r>
              <a:rPr lang="en-US" sz="1600" dirty="0"/>
              <a:t>Existing bank networks are DC-rooted. Therefore, the flexibility is poor, and the cost of building a new DC is high.</a:t>
            </a:r>
            <a:endParaRPr lang="en-US" altLang="zh-CN" sz="1600" dirty="0"/>
          </a:p>
          <a:p>
            <a:pPr lvl="1"/>
            <a:r>
              <a:rPr lang="en-US" sz="1600" dirty="0"/>
              <a:t>Banks have multiple physical private networks, and service streamlining is a bottleneck.</a:t>
            </a:r>
          </a:p>
        </p:txBody>
      </p:sp>
      <p:sp>
        <p:nvSpPr>
          <p:cNvPr id="5" name="圆角矩形 36">
            <a:extLst>
              <a:ext uri="{FF2B5EF4-FFF2-40B4-BE49-F238E27FC236}">
                <a16:creationId xmlns="" xmlns:a16="http://schemas.microsoft.com/office/drawing/2014/main" id="{CA231AA3-8671-4049-BB65-16B64989FAFF}"/>
              </a:ext>
            </a:extLst>
          </p:cNvPr>
          <p:cNvSpPr/>
          <p:nvPr/>
        </p:nvSpPr>
        <p:spPr bwMode="gray">
          <a:xfrm>
            <a:off x="1230220" y="2197951"/>
            <a:ext cx="1122100" cy="351266"/>
          </a:xfrm>
          <a:prstGeom prst="rect">
            <a:avLst/>
          </a:prstGeom>
          <a:solidFill>
            <a:srgbClr val="FEEEC1"/>
          </a:solidFill>
          <a:ln>
            <a:solidFill>
              <a:srgbClr val="FDD35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1" forceAA="0" compatLnSpc="1">
            <a:prstTxWarp prst="textNoShape">
              <a:avLst/>
            </a:prstTxWarp>
            <a:noAutofit/>
          </a:bodyPr>
          <a:lstStyle/>
          <a:p>
            <a:pPr algn="ctr" fontAlgn="ctr"/>
            <a:r>
              <a:rPr lang="en-US" sz="1400" dirty="0">
                <a:solidFill>
                  <a:schemeClr val="tx1"/>
                </a:solidFill>
                <a:latin typeface="Huawei Sans" panose="020C0503030203020204" pitchFamily="34" charset="0"/>
              </a:rPr>
              <a:t>DC A</a:t>
            </a:r>
            <a:endParaRPr lang="en-US" altLang="zh-CN"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 name="圆角矩形 36">
            <a:extLst>
              <a:ext uri="{FF2B5EF4-FFF2-40B4-BE49-F238E27FC236}">
                <a16:creationId xmlns="" xmlns:a16="http://schemas.microsoft.com/office/drawing/2014/main" id="{AFC3A474-49C3-486F-AF9F-29983CC5DCFB}"/>
              </a:ext>
            </a:extLst>
          </p:cNvPr>
          <p:cNvSpPr/>
          <p:nvPr/>
        </p:nvSpPr>
        <p:spPr bwMode="gray">
          <a:xfrm>
            <a:off x="1230220" y="1192230"/>
            <a:ext cx="1122100" cy="351266"/>
          </a:xfrm>
          <a:prstGeom prst="rect">
            <a:avLst/>
          </a:prstGeom>
          <a:solidFill>
            <a:srgbClr val="FEEEC1"/>
          </a:solidFill>
          <a:ln>
            <a:solidFill>
              <a:srgbClr val="FDD35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1" forceAA="0" compatLnSpc="1">
            <a:prstTxWarp prst="textNoShape">
              <a:avLst/>
            </a:prstTxWarp>
            <a:noAutofit/>
          </a:bodyPr>
          <a:lstStyle/>
          <a:p>
            <a:pPr algn="ctr" fontAlgn="ctr"/>
            <a:r>
              <a:rPr lang="en-US" sz="1400" dirty="0">
                <a:solidFill>
                  <a:schemeClr val="tx1"/>
                </a:solidFill>
                <a:latin typeface="Huawei Sans" panose="020C0503030203020204" pitchFamily="34" charset="0"/>
              </a:rPr>
              <a:t>DC B</a:t>
            </a:r>
            <a:endParaRPr lang="en-US" altLang="zh-CN"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 name="圆角矩形 36">
            <a:extLst>
              <a:ext uri="{FF2B5EF4-FFF2-40B4-BE49-F238E27FC236}">
                <a16:creationId xmlns="" xmlns:a16="http://schemas.microsoft.com/office/drawing/2014/main" id="{CB78A5FD-5901-479E-BAA1-DB34FC04F74A}"/>
              </a:ext>
            </a:extLst>
          </p:cNvPr>
          <p:cNvSpPr/>
          <p:nvPr/>
        </p:nvSpPr>
        <p:spPr bwMode="gray">
          <a:xfrm>
            <a:off x="3405269" y="1192230"/>
            <a:ext cx="1122100" cy="351266"/>
          </a:xfrm>
          <a:prstGeom prst="rect">
            <a:avLst/>
          </a:prstGeom>
          <a:solidFill>
            <a:srgbClr val="FEEEC1"/>
          </a:solidFill>
          <a:ln>
            <a:solidFill>
              <a:srgbClr val="FDD35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1" forceAA="0" compatLnSpc="1">
            <a:prstTxWarp prst="textNoShape">
              <a:avLst/>
            </a:prstTxWarp>
            <a:noAutofit/>
          </a:bodyPr>
          <a:lstStyle/>
          <a:p>
            <a:pPr algn="ctr" fontAlgn="ctr"/>
            <a:r>
              <a:rPr lang="en-US" sz="1400" dirty="0">
                <a:solidFill>
                  <a:schemeClr val="tx1"/>
                </a:solidFill>
                <a:latin typeface="Huawei Sans" panose="020C0503030203020204" pitchFamily="34" charset="0"/>
              </a:rPr>
              <a:t>DC C</a:t>
            </a:r>
            <a:endParaRPr lang="en-US" altLang="zh-CN"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 name="圆角矩形 36">
            <a:extLst>
              <a:ext uri="{FF2B5EF4-FFF2-40B4-BE49-F238E27FC236}">
                <a16:creationId xmlns="" xmlns:a16="http://schemas.microsoft.com/office/drawing/2014/main" id="{2E037029-24EB-4410-9245-1EA3F1DC1300}"/>
              </a:ext>
            </a:extLst>
          </p:cNvPr>
          <p:cNvSpPr/>
          <p:nvPr/>
        </p:nvSpPr>
        <p:spPr bwMode="gray">
          <a:xfrm>
            <a:off x="3405269" y="2191997"/>
            <a:ext cx="1122100" cy="351266"/>
          </a:xfrm>
          <a:prstGeom prst="rect">
            <a:avLst/>
          </a:prstGeom>
          <a:solidFill>
            <a:srgbClr val="FEEEC1"/>
          </a:solidFill>
          <a:ln>
            <a:solidFill>
              <a:srgbClr val="FDD35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1" forceAA="0" compatLnSpc="1">
            <a:prstTxWarp prst="textNoShape">
              <a:avLst/>
            </a:prstTxWarp>
            <a:noAutofit/>
          </a:bodyPr>
          <a:lstStyle/>
          <a:p>
            <a:pPr algn="ctr" fontAlgn="ctr"/>
            <a:r>
              <a:rPr lang="en-US" sz="1400" dirty="0">
                <a:solidFill>
                  <a:schemeClr val="tx1"/>
                </a:solidFill>
                <a:latin typeface="Huawei Sans" panose="020C0503030203020204" pitchFamily="34" charset="0"/>
              </a:rPr>
              <a:t>DC D</a:t>
            </a:r>
            <a:endParaRPr lang="en-US" altLang="zh-CN"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 name="圆角矩形 38">
            <a:extLst>
              <a:ext uri="{FF2B5EF4-FFF2-40B4-BE49-F238E27FC236}">
                <a16:creationId xmlns="" xmlns:a16="http://schemas.microsoft.com/office/drawing/2014/main" id="{9EC6F634-8624-40FB-8335-938083F0E4C9}"/>
              </a:ext>
            </a:extLst>
          </p:cNvPr>
          <p:cNvSpPr/>
          <p:nvPr/>
        </p:nvSpPr>
        <p:spPr bwMode="gray">
          <a:xfrm>
            <a:off x="2238615" y="3132552"/>
            <a:ext cx="1122100" cy="351266"/>
          </a:xfrm>
          <a:prstGeom prst="rect">
            <a:avLst/>
          </a:prstGeom>
          <a:solidFill>
            <a:srgbClr val="BEE9EE"/>
          </a:solidFill>
          <a:ln>
            <a:solidFill>
              <a:srgbClr val="56C4D2"/>
            </a:solid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1" forceAA="0" compatLnSpc="1">
            <a:prstTxWarp prst="textNoShape">
              <a:avLst/>
            </a:prstTxWarp>
            <a:noAutofit/>
          </a:bodyPr>
          <a:lstStyle/>
          <a:p>
            <a:pPr algn="ctr" fontAlgn="ctr"/>
            <a:r>
              <a:rPr lang="en-US" sz="1200" dirty="0">
                <a:solidFill>
                  <a:schemeClr val="tx1"/>
                </a:solidFill>
                <a:latin typeface="Huawei Sans" panose="020C0503030203020204" pitchFamily="34" charset="0"/>
              </a:rPr>
              <a:t>Tier-1 branch</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2" name="直接连接符 98">
            <a:extLst>
              <a:ext uri="{FF2B5EF4-FFF2-40B4-BE49-F238E27FC236}">
                <a16:creationId xmlns="" xmlns:a16="http://schemas.microsoft.com/office/drawing/2014/main" id="{4D0698E9-4F90-4FD0-9405-FA900D0D088F}"/>
              </a:ext>
            </a:extLst>
          </p:cNvPr>
          <p:cNvCxnSpPr>
            <a:cxnSpLocks/>
            <a:stCxn id="6" idx="2"/>
            <a:endCxn id="5" idx="0"/>
          </p:cNvCxnSpPr>
          <p:nvPr/>
        </p:nvCxnSpPr>
        <p:spPr bwMode="gray">
          <a:xfrm>
            <a:off x="1791270" y="1543496"/>
            <a:ext cx="0" cy="654455"/>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8" name="直接连接符 98">
            <a:extLst>
              <a:ext uri="{FF2B5EF4-FFF2-40B4-BE49-F238E27FC236}">
                <a16:creationId xmlns="" xmlns:a16="http://schemas.microsoft.com/office/drawing/2014/main" id="{23AFCE9E-0781-47C7-8C45-3ED7DCF8AF41}"/>
              </a:ext>
            </a:extLst>
          </p:cNvPr>
          <p:cNvCxnSpPr>
            <a:cxnSpLocks/>
            <a:stCxn id="7" idx="2"/>
            <a:endCxn id="5" idx="0"/>
          </p:cNvCxnSpPr>
          <p:nvPr/>
        </p:nvCxnSpPr>
        <p:spPr bwMode="gray">
          <a:xfrm flipH="1">
            <a:off x="1791270" y="1543496"/>
            <a:ext cx="2175049" cy="654455"/>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98">
            <a:extLst>
              <a:ext uri="{FF2B5EF4-FFF2-40B4-BE49-F238E27FC236}">
                <a16:creationId xmlns="" xmlns:a16="http://schemas.microsoft.com/office/drawing/2014/main" id="{E32CBA7F-6520-42F3-B950-E9CED9831072}"/>
              </a:ext>
            </a:extLst>
          </p:cNvPr>
          <p:cNvCxnSpPr>
            <a:cxnSpLocks/>
            <a:stCxn id="6" idx="2"/>
            <a:endCxn id="8" idx="0"/>
          </p:cNvCxnSpPr>
          <p:nvPr/>
        </p:nvCxnSpPr>
        <p:spPr bwMode="gray">
          <a:xfrm>
            <a:off x="1791270" y="1543496"/>
            <a:ext cx="2175049" cy="648501"/>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4" name="直接连接符 98">
            <a:extLst>
              <a:ext uri="{FF2B5EF4-FFF2-40B4-BE49-F238E27FC236}">
                <a16:creationId xmlns="" xmlns:a16="http://schemas.microsoft.com/office/drawing/2014/main" id="{8C9A7351-6C51-4399-A6DA-4029BE28A000}"/>
              </a:ext>
            </a:extLst>
          </p:cNvPr>
          <p:cNvCxnSpPr>
            <a:cxnSpLocks/>
            <a:stCxn id="7" idx="2"/>
            <a:endCxn id="8" idx="0"/>
          </p:cNvCxnSpPr>
          <p:nvPr/>
        </p:nvCxnSpPr>
        <p:spPr bwMode="gray">
          <a:xfrm>
            <a:off x="3966319" y="1543496"/>
            <a:ext cx="0" cy="648501"/>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7" name="直接连接符 98">
            <a:extLst>
              <a:ext uri="{FF2B5EF4-FFF2-40B4-BE49-F238E27FC236}">
                <a16:creationId xmlns="" xmlns:a16="http://schemas.microsoft.com/office/drawing/2014/main" id="{130B8FD0-0465-413C-A1C9-FB174A8B8D0E}"/>
              </a:ext>
            </a:extLst>
          </p:cNvPr>
          <p:cNvCxnSpPr>
            <a:cxnSpLocks/>
            <a:stCxn id="5" idx="3"/>
            <a:endCxn id="8" idx="1"/>
          </p:cNvCxnSpPr>
          <p:nvPr/>
        </p:nvCxnSpPr>
        <p:spPr bwMode="gray">
          <a:xfrm flipV="1">
            <a:off x="2352320" y="2367630"/>
            <a:ext cx="1052949" cy="5954"/>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0" name="直接连接符 98">
            <a:extLst>
              <a:ext uri="{FF2B5EF4-FFF2-40B4-BE49-F238E27FC236}">
                <a16:creationId xmlns="" xmlns:a16="http://schemas.microsoft.com/office/drawing/2014/main" id="{80ECD947-B67E-4A28-BA82-56B711F4615C}"/>
              </a:ext>
            </a:extLst>
          </p:cNvPr>
          <p:cNvCxnSpPr>
            <a:cxnSpLocks/>
            <a:stCxn id="6" idx="3"/>
            <a:endCxn id="7" idx="1"/>
          </p:cNvCxnSpPr>
          <p:nvPr/>
        </p:nvCxnSpPr>
        <p:spPr bwMode="gray">
          <a:xfrm>
            <a:off x="2352320" y="1367863"/>
            <a:ext cx="1052949"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3" name="直接连接符 98">
            <a:extLst>
              <a:ext uri="{FF2B5EF4-FFF2-40B4-BE49-F238E27FC236}">
                <a16:creationId xmlns="" xmlns:a16="http://schemas.microsoft.com/office/drawing/2014/main" id="{6B32C163-C1EE-4EE3-88A6-3CEAD22DCF70}"/>
              </a:ext>
            </a:extLst>
          </p:cNvPr>
          <p:cNvCxnSpPr>
            <a:cxnSpLocks/>
            <a:stCxn id="5" idx="2"/>
            <a:endCxn id="10" idx="0"/>
          </p:cNvCxnSpPr>
          <p:nvPr/>
        </p:nvCxnSpPr>
        <p:spPr bwMode="gray">
          <a:xfrm>
            <a:off x="1791270" y="2549217"/>
            <a:ext cx="1008395" cy="583335"/>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6" name="直接连接符 98">
            <a:extLst>
              <a:ext uri="{FF2B5EF4-FFF2-40B4-BE49-F238E27FC236}">
                <a16:creationId xmlns="" xmlns:a16="http://schemas.microsoft.com/office/drawing/2014/main" id="{FCF0DA30-CBC6-4EA8-AA59-B08ACBEE7061}"/>
              </a:ext>
            </a:extLst>
          </p:cNvPr>
          <p:cNvCxnSpPr>
            <a:cxnSpLocks/>
            <a:stCxn id="8" idx="2"/>
            <a:endCxn id="10" idx="0"/>
          </p:cNvCxnSpPr>
          <p:nvPr/>
        </p:nvCxnSpPr>
        <p:spPr bwMode="gray">
          <a:xfrm flipH="1">
            <a:off x="2799665" y="2543263"/>
            <a:ext cx="1166654" cy="589289"/>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49" name="圆角矩形 36">
            <a:extLst>
              <a:ext uri="{FF2B5EF4-FFF2-40B4-BE49-F238E27FC236}">
                <a16:creationId xmlns="" xmlns:a16="http://schemas.microsoft.com/office/drawing/2014/main" id="{9F65ABEA-8AD4-48FE-BDB0-144457FE3162}"/>
              </a:ext>
            </a:extLst>
          </p:cNvPr>
          <p:cNvSpPr/>
          <p:nvPr/>
        </p:nvSpPr>
        <p:spPr bwMode="gray">
          <a:xfrm>
            <a:off x="1230220" y="4756962"/>
            <a:ext cx="1122100" cy="351266"/>
          </a:xfrm>
          <a:prstGeom prst="rect">
            <a:avLst/>
          </a:prstGeom>
          <a:solidFill>
            <a:srgbClr val="FEEEC1"/>
          </a:solidFill>
          <a:ln>
            <a:solidFill>
              <a:srgbClr val="FDD35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1" forceAA="0" compatLnSpc="1">
            <a:prstTxWarp prst="textNoShape">
              <a:avLst/>
            </a:prstTxWarp>
            <a:noAutofit/>
          </a:bodyPr>
          <a:lstStyle/>
          <a:p>
            <a:pPr algn="ctr" fontAlgn="ctr"/>
            <a:r>
              <a:rPr lang="en-US" sz="1400" dirty="0">
                <a:solidFill>
                  <a:schemeClr val="tx1"/>
                </a:solidFill>
                <a:latin typeface="Huawei Sans" panose="020C0503030203020204" pitchFamily="34" charset="0"/>
              </a:rPr>
              <a:t>DC A</a:t>
            </a:r>
            <a:endParaRPr lang="en-US" altLang="zh-CN"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0" name="圆角矩形 36">
            <a:extLst>
              <a:ext uri="{FF2B5EF4-FFF2-40B4-BE49-F238E27FC236}">
                <a16:creationId xmlns="" xmlns:a16="http://schemas.microsoft.com/office/drawing/2014/main" id="{9852DAB3-E90C-4413-99F7-34C9253B7B87}"/>
              </a:ext>
            </a:extLst>
          </p:cNvPr>
          <p:cNvSpPr/>
          <p:nvPr/>
        </p:nvSpPr>
        <p:spPr bwMode="gray">
          <a:xfrm>
            <a:off x="1230220" y="3751241"/>
            <a:ext cx="1122100" cy="351266"/>
          </a:xfrm>
          <a:prstGeom prst="rect">
            <a:avLst/>
          </a:prstGeom>
          <a:solidFill>
            <a:srgbClr val="FEEEC1"/>
          </a:solidFill>
          <a:ln>
            <a:solidFill>
              <a:srgbClr val="FDD35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1" forceAA="0" compatLnSpc="1">
            <a:prstTxWarp prst="textNoShape">
              <a:avLst/>
            </a:prstTxWarp>
            <a:noAutofit/>
          </a:bodyPr>
          <a:lstStyle/>
          <a:p>
            <a:pPr algn="ctr" fontAlgn="ctr"/>
            <a:r>
              <a:rPr lang="en-US" sz="1400" dirty="0">
                <a:solidFill>
                  <a:schemeClr val="tx1"/>
                </a:solidFill>
                <a:latin typeface="Huawei Sans" panose="020C0503030203020204" pitchFamily="34" charset="0"/>
              </a:rPr>
              <a:t>DC B</a:t>
            </a:r>
            <a:endParaRPr lang="en-US" altLang="zh-CN"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1" name="圆角矩形 36">
            <a:extLst>
              <a:ext uri="{FF2B5EF4-FFF2-40B4-BE49-F238E27FC236}">
                <a16:creationId xmlns="" xmlns:a16="http://schemas.microsoft.com/office/drawing/2014/main" id="{8A402213-94CF-489F-B458-2181E0D98D32}"/>
              </a:ext>
            </a:extLst>
          </p:cNvPr>
          <p:cNvSpPr/>
          <p:nvPr/>
        </p:nvSpPr>
        <p:spPr bwMode="gray">
          <a:xfrm>
            <a:off x="3405269" y="3751241"/>
            <a:ext cx="1122100" cy="351266"/>
          </a:xfrm>
          <a:prstGeom prst="rect">
            <a:avLst/>
          </a:prstGeom>
          <a:solidFill>
            <a:srgbClr val="FEEEC1"/>
          </a:solidFill>
          <a:ln>
            <a:solidFill>
              <a:srgbClr val="FDD35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1" forceAA="0" compatLnSpc="1">
            <a:prstTxWarp prst="textNoShape">
              <a:avLst/>
            </a:prstTxWarp>
            <a:noAutofit/>
          </a:bodyPr>
          <a:lstStyle/>
          <a:p>
            <a:pPr algn="ctr" fontAlgn="ctr"/>
            <a:r>
              <a:rPr lang="en-US" sz="1400" dirty="0">
                <a:solidFill>
                  <a:schemeClr val="tx1"/>
                </a:solidFill>
                <a:latin typeface="Huawei Sans" panose="020C0503030203020204" pitchFamily="34" charset="0"/>
              </a:rPr>
              <a:t>DC C</a:t>
            </a:r>
            <a:endParaRPr lang="en-US" altLang="zh-CN"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2" name="圆角矩形 36">
            <a:extLst>
              <a:ext uri="{FF2B5EF4-FFF2-40B4-BE49-F238E27FC236}">
                <a16:creationId xmlns="" xmlns:a16="http://schemas.microsoft.com/office/drawing/2014/main" id="{F6C7DC68-31BB-475A-A596-7CC78EB0ACCF}"/>
              </a:ext>
            </a:extLst>
          </p:cNvPr>
          <p:cNvSpPr/>
          <p:nvPr/>
        </p:nvSpPr>
        <p:spPr bwMode="gray">
          <a:xfrm>
            <a:off x="3405269" y="4751008"/>
            <a:ext cx="1122100" cy="351266"/>
          </a:xfrm>
          <a:prstGeom prst="rect">
            <a:avLst/>
          </a:prstGeom>
          <a:solidFill>
            <a:srgbClr val="FEEEC1"/>
          </a:solidFill>
          <a:ln>
            <a:solidFill>
              <a:srgbClr val="FDD35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1" forceAA="0" compatLnSpc="1">
            <a:prstTxWarp prst="textNoShape">
              <a:avLst/>
            </a:prstTxWarp>
            <a:noAutofit/>
          </a:bodyPr>
          <a:lstStyle/>
          <a:p>
            <a:pPr algn="ctr" fontAlgn="ctr"/>
            <a:r>
              <a:rPr lang="en-US" sz="1400" dirty="0">
                <a:solidFill>
                  <a:schemeClr val="tx1"/>
                </a:solidFill>
                <a:latin typeface="Huawei Sans" panose="020C0503030203020204" pitchFamily="34" charset="0"/>
              </a:rPr>
              <a:t>DC D</a:t>
            </a:r>
            <a:endParaRPr lang="en-US" altLang="zh-CN"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3" name="圆角矩形 38">
            <a:extLst>
              <a:ext uri="{FF2B5EF4-FFF2-40B4-BE49-F238E27FC236}">
                <a16:creationId xmlns="" xmlns:a16="http://schemas.microsoft.com/office/drawing/2014/main" id="{C5949875-0B1C-461F-8607-8C59902A4F19}"/>
              </a:ext>
            </a:extLst>
          </p:cNvPr>
          <p:cNvSpPr/>
          <p:nvPr/>
        </p:nvSpPr>
        <p:spPr bwMode="gray">
          <a:xfrm>
            <a:off x="2238615" y="5691563"/>
            <a:ext cx="1122100" cy="351266"/>
          </a:xfrm>
          <a:prstGeom prst="rect">
            <a:avLst/>
          </a:prstGeom>
          <a:solidFill>
            <a:srgbClr val="BEE9EE"/>
          </a:solidFill>
          <a:ln>
            <a:solidFill>
              <a:srgbClr val="56C4D2"/>
            </a:solid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1" forceAA="0" compatLnSpc="1">
            <a:prstTxWarp prst="textNoShape">
              <a:avLst/>
            </a:prstTxWarp>
            <a:noAutofit/>
          </a:bodyPr>
          <a:lstStyle/>
          <a:p>
            <a:pPr algn="ctr" fontAlgn="ctr"/>
            <a:r>
              <a:rPr lang="en-US" sz="1200" dirty="0">
                <a:solidFill>
                  <a:schemeClr val="tx1"/>
                </a:solidFill>
                <a:latin typeface="Huawei Sans" panose="020C0503030203020204" pitchFamily="34" charset="0"/>
              </a:rPr>
              <a:t>Tier-1 branch</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54" name="直接连接符 98">
            <a:extLst>
              <a:ext uri="{FF2B5EF4-FFF2-40B4-BE49-F238E27FC236}">
                <a16:creationId xmlns="" xmlns:a16="http://schemas.microsoft.com/office/drawing/2014/main" id="{66571C6A-0A9C-44E3-B7D5-5848F97497C9}"/>
              </a:ext>
            </a:extLst>
          </p:cNvPr>
          <p:cNvCxnSpPr>
            <a:cxnSpLocks/>
            <a:stCxn id="50" idx="2"/>
            <a:endCxn id="49" idx="0"/>
          </p:cNvCxnSpPr>
          <p:nvPr/>
        </p:nvCxnSpPr>
        <p:spPr bwMode="gray">
          <a:xfrm>
            <a:off x="1791270" y="4102507"/>
            <a:ext cx="0" cy="654455"/>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55" name="直接连接符 98">
            <a:extLst>
              <a:ext uri="{FF2B5EF4-FFF2-40B4-BE49-F238E27FC236}">
                <a16:creationId xmlns="" xmlns:a16="http://schemas.microsoft.com/office/drawing/2014/main" id="{05081450-ECC4-4D53-B641-CFBC99157FDA}"/>
              </a:ext>
            </a:extLst>
          </p:cNvPr>
          <p:cNvCxnSpPr>
            <a:cxnSpLocks/>
            <a:stCxn id="51" idx="2"/>
            <a:endCxn id="49" idx="0"/>
          </p:cNvCxnSpPr>
          <p:nvPr/>
        </p:nvCxnSpPr>
        <p:spPr bwMode="gray">
          <a:xfrm flipH="1">
            <a:off x="1791270" y="4102507"/>
            <a:ext cx="2175049" cy="654455"/>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56" name="直接连接符 98">
            <a:extLst>
              <a:ext uri="{FF2B5EF4-FFF2-40B4-BE49-F238E27FC236}">
                <a16:creationId xmlns="" xmlns:a16="http://schemas.microsoft.com/office/drawing/2014/main" id="{8381EA03-D988-43F8-B091-4B91FB8B4EAD}"/>
              </a:ext>
            </a:extLst>
          </p:cNvPr>
          <p:cNvCxnSpPr>
            <a:cxnSpLocks/>
            <a:stCxn id="50" idx="2"/>
            <a:endCxn id="52" idx="0"/>
          </p:cNvCxnSpPr>
          <p:nvPr/>
        </p:nvCxnSpPr>
        <p:spPr bwMode="gray">
          <a:xfrm>
            <a:off x="1791270" y="4102507"/>
            <a:ext cx="2175049" cy="648501"/>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57" name="直接连接符 98">
            <a:extLst>
              <a:ext uri="{FF2B5EF4-FFF2-40B4-BE49-F238E27FC236}">
                <a16:creationId xmlns="" xmlns:a16="http://schemas.microsoft.com/office/drawing/2014/main" id="{1F1902C4-44DD-4DCB-AF04-13FC6B0EE608}"/>
              </a:ext>
            </a:extLst>
          </p:cNvPr>
          <p:cNvCxnSpPr>
            <a:cxnSpLocks/>
            <a:stCxn id="51" idx="2"/>
            <a:endCxn id="52" idx="0"/>
          </p:cNvCxnSpPr>
          <p:nvPr/>
        </p:nvCxnSpPr>
        <p:spPr bwMode="gray">
          <a:xfrm>
            <a:off x="3966319" y="4102507"/>
            <a:ext cx="0" cy="648501"/>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58" name="直接连接符 98">
            <a:extLst>
              <a:ext uri="{FF2B5EF4-FFF2-40B4-BE49-F238E27FC236}">
                <a16:creationId xmlns="" xmlns:a16="http://schemas.microsoft.com/office/drawing/2014/main" id="{8F915D95-7539-45F6-BFE1-D828FF3BF983}"/>
              </a:ext>
            </a:extLst>
          </p:cNvPr>
          <p:cNvCxnSpPr>
            <a:cxnSpLocks/>
            <a:stCxn id="49" idx="3"/>
            <a:endCxn id="52" idx="1"/>
          </p:cNvCxnSpPr>
          <p:nvPr/>
        </p:nvCxnSpPr>
        <p:spPr bwMode="gray">
          <a:xfrm flipV="1">
            <a:off x="2352320" y="4926641"/>
            <a:ext cx="1052949" cy="5954"/>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59" name="直接连接符 98">
            <a:extLst>
              <a:ext uri="{FF2B5EF4-FFF2-40B4-BE49-F238E27FC236}">
                <a16:creationId xmlns="" xmlns:a16="http://schemas.microsoft.com/office/drawing/2014/main" id="{010DF26C-B6F6-468D-9B89-E28EFED7688E}"/>
              </a:ext>
            </a:extLst>
          </p:cNvPr>
          <p:cNvCxnSpPr>
            <a:cxnSpLocks/>
            <a:stCxn id="50" idx="3"/>
            <a:endCxn id="51" idx="1"/>
          </p:cNvCxnSpPr>
          <p:nvPr/>
        </p:nvCxnSpPr>
        <p:spPr bwMode="gray">
          <a:xfrm>
            <a:off x="2352320" y="3926874"/>
            <a:ext cx="1052949"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60" name="直接连接符 98">
            <a:extLst>
              <a:ext uri="{FF2B5EF4-FFF2-40B4-BE49-F238E27FC236}">
                <a16:creationId xmlns="" xmlns:a16="http://schemas.microsoft.com/office/drawing/2014/main" id="{92054F99-45C6-44A7-BF09-3819964B8F10}"/>
              </a:ext>
            </a:extLst>
          </p:cNvPr>
          <p:cNvCxnSpPr>
            <a:cxnSpLocks/>
            <a:stCxn id="49" idx="2"/>
            <a:endCxn id="53" idx="0"/>
          </p:cNvCxnSpPr>
          <p:nvPr/>
        </p:nvCxnSpPr>
        <p:spPr bwMode="gray">
          <a:xfrm>
            <a:off x="1791270" y="5108228"/>
            <a:ext cx="1008395" cy="583335"/>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61" name="直接连接符 98">
            <a:extLst>
              <a:ext uri="{FF2B5EF4-FFF2-40B4-BE49-F238E27FC236}">
                <a16:creationId xmlns="" xmlns:a16="http://schemas.microsoft.com/office/drawing/2014/main" id="{9F40BAC6-8DEF-44D8-9546-232E9BD86567}"/>
              </a:ext>
            </a:extLst>
          </p:cNvPr>
          <p:cNvCxnSpPr>
            <a:cxnSpLocks/>
            <a:stCxn id="52" idx="2"/>
            <a:endCxn id="53" idx="0"/>
          </p:cNvCxnSpPr>
          <p:nvPr/>
        </p:nvCxnSpPr>
        <p:spPr bwMode="gray">
          <a:xfrm flipH="1">
            <a:off x="2799665" y="5102274"/>
            <a:ext cx="1166654" cy="589289"/>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62" name="Rectangle 61">
            <a:extLst>
              <a:ext uri="{FF2B5EF4-FFF2-40B4-BE49-F238E27FC236}">
                <a16:creationId xmlns="" xmlns:a16="http://schemas.microsoft.com/office/drawing/2014/main" id="{6AD690D5-1617-45B3-8810-B09C8EB85AF0}"/>
              </a:ext>
            </a:extLst>
          </p:cNvPr>
          <p:cNvSpPr/>
          <p:nvPr/>
        </p:nvSpPr>
        <p:spPr bwMode="gray">
          <a:xfrm>
            <a:off x="883919" y="1128317"/>
            <a:ext cx="4681611" cy="2416811"/>
          </a:xfrm>
          <a:prstGeom prst="rect">
            <a:avLst/>
          </a:prstGeom>
          <a:noFill/>
          <a:ln w="19050" cap="flat" cmpd="sng">
            <a:solidFill>
              <a:srgbClr val="56C4D2"/>
            </a:solidFill>
            <a:prstDash val="dash"/>
          </a:ln>
        </p:spPr>
        <p:txBody>
          <a:bodyPr vert="horz" wrap="square" lIns="68580" tIns="34290" rIns="68580" bIns="34290" numCol="1" rtlCol="0" anchor="b" anchorCtr="0" compatLnSpc="1">
            <a:prstTxWarp prst="textNoShape">
              <a:avLst/>
            </a:prstTxWarp>
            <a:noAutofit/>
          </a:bodyPr>
          <a:lstStyle/>
          <a:p>
            <a:pPr algn="r" fontAlgn="ctr"/>
            <a:r>
              <a:rPr lang="en-US" dirty="0">
                <a:solidFill>
                  <a:srgbClr val="C7000B"/>
                </a:solidFill>
                <a:latin typeface="Huawei Sans" panose="020C0503030203020204" pitchFamily="34" charset="0"/>
              </a:rPr>
              <a:t>Production network</a:t>
            </a:r>
            <a:endParaRPr lang="en-US"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3" name="Rectangle 62">
            <a:extLst>
              <a:ext uri="{FF2B5EF4-FFF2-40B4-BE49-F238E27FC236}">
                <a16:creationId xmlns="" xmlns:a16="http://schemas.microsoft.com/office/drawing/2014/main" id="{1D7507F2-03D4-4970-B6A8-3C114F165041}"/>
              </a:ext>
            </a:extLst>
          </p:cNvPr>
          <p:cNvSpPr/>
          <p:nvPr/>
        </p:nvSpPr>
        <p:spPr bwMode="gray">
          <a:xfrm>
            <a:off x="883919" y="3640568"/>
            <a:ext cx="4681611" cy="2499248"/>
          </a:xfrm>
          <a:prstGeom prst="rect">
            <a:avLst/>
          </a:prstGeom>
          <a:noFill/>
          <a:ln w="19050" cap="flat" cmpd="sng">
            <a:solidFill>
              <a:srgbClr val="56C4D2"/>
            </a:solidFill>
            <a:prstDash val="dash"/>
          </a:ln>
        </p:spPr>
        <p:txBody>
          <a:bodyPr vert="horz" wrap="square" lIns="68580" tIns="34290" rIns="68580" bIns="34290" numCol="1" rtlCol="0" anchor="b" anchorCtr="0" compatLnSpc="1">
            <a:prstTxWarp prst="textNoShape">
              <a:avLst/>
            </a:prstTxWarp>
            <a:noAutofit/>
          </a:bodyPr>
          <a:lstStyle/>
          <a:p>
            <a:pPr algn="r" fontAlgn="ctr"/>
            <a:r>
              <a:rPr lang="en-US" dirty="0">
                <a:solidFill>
                  <a:srgbClr val="C7000B"/>
                </a:solidFill>
                <a:latin typeface="Huawei Sans" panose="020C0503030203020204" pitchFamily="34" charset="0"/>
              </a:rPr>
              <a:t>Office network</a:t>
            </a:r>
            <a:endParaRPr lang="en-US"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65" name="直接连接符 98">
            <a:extLst>
              <a:ext uri="{FF2B5EF4-FFF2-40B4-BE49-F238E27FC236}">
                <a16:creationId xmlns="" xmlns:a16="http://schemas.microsoft.com/office/drawing/2014/main" id="{A3904AC8-8CD8-4DC8-9F5D-7D6DC45C2618}"/>
              </a:ext>
            </a:extLst>
          </p:cNvPr>
          <p:cNvCxnSpPr>
            <a:cxnSpLocks/>
            <a:stCxn id="6" idx="2"/>
            <a:endCxn id="10" idx="0"/>
          </p:cNvCxnSpPr>
          <p:nvPr/>
        </p:nvCxnSpPr>
        <p:spPr bwMode="gray">
          <a:xfrm>
            <a:off x="1791270" y="1543496"/>
            <a:ext cx="1008395" cy="1589056"/>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68" name="直接连接符 98">
            <a:extLst>
              <a:ext uri="{FF2B5EF4-FFF2-40B4-BE49-F238E27FC236}">
                <a16:creationId xmlns="" xmlns:a16="http://schemas.microsoft.com/office/drawing/2014/main" id="{4B9D61A0-C25B-4138-BFEB-385528D132CF}"/>
              </a:ext>
            </a:extLst>
          </p:cNvPr>
          <p:cNvCxnSpPr>
            <a:cxnSpLocks/>
            <a:stCxn id="7" idx="2"/>
            <a:endCxn id="10" idx="0"/>
          </p:cNvCxnSpPr>
          <p:nvPr/>
        </p:nvCxnSpPr>
        <p:spPr bwMode="gray">
          <a:xfrm flipH="1">
            <a:off x="2799665" y="1543496"/>
            <a:ext cx="1166654" cy="1589056"/>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71" name="直接连接符 98">
            <a:extLst>
              <a:ext uri="{FF2B5EF4-FFF2-40B4-BE49-F238E27FC236}">
                <a16:creationId xmlns="" xmlns:a16="http://schemas.microsoft.com/office/drawing/2014/main" id="{186772D0-0BFA-4C77-865A-0EF7CFAE55D9}"/>
              </a:ext>
            </a:extLst>
          </p:cNvPr>
          <p:cNvCxnSpPr>
            <a:cxnSpLocks/>
            <a:stCxn id="51" idx="2"/>
            <a:endCxn id="53" idx="0"/>
          </p:cNvCxnSpPr>
          <p:nvPr/>
        </p:nvCxnSpPr>
        <p:spPr bwMode="gray">
          <a:xfrm flipH="1">
            <a:off x="2799665" y="4102507"/>
            <a:ext cx="1166654" cy="1589056"/>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74" name="直接连接符 98">
            <a:extLst>
              <a:ext uri="{FF2B5EF4-FFF2-40B4-BE49-F238E27FC236}">
                <a16:creationId xmlns="" xmlns:a16="http://schemas.microsoft.com/office/drawing/2014/main" id="{6D1CA3D8-B31E-468F-9013-110685879E7B}"/>
              </a:ext>
            </a:extLst>
          </p:cNvPr>
          <p:cNvCxnSpPr>
            <a:cxnSpLocks/>
            <a:stCxn id="50" idx="2"/>
            <a:endCxn id="53" idx="0"/>
          </p:cNvCxnSpPr>
          <p:nvPr/>
        </p:nvCxnSpPr>
        <p:spPr bwMode="gray">
          <a:xfrm>
            <a:off x="1791270" y="4102507"/>
            <a:ext cx="1008395" cy="1589056"/>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77324259"/>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 name="圆角矩形 75">
            <a:extLst>
              <a:ext uri="{FF2B5EF4-FFF2-40B4-BE49-F238E27FC236}">
                <a16:creationId xmlns="" xmlns:a16="http://schemas.microsoft.com/office/drawing/2014/main" id="{3DFF764A-593E-473F-AAF8-3170512729DF}"/>
              </a:ext>
            </a:extLst>
          </p:cNvPr>
          <p:cNvSpPr/>
          <p:nvPr/>
        </p:nvSpPr>
        <p:spPr bwMode="gray">
          <a:xfrm>
            <a:off x="6206582" y="1840125"/>
            <a:ext cx="5168809" cy="4323527"/>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1972" tIns="35986" rIns="71972" bIns="35986" rtlCol="0" anchor="t" anchorCtr="0">
            <a:noAutofit/>
          </a:bodyPr>
          <a:lstStyle/>
          <a:p>
            <a:pPr marL="177800" indent="-177800" algn="just" fontAlgn="ctr">
              <a:lnSpc>
                <a:spcPts val="2600"/>
              </a:lnSpc>
              <a:spcAft>
                <a:spcPts val="600"/>
              </a:spcAft>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177800" indent="-177800" algn="just" fontAlgn="ctr">
              <a:lnSpc>
                <a:spcPts val="2600"/>
              </a:lnSpc>
              <a:spcAft>
                <a:spcPts val="600"/>
              </a:spcAft>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177800" indent="-177800" algn="just" fontAlgn="ctr">
              <a:lnSpc>
                <a:spcPts val="2600"/>
              </a:lnSpc>
              <a:spcAft>
                <a:spcPts val="600"/>
              </a:spcAft>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177800" indent="-177800" algn="just" fontAlgn="ctr">
              <a:lnSpc>
                <a:spcPts val="2600"/>
              </a:lnSpc>
              <a:spcAft>
                <a:spcPts val="600"/>
              </a:spcAft>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177800" indent="-177800" algn="just" fontAlgn="ctr">
              <a:lnSpc>
                <a:spcPts val="2600"/>
              </a:lnSpc>
              <a:spcAft>
                <a:spcPts val="600"/>
              </a:spcAft>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177800" indent="-177800" algn="just" fontAlgn="ctr">
              <a:lnSpc>
                <a:spcPts val="2600"/>
              </a:lnSpc>
              <a:spcAft>
                <a:spcPts val="600"/>
              </a:spcAft>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177800" indent="-177800" algn="just" fontAlgn="ctr">
              <a:lnSpc>
                <a:spcPts val="2600"/>
              </a:lnSpc>
              <a:spcAft>
                <a:spcPts val="600"/>
              </a:spcAft>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177800" indent="-177800" algn="just" fontAlgn="ctr">
              <a:spcAft>
                <a:spcPts val="600"/>
              </a:spcAft>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177800" indent="-177800" fontAlgn="ctr">
              <a:spcAft>
                <a:spcPts val="600"/>
              </a:spcAft>
              <a:buFont typeface="Arial" panose="020B0604020202020204" pitchFamily="34" charset="0"/>
              <a:buChar char="•"/>
            </a:pPr>
            <a:r>
              <a:rPr lang="en-US" sz="1200" dirty="0">
                <a:solidFill>
                  <a:prstClr val="black"/>
                </a:solidFill>
                <a:latin typeface="Huawei Sans" panose="020C0503030203020204" pitchFamily="34" charset="0"/>
              </a:rPr>
              <a:t>The financial networks constructed in the early stage restrict the flexible expansion of services to some extent. The idea of building an independent core backbone network is accepted by more and more enterprises. The backbone network adopts modular and hierarchical networking and a flexible architecture, providing high-speed bearer channels for multiple centers in multiple cities and various branches.</a:t>
            </a:r>
            <a:endParaRPr lang="en-US" altLang="zh-CN" sz="1200" dirty="0">
              <a:solidFill>
                <a:prstClr val="black"/>
              </a:solidFill>
              <a:latin typeface="Huawei Sans" panose="020C0503030203020204" pitchFamily="34" charset="0"/>
            </a:endParaRPr>
          </a:p>
        </p:txBody>
      </p:sp>
      <p:sp>
        <p:nvSpPr>
          <p:cNvPr id="88" name="圆角矩形 75">
            <a:extLst>
              <a:ext uri="{FF2B5EF4-FFF2-40B4-BE49-F238E27FC236}">
                <a16:creationId xmlns="" xmlns:a16="http://schemas.microsoft.com/office/drawing/2014/main" id="{D67FF175-4D25-486B-8ED4-FEF5761A51CA}"/>
              </a:ext>
            </a:extLst>
          </p:cNvPr>
          <p:cNvSpPr/>
          <p:nvPr/>
        </p:nvSpPr>
        <p:spPr bwMode="gray">
          <a:xfrm>
            <a:off x="583175" y="1850612"/>
            <a:ext cx="5331845" cy="4313882"/>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1972" tIns="35986" rIns="71972" bIns="35986" rtlCol="0" anchor="t" anchorCtr="0">
            <a:noAutofit/>
          </a:bodyPr>
          <a:lstStyle/>
          <a:p>
            <a:pPr marL="177800" indent="-177800" algn="just" fontAlgn="ctr">
              <a:lnSpc>
                <a:spcPts val="2600"/>
              </a:lnSpc>
              <a:spcAft>
                <a:spcPts val="600"/>
              </a:spcAft>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177800" indent="-177800" algn="just" fontAlgn="ctr">
              <a:lnSpc>
                <a:spcPts val="2600"/>
              </a:lnSpc>
              <a:spcAft>
                <a:spcPts val="600"/>
              </a:spcAft>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177800" indent="-177800" algn="just" fontAlgn="ctr">
              <a:lnSpc>
                <a:spcPts val="2600"/>
              </a:lnSpc>
              <a:spcAft>
                <a:spcPts val="600"/>
              </a:spcAft>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177800" indent="-177800" algn="just" fontAlgn="ctr">
              <a:lnSpc>
                <a:spcPts val="2600"/>
              </a:lnSpc>
              <a:spcAft>
                <a:spcPts val="600"/>
              </a:spcAft>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177800" indent="-177800" algn="just" fontAlgn="ctr">
              <a:lnSpc>
                <a:spcPts val="2600"/>
              </a:lnSpc>
              <a:spcAft>
                <a:spcPts val="600"/>
              </a:spcAft>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177800" indent="-177800" algn="just" fontAlgn="ctr">
              <a:lnSpc>
                <a:spcPts val="2600"/>
              </a:lnSpc>
              <a:spcAft>
                <a:spcPts val="600"/>
              </a:spcAft>
              <a:buFont typeface="Arial" panose="020B0604020202020204" pitchFamily="34" charset="0"/>
              <a:buChar char="•"/>
            </a:pPr>
            <a:endParaRPr lang="en-US" altLang="zh-CN" sz="1400" dirty="0">
              <a:solidFill>
                <a:schemeClr val="tx1"/>
              </a:solidFill>
              <a:latin typeface="Huawei Sans" panose="020C0503030203020204" pitchFamily="34" charset="0"/>
            </a:endParaRPr>
          </a:p>
          <a:p>
            <a:pPr marL="177800" indent="-177800" algn="just" fontAlgn="ctr">
              <a:lnSpc>
                <a:spcPts val="2600"/>
              </a:lnSpc>
              <a:spcAft>
                <a:spcPts val="600"/>
              </a:spcAft>
              <a:buFont typeface="Arial" panose="020B0604020202020204" pitchFamily="34" charset="0"/>
              <a:buChar char="•"/>
            </a:pPr>
            <a:endParaRPr lang="en-US" altLang="zh-CN" sz="1400" dirty="0">
              <a:solidFill>
                <a:schemeClr val="tx1"/>
              </a:solidFill>
              <a:latin typeface="Huawei Sans" panose="020C0503030203020204" pitchFamily="34" charset="0"/>
            </a:endParaRPr>
          </a:p>
          <a:p>
            <a:pPr marL="177800" indent="-177800" algn="just" fontAlgn="ctr">
              <a:lnSpc>
                <a:spcPts val="2600"/>
              </a:lnSpc>
              <a:spcAft>
                <a:spcPts val="600"/>
              </a:spcAft>
              <a:buFont typeface="Arial" panose="020B0604020202020204" pitchFamily="34" charset="0"/>
              <a:buChar char="•"/>
            </a:pPr>
            <a:endParaRPr lang="en-US" altLang="zh-CN" sz="1400" dirty="0">
              <a:solidFill>
                <a:schemeClr val="tx1"/>
              </a:solidFill>
              <a:latin typeface="Huawei Sans" panose="020C0503030203020204" pitchFamily="34" charset="0"/>
            </a:endParaRPr>
          </a:p>
          <a:p>
            <a:pPr marL="177800" indent="-177800" fontAlgn="ctr">
              <a:spcAft>
                <a:spcPts val="600"/>
              </a:spcAft>
              <a:buFont typeface="Arial" panose="020B0604020202020204" pitchFamily="34" charset="0"/>
              <a:buChar char="•"/>
            </a:pPr>
            <a:r>
              <a:rPr lang="en-US" altLang="zh-CN" sz="1200" dirty="0">
                <a:solidFill>
                  <a:schemeClr val="tx1"/>
                </a:solidFill>
                <a:latin typeface="Huawei Sans" panose="020C0503030203020204" pitchFamily="34" charset="0"/>
              </a:rPr>
              <a:t>In the early stage, the financial network architecture was usually service center- or DC-centered. The DC served as the core root node and extended to tier-1 branches, tier-2 branches, and outlets.</a:t>
            </a:r>
          </a:p>
          <a:p>
            <a:pPr marL="177800" indent="-177800" fontAlgn="ctr">
              <a:spcAft>
                <a:spcPts val="600"/>
              </a:spcAft>
              <a:buFont typeface="Arial" panose="020B0604020202020204" pitchFamily="34" charset="0"/>
              <a:buChar char="•"/>
            </a:pPr>
            <a:r>
              <a:rPr lang="en-US" sz="1200" dirty="0">
                <a:solidFill>
                  <a:schemeClr val="tx1"/>
                </a:solidFill>
                <a:latin typeface="Huawei Sans" panose="020C0503030203020204" pitchFamily="34" charset="0"/>
              </a:rPr>
              <a:t>Branches and subsidiaries directly accessed the DC by leasing private lines or indirectly accessed the DC through aggregation points.</a:t>
            </a:r>
            <a:endParaRPr lang="en-US" altLang="zh-CN" sz="1200" dirty="0">
              <a:solidFill>
                <a:schemeClr val="tx1"/>
              </a:solidFill>
              <a:latin typeface="Huawei Sans" panose="020C0503030203020204" pitchFamily="34" charset="0"/>
            </a:endParaRPr>
          </a:p>
        </p:txBody>
      </p:sp>
      <p:sp>
        <p:nvSpPr>
          <p:cNvPr id="4" name="Title 3">
            <a:extLst>
              <a:ext uri="{FF2B5EF4-FFF2-40B4-BE49-F238E27FC236}">
                <a16:creationId xmlns="" xmlns:a16="http://schemas.microsoft.com/office/drawing/2014/main" id="{474E2474-22B8-4511-96E3-4FB575191BF2}"/>
              </a:ext>
            </a:extLst>
          </p:cNvPr>
          <p:cNvSpPr>
            <a:spLocks noGrp="1"/>
          </p:cNvSpPr>
          <p:nvPr>
            <p:ph type="title"/>
          </p:nvPr>
        </p:nvSpPr>
        <p:spPr/>
        <p:txBody>
          <a:bodyPr wrap="square">
            <a:noAutofit/>
          </a:bodyPr>
          <a:lstStyle/>
          <a:p>
            <a:r>
              <a:rPr lang="en-US" dirty="0"/>
              <a:t>Financial Network Status and Development Trend: Logical Architecture</a:t>
            </a:r>
          </a:p>
        </p:txBody>
      </p:sp>
      <p:sp>
        <p:nvSpPr>
          <p:cNvPr id="87" name="Rectangle 86">
            <a:extLst>
              <a:ext uri="{FF2B5EF4-FFF2-40B4-BE49-F238E27FC236}">
                <a16:creationId xmlns="" xmlns:a16="http://schemas.microsoft.com/office/drawing/2014/main" id="{C854ED7B-B26B-411B-ADF6-6D4604DF9475}"/>
              </a:ext>
            </a:extLst>
          </p:cNvPr>
          <p:cNvSpPr/>
          <p:nvPr/>
        </p:nvSpPr>
        <p:spPr bwMode="gray">
          <a:xfrm>
            <a:off x="575718" y="1403130"/>
            <a:ext cx="5335996" cy="393187"/>
          </a:xfrm>
          <a:prstGeom prst="rect">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sz="1600" dirty="0">
                <a:solidFill>
                  <a:srgbClr val="30B5C5"/>
                </a:solidFill>
                <a:latin typeface="Huawei Sans" panose="020C0503030203020204" pitchFamily="34" charset="0"/>
              </a:rPr>
              <a:t>DC-rooted tree-shaped network architecture  </a:t>
            </a:r>
          </a:p>
        </p:txBody>
      </p:sp>
      <p:sp>
        <p:nvSpPr>
          <p:cNvPr id="89" name="Rectangle 88">
            <a:extLst>
              <a:ext uri="{FF2B5EF4-FFF2-40B4-BE49-F238E27FC236}">
                <a16:creationId xmlns="" xmlns:a16="http://schemas.microsoft.com/office/drawing/2014/main" id="{62948BFB-5251-4CA4-AA54-E3F5A48CFC24}"/>
              </a:ext>
            </a:extLst>
          </p:cNvPr>
          <p:cNvSpPr/>
          <p:nvPr/>
        </p:nvSpPr>
        <p:spPr bwMode="gray">
          <a:xfrm>
            <a:off x="6199251" y="1392643"/>
            <a:ext cx="5172833" cy="393187"/>
          </a:xfrm>
          <a:prstGeom prst="rect">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r" fontAlgn="ctr"/>
            <a:r>
              <a:rPr lang="en-US" sz="1600" dirty="0">
                <a:solidFill>
                  <a:srgbClr val="30B5C5"/>
                </a:solidFill>
                <a:latin typeface="Huawei Sans" panose="020C0503030203020204" pitchFamily="34" charset="0"/>
              </a:rPr>
              <a:t>Independent core backbone network architecture </a:t>
            </a:r>
          </a:p>
        </p:txBody>
      </p:sp>
      <p:grpSp>
        <p:nvGrpSpPr>
          <p:cNvPr id="82" name="Group 81">
            <a:extLst>
              <a:ext uri="{FF2B5EF4-FFF2-40B4-BE49-F238E27FC236}">
                <a16:creationId xmlns="" xmlns:a16="http://schemas.microsoft.com/office/drawing/2014/main" id="{E08EB082-34D6-4490-9FE4-0E1E5F92B547}"/>
              </a:ext>
            </a:extLst>
          </p:cNvPr>
          <p:cNvGrpSpPr/>
          <p:nvPr/>
        </p:nvGrpSpPr>
        <p:grpSpPr>
          <a:xfrm>
            <a:off x="608217" y="1956872"/>
            <a:ext cx="5198429" cy="2938715"/>
            <a:chOff x="608217" y="1616742"/>
            <a:chExt cx="5198429" cy="2938715"/>
          </a:xfrm>
        </p:grpSpPr>
        <p:sp>
          <p:nvSpPr>
            <p:cNvPr id="37" name="圆角矩形 36"/>
            <p:cNvSpPr/>
            <p:nvPr/>
          </p:nvSpPr>
          <p:spPr>
            <a:xfrm>
              <a:off x="2004665" y="1616742"/>
              <a:ext cx="1122100" cy="351266"/>
            </a:xfrm>
            <a:prstGeom prst="rect">
              <a:avLst/>
            </a:prstGeom>
            <a:solidFill>
              <a:srgbClr val="FEEEC1"/>
            </a:solidFill>
            <a:ln>
              <a:solidFill>
                <a:srgbClr val="FDD35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1" forceAA="0" compatLnSpc="1">
              <a:prstTxWarp prst="textNoShape">
                <a:avLst/>
              </a:prstTxWarp>
              <a:noAutofit/>
            </a:bodyPr>
            <a:lstStyle/>
            <a:p>
              <a:pPr algn="ctr" fontAlgn="ctr"/>
              <a:r>
                <a:rPr lang="en-US" sz="1200" dirty="0">
                  <a:solidFill>
                    <a:prstClr val="black"/>
                  </a:solidFill>
                  <a:latin typeface="Huawei Sans" panose="020C0503030203020204" pitchFamily="34" charset="0"/>
                </a:rPr>
                <a:t>Active DC</a:t>
              </a:r>
            </a:p>
          </p:txBody>
        </p:sp>
        <p:sp>
          <p:nvSpPr>
            <p:cNvPr id="38" name="圆角矩形 37"/>
            <p:cNvSpPr/>
            <p:nvPr/>
          </p:nvSpPr>
          <p:spPr>
            <a:xfrm>
              <a:off x="4155282" y="1616742"/>
              <a:ext cx="1122100" cy="351266"/>
            </a:xfrm>
            <a:prstGeom prst="rect">
              <a:avLst/>
            </a:prstGeom>
            <a:solidFill>
              <a:srgbClr val="FEEEC1"/>
            </a:solidFill>
            <a:ln>
              <a:solidFill>
                <a:srgbClr val="FDD35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1" forceAA="0" compatLnSpc="1">
              <a:prstTxWarp prst="textNoShape">
                <a:avLst/>
              </a:prstTxWarp>
              <a:noAutofit/>
            </a:bodyPr>
            <a:lstStyle/>
            <a:p>
              <a:pPr algn="ctr" fontAlgn="ctr"/>
              <a:r>
                <a:rPr lang="en-US" sz="1200" dirty="0">
                  <a:solidFill>
                    <a:prstClr val="black"/>
                  </a:solidFill>
                  <a:latin typeface="Huawei Sans" panose="020C0503030203020204" pitchFamily="34" charset="0"/>
                </a:rPr>
                <a:t>Standby DC</a:t>
              </a:r>
            </a:p>
          </p:txBody>
        </p:sp>
        <p:sp>
          <p:nvSpPr>
            <p:cNvPr id="39" name="圆角矩形 38"/>
            <p:cNvSpPr/>
            <p:nvPr/>
          </p:nvSpPr>
          <p:spPr>
            <a:xfrm>
              <a:off x="1961054" y="2651704"/>
              <a:ext cx="1209323" cy="351266"/>
            </a:xfrm>
            <a:prstGeom prst="rect">
              <a:avLst/>
            </a:prstGeom>
            <a:solidFill>
              <a:srgbClr val="BEE9EE"/>
            </a:solidFill>
            <a:ln>
              <a:solidFill>
                <a:srgbClr val="56C4D2"/>
              </a:solid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1" forceAA="0" compatLnSpc="1">
              <a:prstTxWarp prst="textNoShape">
                <a:avLst/>
              </a:prstTxWarp>
              <a:noAutofit/>
            </a:bodyPr>
            <a:lstStyle/>
            <a:p>
              <a:pPr algn="ctr" fontAlgn="ctr"/>
              <a:r>
                <a:rPr lang="en-US" sz="1200" dirty="0">
                  <a:solidFill>
                    <a:prstClr val="black"/>
                  </a:solidFill>
                  <a:latin typeface="Huawei Sans" panose="020C0503030203020204" pitchFamily="34" charset="0"/>
                </a:rPr>
                <a:t>Tier-1 branch</a:t>
              </a:r>
              <a:endParaRPr lang="en-US" altLang="zh-CN" sz="1200" dirty="0">
                <a:solidFill>
                  <a:prstClr val="black"/>
                </a:solidFill>
                <a:latin typeface="Huawei Sans" panose="020C0503030203020204" pitchFamily="34" charset="0"/>
                <a:sym typeface="Huawei Sans" panose="020C0503030203020204" pitchFamily="34" charset="0"/>
              </a:endParaRPr>
            </a:p>
          </p:txBody>
        </p:sp>
        <p:sp>
          <p:nvSpPr>
            <p:cNvPr id="42" name="圆角矩形 41"/>
            <p:cNvSpPr/>
            <p:nvPr/>
          </p:nvSpPr>
          <p:spPr>
            <a:xfrm>
              <a:off x="4071498" y="2651704"/>
              <a:ext cx="1289669" cy="351266"/>
            </a:xfrm>
            <a:prstGeom prst="rect">
              <a:avLst/>
            </a:prstGeom>
            <a:solidFill>
              <a:srgbClr val="BEE9EE"/>
            </a:solidFill>
            <a:ln>
              <a:solidFill>
                <a:srgbClr val="56C4D2"/>
              </a:solid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1" forceAA="0" compatLnSpc="1">
              <a:prstTxWarp prst="textNoShape">
                <a:avLst/>
              </a:prstTxWarp>
              <a:noAutofit/>
            </a:bodyPr>
            <a:lstStyle/>
            <a:p>
              <a:pPr algn="ctr" fontAlgn="ctr"/>
              <a:r>
                <a:rPr lang="en-US" sz="1200" dirty="0">
                  <a:solidFill>
                    <a:prstClr val="black"/>
                  </a:solidFill>
                  <a:latin typeface="Huawei Sans" panose="020C0503030203020204" pitchFamily="34" charset="0"/>
                </a:rPr>
                <a:t>Tier-1 branch</a:t>
              </a:r>
              <a:endParaRPr lang="en-US" altLang="zh-CN" sz="1200" dirty="0">
                <a:solidFill>
                  <a:prstClr val="black"/>
                </a:solidFill>
                <a:latin typeface="Huawei Sans" panose="020C0503030203020204" pitchFamily="34" charset="0"/>
                <a:sym typeface="Huawei Sans" panose="020C0503030203020204" pitchFamily="34" charset="0"/>
              </a:endParaRPr>
            </a:p>
          </p:txBody>
        </p:sp>
        <p:cxnSp>
          <p:nvCxnSpPr>
            <p:cNvPr id="45" name="直接连接符 44"/>
            <p:cNvCxnSpPr>
              <a:cxnSpLocks/>
            </p:cNvCxnSpPr>
            <p:nvPr/>
          </p:nvCxnSpPr>
          <p:spPr>
            <a:xfrm>
              <a:off x="1752397" y="3829170"/>
              <a:ext cx="1" cy="604957"/>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46" name="直接连接符 45"/>
            <p:cNvCxnSpPr>
              <a:cxnSpLocks/>
            </p:cNvCxnSpPr>
            <p:nvPr/>
          </p:nvCxnSpPr>
          <p:spPr>
            <a:xfrm>
              <a:off x="2267007" y="3829171"/>
              <a:ext cx="0" cy="604956"/>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47" name="直接连接符 46"/>
            <p:cNvCxnSpPr>
              <a:cxnSpLocks/>
            </p:cNvCxnSpPr>
            <p:nvPr/>
          </p:nvCxnSpPr>
          <p:spPr>
            <a:xfrm>
              <a:off x="3117119" y="3002970"/>
              <a:ext cx="0" cy="504148"/>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48" name="直接连接符 47"/>
            <p:cNvCxnSpPr>
              <a:cxnSpLocks/>
            </p:cNvCxnSpPr>
            <p:nvPr/>
          </p:nvCxnSpPr>
          <p:spPr>
            <a:xfrm>
              <a:off x="2019413" y="3002970"/>
              <a:ext cx="0" cy="504148"/>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51" name="直接连接符 50"/>
            <p:cNvCxnSpPr>
              <a:cxnSpLocks/>
            </p:cNvCxnSpPr>
            <p:nvPr/>
          </p:nvCxnSpPr>
          <p:spPr>
            <a:xfrm>
              <a:off x="2854983" y="3829170"/>
              <a:ext cx="0" cy="604957"/>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52" name="直接连接符 51"/>
            <p:cNvCxnSpPr>
              <a:cxnSpLocks/>
            </p:cNvCxnSpPr>
            <p:nvPr/>
          </p:nvCxnSpPr>
          <p:spPr>
            <a:xfrm>
              <a:off x="3369592" y="3829171"/>
              <a:ext cx="0" cy="604956"/>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57" name="直接连接符 56"/>
            <p:cNvCxnSpPr>
              <a:cxnSpLocks/>
            </p:cNvCxnSpPr>
            <p:nvPr/>
          </p:nvCxnSpPr>
          <p:spPr>
            <a:xfrm>
              <a:off x="3933176" y="3829170"/>
              <a:ext cx="0" cy="604957"/>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58" name="直接连接符 57"/>
            <p:cNvCxnSpPr>
              <a:cxnSpLocks/>
            </p:cNvCxnSpPr>
            <p:nvPr/>
          </p:nvCxnSpPr>
          <p:spPr>
            <a:xfrm>
              <a:off x="4447785" y="3829171"/>
              <a:ext cx="0" cy="604956"/>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4" name="直接连接符 93"/>
            <p:cNvCxnSpPr>
              <a:cxnSpLocks/>
            </p:cNvCxnSpPr>
            <p:nvPr/>
          </p:nvCxnSpPr>
          <p:spPr>
            <a:xfrm>
              <a:off x="5035761" y="3829170"/>
              <a:ext cx="0" cy="604957"/>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5" name="直接连接符 94"/>
            <p:cNvCxnSpPr>
              <a:cxnSpLocks/>
            </p:cNvCxnSpPr>
            <p:nvPr/>
          </p:nvCxnSpPr>
          <p:spPr>
            <a:xfrm>
              <a:off x="5550371" y="3829171"/>
              <a:ext cx="0" cy="604956"/>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6" name="直接连接符 95"/>
            <p:cNvCxnSpPr>
              <a:cxnSpLocks/>
            </p:cNvCxnSpPr>
            <p:nvPr/>
          </p:nvCxnSpPr>
          <p:spPr>
            <a:xfrm>
              <a:off x="5302777" y="3002970"/>
              <a:ext cx="0" cy="504148"/>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7" name="直接连接符 96"/>
            <p:cNvCxnSpPr>
              <a:cxnSpLocks/>
            </p:cNvCxnSpPr>
            <p:nvPr/>
          </p:nvCxnSpPr>
          <p:spPr>
            <a:xfrm>
              <a:off x="4200189" y="3002970"/>
              <a:ext cx="0" cy="504148"/>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8" name="直接连接符 97"/>
            <p:cNvCxnSpPr>
              <a:cxnSpLocks/>
            </p:cNvCxnSpPr>
            <p:nvPr/>
          </p:nvCxnSpPr>
          <p:spPr>
            <a:xfrm>
              <a:off x="2565715" y="1968008"/>
              <a:ext cx="2150618" cy="683696"/>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9" name="直接连接符 98"/>
            <p:cNvCxnSpPr>
              <a:cxnSpLocks/>
            </p:cNvCxnSpPr>
            <p:nvPr/>
          </p:nvCxnSpPr>
          <p:spPr>
            <a:xfrm>
              <a:off x="4716332" y="1968008"/>
              <a:ext cx="1" cy="683696"/>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00" name="直接连接符 99"/>
            <p:cNvCxnSpPr>
              <a:cxnSpLocks/>
            </p:cNvCxnSpPr>
            <p:nvPr/>
          </p:nvCxnSpPr>
          <p:spPr>
            <a:xfrm flipH="1">
              <a:off x="2565716" y="1968008"/>
              <a:ext cx="2150616" cy="683696"/>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01" name="直接连接符 100"/>
            <p:cNvCxnSpPr>
              <a:cxnSpLocks/>
            </p:cNvCxnSpPr>
            <p:nvPr/>
          </p:nvCxnSpPr>
          <p:spPr>
            <a:xfrm>
              <a:off x="2565715" y="1968008"/>
              <a:ext cx="1" cy="683696"/>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38" name="直接连接符 137"/>
            <p:cNvCxnSpPr/>
            <p:nvPr/>
          </p:nvCxnSpPr>
          <p:spPr>
            <a:xfrm flipV="1">
              <a:off x="793497" y="3325068"/>
              <a:ext cx="5013149" cy="0"/>
            </a:xfrm>
            <a:prstGeom prst="line">
              <a:avLst/>
            </a:prstGeom>
            <a:ln>
              <a:solidFill>
                <a:srgbClr val="0070C0"/>
              </a:solidFill>
              <a:prstDash val="dash"/>
            </a:ln>
          </p:spPr>
          <p:style>
            <a:lnRef idx="1">
              <a:schemeClr val="accent1"/>
            </a:lnRef>
            <a:fillRef idx="0">
              <a:schemeClr val="accent1"/>
            </a:fillRef>
            <a:effectRef idx="0">
              <a:schemeClr val="accent1"/>
            </a:effectRef>
            <a:fontRef idx="minor">
              <a:schemeClr val="tx1"/>
            </a:fontRef>
          </p:style>
        </p:cxnSp>
        <p:cxnSp>
          <p:nvCxnSpPr>
            <p:cNvPr id="139" name="直接连接符 138"/>
            <p:cNvCxnSpPr/>
            <p:nvPr/>
          </p:nvCxnSpPr>
          <p:spPr>
            <a:xfrm flipV="1">
              <a:off x="793497" y="2264772"/>
              <a:ext cx="5013149" cy="0"/>
            </a:xfrm>
            <a:prstGeom prst="line">
              <a:avLst/>
            </a:prstGeom>
            <a:ln>
              <a:solidFill>
                <a:srgbClr val="0070C0"/>
              </a:solidFill>
              <a:prstDash val="dash"/>
            </a:ln>
          </p:spPr>
          <p:style>
            <a:lnRef idx="1">
              <a:schemeClr val="accent1"/>
            </a:lnRef>
            <a:fillRef idx="0">
              <a:schemeClr val="accent1"/>
            </a:fillRef>
            <a:effectRef idx="0">
              <a:schemeClr val="accent1"/>
            </a:effectRef>
            <a:fontRef idx="minor">
              <a:schemeClr val="tx1"/>
            </a:fontRef>
          </p:style>
        </p:cxnSp>
        <p:cxnSp>
          <p:nvCxnSpPr>
            <p:cNvPr id="140" name="直接连接符 139"/>
            <p:cNvCxnSpPr/>
            <p:nvPr/>
          </p:nvCxnSpPr>
          <p:spPr>
            <a:xfrm flipV="1">
              <a:off x="793497" y="4097290"/>
              <a:ext cx="5013149" cy="0"/>
            </a:xfrm>
            <a:prstGeom prst="line">
              <a:avLst/>
            </a:prstGeom>
            <a:ln>
              <a:solidFill>
                <a:srgbClr val="0070C0"/>
              </a:solidFill>
              <a:prstDash val="dash"/>
            </a:ln>
          </p:spPr>
          <p:style>
            <a:lnRef idx="1">
              <a:schemeClr val="accent1"/>
            </a:lnRef>
            <a:fillRef idx="0">
              <a:schemeClr val="accent1"/>
            </a:fillRef>
            <a:effectRef idx="0">
              <a:schemeClr val="accent1"/>
            </a:effectRef>
            <a:fontRef idx="minor">
              <a:schemeClr val="tx1"/>
            </a:fontRef>
          </p:style>
        </p:cxnSp>
        <p:sp>
          <p:nvSpPr>
            <p:cNvPr id="141" name="圆角矩形 140"/>
            <p:cNvSpPr/>
            <p:nvPr/>
          </p:nvSpPr>
          <p:spPr>
            <a:xfrm>
              <a:off x="627896" y="1650137"/>
              <a:ext cx="683662" cy="351266"/>
            </a:xfrm>
            <a:prstGeom prst="roundRect">
              <a:avLst/>
            </a:prstGeom>
            <a:no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1" forceAA="0" compatLnSpc="1">
              <a:prstTxWarp prst="textNoShape">
                <a:avLst/>
              </a:prstTxWarp>
              <a:noAutofit/>
            </a:bodyPr>
            <a:lstStyle/>
            <a:p>
              <a:pPr algn="ctr" fontAlgn="ctr"/>
              <a:r>
                <a:rPr lang="en-US" sz="1200" dirty="0">
                  <a:solidFill>
                    <a:prstClr val="black"/>
                  </a:solidFill>
                  <a:latin typeface="Huawei Sans" panose="020C0503030203020204" pitchFamily="34" charset="0"/>
                </a:rPr>
                <a:t>DC</a:t>
              </a:r>
            </a:p>
          </p:txBody>
        </p:sp>
        <p:sp>
          <p:nvSpPr>
            <p:cNvPr id="142" name="圆角矩形 141"/>
            <p:cNvSpPr/>
            <p:nvPr/>
          </p:nvSpPr>
          <p:spPr>
            <a:xfrm>
              <a:off x="627895" y="2667289"/>
              <a:ext cx="1042877" cy="351266"/>
            </a:xfrm>
            <a:prstGeom prst="roundRect">
              <a:avLst/>
            </a:prstGeom>
            <a:no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1" forceAA="0" compatLnSpc="1">
              <a:prstTxWarp prst="textNoShape">
                <a:avLst/>
              </a:prstTxWarp>
              <a:noAutofit/>
            </a:bodyPr>
            <a:lstStyle/>
            <a:p>
              <a:pPr algn="ctr" fontAlgn="ctr"/>
              <a:r>
                <a:rPr lang="en-US" sz="1200" dirty="0">
                  <a:solidFill>
                    <a:prstClr val="black"/>
                  </a:solidFill>
                  <a:latin typeface="Huawei Sans" panose="020C0503030203020204" pitchFamily="34" charset="0"/>
                </a:rPr>
                <a:t>Tier-1 WAN</a:t>
              </a:r>
              <a:endParaRPr lang="en-US" altLang="zh-CN" sz="1200" dirty="0">
                <a:solidFill>
                  <a:prstClr val="black"/>
                </a:solidFill>
                <a:latin typeface="Huawei Sans" panose="020C0503030203020204" pitchFamily="34" charset="0"/>
                <a:sym typeface="Huawei Sans" panose="020C0503030203020204" pitchFamily="34" charset="0"/>
              </a:endParaRPr>
            </a:p>
          </p:txBody>
        </p:sp>
        <p:sp>
          <p:nvSpPr>
            <p:cNvPr id="143" name="圆角矩形 142"/>
            <p:cNvSpPr/>
            <p:nvPr/>
          </p:nvSpPr>
          <p:spPr>
            <a:xfrm>
              <a:off x="608217" y="3561594"/>
              <a:ext cx="1034894" cy="351266"/>
            </a:xfrm>
            <a:prstGeom prst="roundRect">
              <a:avLst/>
            </a:prstGeom>
            <a:no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1" forceAA="0" compatLnSpc="1">
              <a:prstTxWarp prst="textNoShape">
                <a:avLst/>
              </a:prstTxWarp>
              <a:noAutofit/>
            </a:bodyPr>
            <a:lstStyle/>
            <a:p>
              <a:pPr algn="ctr" fontAlgn="ctr"/>
              <a:r>
                <a:rPr lang="en-US" sz="1200" dirty="0">
                  <a:solidFill>
                    <a:prstClr val="black"/>
                  </a:solidFill>
                  <a:latin typeface="Huawei Sans" panose="020C0503030203020204" pitchFamily="34" charset="0"/>
                </a:rPr>
                <a:t>Tier-2 WAN</a:t>
              </a:r>
              <a:endParaRPr lang="en-US" altLang="zh-CN" sz="1200" dirty="0">
                <a:solidFill>
                  <a:prstClr val="black"/>
                </a:solidFill>
                <a:latin typeface="Huawei Sans" panose="020C0503030203020204" pitchFamily="34" charset="0"/>
                <a:sym typeface="Huawei Sans" panose="020C0503030203020204" pitchFamily="34" charset="0"/>
              </a:endParaRPr>
            </a:p>
          </p:txBody>
        </p:sp>
        <p:cxnSp>
          <p:nvCxnSpPr>
            <p:cNvPr id="146" name="直接连接符 145"/>
            <p:cNvCxnSpPr/>
            <p:nvPr/>
          </p:nvCxnSpPr>
          <p:spPr>
            <a:xfrm>
              <a:off x="3126765" y="1792375"/>
              <a:ext cx="1028517"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41" name="圆角矩形 40"/>
            <p:cNvSpPr/>
            <p:nvPr/>
          </p:nvSpPr>
          <p:spPr>
            <a:xfrm>
              <a:off x="1519346" y="4262677"/>
              <a:ext cx="466103" cy="292780"/>
            </a:xfrm>
            <a:prstGeom prst="rect">
              <a:avLst/>
            </a:prstGeom>
            <a:solidFill>
              <a:srgbClr val="DDDDDD"/>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1" forceAA="0" compatLnSpc="1">
              <a:prstTxWarp prst="textNoShape">
                <a:avLst/>
              </a:prstTxWarp>
              <a:noAutofit/>
            </a:bodyPr>
            <a:lstStyle/>
            <a:p>
              <a:pPr algn="ctr" fontAlgn="ctr"/>
              <a:r>
                <a:rPr lang="en-US" sz="1200" dirty="0">
                  <a:solidFill>
                    <a:prstClr val="black"/>
                  </a:solidFill>
                  <a:latin typeface="Huawei Sans" panose="020C0503030203020204" pitchFamily="34" charset="0"/>
                </a:rPr>
                <a:t>Outlet</a:t>
              </a:r>
              <a:endParaRPr lang="en-US" altLang="zh-CN" sz="1200" dirty="0">
                <a:solidFill>
                  <a:prstClr val="black"/>
                </a:solidFill>
                <a:latin typeface="Huawei Sans" panose="020C0503030203020204" pitchFamily="34" charset="0"/>
                <a:sym typeface="Huawei Sans" panose="020C0503030203020204" pitchFamily="34" charset="0"/>
              </a:endParaRPr>
            </a:p>
          </p:txBody>
        </p:sp>
        <p:sp>
          <p:nvSpPr>
            <p:cNvPr id="44" name="圆角矩形 43"/>
            <p:cNvSpPr/>
            <p:nvPr/>
          </p:nvSpPr>
          <p:spPr>
            <a:xfrm>
              <a:off x="2019413" y="4262677"/>
              <a:ext cx="495188" cy="292780"/>
            </a:xfrm>
            <a:prstGeom prst="rect">
              <a:avLst/>
            </a:prstGeom>
            <a:solidFill>
              <a:srgbClr val="DDDDDD"/>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1" forceAA="0" compatLnSpc="1">
              <a:prstTxWarp prst="textNoShape">
                <a:avLst/>
              </a:prstTxWarp>
              <a:noAutofit/>
            </a:bodyPr>
            <a:lstStyle/>
            <a:p>
              <a:pPr algn="ctr" fontAlgn="ctr"/>
              <a:r>
                <a:rPr lang="en-US" sz="1200" dirty="0">
                  <a:solidFill>
                    <a:prstClr val="black"/>
                  </a:solidFill>
                  <a:latin typeface="Huawei Sans" panose="020C0503030203020204" pitchFamily="34" charset="0"/>
                </a:rPr>
                <a:t>Outlet</a:t>
              </a:r>
              <a:endParaRPr lang="en-US" altLang="zh-CN" sz="1200" dirty="0">
                <a:solidFill>
                  <a:prstClr val="black"/>
                </a:solidFill>
                <a:latin typeface="Huawei Sans" panose="020C0503030203020204" pitchFamily="34" charset="0"/>
                <a:sym typeface="Huawei Sans" panose="020C0503030203020204" pitchFamily="34" charset="0"/>
              </a:endParaRPr>
            </a:p>
          </p:txBody>
        </p:sp>
        <p:sp>
          <p:nvSpPr>
            <p:cNvPr id="49" name="圆角矩形 48"/>
            <p:cNvSpPr/>
            <p:nvPr/>
          </p:nvSpPr>
          <p:spPr>
            <a:xfrm>
              <a:off x="2621931" y="4262677"/>
              <a:ext cx="466103" cy="292780"/>
            </a:xfrm>
            <a:prstGeom prst="rect">
              <a:avLst/>
            </a:prstGeom>
            <a:solidFill>
              <a:srgbClr val="DDDDDD"/>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1" forceAA="0" compatLnSpc="1">
              <a:prstTxWarp prst="textNoShape">
                <a:avLst/>
              </a:prstTxWarp>
              <a:noAutofit/>
            </a:bodyPr>
            <a:lstStyle/>
            <a:p>
              <a:pPr algn="ctr" fontAlgn="ctr"/>
              <a:r>
                <a:rPr lang="en-US" sz="1200" dirty="0">
                  <a:solidFill>
                    <a:prstClr val="black"/>
                  </a:solidFill>
                  <a:latin typeface="Huawei Sans" panose="020C0503030203020204" pitchFamily="34" charset="0"/>
                </a:rPr>
                <a:t>Outlet</a:t>
              </a:r>
              <a:endParaRPr lang="en-US" altLang="zh-CN" sz="1200" dirty="0">
                <a:solidFill>
                  <a:prstClr val="black"/>
                </a:solidFill>
                <a:latin typeface="Huawei Sans" panose="020C0503030203020204" pitchFamily="34" charset="0"/>
                <a:sym typeface="Huawei Sans" panose="020C0503030203020204" pitchFamily="34" charset="0"/>
              </a:endParaRPr>
            </a:p>
          </p:txBody>
        </p:sp>
        <p:sp>
          <p:nvSpPr>
            <p:cNvPr id="50" name="圆角矩形 49"/>
            <p:cNvSpPr/>
            <p:nvPr/>
          </p:nvSpPr>
          <p:spPr>
            <a:xfrm>
              <a:off x="3121998" y="4262677"/>
              <a:ext cx="495188" cy="292780"/>
            </a:xfrm>
            <a:prstGeom prst="rect">
              <a:avLst/>
            </a:prstGeom>
            <a:solidFill>
              <a:srgbClr val="DDDDDD"/>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1" forceAA="0" compatLnSpc="1">
              <a:prstTxWarp prst="textNoShape">
                <a:avLst/>
              </a:prstTxWarp>
              <a:noAutofit/>
            </a:bodyPr>
            <a:lstStyle/>
            <a:p>
              <a:pPr algn="ctr" fontAlgn="ctr"/>
              <a:r>
                <a:rPr lang="en-US" sz="1200" dirty="0">
                  <a:solidFill>
                    <a:prstClr val="black"/>
                  </a:solidFill>
                  <a:latin typeface="Huawei Sans" panose="020C0503030203020204" pitchFamily="34" charset="0"/>
                </a:rPr>
                <a:t>Outlet</a:t>
              </a:r>
              <a:endParaRPr lang="en-US" altLang="zh-CN" sz="1200" dirty="0">
                <a:solidFill>
                  <a:prstClr val="black"/>
                </a:solidFill>
                <a:latin typeface="Huawei Sans" panose="020C0503030203020204" pitchFamily="34" charset="0"/>
                <a:sym typeface="Huawei Sans" panose="020C0503030203020204" pitchFamily="34" charset="0"/>
              </a:endParaRPr>
            </a:p>
          </p:txBody>
        </p:sp>
        <p:sp>
          <p:nvSpPr>
            <p:cNvPr id="54" name="圆角矩形 53"/>
            <p:cNvSpPr/>
            <p:nvPr/>
          </p:nvSpPr>
          <p:spPr>
            <a:xfrm>
              <a:off x="3700124" y="4262677"/>
              <a:ext cx="466103" cy="292780"/>
            </a:xfrm>
            <a:prstGeom prst="rect">
              <a:avLst/>
            </a:prstGeom>
            <a:solidFill>
              <a:srgbClr val="DDDDDD"/>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1" forceAA="0" compatLnSpc="1">
              <a:prstTxWarp prst="textNoShape">
                <a:avLst/>
              </a:prstTxWarp>
              <a:noAutofit/>
            </a:bodyPr>
            <a:lstStyle/>
            <a:p>
              <a:pPr algn="ctr" fontAlgn="ctr"/>
              <a:r>
                <a:rPr lang="en-US" sz="1200" dirty="0">
                  <a:solidFill>
                    <a:prstClr val="black"/>
                  </a:solidFill>
                  <a:latin typeface="Huawei Sans" panose="020C0503030203020204" pitchFamily="34" charset="0"/>
                </a:rPr>
                <a:t>Outlet</a:t>
              </a:r>
              <a:endParaRPr lang="en-US" altLang="zh-CN" sz="1200" dirty="0">
                <a:solidFill>
                  <a:prstClr val="black"/>
                </a:solidFill>
                <a:latin typeface="Huawei Sans" panose="020C0503030203020204" pitchFamily="34" charset="0"/>
                <a:sym typeface="Huawei Sans" panose="020C0503030203020204" pitchFamily="34" charset="0"/>
              </a:endParaRPr>
            </a:p>
          </p:txBody>
        </p:sp>
        <p:sp>
          <p:nvSpPr>
            <p:cNvPr id="56" name="圆角矩形 55"/>
            <p:cNvSpPr/>
            <p:nvPr/>
          </p:nvSpPr>
          <p:spPr>
            <a:xfrm>
              <a:off x="4200191" y="4262677"/>
              <a:ext cx="495188" cy="292780"/>
            </a:xfrm>
            <a:prstGeom prst="rect">
              <a:avLst/>
            </a:prstGeom>
            <a:solidFill>
              <a:srgbClr val="DDDDDD"/>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1" forceAA="0" compatLnSpc="1">
              <a:prstTxWarp prst="textNoShape">
                <a:avLst/>
              </a:prstTxWarp>
              <a:noAutofit/>
            </a:bodyPr>
            <a:lstStyle/>
            <a:p>
              <a:pPr algn="ctr" fontAlgn="ctr"/>
              <a:r>
                <a:rPr lang="en-US" sz="1200" dirty="0">
                  <a:solidFill>
                    <a:prstClr val="black"/>
                  </a:solidFill>
                  <a:latin typeface="Huawei Sans" panose="020C0503030203020204" pitchFamily="34" charset="0"/>
                </a:rPr>
                <a:t>Outlet</a:t>
              </a:r>
            </a:p>
          </p:txBody>
        </p:sp>
        <p:sp>
          <p:nvSpPr>
            <p:cNvPr id="59" name="圆角矩形 58"/>
            <p:cNvSpPr/>
            <p:nvPr/>
          </p:nvSpPr>
          <p:spPr>
            <a:xfrm>
              <a:off x="4802709" y="4262677"/>
              <a:ext cx="466103" cy="292780"/>
            </a:xfrm>
            <a:prstGeom prst="rect">
              <a:avLst/>
            </a:prstGeom>
            <a:solidFill>
              <a:srgbClr val="DDDDDD"/>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1" forceAA="0" compatLnSpc="1">
              <a:prstTxWarp prst="textNoShape">
                <a:avLst/>
              </a:prstTxWarp>
              <a:noAutofit/>
            </a:bodyPr>
            <a:lstStyle/>
            <a:p>
              <a:pPr algn="ctr" fontAlgn="ctr"/>
              <a:r>
                <a:rPr lang="en-US" sz="1200" dirty="0">
                  <a:solidFill>
                    <a:prstClr val="black"/>
                  </a:solidFill>
                  <a:latin typeface="Huawei Sans" panose="020C0503030203020204" pitchFamily="34" charset="0"/>
                </a:rPr>
                <a:t>Outlet</a:t>
              </a:r>
              <a:endParaRPr lang="en-US" altLang="zh-CN" sz="1200" dirty="0">
                <a:solidFill>
                  <a:prstClr val="black"/>
                </a:solidFill>
                <a:latin typeface="Huawei Sans" panose="020C0503030203020204" pitchFamily="34" charset="0"/>
                <a:sym typeface="Huawei Sans" panose="020C0503030203020204" pitchFamily="34" charset="0"/>
              </a:endParaRPr>
            </a:p>
          </p:txBody>
        </p:sp>
        <p:sp>
          <p:nvSpPr>
            <p:cNvPr id="93" name="圆角矩形 92"/>
            <p:cNvSpPr/>
            <p:nvPr/>
          </p:nvSpPr>
          <p:spPr>
            <a:xfrm>
              <a:off x="5302777" y="4262677"/>
              <a:ext cx="495188" cy="292780"/>
            </a:xfrm>
            <a:prstGeom prst="rect">
              <a:avLst/>
            </a:prstGeom>
            <a:solidFill>
              <a:srgbClr val="DDDDDD"/>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1" forceAA="0" compatLnSpc="1">
              <a:prstTxWarp prst="textNoShape">
                <a:avLst/>
              </a:prstTxWarp>
              <a:noAutofit/>
            </a:bodyPr>
            <a:lstStyle/>
            <a:p>
              <a:pPr algn="ctr" fontAlgn="ctr"/>
              <a:r>
                <a:rPr lang="en-US" sz="1200" dirty="0">
                  <a:solidFill>
                    <a:prstClr val="black"/>
                  </a:solidFill>
                  <a:latin typeface="Huawei Sans" panose="020C0503030203020204" pitchFamily="34" charset="0"/>
                </a:rPr>
                <a:t>Outlet</a:t>
              </a:r>
              <a:endParaRPr lang="en-US" altLang="zh-CN" sz="1200" dirty="0">
                <a:solidFill>
                  <a:prstClr val="black"/>
                </a:solidFill>
                <a:latin typeface="Huawei Sans" panose="020C0503030203020204" pitchFamily="34" charset="0"/>
                <a:sym typeface="Huawei Sans" panose="020C0503030203020204" pitchFamily="34" charset="0"/>
              </a:endParaRPr>
            </a:p>
          </p:txBody>
        </p:sp>
        <p:sp>
          <p:nvSpPr>
            <p:cNvPr id="155" name="圆角矩形 134">
              <a:extLst>
                <a:ext uri="{FF2B5EF4-FFF2-40B4-BE49-F238E27FC236}">
                  <a16:creationId xmlns="" xmlns:a16="http://schemas.microsoft.com/office/drawing/2014/main" id="{D6E8C108-9D96-481A-8E4A-3A6B0ACE131C}"/>
                </a:ext>
              </a:extLst>
            </p:cNvPr>
            <p:cNvSpPr/>
            <p:nvPr/>
          </p:nvSpPr>
          <p:spPr>
            <a:xfrm>
              <a:off x="627896" y="4200902"/>
              <a:ext cx="684021" cy="348483"/>
            </a:xfrm>
            <a:prstGeom prst="roundRect">
              <a:avLst/>
            </a:prstGeom>
            <a:no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1" forceAA="0" compatLnSpc="1">
              <a:prstTxWarp prst="textNoShape">
                <a:avLst/>
              </a:prstTxWarp>
              <a:noAutofit/>
            </a:bodyPr>
            <a:lstStyle/>
            <a:p>
              <a:pPr algn="ctr" fontAlgn="ctr"/>
              <a:r>
                <a:rPr lang="en-US" sz="1200" dirty="0">
                  <a:solidFill>
                    <a:prstClr val="black"/>
                  </a:solidFill>
                  <a:latin typeface="Huawei Sans" panose="020C0503030203020204" pitchFamily="34" charset="0"/>
                </a:rPr>
                <a:t>Outlet access</a:t>
              </a:r>
            </a:p>
          </p:txBody>
        </p:sp>
        <p:sp>
          <p:nvSpPr>
            <p:cNvPr id="40" name="圆角矩形 39"/>
            <p:cNvSpPr/>
            <p:nvPr/>
          </p:nvSpPr>
          <p:spPr>
            <a:xfrm>
              <a:off x="1597406" y="3507118"/>
              <a:ext cx="853772" cy="351266"/>
            </a:xfrm>
            <a:prstGeom prst="rect">
              <a:avLst/>
            </a:prstGeom>
            <a:solidFill>
              <a:srgbClr val="BEE9EE"/>
            </a:solidFill>
            <a:ln>
              <a:solidFill>
                <a:srgbClr val="56C4D2"/>
              </a:solid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1" forceAA="0" compatLnSpc="1">
              <a:prstTxWarp prst="textNoShape">
                <a:avLst/>
              </a:prstTxWarp>
              <a:noAutofit/>
            </a:bodyPr>
            <a:lstStyle/>
            <a:p>
              <a:pPr algn="ctr" fontAlgn="ctr"/>
              <a:r>
                <a:rPr lang="en-US" sz="1200" dirty="0">
                  <a:solidFill>
                    <a:prstClr val="black"/>
                  </a:solidFill>
                  <a:latin typeface="Huawei Sans" panose="020C0503030203020204" pitchFamily="34" charset="0"/>
                </a:rPr>
                <a:t>Tier-2 branch</a:t>
              </a:r>
              <a:endParaRPr lang="en-US" altLang="zh-CN" sz="1200" dirty="0">
                <a:solidFill>
                  <a:prstClr val="black"/>
                </a:solidFill>
                <a:latin typeface="Huawei Sans" panose="020C0503030203020204" pitchFamily="34" charset="0"/>
                <a:sym typeface="Huawei Sans" panose="020C0503030203020204" pitchFamily="34" charset="0"/>
              </a:endParaRPr>
            </a:p>
          </p:txBody>
        </p:sp>
        <p:sp>
          <p:nvSpPr>
            <p:cNvPr id="43" name="圆角矩形 42"/>
            <p:cNvSpPr/>
            <p:nvPr/>
          </p:nvSpPr>
          <p:spPr>
            <a:xfrm>
              <a:off x="2709748" y="3507118"/>
              <a:ext cx="824500" cy="351266"/>
            </a:xfrm>
            <a:prstGeom prst="rect">
              <a:avLst/>
            </a:prstGeom>
            <a:solidFill>
              <a:srgbClr val="BEE9EE"/>
            </a:solidFill>
            <a:ln>
              <a:solidFill>
                <a:srgbClr val="56C4D2"/>
              </a:solid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1" forceAA="0" compatLnSpc="1">
              <a:prstTxWarp prst="textNoShape">
                <a:avLst/>
              </a:prstTxWarp>
              <a:noAutofit/>
            </a:bodyPr>
            <a:lstStyle/>
            <a:p>
              <a:pPr algn="ctr" fontAlgn="ctr"/>
              <a:r>
                <a:rPr lang="en-US" sz="1200" dirty="0">
                  <a:solidFill>
                    <a:prstClr val="black"/>
                  </a:solidFill>
                  <a:latin typeface="Huawei Sans" panose="020C0503030203020204" pitchFamily="34" charset="0"/>
                </a:rPr>
                <a:t>Tier-2 branch</a:t>
              </a:r>
              <a:endParaRPr lang="en-US" altLang="zh-CN" sz="1200" dirty="0">
                <a:solidFill>
                  <a:prstClr val="black"/>
                </a:solidFill>
                <a:latin typeface="Huawei Sans" panose="020C0503030203020204" pitchFamily="34" charset="0"/>
                <a:sym typeface="Huawei Sans" panose="020C0503030203020204" pitchFamily="34" charset="0"/>
              </a:endParaRPr>
            </a:p>
          </p:txBody>
        </p:sp>
        <p:sp>
          <p:nvSpPr>
            <p:cNvPr id="53" name="圆角矩形 52"/>
            <p:cNvSpPr/>
            <p:nvPr/>
          </p:nvSpPr>
          <p:spPr>
            <a:xfrm>
              <a:off x="3778184" y="3507118"/>
              <a:ext cx="853772" cy="351266"/>
            </a:xfrm>
            <a:prstGeom prst="rect">
              <a:avLst/>
            </a:prstGeom>
            <a:solidFill>
              <a:srgbClr val="BEE9EE"/>
            </a:solidFill>
            <a:ln>
              <a:solidFill>
                <a:srgbClr val="56C4D2"/>
              </a:solid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1" forceAA="0" compatLnSpc="1">
              <a:prstTxWarp prst="textNoShape">
                <a:avLst/>
              </a:prstTxWarp>
              <a:noAutofit/>
            </a:bodyPr>
            <a:lstStyle/>
            <a:p>
              <a:pPr algn="ctr" fontAlgn="ctr"/>
              <a:r>
                <a:rPr lang="en-US" sz="1200" dirty="0">
                  <a:solidFill>
                    <a:prstClr val="black"/>
                  </a:solidFill>
                  <a:latin typeface="Huawei Sans" panose="020C0503030203020204" pitchFamily="34" charset="0"/>
                </a:rPr>
                <a:t>Tier-2 branch</a:t>
              </a:r>
            </a:p>
          </p:txBody>
        </p:sp>
        <p:sp>
          <p:nvSpPr>
            <p:cNvPr id="55" name="圆角矩形 54"/>
            <p:cNvSpPr/>
            <p:nvPr/>
          </p:nvSpPr>
          <p:spPr>
            <a:xfrm>
              <a:off x="4890527" y="3507118"/>
              <a:ext cx="824500" cy="351266"/>
            </a:xfrm>
            <a:prstGeom prst="rect">
              <a:avLst/>
            </a:prstGeom>
            <a:solidFill>
              <a:srgbClr val="BEE9EE"/>
            </a:solidFill>
            <a:ln>
              <a:solidFill>
                <a:srgbClr val="56C4D2"/>
              </a:solid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1" forceAA="0" compatLnSpc="1">
              <a:prstTxWarp prst="textNoShape">
                <a:avLst/>
              </a:prstTxWarp>
              <a:noAutofit/>
            </a:bodyPr>
            <a:lstStyle/>
            <a:p>
              <a:pPr algn="ctr" fontAlgn="ctr"/>
              <a:r>
                <a:rPr lang="en-US" sz="1200" dirty="0">
                  <a:solidFill>
                    <a:prstClr val="black"/>
                  </a:solidFill>
                  <a:latin typeface="Huawei Sans" panose="020C0503030203020204" pitchFamily="34" charset="0"/>
                </a:rPr>
                <a:t>Tier-2 branch</a:t>
              </a:r>
            </a:p>
          </p:txBody>
        </p:sp>
      </p:grpSp>
      <p:sp>
        <p:nvSpPr>
          <p:cNvPr id="81" name="Arrow: Right 80">
            <a:extLst>
              <a:ext uri="{FF2B5EF4-FFF2-40B4-BE49-F238E27FC236}">
                <a16:creationId xmlns="" xmlns:a16="http://schemas.microsoft.com/office/drawing/2014/main" id="{77C31329-A82E-4344-95D8-CB18095A5A70}"/>
              </a:ext>
            </a:extLst>
          </p:cNvPr>
          <p:cNvSpPr/>
          <p:nvPr/>
        </p:nvSpPr>
        <p:spPr bwMode="auto">
          <a:xfrm>
            <a:off x="5445794" y="1367126"/>
            <a:ext cx="1237474" cy="468037"/>
          </a:xfrm>
          <a:prstGeom prst="rightArrow">
            <a:avLst>
              <a:gd name="adj1" fmla="val 71708"/>
              <a:gd name="adj2" fmla="val 50000"/>
            </a:avLst>
          </a:prstGeom>
          <a:solidFill>
            <a:srgbClr val="E28189"/>
          </a:solidFill>
          <a:ln w="19050" cap="flat" cmpd="sng">
            <a:noFill/>
          </a:ln>
        </p:spPr>
        <p:txBody>
          <a:bodyPr vert="horz" wrap="square" lIns="68580" tIns="34290" rIns="68580" bIns="34290" numCol="1" rtlCol="0" anchor="ctr" anchorCtr="0" compatLnSpc="1">
            <a:prstTxWarp prst="textNoShape">
              <a:avLst/>
            </a:prstTxWarp>
            <a:noAutofit/>
          </a:bodyPr>
          <a:lstStyle/>
          <a:p>
            <a:pPr algn="ctr" fontAlgn="ctr"/>
            <a:r>
              <a:rPr lang="en-US" sz="1200" dirty="0">
                <a:solidFill>
                  <a:prstClr val="white"/>
                </a:solidFill>
                <a:latin typeface="Huawei Sans" panose="020C0503030203020204" pitchFamily="34" charset="0"/>
              </a:rPr>
              <a:t>Development trend</a:t>
            </a:r>
            <a:endParaRPr lang="en-US" sz="1200" dirty="0">
              <a:solidFill>
                <a:prstClr val="white"/>
              </a:solidFill>
              <a:latin typeface="Huawei Sans" panose="020C0503030203020204" pitchFamily="34" charset="0"/>
              <a:sym typeface="Huawei Sans" panose="020C0503030203020204" pitchFamily="34" charset="0"/>
            </a:endParaRPr>
          </a:p>
        </p:txBody>
      </p:sp>
      <p:grpSp>
        <p:nvGrpSpPr>
          <p:cNvPr id="3" name="Group 2">
            <a:extLst>
              <a:ext uri="{FF2B5EF4-FFF2-40B4-BE49-F238E27FC236}">
                <a16:creationId xmlns="" xmlns:a16="http://schemas.microsoft.com/office/drawing/2014/main" id="{8B4A5D96-2F6F-4791-B953-6AC04AE61E77}"/>
              </a:ext>
            </a:extLst>
          </p:cNvPr>
          <p:cNvGrpSpPr/>
          <p:nvPr/>
        </p:nvGrpSpPr>
        <p:grpSpPr>
          <a:xfrm>
            <a:off x="6210352" y="1905733"/>
            <a:ext cx="5145350" cy="2981145"/>
            <a:chOff x="6210352" y="1565603"/>
            <a:chExt cx="5145350" cy="2981145"/>
          </a:xfrm>
        </p:grpSpPr>
        <p:sp>
          <p:nvSpPr>
            <p:cNvPr id="102" name="圆角矩形 101"/>
            <p:cNvSpPr/>
            <p:nvPr/>
          </p:nvSpPr>
          <p:spPr>
            <a:xfrm>
              <a:off x="7182755" y="1665194"/>
              <a:ext cx="1076650" cy="337038"/>
            </a:xfrm>
            <a:prstGeom prst="rect">
              <a:avLst/>
            </a:prstGeom>
            <a:solidFill>
              <a:srgbClr val="FEEEC1"/>
            </a:solidFill>
            <a:ln>
              <a:solidFill>
                <a:srgbClr val="FDD35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1" forceAA="0" compatLnSpc="1">
              <a:prstTxWarp prst="textNoShape">
                <a:avLst/>
              </a:prstTxWarp>
              <a:noAutofit/>
            </a:bodyPr>
            <a:lstStyle/>
            <a:p>
              <a:pPr algn="ctr" fontAlgn="ctr"/>
              <a:r>
                <a:rPr lang="en-US" sz="1200" dirty="0">
                  <a:solidFill>
                    <a:prstClr val="black"/>
                  </a:solidFill>
                  <a:latin typeface="Huawei Sans" panose="020C0503030203020204" pitchFamily="34" charset="0"/>
                </a:rPr>
                <a:t>DC A</a:t>
              </a:r>
              <a:endParaRPr lang="en-US" altLang="zh-CN" sz="1200" dirty="0">
                <a:solidFill>
                  <a:prstClr val="black"/>
                </a:solidFill>
                <a:latin typeface="Huawei Sans" panose="020C0503030203020204" pitchFamily="34" charset="0"/>
                <a:sym typeface="Huawei Sans" panose="020C0503030203020204" pitchFamily="34" charset="0"/>
              </a:endParaRPr>
            </a:p>
          </p:txBody>
        </p:sp>
        <p:sp>
          <p:nvSpPr>
            <p:cNvPr id="103" name="圆角矩形 102"/>
            <p:cNvSpPr/>
            <p:nvPr/>
          </p:nvSpPr>
          <p:spPr>
            <a:xfrm>
              <a:off x="9818982" y="1675354"/>
              <a:ext cx="1076650" cy="337038"/>
            </a:xfrm>
            <a:prstGeom prst="rect">
              <a:avLst/>
            </a:prstGeom>
            <a:solidFill>
              <a:srgbClr val="FEEEC1"/>
            </a:solidFill>
            <a:ln>
              <a:solidFill>
                <a:srgbClr val="FDD35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1" forceAA="0" compatLnSpc="1">
              <a:prstTxWarp prst="textNoShape">
                <a:avLst/>
              </a:prstTxWarp>
              <a:noAutofit/>
            </a:bodyPr>
            <a:lstStyle/>
            <a:p>
              <a:pPr algn="ctr" fontAlgn="ctr"/>
              <a:r>
                <a:rPr lang="en-US" sz="1200" dirty="0">
                  <a:solidFill>
                    <a:prstClr val="black"/>
                  </a:solidFill>
                  <a:latin typeface="Huawei Sans" panose="020C0503030203020204" pitchFamily="34" charset="0"/>
                </a:rPr>
                <a:t>DC N</a:t>
              </a:r>
              <a:endParaRPr lang="en-US" altLang="zh-CN" sz="1200" dirty="0">
                <a:solidFill>
                  <a:prstClr val="black"/>
                </a:solidFill>
                <a:latin typeface="Huawei Sans" panose="020C0503030203020204" pitchFamily="34" charset="0"/>
                <a:sym typeface="Huawei Sans" panose="020C0503030203020204" pitchFamily="34" charset="0"/>
              </a:endParaRPr>
            </a:p>
          </p:txBody>
        </p:sp>
        <p:sp>
          <p:nvSpPr>
            <p:cNvPr id="104" name="圆角矩形 103"/>
            <p:cNvSpPr/>
            <p:nvPr/>
          </p:nvSpPr>
          <p:spPr>
            <a:xfrm>
              <a:off x="7590191" y="2967187"/>
              <a:ext cx="1204857" cy="337038"/>
            </a:xfrm>
            <a:prstGeom prst="rect">
              <a:avLst/>
            </a:prstGeom>
            <a:solidFill>
              <a:srgbClr val="BEE9EE"/>
            </a:solidFill>
            <a:ln>
              <a:solidFill>
                <a:srgbClr val="56C4D2"/>
              </a:solid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1" forceAA="0" compatLnSpc="1">
              <a:prstTxWarp prst="textNoShape">
                <a:avLst/>
              </a:prstTxWarp>
              <a:noAutofit/>
            </a:bodyPr>
            <a:lstStyle/>
            <a:p>
              <a:pPr algn="ctr" fontAlgn="ctr"/>
              <a:r>
                <a:rPr lang="en-US" sz="1200" dirty="0">
                  <a:solidFill>
                    <a:prstClr val="black"/>
                  </a:solidFill>
                  <a:latin typeface="Huawei Sans" panose="020C0503030203020204" pitchFamily="34" charset="0"/>
                </a:rPr>
                <a:t>Tier-1 branch</a:t>
              </a:r>
            </a:p>
          </p:txBody>
        </p:sp>
        <p:sp>
          <p:nvSpPr>
            <p:cNvPr id="107" name="圆角矩形 106"/>
            <p:cNvSpPr/>
            <p:nvPr/>
          </p:nvSpPr>
          <p:spPr>
            <a:xfrm>
              <a:off x="9689479" y="2971868"/>
              <a:ext cx="1204855" cy="337038"/>
            </a:xfrm>
            <a:prstGeom prst="rect">
              <a:avLst/>
            </a:prstGeom>
            <a:solidFill>
              <a:srgbClr val="BEE9EE"/>
            </a:solidFill>
            <a:ln>
              <a:solidFill>
                <a:srgbClr val="56C4D2"/>
              </a:solid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1" forceAA="0" compatLnSpc="1">
              <a:prstTxWarp prst="textNoShape">
                <a:avLst/>
              </a:prstTxWarp>
              <a:noAutofit/>
            </a:bodyPr>
            <a:lstStyle/>
            <a:p>
              <a:pPr algn="ctr" fontAlgn="ctr"/>
              <a:r>
                <a:rPr lang="en-US" sz="1200" dirty="0">
                  <a:solidFill>
                    <a:prstClr val="black"/>
                  </a:solidFill>
                  <a:latin typeface="Huawei Sans" panose="020C0503030203020204" pitchFamily="34" charset="0"/>
                </a:rPr>
                <a:t>Tier-1 branch</a:t>
              </a:r>
            </a:p>
          </p:txBody>
        </p:sp>
        <p:cxnSp>
          <p:nvCxnSpPr>
            <p:cNvPr id="110" name="直接连接符 109"/>
            <p:cNvCxnSpPr>
              <a:cxnSpLocks/>
            </p:cNvCxnSpPr>
            <p:nvPr/>
          </p:nvCxnSpPr>
          <p:spPr>
            <a:xfrm flipH="1">
              <a:off x="7389985" y="3921701"/>
              <a:ext cx="1" cy="580453"/>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11" name="直接连接符 110"/>
            <p:cNvCxnSpPr>
              <a:cxnSpLocks/>
            </p:cNvCxnSpPr>
            <p:nvPr/>
          </p:nvCxnSpPr>
          <p:spPr>
            <a:xfrm>
              <a:off x="7883751" y="3921701"/>
              <a:ext cx="0" cy="580453"/>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12" name="直接连接符 111"/>
            <p:cNvCxnSpPr>
              <a:cxnSpLocks/>
            </p:cNvCxnSpPr>
            <p:nvPr/>
          </p:nvCxnSpPr>
          <p:spPr>
            <a:xfrm>
              <a:off x="8704111" y="3308906"/>
              <a:ext cx="0" cy="479047"/>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13" name="直接连接符 112"/>
            <p:cNvCxnSpPr>
              <a:cxnSpLocks/>
            </p:cNvCxnSpPr>
            <p:nvPr/>
          </p:nvCxnSpPr>
          <p:spPr>
            <a:xfrm>
              <a:off x="7650867" y="3304225"/>
              <a:ext cx="0" cy="483728"/>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16" name="直接连接符 115"/>
            <p:cNvCxnSpPr>
              <a:cxnSpLocks/>
            </p:cNvCxnSpPr>
            <p:nvPr/>
          </p:nvCxnSpPr>
          <p:spPr>
            <a:xfrm>
              <a:off x="8447910" y="3921701"/>
              <a:ext cx="1" cy="580453"/>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17" name="直接连接符 116"/>
            <p:cNvCxnSpPr>
              <a:cxnSpLocks/>
            </p:cNvCxnSpPr>
            <p:nvPr/>
          </p:nvCxnSpPr>
          <p:spPr>
            <a:xfrm>
              <a:off x="8941676" y="3921701"/>
              <a:ext cx="0" cy="580453"/>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20" name="直接连接符 119"/>
            <p:cNvCxnSpPr>
              <a:cxnSpLocks/>
            </p:cNvCxnSpPr>
            <p:nvPr/>
          </p:nvCxnSpPr>
          <p:spPr>
            <a:xfrm>
              <a:off x="10796558" y="3308906"/>
              <a:ext cx="0" cy="479047"/>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21" name="直接连接符 120"/>
            <p:cNvCxnSpPr>
              <a:cxnSpLocks/>
            </p:cNvCxnSpPr>
            <p:nvPr/>
          </p:nvCxnSpPr>
          <p:spPr>
            <a:xfrm flipH="1">
              <a:off x="9743313" y="3308906"/>
              <a:ext cx="1" cy="479047"/>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22" name="直接连接符 121"/>
            <p:cNvCxnSpPr>
              <a:cxnSpLocks/>
            </p:cNvCxnSpPr>
            <p:nvPr/>
          </p:nvCxnSpPr>
          <p:spPr>
            <a:xfrm>
              <a:off x="10291907" y="2692709"/>
              <a:ext cx="0" cy="279159"/>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23" name="直接连接符 122"/>
            <p:cNvCxnSpPr>
              <a:cxnSpLocks/>
            </p:cNvCxnSpPr>
            <p:nvPr/>
          </p:nvCxnSpPr>
          <p:spPr>
            <a:xfrm>
              <a:off x="10357307" y="2002232"/>
              <a:ext cx="0" cy="220308"/>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24" name="直接连接符 123"/>
            <p:cNvCxnSpPr>
              <a:cxnSpLocks/>
            </p:cNvCxnSpPr>
            <p:nvPr/>
          </p:nvCxnSpPr>
          <p:spPr>
            <a:xfrm>
              <a:off x="8192620" y="2686074"/>
              <a:ext cx="0" cy="281113"/>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25" name="直接连接符 124"/>
            <p:cNvCxnSpPr>
              <a:cxnSpLocks/>
            </p:cNvCxnSpPr>
            <p:nvPr/>
          </p:nvCxnSpPr>
          <p:spPr>
            <a:xfrm>
              <a:off x="7721080" y="2002232"/>
              <a:ext cx="0" cy="220308"/>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27" name="圆角矩形 126"/>
            <p:cNvSpPr/>
            <p:nvPr/>
          </p:nvSpPr>
          <p:spPr>
            <a:xfrm>
              <a:off x="8324307" y="1669469"/>
              <a:ext cx="1076650" cy="337038"/>
            </a:xfrm>
            <a:prstGeom prst="rect">
              <a:avLst/>
            </a:prstGeom>
            <a:solidFill>
              <a:srgbClr val="FEEEC1"/>
            </a:solidFill>
            <a:ln>
              <a:solidFill>
                <a:srgbClr val="FDD35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1" forceAA="0" compatLnSpc="1">
              <a:prstTxWarp prst="textNoShape">
                <a:avLst/>
              </a:prstTxWarp>
              <a:noAutofit/>
            </a:bodyPr>
            <a:lstStyle/>
            <a:p>
              <a:pPr algn="ctr" fontAlgn="ctr"/>
              <a:r>
                <a:rPr lang="en-US" sz="1200" dirty="0">
                  <a:solidFill>
                    <a:prstClr val="black"/>
                  </a:solidFill>
                  <a:latin typeface="Huawei Sans" panose="020C0503030203020204" pitchFamily="34" charset="0"/>
                </a:rPr>
                <a:t>DC B</a:t>
              </a:r>
              <a:endParaRPr lang="en-US" altLang="zh-CN" sz="1200" dirty="0">
                <a:solidFill>
                  <a:prstClr val="black"/>
                </a:solidFill>
                <a:latin typeface="Huawei Sans" panose="020C0503030203020204" pitchFamily="34" charset="0"/>
                <a:sym typeface="Huawei Sans" panose="020C0503030203020204" pitchFamily="34" charset="0"/>
              </a:endParaRPr>
            </a:p>
          </p:txBody>
        </p:sp>
        <p:cxnSp>
          <p:nvCxnSpPr>
            <p:cNvPr id="128" name="直接连接符 127"/>
            <p:cNvCxnSpPr>
              <a:cxnSpLocks/>
              <a:stCxn id="127" idx="2"/>
            </p:cNvCxnSpPr>
            <p:nvPr/>
          </p:nvCxnSpPr>
          <p:spPr>
            <a:xfrm>
              <a:off x="8862632" y="2006507"/>
              <a:ext cx="1" cy="216033"/>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29" name="直接连接符 128"/>
            <p:cNvCxnSpPr/>
            <p:nvPr/>
          </p:nvCxnSpPr>
          <p:spPr>
            <a:xfrm flipV="1">
              <a:off x="6406055" y="3544558"/>
              <a:ext cx="4810093" cy="0"/>
            </a:xfrm>
            <a:prstGeom prst="line">
              <a:avLst/>
            </a:prstGeom>
            <a:ln>
              <a:solidFill>
                <a:srgbClr val="0070C0"/>
              </a:solidFill>
              <a:prstDash val="dash"/>
            </a:ln>
          </p:spPr>
          <p:style>
            <a:lnRef idx="1">
              <a:schemeClr val="accent1"/>
            </a:lnRef>
            <a:fillRef idx="0">
              <a:schemeClr val="accent1"/>
            </a:fillRef>
            <a:effectRef idx="0">
              <a:schemeClr val="accent1"/>
            </a:effectRef>
            <a:fontRef idx="minor">
              <a:schemeClr val="tx1"/>
            </a:fontRef>
          </p:style>
        </p:cxnSp>
        <p:cxnSp>
          <p:nvCxnSpPr>
            <p:cNvPr id="130" name="直接连接符 129"/>
            <p:cNvCxnSpPr/>
            <p:nvPr/>
          </p:nvCxnSpPr>
          <p:spPr>
            <a:xfrm flipV="1">
              <a:off x="6406055" y="2107175"/>
              <a:ext cx="4810093" cy="0"/>
            </a:xfrm>
            <a:prstGeom prst="line">
              <a:avLst/>
            </a:prstGeom>
            <a:ln>
              <a:solidFill>
                <a:srgbClr val="0070C0"/>
              </a:solidFill>
              <a:prstDash val="dash"/>
            </a:ln>
          </p:spPr>
          <p:style>
            <a:lnRef idx="1">
              <a:schemeClr val="accent1"/>
            </a:lnRef>
            <a:fillRef idx="0">
              <a:schemeClr val="accent1"/>
            </a:fillRef>
            <a:effectRef idx="0">
              <a:schemeClr val="accent1"/>
            </a:effectRef>
            <a:fontRef idx="minor">
              <a:schemeClr val="tx1"/>
            </a:fontRef>
          </p:style>
        </p:cxnSp>
        <p:cxnSp>
          <p:nvCxnSpPr>
            <p:cNvPr id="131" name="直接连接符 130"/>
            <p:cNvCxnSpPr/>
            <p:nvPr/>
          </p:nvCxnSpPr>
          <p:spPr>
            <a:xfrm flipV="1">
              <a:off x="6406055" y="2808074"/>
              <a:ext cx="4810093" cy="0"/>
            </a:xfrm>
            <a:prstGeom prst="line">
              <a:avLst/>
            </a:prstGeom>
            <a:ln>
              <a:solidFill>
                <a:srgbClr val="0070C0"/>
              </a:solidFill>
              <a:prstDash val="dash"/>
            </a:ln>
          </p:spPr>
          <p:style>
            <a:lnRef idx="1">
              <a:schemeClr val="accent1"/>
            </a:lnRef>
            <a:fillRef idx="0">
              <a:schemeClr val="accent1"/>
            </a:fillRef>
            <a:effectRef idx="0">
              <a:schemeClr val="accent1"/>
            </a:effectRef>
            <a:fontRef idx="minor">
              <a:schemeClr val="tx1"/>
            </a:fontRef>
          </p:style>
        </p:cxnSp>
        <p:sp>
          <p:nvSpPr>
            <p:cNvPr id="132" name="圆角矩形 131"/>
            <p:cNvSpPr/>
            <p:nvPr/>
          </p:nvSpPr>
          <p:spPr>
            <a:xfrm>
              <a:off x="6251082" y="1637186"/>
              <a:ext cx="1076650" cy="337038"/>
            </a:xfrm>
            <a:prstGeom prst="roundRect">
              <a:avLst/>
            </a:prstGeom>
            <a:no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1" forceAA="0" compatLnSpc="1">
              <a:prstTxWarp prst="textNoShape">
                <a:avLst/>
              </a:prstTxWarp>
              <a:noAutofit/>
            </a:bodyPr>
            <a:lstStyle/>
            <a:p>
              <a:pPr algn="ctr" fontAlgn="ctr"/>
              <a:r>
                <a:rPr lang="en-US" sz="1200" dirty="0">
                  <a:solidFill>
                    <a:prstClr val="black"/>
                  </a:solidFill>
                  <a:latin typeface="Huawei Sans" panose="020C0503030203020204" pitchFamily="34" charset="0"/>
                </a:rPr>
                <a:t>DC</a:t>
              </a:r>
            </a:p>
          </p:txBody>
        </p:sp>
        <p:sp>
          <p:nvSpPr>
            <p:cNvPr id="133" name="圆角矩形 132"/>
            <p:cNvSpPr/>
            <p:nvPr/>
          </p:nvSpPr>
          <p:spPr>
            <a:xfrm>
              <a:off x="6251082" y="2304488"/>
              <a:ext cx="1076650" cy="337038"/>
            </a:xfrm>
            <a:prstGeom prst="roundRect">
              <a:avLst/>
            </a:prstGeom>
            <a:no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1" forceAA="0" compatLnSpc="1">
              <a:prstTxWarp prst="textNoShape">
                <a:avLst/>
              </a:prstTxWarp>
              <a:noAutofit/>
            </a:bodyPr>
            <a:lstStyle/>
            <a:p>
              <a:pPr algn="ctr" fontAlgn="ctr"/>
              <a:r>
                <a:rPr lang="en-US" sz="1200" dirty="0">
                  <a:solidFill>
                    <a:prstClr val="black"/>
                  </a:solidFill>
                  <a:latin typeface="Huawei Sans" panose="020C0503030203020204" pitchFamily="34" charset="0"/>
                </a:rPr>
                <a:t>Core backbone network</a:t>
              </a:r>
            </a:p>
          </p:txBody>
        </p:sp>
        <p:sp>
          <p:nvSpPr>
            <p:cNvPr id="134" name="圆角矩形 133"/>
            <p:cNvSpPr/>
            <p:nvPr/>
          </p:nvSpPr>
          <p:spPr>
            <a:xfrm>
              <a:off x="6251082" y="2950177"/>
              <a:ext cx="1076650" cy="337038"/>
            </a:xfrm>
            <a:prstGeom prst="roundRect">
              <a:avLst/>
            </a:prstGeom>
            <a:no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1" forceAA="0" compatLnSpc="1">
              <a:prstTxWarp prst="textNoShape">
                <a:avLst/>
              </a:prstTxWarp>
              <a:noAutofit/>
            </a:bodyPr>
            <a:lstStyle/>
            <a:p>
              <a:pPr algn="ctr" fontAlgn="ctr"/>
              <a:r>
                <a:rPr lang="en-US" sz="1200" dirty="0">
                  <a:solidFill>
                    <a:prstClr val="black"/>
                  </a:solidFill>
                  <a:latin typeface="Huawei Sans" panose="020C0503030203020204" pitchFamily="34" charset="0"/>
                </a:rPr>
                <a:t>Tier-1 WAN</a:t>
              </a:r>
            </a:p>
          </p:txBody>
        </p:sp>
        <p:sp>
          <p:nvSpPr>
            <p:cNvPr id="135" name="圆角矩形 134"/>
            <p:cNvSpPr/>
            <p:nvPr/>
          </p:nvSpPr>
          <p:spPr>
            <a:xfrm>
              <a:off x="6210352" y="4209710"/>
              <a:ext cx="1076650" cy="337038"/>
            </a:xfrm>
            <a:prstGeom prst="roundRect">
              <a:avLst/>
            </a:prstGeom>
            <a:no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1" forceAA="0" compatLnSpc="1">
              <a:prstTxWarp prst="textNoShape">
                <a:avLst/>
              </a:prstTxWarp>
              <a:noAutofit/>
            </a:bodyPr>
            <a:lstStyle/>
            <a:p>
              <a:pPr algn="ctr" fontAlgn="ctr"/>
              <a:r>
                <a:rPr lang="en-US" sz="1200" dirty="0">
                  <a:solidFill>
                    <a:prstClr val="black"/>
                  </a:solidFill>
                  <a:latin typeface="Huawei Sans" panose="020C0503030203020204" pitchFamily="34" charset="0"/>
                </a:rPr>
                <a:t>Outlet </a:t>
              </a:r>
            </a:p>
            <a:p>
              <a:pPr algn="ctr" fontAlgn="ctr"/>
              <a:r>
                <a:rPr lang="en-US" sz="1200" dirty="0">
                  <a:solidFill>
                    <a:prstClr val="black"/>
                  </a:solidFill>
                  <a:latin typeface="Huawei Sans" panose="020C0503030203020204" pitchFamily="34" charset="0"/>
                </a:rPr>
                <a:t>access</a:t>
              </a:r>
            </a:p>
          </p:txBody>
        </p:sp>
        <p:cxnSp>
          <p:nvCxnSpPr>
            <p:cNvPr id="136" name="直接连接符 135"/>
            <p:cNvCxnSpPr/>
            <p:nvPr/>
          </p:nvCxnSpPr>
          <p:spPr>
            <a:xfrm flipV="1">
              <a:off x="6406055" y="4124436"/>
              <a:ext cx="4810093" cy="0"/>
            </a:xfrm>
            <a:prstGeom prst="line">
              <a:avLst/>
            </a:prstGeom>
            <a:ln>
              <a:solidFill>
                <a:srgbClr val="0070C0"/>
              </a:solidFill>
              <a:prstDash val="dash"/>
            </a:ln>
          </p:spPr>
          <p:style>
            <a:lnRef idx="1">
              <a:schemeClr val="accent1"/>
            </a:lnRef>
            <a:fillRef idx="0">
              <a:schemeClr val="accent1"/>
            </a:fillRef>
            <a:effectRef idx="0">
              <a:schemeClr val="accent1"/>
            </a:effectRef>
            <a:fontRef idx="minor">
              <a:schemeClr val="tx1"/>
            </a:fontRef>
          </p:style>
        </p:cxnSp>
        <p:sp>
          <p:nvSpPr>
            <p:cNvPr id="137" name="圆角矩形 136"/>
            <p:cNvSpPr/>
            <p:nvPr/>
          </p:nvSpPr>
          <p:spPr>
            <a:xfrm>
              <a:off x="6251082" y="3614942"/>
              <a:ext cx="1076650" cy="337038"/>
            </a:xfrm>
            <a:prstGeom prst="roundRect">
              <a:avLst/>
            </a:prstGeom>
            <a:no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1" forceAA="0" compatLnSpc="1">
              <a:prstTxWarp prst="textNoShape">
                <a:avLst/>
              </a:prstTxWarp>
              <a:noAutofit/>
            </a:bodyPr>
            <a:lstStyle/>
            <a:p>
              <a:pPr algn="ctr" fontAlgn="ctr"/>
              <a:r>
                <a:rPr lang="en-US" sz="1200" dirty="0">
                  <a:solidFill>
                    <a:prstClr val="black"/>
                  </a:solidFill>
                  <a:latin typeface="Huawei Sans" panose="020C0503030203020204" pitchFamily="34" charset="0"/>
                </a:rPr>
                <a:t>Tier-2 WAN</a:t>
              </a:r>
            </a:p>
          </p:txBody>
        </p:sp>
        <p:sp>
          <p:nvSpPr>
            <p:cNvPr id="145" name="圆角矩形 144"/>
            <p:cNvSpPr/>
            <p:nvPr/>
          </p:nvSpPr>
          <p:spPr>
            <a:xfrm>
              <a:off x="10279052" y="3894089"/>
              <a:ext cx="1076650" cy="266305"/>
            </a:xfrm>
            <a:prstGeom prst="roundRect">
              <a:avLst/>
            </a:prstGeom>
            <a:no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1" forceAA="0" compatLnSpc="1">
              <a:prstTxWarp prst="textNoShape">
                <a:avLst/>
              </a:prstTxWarp>
              <a:noAutofit/>
            </a:bodyPr>
            <a:lstStyle/>
            <a:p>
              <a:pPr algn="ctr" fontAlgn="ctr"/>
              <a:r>
                <a:rPr lang="en-US" sz="1200" dirty="0">
                  <a:solidFill>
                    <a:prstClr val="black"/>
                  </a:solidFill>
                  <a:latin typeface="Huawei Sans" panose="020C0503030203020204" pitchFamily="34" charset="0"/>
                </a:rPr>
                <a:t>Flat access</a:t>
              </a:r>
            </a:p>
          </p:txBody>
        </p:sp>
        <p:cxnSp>
          <p:nvCxnSpPr>
            <p:cNvPr id="152" name="直接连接符 116">
              <a:extLst>
                <a:ext uri="{FF2B5EF4-FFF2-40B4-BE49-F238E27FC236}">
                  <a16:creationId xmlns="" xmlns:a16="http://schemas.microsoft.com/office/drawing/2014/main" id="{6EE22089-5265-4BDC-91F7-0DF503229BE6}"/>
                </a:ext>
              </a:extLst>
            </p:cNvPr>
            <p:cNvCxnSpPr>
              <a:cxnSpLocks/>
            </p:cNvCxnSpPr>
            <p:nvPr/>
          </p:nvCxnSpPr>
          <p:spPr>
            <a:xfrm>
              <a:off x="9497097" y="3917266"/>
              <a:ext cx="0" cy="584888"/>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53" name="直接连接符 116">
              <a:extLst>
                <a:ext uri="{FF2B5EF4-FFF2-40B4-BE49-F238E27FC236}">
                  <a16:creationId xmlns="" xmlns:a16="http://schemas.microsoft.com/office/drawing/2014/main" id="{09E7A77D-C812-4C10-AC64-8A6DD30AC475}"/>
                </a:ext>
              </a:extLst>
            </p:cNvPr>
            <p:cNvCxnSpPr>
              <a:cxnSpLocks/>
            </p:cNvCxnSpPr>
            <p:nvPr/>
          </p:nvCxnSpPr>
          <p:spPr>
            <a:xfrm>
              <a:off x="9990016" y="3918951"/>
              <a:ext cx="846" cy="583203"/>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54" name="圆角矩形 103">
              <a:extLst>
                <a:ext uri="{FF2B5EF4-FFF2-40B4-BE49-F238E27FC236}">
                  <a16:creationId xmlns="" xmlns:a16="http://schemas.microsoft.com/office/drawing/2014/main" id="{28256647-8F25-47CA-96BC-86185A8EBA50}"/>
                </a:ext>
              </a:extLst>
            </p:cNvPr>
            <p:cNvSpPr/>
            <p:nvPr/>
          </p:nvSpPr>
          <p:spPr>
            <a:xfrm>
              <a:off x="7653920" y="2222540"/>
              <a:ext cx="2845445" cy="470169"/>
            </a:xfrm>
            <a:prstGeom prst="rect">
              <a:avLst/>
            </a:prstGeom>
            <a:solidFill>
              <a:srgbClr val="EEB3B8"/>
            </a:solidFill>
            <a:ln>
              <a:solidFill>
                <a:srgbClr val="E28189"/>
              </a:solid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1" forceAA="0" compatLnSpc="1">
              <a:prstTxWarp prst="textNoShape">
                <a:avLst/>
              </a:prstTxWarp>
              <a:noAutofit/>
            </a:bodyPr>
            <a:lstStyle/>
            <a:p>
              <a:pPr algn="ctr" fontAlgn="ctr"/>
              <a:r>
                <a:rPr lang="en-US" sz="1200" dirty="0">
                  <a:solidFill>
                    <a:prstClr val="black"/>
                  </a:solidFill>
                  <a:latin typeface="Huawei Sans" panose="020C0503030203020204" pitchFamily="34" charset="0"/>
                </a:rPr>
                <a:t>Bank core backbone network</a:t>
              </a:r>
            </a:p>
          </p:txBody>
        </p:sp>
        <p:sp>
          <p:nvSpPr>
            <p:cNvPr id="106" name="圆角矩形 105"/>
            <p:cNvSpPr/>
            <p:nvPr/>
          </p:nvSpPr>
          <p:spPr>
            <a:xfrm>
              <a:off x="7166373" y="4250694"/>
              <a:ext cx="447223" cy="280921"/>
            </a:xfrm>
            <a:prstGeom prst="rect">
              <a:avLst/>
            </a:prstGeom>
            <a:solidFill>
              <a:srgbClr val="DDDDDD"/>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1" forceAA="0" compatLnSpc="1">
              <a:prstTxWarp prst="textNoShape">
                <a:avLst/>
              </a:prstTxWarp>
              <a:noAutofit/>
            </a:bodyPr>
            <a:lstStyle/>
            <a:p>
              <a:pPr algn="ctr" fontAlgn="ctr"/>
              <a:r>
                <a:rPr lang="en-US" sz="1200" dirty="0">
                  <a:solidFill>
                    <a:prstClr val="black"/>
                  </a:solidFill>
                  <a:latin typeface="Huawei Sans" panose="020C0503030203020204" pitchFamily="34" charset="0"/>
                </a:rPr>
                <a:t>Outlet</a:t>
              </a:r>
            </a:p>
          </p:txBody>
        </p:sp>
        <p:sp>
          <p:nvSpPr>
            <p:cNvPr id="109" name="圆角矩形 108"/>
            <p:cNvSpPr/>
            <p:nvPr/>
          </p:nvSpPr>
          <p:spPr>
            <a:xfrm>
              <a:off x="7646186" y="4250694"/>
              <a:ext cx="475130" cy="280921"/>
            </a:xfrm>
            <a:prstGeom prst="rect">
              <a:avLst/>
            </a:prstGeom>
            <a:solidFill>
              <a:srgbClr val="DDDDDD"/>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1" forceAA="0" compatLnSpc="1">
              <a:prstTxWarp prst="textNoShape">
                <a:avLst/>
              </a:prstTxWarp>
              <a:noAutofit/>
            </a:bodyPr>
            <a:lstStyle/>
            <a:p>
              <a:pPr algn="ctr" fontAlgn="ctr"/>
              <a:r>
                <a:rPr lang="en-US" sz="1200" dirty="0">
                  <a:solidFill>
                    <a:prstClr val="black"/>
                  </a:solidFill>
                  <a:latin typeface="Huawei Sans" panose="020C0503030203020204" pitchFamily="34" charset="0"/>
                </a:rPr>
                <a:t>Outlet</a:t>
              </a:r>
            </a:p>
          </p:txBody>
        </p:sp>
        <p:sp>
          <p:nvSpPr>
            <p:cNvPr id="114" name="圆角矩形 113"/>
            <p:cNvSpPr/>
            <p:nvPr/>
          </p:nvSpPr>
          <p:spPr>
            <a:xfrm>
              <a:off x="8224299" y="4250694"/>
              <a:ext cx="447223" cy="280921"/>
            </a:xfrm>
            <a:prstGeom prst="rect">
              <a:avLst/>
            </a:prstGeom>
            <a:solidFill>
              <a:srgbClr val="DDDDDD"/>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1" forceAA="0" compatLnSpc="1">
              <a:prstTxWarp prst="textNoShape">
                <a:avLst/>
              </a:prstTxWarp>
              <a:noAutofit/>
            </a:bodyPr>
            <a:lstStyle/>
            <a:p>
              <a:pPr algn="ctr" fontAlgn="ctr"/>
              <a:r>
                <a:rPr lang="en-US" sz="1200" dirty="0">
                  <a:solidFill>
                    <a:prstClr val="black"/>
                  </a:solidFill>
                  <a:latin typeface="Huawei Sans" panose="020C0503030203020204" pitchFamily="34" charset="0"/>
                </a:rPr>
                <a:t>Outlet</a:t>
              </a:r>
            </a:p>
          </p:txBody>
        </p:sp>
        <p:sp>
          <p:nvSpPr>
            <p:cNvPr id="115" name="圆角矩形 114"/>
            <p:cNvSpPr/>
            <p:nvPr/>
          </p:nvSpPr>
          <p:spPr>
            <a:xfrm>
              <a:off x="8704111" y="4250694"/>
              <a:ext cx="475130" cy="280921"/>
            </a:xfrm>
            <a:prstGeom prst="rect">
              <a:avLst/>
            </a:prstGeom>
            <a:solidFill>
              <a:srgbClr val="DDDDDD"/>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1" forceAA="0" compatLnSpc="1">
              <a:prstTxWarp prst="textNoShape">
                <a:avLst/>
              </a:prstTxWarp>
              <a:noAutofit/>
            </a:bodyPr>
            <a:lstStyle/>
            <a:p>
              <a:pPr algn="ctr" fontAlgn="ctr"/>
              <a:r>
                <a:rPr lang="en-US" sz="1200" dirty="0">
                  <a:solidFill>
                    <a:prstClr val="black"/>
                  </a:solidFill>
                  <a:latin typeface="Huawei Sans" panose="020C0503030203020204" pitchFamily="34" charset="0"/>
                </a:rPr>
                <a:t>Outlet</a:t>
              </a:r>
            </a:p>
          </p:txBody>
        </p:sp>
        <p:sp>
          <p:nvSpPr>
            <p:cNvPr id="150" name="圆角矩形 113">
              <a:extLst>
                <a:ext uri="{FF2B5EF4-FFF2-40B4-BE49-F238E27FC236}">
                  <a16:creationId xmlns="" xmlns:a16="http://schemas.microsoft.com/office/drawing/2014/main" id="{4C548208-0B41-492C-8697-51BCF6F8BB72}"/>
                </a:ext>
              </a:extLst>
            </p:cNvPr>
            <p:cNvSpPr/>
            <p:nvPr/>
          </p:nvSpPr>
          <p:spPr>
            <a:xfrm>
              <a:off x="9273485" y="4250694"/>
              <a:ext cx="447223" cy="280921"/>
            </a:xfrm>
            <a:prstGeom prst="rect">
              <a:avLst/>
            </a:prstGeom>
            <a:solidFill>
              <a:srgbClr val="DDDDDD"/>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1" forceAA="0" compatLnSpc="1">
              <a:prstTxWarp prst="textNoShape">
                <a:avLst/>
              </a:prstTxWarp>
              <a:noAutofit/>
            </a:bodyPr>
            <a:lstStyle/>
            <a:p>
              <a:pPr algn="ctr" fontAlgn="ctr"/>
              <a:r>
                <a:rPr lang="en-US" sz="1200" dirty="0">
                  <a:solidFill>
                    <a:prstClr val="black"/>
                  </a:solidFill>
                  <a:latin typeface="Huawei Sans" panose="020C0503030203020204" pitchFamily="34" charset="0"/>
                </a:rPr>
                <a:t>Outlet</a:t>
              </a:r>
            </a:p>
          </p:txBody>
        </p:sp>
        <p:sp>
          <p:nvSpPr>
            <p:cNvPr id="151" name="圆角矩形 114">
              <a:extLst>
                <a:ext uri="{FF2B5EF4-FFF2-40B4-BE49-F238E27FC236}">
                  <a16:creationId xmlns="" xmlns:a16="http://schemas.microsoft.com/office/drawing/2014/main" id="{E03305AF-CF5E-4A35-AD91-3D7FFE176E96}"/>
                </a:ext>
              </a:extLst>
            </p:cNvPr>
            <p:cNvSpPr/>
            <p:nvPr/>
          </p:nvSpPr>
          <p:spPr>
            <a:xfrm>
              <a:off x="9753297" y="4250694"/>
              <a:ext cx="475130" cy="280921"/>
            </a:xfrm>
            <a:prstGeom prst="rect">
              <a:avLst/>
            </a:prstGeom>
            <a:solidFill>
              <a:srgbClr val="DDDDDD"/>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1" forceAA="0" compatLnSpc="1">
              <a:prstTxWarp prst="textNoShape">
                <a:avLst/>
              </a:prstTxWarp>
              <a:noAutofit/>
            </a:bodyPr>
            <a:lstStyle/>
            <a:p>
              <a:pPr algn="ctr" fontAlgn="ctr"/>
              <a:r>
                <a:rPr lang="en-US" sz="1200" dirty="0">
                  <a:solidFill>
                    <a:prstClr val="black"/>
                  </a:solidFill>
                  <a:latin typeface="Huawei Sans" panose="020C0503030203020204" pitchFamily="34" charset="0"/>
                </a:rPr>
                <a:t>Outlet</a:t>
              </a:r>
            </a:p>
          </p:txBody>
        </p:sp>
        <p:sp>
          <p:nvSpPr>
            <p:cNvPr id="105" name="圆角矩形 104"/>
            <p:cNvSpPr/>
            <p:nvPr/>
          </p:nvSpPr>
          <p:spPr>
            <a:xfrm>
              <a:off x="7241272" y="3612692"/>
              <a:ext cx="819190" cy="339287"/>
            </a:xfrm>
            <a:prstGeom prst="rect">
              <a:avLst/>
            </a:prstGeom>
            <a:solidFill>
              <a:srgbClr val="BEE9EE"/>
            </a:solidFill>
            <a:ln>
              <a:solidFill>
                <a:srgbClr val="56C4D2"/>
              </a:solid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1" forceAA="0" compatLnSpc="1">
              <a:prstTxWarp prst="textNoShape">
                <a:avLst/>
              </a:prstTxWarp>
              <a:noAutofit/>
            </a:bodyPr>
            <a:lstStyle/>
            <a:p>
              <a:pPr algn="ctr" fontAlgn="ctr"/>
              <a:r>
                <a:rPr lang="en-US" sz="1200" dirty="0">
                  <a:solidFill>
                    <a:prstClr val="black"/>
                  </a:solidFill>
                  <a:latin typeface="Huawei Sans" panose="020C0503030203020204" pitchFamily="34" charset="0"/>
                </a:rPr>
                <a:t>Tier-2 branch</a:t>
              </a:r>
            </a:p>
          </p:txBody>
        </p:sp>
        <p:sp>
          <p:nvSpPr>
            <p:cNvPr id="108" name="圆角矩形 107"/>
            <p:cNvSpPr/>
            <p:nvPr/>
          </p:nvSpPr>
          <p:spPr>
            <a:xfrm>
              <a:off x="8308559" y="3612692"/>
              <a:ext cx="791104" cy="339287"/>
            </a:xfrm>
            <a:prstGeom prst="rect">
              <a:avLst/>
            </a:prstGeom>
            <a:solidFill>
              <a:srgbClr val="BEE9EE"/>
            </a:solidFill>
            <a:ln>
              <a:solidFill>
                <a:srgbClr val="56C4D2"/>
              </a:solid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1" forceAA="0" compatLnSpc="1">
              <a:prstTxWarp prst="textNoShape">
                <a:avLst/>
              </a:prstTxWarp>
              <a:noAutofit/>
            </a:bodyPr>
            <a:lstStyle/>
            <a:p>
              <a:pPr algn="ctr" fontAlgn="ctr"/>
              <a:r>
                <a:rPr lang="en-US" sz="1200" dirty="0">
                  <a:solidFill>
                    <a:prstClr val="black"/>
                  </a:solidFill>
                  <a:latin typeface="Huawei Sans" panose="020C0503030203020204" pitchFamily="34" charset="0"/>
                </a:rPr>
                <a:t>Tier-2 branch</a:t>
              </a:r>
            </a:p>
          </p:txBody>
        </p:sp>
        <p:sp>
          <p:nvSpPr>
            <p:cNvPr id="118" name="圆角矩形 117"/>
            <p:cNvSpPr/>
            <p:nvPr/>
          </p:nvSpPr>
          <p:spPr>
            <a:xfrm>
              <a:off x="9333718" y="3612692"/>
              <a:ext cx="819190" cy="339287"/>
            </a:xfrm>
            <a:prstGeom prst="rect">
              <a:avLst/>
            </a:prstGeom>
            <a:solidFill>
              <a:srgbClr val="BEE9EE"/>
            </a:solidFill>
            <a:ln>
              <a:solidFill>
                <a:srgbClr val="56C4D2"/>
              </a:solid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1" forceAA="0" compatLnSpc="1">
              <a:prstTxWarp prst="textNoShape">
                <a:avLst/>
              </a:prstTxWarp>
              <a:noAutofit/>
            </a:bodyPr>
            <a:lstStyle/>
            <a:p>
              <a:pPr algn="ctr" fontAlgn="ctr"/>
              <a:r>
                <a:rPr lang="en-US" sz="1200" dirty="0">
                  <a:solidFill>
                    <a:prstClr val="black"/>
                  </a:solidFill>
                  <a:latin typeface="Huawei Sans" panose="020C0503030203020204" pitchFamily="34" charset="0"/>
                </a:rPr>
                <a:t>Tier-2 branch</a:t>
              </a:r>
            </a:p>
          </p:txBody>
        </p:sp>
        <p:sp>
          <p:nvSpPr>
            <p:cNvPr id="119" name="圆角矩形 118"/>
            <p:cNvSpPr/>
            <p:nvPr/>
          </p:nvSpPr>
          <p:spPr>
            <a:xfrm>
              <a:off x="10401006" y="3612693"/>
              <a:ext cx="791104" cy="309008"/>
            </a:xfrm>
            <a:prstGeom prst="rect">
              <a:avLst/>
            </a:prstGeom>
            <a:solidFill>
              <a:srgbClr val="DDDDDD"/>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1" forceAA="0" compatLnSpc="1">
              <a:prstTxWarp prst="textNoShape">
                <a:avLst/>
              </a:prstTxWarp>
              <a:noAutofit/>
            </a:bodyPr>
            <a:lstStyle/>
            <a:p>
              <a:pPr algn="ctr" fontAlgn="ctr"/>
              <a:r>
                <a:rPr lang="en-US" sz="1200" dirty="0">
                  <a:solidFill>
                    <a:prstClr val="black"/>
                  </a:solidFill>
                  <a:latin typeface="Huawei Sans" panose="020C0503030203020204" pitchFamily="34" charset="0"/>
                </a:rPr>
                <a:t>Outlet</a:t>
              </a:r>
            </a:p>
          </p:txBody>
        </p:sp>
        <p:sp>
          <p:nvSpPr>
            <p:cNvPr id="2" name="TextBox 1">
              <a:extLst>
                <a:ext uri="{FF2B5EF4-FFF2-40B4-BE49-F238E27FC236}">
                  <a16:creationId xmlns="" xmlns:a16="http://schemas.microsoft.com/office/drawing/2014/main" id="{B312D715-3D21-4002-A8D9-6C86786A4F7D}"/>
                </a:ext>
              </a:extLst>
            </p:cNvPr>
            <p:cNvSpPr txBox="1"/>
            <p:nvPr/>
          </p:nvSpPr>
          <p:spPr>
            <a:xfrm>
              <a:off x="9428669" y="1565603"/>
              <a:ext cx="362600" cy="400110"/>
            </a:xfrm>
            <a:prstGeom prst="rect">
              <a:avLst/>
            </a:prstGeom>
            <a:noFill/>
          </p:spPr>
          <p:txBody>
            <a:bodyPr wrap="square" rtlCol="0">
              <a:noAutofit/>
            </a:bodyPr>
            <a:lstStyle/>
            <a:p>
              <a:pPr fontAlgn="ctr"/>
              <a:r>
                <a:rPr lang="en-US" sz="2000" dirty="0">
                  <a:solidFill>
                    <a:prstClr val="black"/>
                  </a:solidFill>
                  <a:latin typeface="Huawei Sans" panose="020C0503030203020204" pitchFamily="34" charset="0"/>
                </a:rPr>
                <a:t>…</a:t>
              </a:r>
            </a:p>
          </p:txBody>
        </p:sp>
      </p:grpSp>
    </p:spTree>
    <p:extLst>
      <p:ext uri="{BB962C8B-B14F-4D97-AF65-F5344CB8AC3E}">
        <p14:creationId xmlns:p14="http://schemas.microsoft.com/office/powerpoint/2010/main" val="2237105213"/>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 xmlns:a16="http://schemas.microsoft.com/office/drawing/2014/main" id="{BFEE479D-B51E-443E-BC46-A61160AE9C51}"/>
              </a:ext>
            </a:extLst>
          </p:cNvPr>
          <p:cNvSpPr>
            <a:spLocks noGrp="1"/>
          </p:cNvSpPr>
          <p:nvPr>
            <p:ph type="title"/>
          </p:nvPr>
        </p:nvSpPr>
        <p:spPr bwMode="gray"/>
        <p:txBody>
          <a:bodyPr wrap="square">
            <a:noAutofit/>
          </a:bodyPr>
          <a:lstStyle/>
          <a:p>
            <a:r>
              <a:rPr lang="en-US" dirty="0"/>
              <a:t>Financial Network Status and Development Trend: Service Bearer</a:t>
            </a:r>
          </a:p>
        </p:txBody>
      </p:sp>
      <p:sp>
        <p:nvSpPr>
          <p:cNvPr id="220" name="圆角矩形 75">
            <a:extLst>
              <a:ext uri="{FF2B5EF4-FFF2-40B4-BE49-F238E27FC236}">
                <a16:creationId xmlns="" xmlns:a16="http://schemas.microsoft.com/office/drawing/2014/main" id="{EF77CF6C-C33C-49F6-8BED-0F7FE3F7C22E}"/>
              </a:ext>
            </a:extLst>
          </p:cNvPr>
          <p:cNvSpPr/>
          <p:nvPr/>
        </p:nvSpPr>
        <p:spPr bwMode="gray">
          <a:xfrm>
            <a:off x="6206582" y="1800512"/>
            <a:ext cx="5168809" cy="4343433"/>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1972" tIns="35986" rIns="71972" bIns="35986" rtlCol="0" anchor="t" anchorCtr="0">
            <a:noAutofit/>
          </a:bodyPr>
          <a:lstStyle/>
          <a:p>
            <a:pPr marL="177800" indent="-177800" algn="just" fontAlgn="ctr">
              <a:lnSpc>
                <a:spcPts val="2600"/>
              </a:lnSpc>
              <a:spcAft>
                <a:spcPts val="600"/>
              </a:spcAft>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177800" indent="-177800" algn="just" fontAlgn="ctr">
              <a:lnSpc>
                <a:spcPts val="2600"/>
              </a:lnSpc>
              <a:spcAft>
                <a:spcPts val="600"/>
              </a:spcAft>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177800" indent="-177800" algn="just" fontAlgn="ctr">
              <a:lnSpc>
                <a:spcPts val="2600"/>
              </a:lnSpc>
              <a:spcAft>
                <a:spcPts val="600"/>
              </a:spcAft>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177800" indent="-177800" algn="just" fontAlgn="ctr">
              <a:lnSpc>
                <a:spcPts val="2600"/>
              </a:lnSpc>
              <a:spcAft>
                <a:spcPts val="600"/>
              </a:spcAft>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177800" indent="-177800" algn="just" fontAlgn="ctr">
              <a:lnSpc>
                <a:spcPts val="2600"/>
              </a:lnSpc>
              <a:spcAft>
                <a:spcPts val="600"/>
              </a:spcAft>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177800" indent="-177800" algn="just" fontAlgn="ctr">
              <a:lnSpc>
                <a:spcPts val="2600"/>
              </a:lnSpc>
              <a:spcAft>
                <a:spcPts val="600"/>
              </a:spcAft>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177800" indent="-177800" algn="just" fontAlgn="ctr">
              <a:lnSpc>
                <a:spcPts val="2600"/>
              </a:lnSpc>
              <a:spcAft>
                <a:spcPts val="600"/>
              </a:spcAft>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177800" indent="-177800" algn="just" fontAlgn="ctr">
              <a:spcAft>
                <a:spcPts val="600"/>
              </a:spcAft>
              <a:buFont typeface="Arial" panose="020B0604020202020204" pitchFamily="34" charset="0"/>
              <a:buChar char="•"/>
            </a:pPr>
            <a:endParaRPr lang="en-US" altLang="zh-CN" sz="1200" dirty="0">
              <a:solidFill>
                <a:prstClr val="black"/>
              </a:solidFill>
              <a:latin typeface="Huawei Sans" panose="020C0503030203020204" pitchFamily="34" charset="0"/>
            </a:endParaRPr>
          </a:p>
          <a:p>
            <a:pPr marL="177800" indent="-177800" algn="just" fontAlgn="ctr">
              <a:spcAft>
                <a:spcPts val="600"/>
              </a:spcAft>
              <a:buFont typeface="Arial" panose="020B0604020202020204" pitchFamily="34" charset="0"/>
              <a:buChar char="•"/>
            </a:pPr>
            <a:r>
              <a:rPr lang="en-US" sz="1200" dirty="0">
                <a:solidFill>
                  <a:prstClr val="black"/>
                </a:solidFill>
                <a:latin typeface="Huawei Sans" panose="020C0503030203020204" pitchFamily="34" charset="0"/>
              </a:rPr>
              <a:t>The backbone network uses one physical network to carry services such as production and office services, which run on different paths based on specified policies.</a:t>
            </a:r>
            <a:endParaRPr lang="en-US" altLang="zh-CN" sz="1200" dirty="0">
              <a:solidFill>
                <a:prstClr val="black"/>
              </a:solidFill>
              <a:latin typeface="Huawei Sans" panose="020C0503030203020204" pitchFamily="34" charset="0"/>
            </a:endParaRPr>
          </a:p>
          <a:p>
            <a:pPr marL="177800" indent="-177800" algn="just" fontAlgn="ctr">
              <a:spcAft>
                <a:spcPts val="600"/>
              </a:spcAft>
              <a:buFont typeface="Arial" panose="020B0604020202020204" pitchFamily="34" charset="0"/>
              <a:buChar char="•"/>
            </a:pPr>
            <a:r>
              <a:rPr lang="en-US" sz="1200" dirty="0">
                <a:solidFill>
                  <a:prstClr val="black"/>
                </a:solidFill>
                <a:latin typeface="Huawei Sans" panose="020C0503030203020204" pitchFamily="34" charset="0"/>
              </a:rPr>
              <a:t>Currently, the construction of backbone networks of mainstream financial institutions has shifted from two isolated networks to one converged bearer network.</a:t>
            </a:r>
            <a:endParaRPr lang="en-US" altLang="zh-CN" sz="1200" dirty="0">
              <a:solidFill>
                <a:prstClr val="black"/>
              </a:solidFill>
              <a:latin typeface="Huawei Sans" panose="020C0503030203020204" pitchFamily="34" charset="0"/>
            </a:endParaRPr>
          </a:p>
        </p:txBody>
      </p:sp>
      <p:sp>
        <p:nvSpPr>
          <p:cNvPr id="222" name="圆角矩形 75">
            <a:extLst>
              <a:ext uri="{FF2B5EF4-FFF2-40B4-BE49-F238E27FC236}">
                <a16:creationId xmlns="" xmlns:a16="http://schemas.microsoft.com/office/drawing/2014/main" id="{3E7C766D-73A8-4715-91DB-D09736270C5C}"/>
              </a:ext>
            </a:extLst>
          </p:cNvPr>
          <p:cNvSpPr/>
          <p:nvPr/>
        </p:nvSpPr>
        <p:spPr bwMode="gray">
          <a:xfrm>
            <a:off x="746211" y="1810998"/>
            <a:ext cx="5168809" cy="4333744"/>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1972" tIns="35986" rIns="71972" bIns="35986" rtlCol="0" anchor="t" anchorCtr="0">
            <a:noAutofit/>
          </a:bodyPr>
          <a:lstStyle/>
          <a:p>
            <a:pPr marL="177800" indent="-177800" algn="just" fontAlgn="ctr">
              <a:lnSpc>
                <a:spcPts val="2600"/>
              </a:lnSpc>
              <a:spcAft>
                <a:spcPts val="600"/>
              </a:spcAft>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177800" indent="-177800" algn="just" fontAlgn="ctr">
              <a:lnSpc>
                <a:spcPts val="2600"/>
              </a:lnSpc>
              <a:spcAft>
                <a:spcPts val="600"/>
              </a:spcAft>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177800" indent="-177800" algn="just" fontAlgn="ctr">
              <a:lnSpc>
                <a:spcPts val="2600"/>
              </a:lnSpc>
              <a:spcAft>
                <a:spcPts val="600"/>
              </a:spcAft>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177800" indent="-177800" algn="just" fontAlgn="ctr">
              <a:lnSpc>
                <a:spcPts val="2600"/>
              </a:lnSpc>
              <a:spcAft>
                <a:spcPts val="600"/>
              </a:spcAft>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177800" indent="-177800" algn="just" fontAlgn="ctr">
              <a:lnSpc>
                <a:spcPts val="2600"/>
              </a:lnSpc>
              <a:spcAft>
                <a:spcPts val="600"/>
              </a:spcAft>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177800" indent="-177800" algn="just" fontAlgn="ctr">
              <a:lnSpc>
                <a:spcPts val="2600"/>
              </a:lnSpc>
              <a:spcAft>
                <a:spcPts val="600"/>
              </a:spcAft>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177800" indent="-177800" algn="just" fontAlgn="ctr">
              <a:lnSpc>
                <a:spcPts val="2600"/>
              </a:lnSpc>
              <a:spcAft>
                <a:spcPts val="600"/>
              </a:spcAft>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177800" indent="-177800" algn="just" fontAlgn="ctr">
              <a:lnSpc>
                <a:spcPts val="2600"/>
              </a:lnSpc>
              <a:spcAft>
                <a:spcPts val="600"/>
              </a:spcAft>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177800" indent="-177800" algn="just" fontAlgn="ctr">
              <a:spcAft>
                <a:spcPts val="600"/>
              </a:spcAft>
              <a:buFont typeface="Arial" panose="020B0604020202020204" pitchFamily="34" charset="0"/>
              <a:buChar char="•"/>
            </a:pPr>
            <a:r>
              <a:rPr lang="en-US" sz="1200" dirty="0">
                <a:solidFill>
                  <a:prstClr val="black"/>
                </a:solidFill>
                <a:latin typeface="Huawei Sans" panose="020C0503030203020204" pitchFamily="34" charset="0"/>
              </a:rPr>
              <a:t>The WAN uses two independent physical networks to carry different types of services, such as production and office services.</a:t>
            </a:r>
            <a:endParaRPr lang="en-US" altLang="zh-CN" sz="1200" dirty="0">
              <a:solidFill>
                <a:prstClr val="black"/>
              </a:solidFill>
              <a:latin typeface="Huawei Sans" panose="020C0503030203020204" pitchFamily="34" charset="0"/>
            </a:endParaRPr>
          </a:p>
          <a:p>
            <a:pPr marL="177800" indent="-177800" algn="just" fontAlgn="ctr">
              <a:spcAft>
                <a:spcPts val="600"/>
              </a:spcAft>
              <a:buFont typeface="Arial" panose="020B0604020202020204" pitchFamily="34" charset="0"/>
              <a:buChar char="•"/>
            </a:pPr>
            <a:r>
              <a:rPr lang="en-US" sz="1200" dirty="0">
                <a:solidFill>
                  <a:prstClr val="black"/>
                </a:solidFill>
                <a:latin typeface="Huawei Sans" panose="020C0503030203020204" pitchFamily="34" charset="0"/>
              </a:rPr>
              <a:t>Generally, the two networks do not communicate with each other. A small number of services that need to be accessed across networks must be accessed through the firewall.</a:t>
            </a:r>
            <a:endParaRPr lang="en-US" altLang="zh-CN" sz="1200" dirty="0">
              <a:solidFill>
                <a:prstClr val="black"/>
              </a:solidFill>
              <a:latin typeface="Huawei Sans" panose="020C0503030203020204" pitchFamily="34" charset="0"/>
            </a:endParaRPr>
          </a:p>
        </p:txBody>
      </p:sp>
      <p:sp>
        <p:nvSpPr>
          <p:cNvPr id="223" name="Rectangle 222">
            <a:extLst>
              <a:ext uri="{FF2B5EF4-FFF2-40B4-BE49-F238E27FC236}">
                <a16:creationId xmlns="" xmlns:a16="http://schemas.microsoft.com/office/drawing/2014/main" id="{9F7BDC0B-5B63-4DBD-9400-6D0B61ABAAE4}"/>
              </a:ext>
            </a:extLst>
          </p:cNvPr>
          <p:cNvSpPr/>
          <p:nvPr/>
        </p:nvSpPr>
        <p:spPr bwMode="gray">
          <a:xfrm>
            <a:off x="738880" y="1363517"/>
            <a:ext cx="5172833" cy="393187"/>
          </a:xfrm>
          <a:prstGeom prst="rect">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sz="1400" dirty="0">
                <a:solidFill>
                  <a:srgbClr val="30B5C5"/>
                </a:solidFill>
                <a:latin typeface="Huawei Sans" panose="020C0503030203020204" pitchFamily="34" charset="0"/>
              </a:rPr>
              <a:t>Network architecture featuring two separated networks</a:t>
            </a:r>
          </a:p>
        </p:txBody>
      </p:sp>
      <p:sp>
        <p:nvSpPr>
          <p:cNvPr id="224" name="Rectangle 223">
            <a:extLst>
              <a:ext uri="{FF2B5EF4-FFF2-40B4-BE49-F238E27FC236}">
                <a16:creationId xmlns="" xmlns:a16="http://schemas.microsoft.com/office/drawing/2014/main" id="{9A3ADD59-DE50-4C7A-97D0-8F703A410383}"/>
              </a:ext>
            </a:extLst>
          </p:cNvPr>
          <p:cNvSpPr/>
          <p:nvPr/>
        </p:nvSpPr>
        <p:spPr bwMode="gray">
          <a:xfrm>
            <a:off x="6199251" y="1353030"/>
            <a:ext cx="5172833" cy="393187"/>
          </a:xfrm>
          <a:prstGeom prst="rect">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r" fontAlgn="ctr"/>
            <a:r>
              <a:rPr lang="en-US" sz="1400" dirty="0">
                <a:solidFill>
                  <a:srgbClr val="30B5C5"/>
                </a:solidFill>
                <a:latin typeface="Huawei Sans" panose="020C0503030203020204" pitchFamily="34" charset="0"/>
              </a:rPr>
              <a:t>Network architecture featuring one converged network</a:t>
            </a:r>
          </a:p>
        </p:txBody>
      </p:sp>
      <p:sp>
        <p:nvSpPr>
          <p:cNvPr id="308" name="Arrow: Right 307">
            <a:extLst>
              <a:ext uri="{FF2B5EF4-FFF2-40B4-BE49-F238E27FC236}">
                <a16:creationId xmlns="" xmlns:a16="http://schemas.microsoft.com/office/drawing/2014/main" id="{D76AD92F-184B-4328-A2FA-CEE50F51B15B}"/>
              </a:ext>
            </a:extLst>
          </p:cNvPr>
          <p:cNvSpPr/>
          <p:nvPr/>
        </p:nvSpPr>
        <p:spPr bwMode="gray">
          <a:xfrm>
            <a:off x="5614652" y="1336030"/>
            <a:ext cx="1243348" cy="468037"/>
          </a:xfrm>
          <a:prstGeom prst="rightArrow">
            <a:avLst>
              <a:gd name="adj1" fmla="val 71707"/>
              <a:gd name="adj2" fmla="val 50000"/>
            </a:avLst>
          </a:prstGeom>
          <a:solidFill>
            <a:srgbClr val="E28189"/>
          </a:solidFill>
          <a:ln w="19050" cap="flat" cmpd="sng">
            <a:noFill/>
          </a:ln>
        </p:spPr>
        <p:txBody>
          <a:bodyPr vert="horz" wrap="square" lIns="68580" tIns="34290" rIns="68580" bIns="34290" numCol="1" rtlCol="0" anchor="ctr" anchorCtr="0" compatLnSpc="1">
            <a:prstTxWarp prst="textNoShape">
              <a:avLst/>
            </a:prstTxWarp>
            <a:noAutofit/>
          </a:bodyPr>
          <a:lstStyle/>
          <a:p>
            <a:pPr algn="ctr" fontAlgn="ctr"/>
            <a:r>
              <a:rPr lang="en-US" sz="1200" dirty="0">
                <a:solidFill>
                  <a:prstClr val="white"/>
                </a:solidFill>
                <a:latin typeface="Huawei Sans" panose="020C0503030203020204" pitchFamily="34" charset="0"/>
              </a:rPr>
              <a:t>Development trend</a:t>
            </a:r>
            <a:endParaRPr lang="en-US" sz="1200" dirty="0">
              <a:solidFill>
                <a:prstClr val="white"/>
              </a:solidFill>
              <a:latin typeface="Huawei Sans" panose="020C0503030203020204" pitchFamily="34" charset="0"/>
              <a:sym typeface="Huawei Sans" panose="020C0503030203020204" pitchFamily="34" charset="0"/>
            </a:endParaRPr>
          </a:p>
        </p:txBody>
      </p:sp>
      <p:sp>
        <p:nvSpPr>
          <p:cNvPr id="309" name="圆角矩形 38">
            <a:extLst>
              <a:ext uri="{FF2B5EF4-FFF2-40B4-BE49-F238E27FC236}">
                <a16:creationId xmlns="" xmlns:a16="http://schemas.microsoft.com/office/drawing/2014/main" id="{A748728C-769E-437B-96A8-6B0FEAAFD25D}"/>
              </a:ext>
            </a:extLst>
          </p:cNvPr>
          <p:cNvSpPr/>
          <p:nvPr/>
        </p:nvSpPr>
        <p:spPr bwMode="gray">
          <a:xfrm>
            <a:off x="1403749" y="3480247"/>
            <a:ext cx="1451209" cy="351266"/>
          </a:xfrm>
          <a:prstGeom prst="rect">
            <a:avLst/>
          </a:prstGeom>
          <a:solidFill>
            <a:srgbClr val="BEE9EE"/>
          </a:solidFill>
          <a:ln>
            <a:solidFill>
              <a:srgbClr val="56C4D2"/>
            </a:solid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1" forceAA="0" compatLnSpc="1">
            <a:prstTxWarp prst="textNoShape">
              <a:avLst/>
            </a:prstTxWarp>
            <a:noAutofit/>
          </a:bodyPr>
          <a:lstStyle/>
          <a:p>
            <a:pPr algn="ctr" fontAlgn="ctr"/>
            <a:r>
              <a:rPr lang="en-US" sz="1200" dirty="0">
                <a:solidFill>
                  <a:prstClr val="black"/>
                </a:solidFill>
                <a:latin typeface="Huawei Sans" panose="020C0503030203020204" pitchFamily="34" charset="0"/>
              </a:rPr>
              <a:t>Tier-1 branch</a:t>
            </a:r>
            <a:endParaRPr lang="en-US" altLang="zh-CN" sz="1200" dirty="0">
              <a:solidFill>
                <a:prstClr val="black"/>
              </a:solidFill>
              <a:latin typeface="Huawei Sans" panose="020C0503030203020204" pitchFamily="34" charset="0"/>
              <a:sym typeface="Huawei Sans" panose="020C0503030203020204" pitchFamily="34" charset="0"/>
            </a:endParaRPr>
          </a:p>
        </p:txBody>
      </p:sp>
      <p:sp>
        <p:nvSpPr>
          <p:cNvPr id="310" name="圆角矩形 39">
            <a:extLst>
              <a:ext uri="{FF2B5EF4-FFF2-40B4-BE49-F238E27FC236}">
                <a16:creationId xmlns="" xmlns:a16="http://schemas.microsoft.com/office/drawing/2014/main" id="{15AB5477-65D9-4616-B82C-E079FDAD7857}"/>
              </a:ext>
            </a:extLst>
          </p:cNvPr>
          <p:cNvSpPr/>
          <p:nvPr/>
        </p:nvSpPr>
        <p:spPr bwMode="gray">
          <a:xfrm>
            <a:off x="2838044" y="4539028"/>
            <a:ext cx="974503" cy="322053"/>
          </a:xfrm>
          <a:prstGeom prst="rect">
            <a:avLst/>
          </a:prstGeom>
          <a:solidFill>
            <a:srgbClr val="BEE9EE"/>
          </a:solidFill>
          <a:ln>
            <a:solidFill>
              <a:srgbClr val="56C4D2"/>
            </a:solid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1" forceAA="0" compatLnSpc="1">
            <a:prstTxWarp prst="textNoShape">
              <a:avLst/>
            </a:prstTxWarp>
            <a:noAutofit/>
          </a:bodyPr>
          <a:lstStyle/>
          <a:p>
            <a:pPr algn="ctr" fontAlgn="ctr"/>
            <a:r>
              <a:rPr lang="en-US" sz="1200" dirty="0">
                <a:solidFill>
                  <a:prstClr val="black"/>
                </a:solidFill>
                <a:latin typeface="Huawei Sans" panose="020C0503030203020204" pitchFamily="34" charset="0"/>
              </a:rPr>
              <a:t>Tier-2 branch</a:t>
            </a:r>
            <a:endParaRPr lang="en-US" altLang="zh-CN" sz="1200" dirty="0">
              <a:solidFill>
                <a:prstClr val="black"/>
              </a:solidFill>
              <a:latin typeface="Huawei Sans" panose="020C0503030203020204" pitchFamily="34" charset="0"/>
              <a:sym typeface="Huawei Sans" panose="020C0503030203020204" pitchFamily="34" charset="0"/>
            </a:endParaRPr>
          </a:p>
        </p:txBody>
      </p:sp>
      <p:sp>
        <p:nvSpPr>
          <p:cNvPr id="311" name="圆角矩形 38">
            <a:extLst>
              <a:ext uri="{FF2B5EF4-FFF2-40B4-BE49-F238E27FC236}">
                <a16:creationId xmlns="" xmlns:a16="http://schemas.microsoft.com/office/drawing/2014/main" id="{3B4417AC-2C50-4449-B331-28073A78F22D}"/>
              </a:ext>
            </a:extLst>
          </p:cNvPr>
          <p:cNvSpPr/>
          <p:nvPr/>
        </p:nvSpPr>
        <p:spPr bwMode="gray">
          <a:xfrm>
            <a:off x="3900047" y="3484692"/>
            <a:ext cx="1451209" cy="351266"/>
          </a:xfrm>
          <a:prstGeom prst="rect">
            <a:avLst/>
          </a:prstGeom>
          <a:solidFill>
            <a:srgbClr val="BEE9EE"/>
          </a:solidFill>
          <a:ln>
            <a:solidFill>
              <a:srgbClr val="56C4D2"/>
            </a:solid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1" forceAA="0" compatLnSpc="1">
            <a:prstTxWarp prst="textNoShape">
              <a:avLst/>
            </a:prstTxWarp>
            <a:noAutofit/>
          </a:bodyPr>
          <a:lstStyle/>
          <a:p>
            <a:pPr algn="ctr" fontAlgn="ctr"/>
            <a:r>
              <a:rPr lang="en-US" sz="1200" dirty="0">
                <a:solidFill>
                  <a:prstClr val="black"/>
                </a:solidFill>
                <a:latin typeface="Huawei Sans" panose="020C0503030203020204" pitchFamily="34" charset="0"/>
              </a:rPr>
              <a:t>Tier-1 branch</a:t>
            </a:r>
            <a:endParaRPr lang="en-US" altLang="zh-CN" sz="1200" dirty="0">
              <a:solidFill>
                <a:prstClr val="black"/>
              </a:solidFill>
              <a:latin typeface="Huawei Sans" panose="020C0503030203020204" pitchFamily="34" charset="0"/>
              <a:sym typeface="Huawei Sans" panose="020C0503030203020204" pitchFamily="34" charset="0"/>
            </a:endParaRPr>
          </a:p>
        </p:txBody>
      </p:sp>
      <p:sp>
        <p:nvSpPr>
          <p:cNvPr id="312" name="圆角矩形 38">
            <a:extLst>
              <a:ext uri="{FF2B5EF4-FFF2-40B4-BE49-F238E27FC236}">
                <a16:creationId xmlns="" xmlns:a16="http://schemas.microsoft.com/office/drawing/2014/main" id="{3FA56281-68F9-4B96-BD42-7398E6B56FBE}"/>
              </a:ext>
            </a:extLst>
          </p:cNvPr>
          <p:cNvSpPr/>
          <p:nvPr/>
        </p:nvSpPr>
        <p:spPr bwMode="gray">
          <a:xfrm>
            <a:off x="1096169" y="2474389"/>
            <a:ext cx="960601" cy="351266"/>
          </a:xfrm>
          <a:prstGeom prst="rect">
            <a:avLst/>
          </a:prstGeom>
          <a:solidFill>
            <a:srgbClr val="BEE9EE"/>
          </a:solidFill>
          <a:ln>
            <a:solidFill>
              <a:srgbClr val="56C4D2"/>
            </a:solid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1" forceAA="0" compatLnSpc="1">
            <a:prstTxWarp prst="textNoShape">
              <a:avLst/>
            </a:prstTxWarp>
            <a:noAutofit/>
          </a:bodyPr>
          <a:lstStyle/>
          <a:p>
            <a:pPr algn="ctr" fontAlgn="ctr"/>
            <a:r>
              <a:rPr lang="en-US" sz="1200" dirty="0">
                <a:solidFill>
                  <a:prstClr val="black"/>
                </a:solidFill>
                <a:latin typeface="Huawei Sans" panose="020C0503030203020204" pitchFamily="34" charset="0"/>
              </a:rPr>
              <a:t>DC A</a:t>
            </a:r>
            <a:endParaRPr lang="en-US" altLang="zh-CN" sz="1200" dirty="0">
              <a:solidFill>
                <a:prstClr val="black"/>
              </a:solidFill>
              <a:latin typeface="Huawei Sans" panose="020C0503030203020204" pitchFamily="34" charset="0"/>
              <a:sym typeface="Huawei Sans" panose="020C0503030203020204" pitchFamily="34" charset="0"/>
            </a:endParaRPr>
          </a:p>
        </p:txBody>
      </p:sp>
      <p:sp>
        <p:nvSpPr>
          <p:cNvPr id="313" name="圆角矩形 38">
            <a:extLst>
              <a:ext uri="{FF2B5EF4-FFF2-40B4-BE49-F238E27FC236}">
                <a16:creationId xmlns="" xmlns:a16="http://schemas.microsoft.com/office/drawing/2014/main" id="{BAD87879-9EF4-4F38-AB5C-BA38D5691AEE}"/>
              </a:ext>
            </a:extLst>
          </p:cNvPr>
          <p:cNvSpPr/>
          <p:nvPr/>
        </p:nvSpPr>
        <p:spPr bwMode="gray">
          <a:xfrm>
            <a:off x="2253196" y="2474389"/>
            <a:ext cx="960601" cy="351266"/>
          </a:xfrm>
          <a:prstGeom prst="rect">
            <a:avLst/>
          </a:prstGeom>
          <a:solidFill>
            <a:srgbClr val="BEE9EE"/>
          </a:solidFill>
          <a:ln>
            <a:solidFill>
              <a:srgbClr val="56C4D2"/>
            </a:solid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1" forceAA="0" compatLnSpc="1">
            <a:prstTxWarp prst="textNoShape">
              <a:avLst/>
            </a:prstTxWarp>
            <a:noAutofit/>
          </a:bodyPr>
          <a:lstStyle/>
          <a:p>
            <a:pPr algn="ctr" fontAlgn="ctr"/>
            <a:r>
              <a:rPr lang="en-US" sz="1200" dirty="0">
                <a:solidFill>
                  <a:prstClr val="black"/>
                </a:solidFill>
                <a:latin typeface="Huawei Sans" panose="020C0503030203020204" pitchFamily="34" charset="0"/>
              </a:rPr>
              <a:t>DC B</a:t>
            </a:r>
            <a:endParaRPr lang="en-US" altLang="zh-CN" sz="1200" dirty="0">
              <a:solidFill>
                <a:prstClr val="black"/>
              </a:solidFill>
              <a:latin typeface="Huawei Sans" panose="020C0503030203020204" pitchFamily="34" charset="0"/>
              <a:sym typeface="Huawei Sans" panose="020C0503030203020204" pitchFamily="34" charset="0"/>
            </a:endParaRPr>
          </a:p>
        </p:txBody>
      </p:sp>
      <p:sp>
        <p:nvSpPr>
          <p:cNvPr id="317" name="圆角矩形 38">
            <a:extLst>
              <a:ext uri="{FF2B5EF4-FFF2-40B4-BE49-F238E27FC236}">
                <a16:creationId xmlns="" xmlns:a16="http://schemas.microsoft.com/office/drawing/2014/main" id="{D39C5EFE-8A70-4A14-87B9-8960E67A9312}"/>
              </a:ext>
            </a:extLst>
          </p:cNvPr>
          <p:cNvSpPr/>
          <p:nvPr/>
        </p:nvSpPr>
        <p:spPr bwMode="gray">
          <a:xfrm>
            <a:off x="3610437" y="2474389"/>
            <a:ext cx="960601" cy="351266"/>
          </a:xfrm>
          <a:prstGeom prst="rect">
            <a:avLst/>
          </a:prstGeom>
          <a:solidFill>
            <a:srgbClr val="BEE9EE"/>
          </a:solidFill>
          <a:ln>
            <a:solidFill>
              <a:srgbClr val="56C4D2"/>
            </a:solid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1" forceAA="0" compatLnSpc="1">
            <a:prstTxWarp prst="textNoShape">
              <a:avLst/>
            </a:prstTxWarp>
            <a:noAutofit/>
          </a:bodyPr>
          <a:lstStyle/>
          <a:p>
            <a:pPr algn="ctr" fontAlgn="ctr"/>
            <a:r>
              <a:rPr lang="en-US" sz="1200" dirty="0">
                <a:solidFill>
                  <a:prstClr val="black"/>
                </a:solidFill>
                <a:latin typeface="Huawei Sans" panose="020C0503030203020204" pitchFamily="34" charset="0"/>
              </a:rPr>
              <a:t>DC A</a:t>
            </a:r>
            <a:endParaRPr lang="en-US" altLang="zh-CN" sz="1200" dirty="0">
              <a:solidFill>
                <a:prstClr val="black"/>
              </a:solidFill>
              <a:latin typeface="Huawei Sans" panose="020C0503030203020204" pitchFamily="34" charset="0"/>
              <a:sym typeface="Huawei Sans" panose="020C0503030203020204" pitchFamily="34" charset="0"/>
            </a:endParaRPr>
          </a:p>
        </p:txBody>
      </p:sp>
      <p:sp>
        <p:nvSpPr>
          <p:cNvPr id="318" name="圆角矩形 38">
            <a:extLst>
              <a:ext uri="{FF2B5EF4-FFF2-40B4-BE49-F238E27FC236}">
                <a16:creationId xmlns="" xmlns:a16="http://schemas.microsoft.com/office/drawing/2014/main" id="{A036E2C2-9561-4899-9F32-D7EE79954B07}"/>
              </a:ext>
            </a:extLst>
          </p:cNvPr>
          <p:cNvSpPr/>
          <p:nvPr/>
        </p:nvSpPr>
        <p:spPr bwMode="gray">
          <a:xfrm>
            <a:off x="4767464" y="2474389"/>
            <a:ext cx="960601" cy="351266"/>
          </a:xfrm>
          <a:prstGeom prst="rect">
            <a:avLst/>
          </a:prstGeom>
          <a:solidFill>
            <a:srgbClr val="BEE9EE"/>
          </a:solidFill>
          <a:ln>
            <a:solidFill>
              <a:srgbClr val="56C4D2"/>
            </a:solid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1" forceAA="0" compatLnSpc="1">
            <a:prstTxWarp prst="textNoShape">
              <a:avLst/>
            </a:prstTxWarp>
            <a:noAutofit/>
          </a:bodyPr>
          <a:lstStyle/>
          <a:p>
            <a:pPr algn="ctr" fontAlgn="ctr"/>
            <a:r>
              <a:rPr lang="en-US" sz="1200" dirty="0">
                <a:solidFill>
                  <a:prstClr val="black"/>
                </a:solidFill>
                <a:latin typeface="Huawei Sans" panose="020C0503030203020204" pitchFamily="34" charset="0"/>
              </a:rPr>
              <a:t>DC B</a:t>
            </a:r>
            <a:endParaRPr lang="en-US" altLang="zh-CN" sz="1200" dirty="0">
              <a:solidFill>
                <a:prstClr val="black"/>
              </a:solidFill>
              <a:latin typeface="Huawei Sans" panose="020C0503030203020204" pitchFamily="34" charset="0"/>
              <a:sym typeface="Huawei Sans" panose="020C0503030203020204" pitchFamily="34" charset="0"/>
            </a:endParaRPr>
          </a:p>
        </p:txBody>
      </p:sp>
      <p:cxnSp>
        <p:nvCxnSpPr>
          <p:cNvPr id="319" name="直接连接符 46">
            <a:extLst>
              <a:ext uri="{FF2B5EF4-FFF2-40B4-BE49-F238E27FC236}">
                <a16:creationId xmlns="" xmlns:a16="http://schemas.microsoft.com/office/drawing/2014/main" id="{B3BB6ECA-5237-434A-B5D9-83756EF05B11}"/>
              </a:ext>
            </a:extLst>
          </p:cNvPr>
          <p:cNvCxnSpPr>
            <a:cxnSpLocks/>
            <a:stCxn id="309" idx="2"/>
            <a:endCxn id="310" idx="0"/>
          </p:cNvCxnSpPr>
          <p:nvPr/>
        </p:nvCxnSpPr>
        <p:spPr bwMode="gray">
          <a:xfrm>
            <a:off x="2129354" y="3831513"/>
            <a:ext cx="1195942" cy="707515"/>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21" name="直接连接符 46">
            <a:extLst>
              <a:ext uri="{FF2B5EF4-FFF2-40B4-BE49-F238E27FC236}">
                <a16:creationId xmlns="" xmlns:a16="http://schemas.microsoft.com/office/drawing/2014/main" id="{F59CEDC9-13C4-426E-88E9-DB9487FA4389}"/>
              </a:ext>
            </a:extLst>
          </p:cNvPr>
          <p:cNvCxnSpPr>
            <a:cxnSpLocks/>
            <a:stCxn id="311" idx="2"/>
            <a:endCxn id="310" idx="0"/>
          </p:cNvCxnSpPr>
          <p:nvPr/>
        </p:nvCxnSpPr>
        <p:spPr bwMode="gray">
          <a:xfrm flipH="1">
            <a:off x="3325296" y="3835958"/>
            <a:ext cx="1300356" cy="70307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24" name="直接连接符 46">
            <a:extLst>
              <a:ext uri="{FF2B5EF4-FFF2-40B4-BE49-F238E27FC236}">
                <a16:creationId xmlns="" xmlns:a16="http://schemas.microsoft.com/office/drawing/2014/main" id="{5DF5F390-8612-4CE4-AB0D-5FF86B960847}"/>
              </a:ext>
            </a:extLst>
          </p:cNvPr>
          <p:cNvCxnSpPr>
            <a:cxnSpLocks/>
            <a:stCxn id="312" idx="2"/>
          </p:cNvCxnSpPr>
          <p:nvPr/>
        </p:nvCxnSpPr>
        <p:spPr bwMode="gray">
          <a:xfrm>
            <a:off x="1576470" y="2825655"/>
            <a:ext cx="0" cy="654592"/>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29" name="直接连接符 46">
            <a:extLst>
              <a:ext uri="{FF2B5EF4-FFF2-40B4-BE49-F238E27FC236}">
                <a16:creationId xmlns="" xmlns:a16="http://schemas.microsoft.com/office/drawing/2014/main" id="{0DFEBF8E-016B-439D-94CF-81B89CF1F678}"/>
              </a:ext>
            </a:extLst>
          </p:cNvPr>
          <p:cNvCxnSpPr>
            <a:cxnSpLocks/>
            <a:stCxn id="313" idx="2"/>
          </p:cNvCxnSpPr>
          <p:nvPr/>
        </p:nvCxnSpPr>
        <p:spPr bwMode="gray">
          <a:xfrm>
            <a:off x="2733497" y="2825655"/>
            <a:ext cx="1676" cy="651415"/>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32" name="直接连接符 46">
            <a:extLst>
              <a:ext uri="{FF2B5EF4-FFF2-40B4-BE49-F238E27FC236}">
                <a16:creationId xmlns="" xmlns:a16="http://schemas.microsoft.com/office/drawing/2014/main" id="{C4CE1128-0963-4AB3-9B50-026E9CD61186}"/>
              </a:ext>
            </a:extLst>
          </p:cNvPr>
          <p:cNvCxnSpPr>
            <a:cxnSpLocks/>
            <a:stCxn id="317" idx="2"/>
          </p:cNvCxnSpPr>
          <p:nvPr/>
        </p:nvCxnSpPr>
        <p:spPr bwMode="gray">
          <a:xfrm flipH="1">
            <a:off x="4090737" y="2825655"/>
            <a:ext cx="1" cy="651415"/>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35" name="直接连接符 46">
            <a:extLst>
              <a:ext uri="{FF2B5EF4-FFF2-40B4-BE49-F238E27FC236}">
                <a16:creationId xmlns="" xmlns:a16="http://schemas.microsoft.com/office/drawing/2014/main" id="{3DBE4764-ABD5-4448-BE71-4989DC2B820D}"/>
              </a:ext>
            </a:extLst>
          </p:cNvPr>
          <p:cNvCxnSpPr>
            <a:cxnSpLocks/>
            <a:stCxn id="318" idx="2"/>
          </p:cNvCxnSpPr>
          <p:nvPr/>
        </p:nvCxnSpPr>
        <p:spPr bwMode="gray">
          <a:xfrm>
            <a:off x="5247765" y="2825655"/>
            <a:ext cx="0" cy="643905"/>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8" name="Rectangle: Rounded Corners 17">
            <a:extLst>
              <a:ext uri="{FF2B5EF4-FFF2-40B4-BE49-F238E27FC236}">
                <a16:creationId xmlns="" xmlns:a16="http://schemas.microsoft.com/office/drawing/2014/main" id="{D2A57CAA-2143-43C1-824F-B4134ACF60A3}"/>
              </a:ext>
            </a:extLst>
          </p:cNvPr>
          <p:cNvSpPr/>
          <p:nvPr/>
        </p:nvSpPr>
        <p:spPr bwMode="gray">
          <a:xfrm>
            <a:off x="933450" y="1957867"/>
            <a:ext cx="2402833" cy="2409825"/>
          </a:xfrm>
          <a:prstGeom prst="roundRect">
            <a:avLst>
              <a:gd name="adj" fmla="val 2793"/>
            </a:avLst>
          </a:prstGeom>
          <a:noFill/>
          <a:ln w="19050" cap="flat" cmpd="sng">
            <a:solidFill>
              <a:schemeClr val="bg1">
                <a:lumMod val="50000"/>
              </a:schemeClr>
            </a:solidFill>
            <a:prstDash val="dash"/>
          </a:ln>
        </p:spPr>
        <p:txBody>
          <a:bodyPr vert="horz" wrap="square" lIns="68580" tIns="34290" rIns="68580" bIns="34290" numCol="1" rtlCol="0" anchor="t" anchorCtr="0" compatLnSpc="1">
            <a:prstTxWarp prst="textNoShape">
              <a:avLst/>
            </a:prstTxWarp>
            <a:noAutofit/>
          </a:bodyPr>
          <a:lstStyle/>
          <a:p>
            <a:pPr algn="ctr" fontAlgn="ctr"/>
            <a:r>
              <a:rPr lang="en-US" sz="1400" dirty="0">
                <a:solidFill>
                  <a:prstClr val="black"/>
                </a:solidFill>
                <a:latin typeface="Huawei Sans" panose="020C0503030203020204" pitchFamily="34" charset="0"/>
              </a:rPr>
              <a:t>Production network</a:t>
            </a:r>
            <a:endParaRPr lang="en-US" sz="1400" dirty="0">
              <a:solidFill>
                <a:prstClr val="black"/>
              </a:solidFill>
              <a:latin typeface="Huawei Sans" panose="020C0503030203020204" pitchFamily="34" charset="0"/>
              <a:sym typeface="Huawei Sans" panose="020C0503030203020204" pitchFamily="34" charset="0"/>
            </a:endParaRPr>
          </a:p>
        </p:txBody>
      </p:sp>
      <p:sp>
        <p:nvSpPr>
          <p:cNvPr id="339" name="Rectangle: Rounded Corners 338">
            <a:extLst>
              <a:ext uri="{FF2B5EF4-FFF2-40B4-BE49-F238E27FC236}">
                <a16:creationId xmlns="" xmlns:a16="http://schemas.microsoft.com/office/drawing/2014/main" id="{CFFBD6C5-8DBF-43DB-9484-D545CFA39AD9}"/>
              </a:ext>
            </a:extLst>
          </p:cNvPr>
          <p:cNvSpPr/>
          <p:nvPr/>
        </p:nvSpPr>
        <p:spPr bwMode="gray">
          <a:xfrm>
            <a:off x="3433870" y="1957867"/>
            <a:ext cx="2402833" cy="2409825"/>
          </a:xfrm>
          <a:prstGeom prst="roundRect">
            <a:avLst>
              <a:gd name="adj" fmla="val 2793"/>
            </a:avLst>
          </a:prstGeom>
          <a:noFill/>
          <a:ln w="19050" cap="flat" cmpd="sng">
            <a:solidFill>
              <a:schemeClr val="bg1">
                <a:lumMod val="50000"/>
              </a:schemeClr>
            </a:solidFill>
            <a:prstDash val="dash"/>
          </a:ln>
        </p:spPr>
        <p:txBody>
          <a:bodyPr vert="horz" wrap="square" lIns="68580" tIns="34290" rIns="68580" bIns="34290" numCol="1" rtlCol="0" anchor="t" anchorCtr="0" compatLnSpc="1">
            <a:prstTxWarp prst="textNoShape">
              <a:avLst/>
            </a:prstTxWarp>
            <a:noAutofit/>
          </a:bodyPr>
          <a:lstStyle/>
          <a:p>
            <a:pPr algn="ctr" fontAlgn="ctr"/>
            <a:r>
              <a:rPr lang="en-US" sz="1400" dirty="0">
                <a:solidFill>
                  <a:prstClr val="black"/>
                </a:solidFill>
                <a:latin typeface="Huawei Sans" panose="020C0503030203020204" pitchFamily="34" charset="0"/>
              </a:rPr>
              <a:t>Office network</a:t>
            </a:r>
            <a:endParaRPr lang="en-US" sz="1400" dirty="0">
              <a:solidFill>
                <a:prstClr val="black"/>
              </a:solidFill>
              <a:latin typeface="Huawei Sans" panose="020C0503030203020204" pitchFamily="34" charset="0"/>
              <a:sym typeface="Huawei Sans" panose="020C0503030203020204" pitchFamily="34" charset="0"/>
            </a:endParaRPr>
          </a:p>
        </p:txBody>
      </p:sp>
      <p:sp>
        <p:nvSpPr>
          <p:cNvPr id="340" name="圆角矩形 38">
            <a:extLst>
              <a:ext uri="{FF2B5EF4-FFF2-40B4-BE49-F238E27FC236}">
                <a16:creationId xmlns="" xmlns:a16="http://schemas.microsoft.com/office/drawing/2014/main" id="{FCA852A6-AB58-45D8-9CD2-D3369826875A}"/>
              </a:ext>
            </a:extLst>
          </p:cNvPr>
          <p:cNvSpPr/>
          <p:nvPr/>
        </p:nvSpPr>
        <p:spPr bwMode="gray">
          <a:xfrm>
            <a:off x="8104767" y="3842704"/>
            <a:ext cx="1451209" cy="351266"/>
          </a:xfrm>
          <a:prstGeom prst="rect">
            <a:avLst/>
          </a:prstGeom>
          <a:solidFill>
            <a:srgbClr val="BEE9EE"/>
          </a:solidFill>
          <a:ln>
            <a:solidFill>
              <a:srgbClr val="56C4D2"/>
            </a:solid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1" forceAA="0" compatLnSpc="1">
            <a:prstTxWarp prst="textNoShape">
              <a:avLst/>
            </a:prstTxWarp>
            <a:noAutofit/>
          </a:bodyPr>
          <a:lstStyle/>
          <a:p>
            <a:pPr algn="ctr" fontAlgn="ctr"/>
            <a:r>
              <a:rPr lang="en-US" sz="1200" dirty="0">
                <a:solidFill>
                  <a:prstClr val="black"/>
                </a:solidFill>
                <a:latin typeface="Huawei Sans" panose="020C0503030203020204" pitchFamily="34" charset="0"/>
              </a:rPr>
              <a:t>Tier-1 branch</a:t>
            </a:r>
            <a:endParaRPr lang="en-US" altLang="zh-CN" sz="1200" dirty="0">
              <a:solidFill>
                <a:prstClr val="black"/>
              </a:solidFill>
              <a:latin typeface="Huawei Sans" panose="020C0503030203020204" pitchFamily="34" charset="0"/>
              <a:sym typeface="Huawei Sans" panose="020C0503030203020204" pitchFamily="34" charset="0"/>
            </a:endParaRPr>
          </a:p>
        </p:txBody>
      </p:sp>
      <p:sp>
        <p:nvSpPr>
          <p:cNvPr id="341" name="圆角矩形 39">
            <a:extLst>
              <a:ext uri="{FF2B5EF4-FFF2-40B4-BE49-F238E27FC236}">
                <a16:creationId xmlns="" xmlns:a16="http://schemas.microsoft.com/office/drawing/2014/main" id="{F8CB4BED-7AD0-45A2-A8F9-CA8A5CDEF682}"/>
              </a:ext>
            </a:extLst>
          </p:cNvPr>
          <p:cNvSpPr/>
          <p:nvPr/>
        </p:nvSpPr>
        <p:spPr bwMode="gray">
          <a:xfrm>
            <a:off x="8343120" y="4587045"/>
            <a:ext cx="974503" cy="322053"/>
          </a:xfrm>
          <a:prstGeom prst="rect">
            <a:avLst/>
          </a:prstGeom>
          <a:solidFill>
            <a:srgbClr val="BEE9EE"/>
          </a:solidFill>
          <a:ln>
            <a:solidFill>
              <a:srgbClr val="56C4D2"/>
            </a:solid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1" forceAA="0" compatLnSpc="1">
            <a:prstTxWarp prst="textNoShape">
              <a:avLst/>
            </a:prstTxWarp>
            <a:noAutofit/>
          </a:bodyPr>
          <a:lstStyle/>
          <a:p>
            <a:pPr algn="ctr" fontAlgn="ctr"/>
            <a:r>
              <a:rPr lang="en-US" sz="1200" dirty="0">
                <a:solidFill>
                  <a:prstClr val="black"/>
                </a:solidFill>
                <a:latin typeface="Huawei Sans" panose="020C0503030203020204" pitchFamily="34" charset="0"/>
              </a:rPr>
              <a:t>Tier-2 branch</a:t>
            </a:r>
            <a:endParaRPr lang="en-US" altLang="zh-CN" sz="1200" dirty="0">
              <a:solidFill>
                <a:prstClr val="black"/>
              </a:solidFill>
              <a:latin typeface="Huawei Sans" panose="020C0503030203020204" pitchFamily="34" charset="0"/>
              <a:sym typeface="Huawei Sans" panose="020C0503030203020204" pitchFamily="34" charset="0"/>
            </a:endParaRPr>
          </a:p>
        </p:txBody>
      </p:sp>
      <p:sp>
        <p:nvSpPr>
          <p:cNvPr id="342" name="圆角矩形 38">
            <a:extLst>
              <a:ext uri="{FF2B5EF4-FFF2-40B4-BE49-F238E27FC236}">
                <a16:creationId xmlns="" xmlns:a16="http://schemas.microsoft.com/office/drawing/2014/main" id="{FA04A2ED-B62F-4CED-8BA1-D0CF5FD14700}"/>
              </a:ext>
            </a:extLst>
          </p:cNvPr>
          <p:cNvSpPr/>
          <p:nvPr/>
        </p:nvSpPr>
        <p:spPr bwMode="gray">
          <a:xfrm>
            <a:off x="7662069" y="2483914"/>
            <a:ext cx="960601" cy="351266"/>
          </a:xfrm>
          <a:prstGeom prst="rect">
            <a:avLst/>
          </a:prstGeom>
          <a:solidFill>
            <a:srgbClr val="BEE9EE"/>
          </a:solidFill>
          <a:ln>
            <a:solidFill>
              <a:srgbClr val="56C4D2"/>
            </a:solid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1" forceAA="0" compatLnSpc="1">
            <a:prstTxWarp prst="textNoShape">
              <a:avLst/>
            </a:prstTxWarp>
            <a:noAutofit/>
          </a:bodyPr>
          <a:lstStyle/>
          <a:p>
            <a:pPr algn="ctr" fontAlgn="ctr"/>
            <a:r>
              <a:rPr lang="en-US" sz="1200" dirty="0">
                <a:solidFill>
                  <a:prstClr val="black"/>
                </a:solidFill>
                <a:latin typeface="Huawei Sans" panose="020C0503030203020204" pitchFamily="34" charset="0"/>
              </a:rPr>
              <a:t>DC A</a:t>
            </a:r>
            <a:endParaRPr lang="en-US" altLang="zh-CN" sz="1200" dirty="0">
              <a:solidFill>
                <a:prstClr val="black"/>
              </a:solidFill>
              <a:latin typeface="Huawei Sans" panose="020C0503030203020204" pitchFamily="34" charset="0"/>
              <a:sym typeface="Huawei Sans" panose="020C0503030203020204" pitchFamily="34" charset="0"/>
            </a:endParaRPr>
          </a:p>
        </p:txBody>
      </p:sp>
      <p:sp>
        <p:nvSpPr>
          <p:cNvPr id="343" name="圆角矩形 38">
            <a:extLst>
              <a:ext uri="{FF2B5EF4-FFF2-40B4-BE49-F238E27FC236}">
                <a16:creationId xmlns="" xmlns:a16="http://schemas.microsoft.com/office/drawing/2014/main" id="{F375A58C-1257-4DAE-8709-720F30B81B3B}"/>
              </a:ext>
            </a:extLst>
          </p:cNvPr>
          <p:cNvSpPr/>
          <p:nvPr/>
        </p:nvSpPr>
        <p:spPr bwMode="gray">
          <a:xfrm>
            <a:off x="9028646" y="2483914"/>
            <a:ext cx="960601" cy="351266"/>
          </a:xfrm>
          <a:prstGeom prst="rect">
            <a:avLst/>
          </a:prstGeom>
          <a:solidFill>
            <a:srgbClr val="BEE9EE"/>
          </a:solidFill>
          <a:ln>
            <a:solidFill>
              <a:srgbClr val="56C4D2"/>
            </a:solid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1" forceAA="0" compatLnSpc="1">
            <a:prstTxWarp prst="textNoShape">
              <a:avLst/>
            </a:prstTxWarp>
            <a:noAutofit/>
          </a:bodyPr>
          <a:lstStyle/>
          <a:p>
            <a:pPr algn="ctr" fontAlgn="ctr"/>
            <a:r>
              <a:rPr lang="en-US" sz="1200" dirty="0">
                <a:solidFill>
                  <a:prstClr val="black"/>
                </a:solidFill>
                <a:latin typeface="Huawei Sans" panose="020C0503030203020204" pitchFamily="34" charset="0"/>
              </a:rPr>
              <a:t>DC B</a:t>
            </a:r>
            <a:endParaRPr lang="en-US" altLang="zh-CN" sz="1200" dirty="0">
              <a:solidFill>
                <a:prstClr val="black"/>
              </a:solidFill>
              <a:latin typeface="Huawei Sans" panose="020C0503030203020204" pitchFamily="34" charset="0"/>
              <a:sym typeface="Huawei Sans" panose="020C0503030203020204" pitchFamily="34" charset="0"/>
            </a:endParaRPr>
          </a:p>
        </p:txBody>
      </p:sp>
      <p:cxnSp>
        <p:nvCxnSpPr>
          <p:cNvPr id="344" name="直接连接符 46">
            <a:extLst>
              <a:ext uri="{FF2B5EF4-FFF2-40B4-BE49-F238E27FC236}">
                <a16:creationId xmlns="" xmlns:a16="http://schemas.microsoft.com/office/drawing/2014/main" id="{22D49958-E19D-4BBD-94DF-9F6FD2026C34}"/>
              </a:ext>
            </a:extLst>
          </p:cNvPr>
          <p:cNvCxnSpPr>
            <a:cxnSpLocks/>
            <a:stCxn id="340" idx="2"/>
            <a:endCxn id="341" idx="0"/>
          </p:cNvCxnSpPr>
          <p:nvPr/>
        </p:nvCxnSpPr>
        <p:spPr bwMode="gray">
          <a:xfrm>
            <a:off x="8830372" y="4193970"/>
            <a:ext cx="0" cy="393075"/>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45" name="直接连接符 46">
            <a:extLst>
              <a:ext uri="{FF2B5EF4-FFF2-40B4-BE49-F238E27FC236}">
                <a16:creationId xmlns="" xmlns:a16="http://schemas.microsoft.com/office/drawing/2014/main" id="{475BCFE4-4FA7-44B6-8102-EF131D5E5C22}"/>
              </a:ext>
            </a:extLst>
          </p:cNvPr>
          <p:cNvCxnSpPr>
            <a:cxnSpLocks/>
            <a:stCxn id="342" idx="2"/>
          </p:cNvCxnSpPr>
          <p:nvPr/>
        </p:nvCxnSpPr>
        <p:spPr bwMode="gray">
          <a:xfrm>
            <a:off x="8142370" y="2835180"/>
            <a:ext cx="0" cy="654592"/>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46" name="直接连接符 46">
            <a:extLst>
              <a:ext uri="{FF2B5EF4-FFF2-40B4-BE49-F238E27FC236}">
                <a16:creationId xmlns="" xmlns:a16="http://schemas.microsoft.com/office/drawing/2014/main" id="{78E791C0-364A-4869-B393-F13DEAE26735}"/>
              </a:ext>
            </a:extLst>
          </p:cNvPr>
          <p:cNvCxnSpPr>
            <a:cxnSpLocks/>
            <a:stCxn id="343" idx="2"/>
          </p:cNvCxnSpPr>
          <p:nvPr/>
        </p:nvCxnSpPr>
        <p:spPr bwMode="gray">
          <a:xfrm>
            <a:off x="9508947" y="2835180"/>
            <a:ext cx="1676" cy="651415"/>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347" name="Rectangle: Rounded Corners 346">
            <a:extLst>
              <a:ext uri="{FF2B5EF4-FFF2-40B4-BE49-F238E27FC236}">
                <a16:creationId xmlns="" xmlns:a16="http://schemas.microsoft.com/office/drawing/2014/main" id="{927477A0-5AB8-46B0-91D7-9890034A80EF}"/>
              </a:ext>
            </a:extLst>
          </p:cNvPr>
          <p:cNvSpPr/>
          <p:nvPr/>
        </p:nvSpPr>
        <p:spPr bwMode="gray">
          <a:xfrm>
            <a:off x="7169129" y="1967392"/>
            <a:ext cx="3395151" cy="2409825"/>
          </a:xfrm>
          <a:prstGeom prst="roundRect">
            <a:avLst>
              <a:gd name="adj" fmla="val 2793"/>
            </a:avLst>
          </a:prstGeom>
          <a:noFill/>
          <a:ln w="19050" cap="flat" cmpd="sng">
            <a:solidFill>
              <a:schemeClr val="bg1">
                <a:lumMod val="50000"/>
              </a:schemeClr>
            </a:solidFill>
            <a:prstDash val="dash"/>
          </a:ln>
        </p:spPr>
        <p:txBody>
          <a:bodyPr vert="horz" wrap="square" lIns="68580" tIns="34290" rIns="68580" bIns="34290" numCol="1" rtlCol="0" anchor="t" anchorCtr="0" compatLnSpc="1">
            <a:prstTxWarp prst="textNoShape">
              <a:avLst/>
            </a:prstTxWarp>
            <a:noAutofit/>
          </a:bodyPr>
          <a:lstStyle/>
          <a:p>
            <a:pPr algn="ctr" fontAlgn="ctr"/>
            <a:r>
              <a:rPr lang="en-US" sz="1400" dirty="0">
                <a:solidFill>
                  <a:prstClr val="black"/>
                </a:solidFill>
                <a:latin typeface="Huawei Sans" panose="020C0503030203020204" pitchFamily="34" charset="0"/>
              </a:rPr>
              <a:t>Converged production and office network</a:t>
            </a:r>
            <a:endParaRPr lang="en-US" sz="1400" dirty="0">
              <a:solidFill>
                <a:prstClr val="black"/>
              </a:solidFill>
              <a:latin typeface="Huawei Sans" panose="020C0503030203020204" pitchFamily="34" charset="0"/>
              <a:sym typeface="Huawei Sans" panose="020C0503030203020204" pitchFamily="34" charset="0"/>
            </a:endParaRPr>
          </a:p>
        </p:txBody>
      </p:sp>
      <p:sp>
        <p:nvSpPr>
          <p:cNvPr id="350" name="圆角矩形 103">
            <a:extLst>
              <a:ext uri="{FF2B5EF4-FFF2-40B4-BE49-F238E27FC236}">
                <a16:creationId xmlns="" xmlns:a16="http://schemas.microsoft.com/office/drawing/2014/main" id="{9868F3CC-51FF-409F-939D-0497EC602AA3}"/>
              </a:ext>
            </a:extLst>
          </p:cNvPr>
          <p:cNvSpPr/>
          <p:nvPr/>
        </p:nvSpPr>
        <p:spPr bwMode="gray">
          <a:xfrm>
            <a:off x="7670800" y="3153069"/>
            <a:ext cx="2319143" cy="470169"/>
          </a:xfrm>
          <a:prstGeom prst="rect">
            <a:avLst/>
          </a:prstGeom>
          <a:solidFill>
            <a:srgbClr val="EEB3B8"/>
          </a:solidFill>
          <a:ln>
            <a:solidFill>
              <a:srgbClr val="E28189"/>
            </a:solid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1" forceAA="0" compatLnSpc="1">
            <a:prstTxWarp prst="textNoShape">
              <a:avLst/>
            </a:prstTxWarp>
            <a:noAutofit/>
          </a:bodyPr>
          <a:lstStyle/>
          <a:p>
            <a:pPr algn="ctr" fontAlgn="ctr"/>
            <a:r>
              <a:rPr lang="en-US" sz="1200" dirty="0">
                <a:solidFill>
                  <a:prstClr val="black"/>
                </a:solidFill>
                <a:latin typeface="Huawei Sans" panose="020C0503030203020204" pitchFamily="34" charset="0"/>
              </a:rPr>
              <a:t>Bank core backbone network</a:t>
            </a:r>
          </a:p>
        </p:txBody>
      </p:sp>
      <p:cxnSp>
        <p:nvCxnSpPr>
          <p:cNvPr id="474" name="直接连接符 46">
            <a:extLst>
              <a:ext uri="{FF2B5EF4-FFF2-40B4-BE49-F238E27FC236}">
                <a16:creationId xmlns="" xmlns:a16="http://schemas.microsoft.com/office/drawing/2014/main" id="{562057A8-9B6D-4630-BD94-123E50F77ABB}"/>
              </a:ext>
            </a:extLst>
          </p:cNvPr>
          <p:cNvCxnSpPr>
            <a:cxnSpLocks/>
            <a:stCxn id="350" idx="2"/>
            <a:endCxn id="340" idx="0"/>
          </p:cNvCxnSpPr>
          <p:nvPr/>
        </p:nvCxnSpPr>
        <p:spPr bwMode="gray">
          <a:xfrm>
            <a:off x="8830372" y="3623238"/>
            <a:ext cx="0" cy="219466"/>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10648904"/>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69A2C200-EBF2-4F0D-BA97-B401CA1EF625}"/>
              </a:ext>
            </a:extLst>
          </p:cNvPr>
          <p:cNvSpPr>
            <a:spLocks noGrp="1"/>
          </p:cNvSpPr>
          <p:nvPr>
            <p:ph type="title"/>
          </p:nvPr>
        </p:nvSpPr>
        <p:spPr bwMode="gray">
          <a:xfrm>
            <a:off x="455612" y="447468"/>
            <a:ext cx="11293475" cy="497095"/>
          </a:xfrm>
        </p:spPr>
        <p:txBody>
          <a:bodyPr wrap="square">
            <a:noAutofit/>
          </a:bodyPr>
          <a:lstStyle/>
          <a:p>
            <a:r>
              <a:rPr lang="en-US" dirty="0"/>
              <a:t>Common Financial Service Traffic Models</a:t>
            </a:r>
          </a:p>
        </p:txBody>
      </p:sp>
      <p:sp>
        <p:nvSpPr>
          <p:cNvPr id="3" name="Text Placeholder 2">
            <a:extLst>
              <a:ext uri="{FF2B5EF4-FFF2-40B4-BE49-F238E27FC236}">
                <a16:creationId xmlns="" xmlns:a16="http://schemas.microsoft.com/office/drawing/2014/main" id="{0885B5FE-6ACD-40DA-A37C-F2DCDD38D381}"/>
              </a:ext>
            </a:extLst>
          </p:cNvPr>
          <p:cNvSpPr>
            <a:spLocks noGrp="1"/>
          </p:cNvSpPr>
          <p:nvPr>
            <p:ph type="body" sz="quarter" idx="10"/>
          </p:nvPr>
        </p:nvSpPr>
        <p:spPr bwMode="gray">
          <a:xfrm>
            <a:off x="455612" y="1052514"/>
            <a:ext cx="11293476" cy="4875042"/>
          </a:xfrm>
        </p:spPr>
        <p:txBody>
          <a:bodyPr wrap="square">
            <a:noAutofit/>
          </a:bodyPr>
          <a:lstStyle/>
          <a:p>
            <a:r>
              <a:rPr lang="en-US" altLang="zh-CN" sz="1800" dirty="0"/>
              <a:t>From the perspective of data traffic, the traffic models of common banking services can be classified into the following types:</a:t>
            </a:r>
          </a:p>
          <a:p>
            <a:endParaRPr lang="en-US" altLang="zh-CN" dirty="0"/>
          </a:p>
          <a:p>
            <a:endParaRPr lang="en-US" altLang="zh-CN" dirty="0"/>
          </a:p>
        </p:txBody>
      </p:sp>
      <p:sp>
        <p:nvSpPr>
          <p:cNvPr id="6" name="圆角矩形 75">
            <a:extLst>
              <a:ext uri="{FF2B5EF4-FFF2-40B4-BE49-F238E27FC236}">
                <a16:creationId xmlns="" xmlns:a16="http://schemas.microsoft.com/office/drawing/2014/main" id="{86CF0E2B-1265-4B9D-853A-178917E0F01B}"/>
              </a:ext>
            </a:extLst>
          </p:cNvPr>
          <p:cNvSpPr/>
          <p:nvPr/>
        </p:nvSpPr>
        <p:spPr bwMode="gray">
          <a:xfrm>
            <a:off x="492285" y="2437943"/>
            <a:ext cx="3680880" cy="3513992"/>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1972" tIns="35986" rIns="71972" bIns="35986" rtlCol="0" anchor="t" anchorCtr="0">
            <a:noAutofit/>
          </a:bodyPr>
          <a:lstStyle/>
          <a:p>
            <a:pPr marL="177800" indent="-177800" algn="just" fontAlgn="ctr">
              <a:lnSpc>
                <a:spcPts val="2600"/>
              </a:lnSpc>
              <a:spcAft>
                <a:spcPts val="600"/>
              </a:spcAft>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177800" indent="-177800" algn="just" fontAlgn="ctr">
              <a:lnSpc>
                <a:spcPts val="2600"/>
              </a:lnSpc>
              <a:spcAft>
                <a:spcPts val="600"/>
              </a:spcAft>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177800" indent="-177800" algn="just" fontAlgn="ctr">
              <a:lnSpc>
                <a:spcPts val="2600"/>
              </a:lnSpc>
              <a:spcAft>
                <a:spcPts val="600"/>
              </a:spcAft>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177800" indent="-177800" algn="just" fontAlgn="ctr">
              <a:lnSpc>
                <a:spcPts val="2600"/>
              </a:lnSpc>
              <a:spcAft>
                <a:spcPts val="600"/>
              </a:spcAft>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177800" indent="-177800" algn="just" fontAlgn="ctr">
              <a:lnSpc>
                <a:spcPts val="2600"/>
              </a:lnSpc>
              <a:spcAft>
                <a:spcPts val="600"/>
              </a:spcAft>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177800" indent="-177800" algn="just" fontAlgn="ctr">
              <a:lnSpc>
                <a:spcPts val="2600"/>
              </a:lnSpc>
              <a:spcAft>
                <a:spcPts val="600"/>
              </a:spcAft>
              <a:buFont typeface="Arial" panose="020B0604020202020204" pitchFamily="34" charset="0"/>
              <a:buChar char="•"/>
            </a:pPr>
            <a:endParaRPr lang="en-US" altLang="zh-CN" sz="1400" dirty="0">
              <a:solidFill>
                <a:prstClr val="black"/>
              </a:solidFill>
              <a:latin typeface="Huawei Sans" panose="020C0503030203020204" pitchFamily="34" charset="0"/>
            </a:endParaRPr>
          </a:p>
        </p:txBody>
      </p:sp>
      <p:sp>
        <p:nvSpPr>
          <p:cNvPr id="7" name="Rectangle 6">
            <a:extLst>
              <a:ext uri="{FF2B5EF4-FFF2-40B4-BE49-F238E27FC236}">
                <a16:creationId xmlns="" xmlns:a16="http://schemas.microsoft.com/office/drawing/2014/main" id="{86B98F10-DEC5-4CBA-A331-D0263B93B679}"/>
              </a:ext>
            </a:extLst>
          </p:cNvPr>
          <p:cNvSpPr/>
          <p:nvPr/>
        </p:nvSpPr>
        <p:spPr bwMode="gray">
          <a:xfrm>
            <a:off x="484954" y="1990461"/>
            <a:ext cx="3683746" cy="393187"/>
          </a:xfrm>
          <a:prstGeom prst="rect">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sz="1600" dirty="0">
                <a:solidFill>
                  <a:srgbClr val="30B5C5"/>
                </a:solidFill>
                <a:latin typeface="Huawei Sans" panose="020C0503030203020204" pitchFamily="34" charset="0"/>
              </a:rPr>
              <a:t>Level-by-level data flow</a:t>
            </a:r>
          </a:p>
        </p:txBody>
      </p:sp>
      <p:sp>
        <p:nvSpPr>
          <p:cNvPr id="8" name="圆角矩形 75">
            <a:extLst>
              <a:ext uri="{FF2B5EF4-FFF2-40B4-BE49-F238E27FC236}">
                <a16:creationId xmlns="" xmlns:a16="http://schemas.microsoft.com/office/drawing/2014/main" id="{5580DB95-6EB0-4BF1-861E-A13AB452FF8B}"/>
              </a:ext>
            </a:extLst>
          </p:cNvPr>
          <p:cNvSpPr/>
          <p:nvPr/>
        </p:nvSpPr>
        <p:spPr bwMode="gray">
          <a:xfrm>
            <a:off x="4261344" y="2434700"/>
            <a:ext cx="3680880" cy="3513992"/>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1972" tIns="35986" rIns="71972" bIns="35986" rtlCol="0" anchor="t" anchorCtr="0">
            <a:noAutofit/>
          </a:bodyPr>
          <a:lstStyle/>
          <a:p>
            <a:pPr marL="177800" indent="-177800" algn="just" fontAlgn="ctr">
              <a:lnSpc>
                <a:spcPts val="2600"/>
              </a:lnSpc>
              <a:spcAft>
                <a:spcPts val="600"/>
              </a:spcAft>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177800" indent="-177800" algn="just" fontAlgn="ctr">
              <a:lnSpc>
                <a:spcPts val="2600"/>
              </a:lnSpc>
              <a:spcAft>
                <a:spcPts val="600"/>
              </a:spcAft>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177800" indent="-177800" algn="just" fontAlgn="ctr">
              <a:lnSpc>
                <a:spcPts val="2600"/>
              </a:lnSpc>
              <a:spcAft>
                <a:spcPts val="600"/>
              </a:spcAft>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177800" indent="-177800" algn="just" fontAlgn="ctr">
              <a:lnSpc>
                <a:spcPts val="2600"/>
              </a:lnSpc>
              <a:spcAft>
                <a:spcPts val="600"/>
              </a:spcAft>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177800" indent="-177800" algn="just" fontAlgn="ctr">
              <a:lnSpc>
                <a:spcPts val="2600"/>
              </a:lnSpc>
              <a:spcAft>
                <a:spcPts val="600"/>
              </a:spcAft>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177800" indent="-177800" algn="just" fontAlgn="ctr">
              <a:lnSpc>
                <a:spcPts val="2600"/>
              </a:lnSpc>
              <a:spcAft>
                <a:spcPts val="600"/>
              </a:spcAft>
              <a:buFont typeface="Arial" panose="020B0604020202020204" pitchFamily="34" charset="0"/>
              <a:buChar char="•"/>
            </a:pPr>
            <a:endParaRPr lang="en-US" altLang="zh-CN" sz="1400" dirty="0">
              <a:solidFill>
                <a:prstClr val="black"/>
              </a:solidFill>
              <a:latin typeface="Huawei Sans" panose="020C0503030203020204" pitchFamily="34" charset="0"/>
            </a:endParaRPr>
          </a:p>
        </p:txBody>
      </p:sp>
      <p:sp>
        <p:nvSpPr>
          <p:cNvPr id="9" name="Rectangle 8">
            <a:extLst>
              <a:ext uri="{FF2B5EF4-FFF2-40B4-BE49-F238E27FC236}">
                <a16:creationId xmlns="" xmlns:a16="http://schemas.microsoft.com/office/drawing/2014/main" id="{9D6EF073-1C7A-42BB-AAF1-B08157CB4E2D}"/>
              </a:ext>
            </a:extLst>
          </p:cNvPr>
          <p:cNvSpPr/>
          <p:nvPr/>
        </p:nvSpPr>
        <p:spPr bwMode="gray">
          <a:xfrm>
            <a:off x="4254013" y="1990461"/>
            <a:ext cx="3683746" cy="393187"/>
          </a:xfrm>
          <a:prstGeom prst="rect">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sz="1600" dirty="0">
                <a:solidFill>
                  <a:srgbClr val="30B5C5"/>
                </a:solidFill>
                <a:latin typeface="Huawei Sans" panose="020C0503030203020204" pitchFamily="34" charset="0"/>
              </a:rPr>
              <a:t>Flattened data flow</a:t>
            </a:r>
          </a:p>
        </p:txBody>
      </p:sp>
      <p:sp>
        <p:nvSpPr>
          <p:cNvPr id="10" name="圆角矩形 75">
            <a:extLst>
              <a:ext uri="{FF2B5EF4-FFF2-40B4-BE49-F238E27FC236}">
                <a16:creationId xmlns="" xmlns:a16="http://schemas.microsoft.com/office/drawing/2014/main" id="{FBCAC340-D8CA-4F33-8967-7C0D160C2353}"/>
              </a:ext>
            </a:extLst>
          </p:cNvPr>
          <p:cNvSpPr/>
          <p:nvPr/>
        </p:nvSpPr>
        <p:spPr bwMode="gray">
          <a:xfrm>
            <a:off x="8030403" y="2431664"/>
            <a:ext cx="3680880" cy="3513992"/>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1972" tIns="35986" rIns="71972" bIns="35986" rtlCol="0" anchor="t" anchorCtr="0">
            <a:noAutofit/>
          </a:bodyPr>
          <a:lstStyle/>
          <a:p>
            <a:pPr marL="177800" indent="-177800" algn="just" fontAlgn="ctr">
              <a:lnSpc>
                <a:spcPts val="2600"/>
              </a:lnSpc>
              <a:spcAft>
                <a:spcPts val="600"/>
              </a:spcAft>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177800" indent="-177800" algn="just" fontAlgn="ctr">
              <a:lnSpc>
                <a:spcPts val="2600"/>
              </a:lnSpc>
              <a:spcAft>
                <a:spcPts val="600"/>
              </a:spcAft>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177800" indent="-177800" algn="just" fontAlgn="ctr">
              <a:lnSpc>
                <a:spcPts val="2600"/>
              </a:lnSpc>
              <a:spcAft>
                <a:spcPts val="600"/>
              </a:spcAft>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177800" indent="-177800" algn="just" fontAlgn="ctr">
              <a:lnSpc>
                <a:spcPts val="2600"/>
              </a:lnSpc>
              <a:spcAft>
                <a:spcPts val="600"/>
              </a:spcAft>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177800" indent="-177800" algn="just" fontAlgn="ctr">
              <a:lnSpc>
                <a:spcPts val="2600"/>
              </a:lnSpc>
              <a:spcAft>
                <a:spcPts val="600"/>
              </a:spcAft>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177800" indent="-177800" algn="just" fontAlgn="ctr">
              <a:lnSpc>
                <a:spcPts val="2600"/>
              </a:lnSpc>
              <a:spcAft>
                <a:spcPts val="600"/>
              </a:spcAft>
              <a:buFont typeface="Arial" panose="020B0604020202020204" pitchFamily="34" charset="0"/>
              <a:buChar char="•"/>
            </a:pPr>
            <a:endParaRPr lang="en-US" altLang="zh-CN" sz="1400" dirty="0">
              <a:solidFill>
                <a:prstClr val="black"/>
              </a:solidFill>
              <a:latin typeface="Huawei Sans" panose="020C0503030203020204" pitchFamily="34" charset="0"/>
            </a:endParaRPr>
          </a:p>
        </p:txBody>
      </p:sp>
      <p:sp>
        <p:nvSpPr>
          <p:cNvPr id="11" name="Rectangle 10">
            <a:extLst>
              <a:ext uri="{FF2B5EF4-FFF2-40B4-BE49-F238E27FC236}">
                <a16:creationId xmlns="" xmlns:a16="http://schemas.microsoft.com/office/drawing/2014/main" id="{C1DCCF39-DD43-4163-9DED-78B5EBF5E83A}"/>
              </a:ext>
            </a:extLst>
          </p:cNvPr>
          <p:cNvSpPr/>
          <p:nvPr/>
        </p:nvSpPr>
        <p:spPr bwMode="gray">
          <a:xfrm>
            <a:off x="8023072" y="1987425"/>
            <a:ext cx="3683746" cy="393187"/>
          </a:xfrm>
          <a:prstGeom prst="rect">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sz="1600" dirty="0">
                <a:solidFill>
                  <a:srgbClr val="30B5C5"/>
                </a:solidFill>
                <a:latin typeface="Huawei Sans" panose="020C0503030203020204" pitchFamily="34" charset="0"/>
              </a:rPr>
              <a:t>Horizontal data flow</a:t>
            </a:r>
          </a:p>
        </p:txBody>
      </p:sp>
      <p:grpSp>
        <p:nvGrpSpPr>
          <p:cNvPr id="39" name="Group 38">
            <a:extLst>
              <a:ext uri="{FF2B5EF4-FFF2-40B4-BE49-F238E27FC236}">
                <a16:creationId xmlns="" xmlns:a16="http://schemas.microsoft.com/office/drawing/2014/main" id="{35CABF4C-C5F5-40F1-8303-AFCB18363263}"/>
              </a:ext>
            </a:extLst>
          </p:cNvPr>
          <p:cNvGrpSpPr/>
          <p:nvPr/>
        </p:nvGrpSpPr>
        <p:grpSpPr bwMode="gray">
          <a:xfrm>
            <a:off x="1111800" y="2651119"/>
            <a:ext cx="2327874" cy="2999778"/>
            <a:chOff x="1111800" y="2396144"/>
            <a:chExt cx="2327874" cy="2999778"/>
          </a:xfrm>
        </p:grpSpPr>
        <p:sp>
          <p:nvSpPr>
            <p:cNvPr id="12" name="圆角矩形 38">
              <a:extLst>
                <a:ext uri="{FF2B5EF4-FFF2-40B4-BE49-F238E27FC236}">
                  <a16:creationId xmlns="" xmlns:a16="http://schemas.microsoft.com/office/drawing/2014/main" id="{5BEAAF4C-5657-4654-9B90-4FE6080C664F}"/>
                </a:ext>
              </a:extLst>
            </p:cNvPr>
            <p:cNvSpPr/>
            <p:nvPr/>
          </p:nvSpPr>
          <p:spPr bwMode="gray">
            <a:xfrm>
              <a:off x="1554498" y="3754934"/>
              <a:ext cx="1451209" cy="351266"/>
            </a:xfrm>
            <a:prstGeom prst="rect">
              <a:avLst/>
            </a:prstGeom>
            <a:solidFill>
              <a:srgbClr val="BEE9EE"/>
            </a:solidFill>
            <a:ln>
              <a:solidFill>
                <a:srgbClr val="56C4D2"/>
              </a:solid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1" forceAA="0" compatLnSpc="1">
              <a:prstTxWarp prst="textNoShape">
                <a:avLst/>
              </a:prstTxWarp>
              <a:noAutofit/>
            </a:bodyPr>
            <a:lstStyle/>
            <a:p>
              <a:pPr algn="ctr" fontAlgn="ctr"/>
              <a:r>
                <a:rPr lang="en-US" sz="1200" dirty="0">
                  <a:solidFill>
                    <a:prstClr val="black"/>
                  </a:solidFill>
                  <a:latin typeface="Huawei Sans" panose="020C0503030203020204" pitchFamily="34" charset="0"/>
                </a:rPr>
                <a:t>Tier-1 branch</a:t>
              </a:r>
              <a:endParaRPr lang="en-US" altLang="zh-CN" sz="1200" dirty="0">
                <a:solidFill>
                  <a:prstClr val="black"/>
                </a:solidFill>
                <a:latin typeface="Huawei Sans" panose="020C0503030203020204" pitchFamily="34" charset="0"/>
                <a:sym typeface="Huawei Sans" panose="020C0503030203020204" pitchFamily="34" charset="0"/>
              </a:endParaRPr>
            </a:p>
          </p:txBody>
        </p:sp>
        <p:sp>
          <p:nvSpPr>
            <p:cNvPr id="14" name="圆角矩形 38">
              <a:extLst>
                <a:ext uri="{FF2B5EF4-FFF2-40B4-BE49-F238E27FC236}">
                  <a16:creationId xmlns="" xmlns:a16="http://schemas.microsoft.com/office/drawing/2014/main" id="{F560529E-397F-4511-B3A9-82CEA797EA72}"/>
                </a:ext>
              </a:extLst>
            </p:cNvPr>
            <p:cNvSpPr/>
            <p:nvPr/>
          </p:nvSpPr>
          <p:spPr bwMode="gray">
            <a:xfrm>
              <a:off x="1111800" y="2396144"/>
              <a:ext cx="960601" cy="351266"/>
            </a:xfrm>
            <a:prstGeom prst="rect">
              <a:avLst/>
            </a:prstGeom>
            <a:solidFill>
              <a:srgbClr val="BEE9EE"/>
            </a:solidFill>
            <a:ln>
              <a:solidFill>
                <a:srgbClr val="56C4D2"/>
              </a:solid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1" forceAA="0" compatLnSpc="1">
              <a:prstTxWarp prst="textNoShape">
                <a:avLst/>
              </a:prstTxWarp>
              <a:noAutofit/>
            </a:bodyPr>
            <a:lstStyle/>
            <a:p>
              <a:pPr algn="ctr" fontAlgn="ctr"/>
              <a:r>
                <a:rPr lang="en-US" sz="1200" dirty="0">
                  <a:solidFill>
                    <a:prstClr val="black"/>
                  </a:solidFill>
                  <a:latin typeface="Huawei Sans" panose="020C0503030203020204" pitchFamily="34" charset="0"/>
                </a:rPr>
                <a:t>DC A</a:t>
              </a:r>
              <a:endParaRPr lang="en-US" altLang="zh-CN" sz="1200" dirty="0">
                <a:solidFill>
                  <a:prstClr val="black"/>
                </a:solidFill>
                <a:latin typeface="Huawei Sans" panose="020C0503030203020204" pitchFamily="34" charset="0"/>
                <a:sym typeface="Huawei Sans" panose="020C0503030203020204" pitchFamily="34" charset="0"/>
              </a:endParaRPr>
            </a:p>
          </p:txBody>
        </p:sp>
        <p:sp>
          <p:nvSpPr>
            <p:cNvPr id="15" name="圆角矩形 38">
              <a:extLst>
                <a:ext uri="{FF2B5EF4-FFF2-40B4-BE49-F238E27FC236}">
                  <a16:creationId xmlns="" xmlns:a16="http://schemas.microsoft.com/office/drawing/2014/main" id="{8C38C21E-2E3B-419C-B8C8-21B8D5FD1AD7}"/>
                </a:ext>
              </a:extLst>
            </p:cNvPr>
            <p:cNvSpPr/>
            <p:nvPr/>
          </p:nvSpPr>
          <p:spPr bwMode="gray">
            <a:xfrm>
              <a:off x="2478377" y="2396144"/>
              <a:ext cx="960601" cy="351266"/>
            </a:xfrm>
            <a:prstGeom prst="rect">
              <a:avLst/>
            </a:prstGeom>
            <a:solidFill>
              <a:srgbClr val="BEE9EE"/>
            </a:solidFill>
            <a:ln>
              <a:solidFill>
                <a:srgbClr val="56C4D2"/>
              </a:solid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1" forceAA="0" compatLnSpc="1">
              <a:prstTxWarp prst="textNoShape">
                <a:avLst/>
              </a:prstTxWarp>
              <a:noAutofit/>
            </a:bodyPr>
            <a:lstStyle/>
            <a:p>
              <a:pPr algn="ctr" fontAlgn="ctr"/>
              <a:r>
                <a:rPr lang="en-US" sz="1200" dirty="0">
                  <a:solidFill>
                    <a:prstClr val="black"/>
                  </a:solidFill>
                  <a:latin typeface="Huawei Sans" panose="020C0503030203020204" pitchFamily="34" charset="0"/>
                </a:rPr>
                <a:t>DC B</a:t>
              </a:r>
              <a:endParaRPr lang="en-US" altLang="zh-CN" sz="1200" dirty="0">
                <a:solidFill>
                  <a:prstClr val="black"/>
                </a:solidFill>
                <a:latin typeface="Huawei Sans" panose="020C0503030203020204" pitchFamily="34" charset="0"/>
                <a:sym typeface="Huawei Sans" panose="020C0503030203020204" pitchFamily="34" charset="0"/>
              </a:endParaRPr>
            </a:p>
          </p:txBody>
        </p:sp>
        <p:cxnSp>
          <p:nvCxnSpPr>
            <p:cNvPr id="16" name="直接连接符 46">
              <a:extLst>
                <a:ext uri="{FF2B5EF4-FFF2-40B4-BE49-F238E27FC236}">
                  <a16:creationId xmlns="" xmlns:a16="http://schemas.microsoft.com/office/drawing/2014/main" id="{B5E47353-46C3-4DA6-8733-E18192881806}"/>
                </a:ext>
              </a:extLst>
            </p:cNvPr>
            <p:cNvCxnSpPr>
              <a:cxnSpLocks/>
              <a:stCxn id="12" idx="2"/>
              <a:endCxn id="33" idx="0"/>
            </p:cNvCxnSpPr>
            <p:nvPr/>
          </p:nvCxnSpPr>
          <p:spPr bwMode="gray">
            <a:xfrm flipH="1">
              <a:off x="2280102" y="4106200"/>
              <a:ext cx="1" cy="281305"/>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7" name="直接连接符 46">
              <a:extLst>
                <a:ext uri="{FF2B5EF4-FFF2-40B4-BE49-F238E27FC236}">
                  <a16:creationId xmlns="" xmlns:a16="http://schemas.microsoft.com/office/drawing/2014/main" id="{0406FFE9-74F4-4CE3-B476-B2B298B2556F}"/>
                </a:ext>
              </a:extLst>
            </p:cNvPr>
            <p:cNvCxnSpPr>
              <a:cxnSpLocks/>
              <a:stCxn id="14" idx="2"/>
            </p:cNvCxnSpPr>
            <p:nvPr/>
          </p:nvCxnSpPr>
          <p:spPr bwMode="gray">
            <a:xfrm>
              <a:off x="1592101" y="2747410"/>
              <a:ext cx="0" cy="654592"/>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8" name="直接连接符 46">
              <a:extLst>
                <a:ext uri="{FF2B5EF4-FFF2-40B4-BE49-F238E27FC236}">
                  <a16:creationId xmlns="" xmlns:a16="http://schemas.microsoft.com/office/drawing/2014/main" id="{D50B0055-478A-4DE4-9260-D5346976F663}"/>
                </a:ext>
              </a:extLst>
            </p:cNvPr>
            <p:cNvCxnSpPr>
              <a:cxnSpLocks/>
              <a:stCxn id="15" idx="2"/>
            </p:cNvCxnSpPr>
            <p:nvPr/>
          </p:nvCxnSpPr>
          <p:spPr bwMode="gray">
            <a:xfrm>
              <a:off x="2958678" y="2747410"/>
              <a:ext cx="1676" cy="651415"/>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9" name="圆角矩形 103">
              <a:extLst>
                <a:ext uri="{FF2B5EF4-FFF2-40B4-BE49-F238E27FC236}">
                  <a16:creationId xmlns="" xmlns:a16="http://schemas.microsoft.com/office/drawing/2014/main" id="{B2883BF3-7490-45A0-91A4-30F3E848CFFA}"/>
                </a:ext>
              </a:extLst>
            </p:cNvPr>
            <p:cNvSpPr/>
            <p:nvPr/>
          </p:nvSpPr>
          <p:spPr bwMode="gray">
            <a:xfrm>
              <a:off x="1120531" y="3065299"/>
              <a:ext cx="2319143" cy="470169"/>
            </a:xfrm>
            <a:prstGeom prst="rect">
              <a:avLst/>
            </a:prstGeom>
            <a:solidFill>
              <a:srgbClr val="EEB3B8"/>
            </a:solidFill>
            <a:ln>
              <a:solidFill>
                <a:srgbClr val="E28189"/>
              </a:solid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1" forceAA="0" compatLnSpc="1">
              <a:prstTxWarp prst="textNoShape">
                <a:avLst/>
              </a:prstTxWarp>
              <a:noAutofit/>
            </a:bodyPr>
            <a:lstStyle/>
            <a:p>
              <a:pPr algn="ctr" fontAlgn="ctr"/>
              <a:r>
                <a:rPr lang="en-US" sz="1200" dirty="0">
                  <a:solidFill>
                    <a:prstClr val="black"/>
                  </a:solidFill>
                  <a:latin typeface="Huawei Sans" panose="020C0503030203020204" pitchFamily="34" charset="0"/>
                </a:rPr>
                <a:t>Bank core backbone network</a:t>
              </a:r>
              <a:endParaRPr lang="en-US" altLang="zh-CN" sz="1200" dirty="0">
                <a:solidFill>
                  <a:prstClr val="black"/>
                </a:solidFill>
                <a:latin typeface="Huawei Sans" panose="020C0503030203020204" pitchFamily="34" charset="0"/>
                <a:sym typeface="Huawei Sans" panose="020C0503030203020204" pitchFamily="34" charset="0"/>
              </a:endParaRPr>
            </a:p>
          </p:txBody>
        </p:sp>
        <p:cxnSp>
          <p:nvCxnSpPr>
            <p:cNvPr id="20" name="直接连接符 46">
              <a:extLst>
                <a:ext uri="{FF2B5EF4-FFF2-40B4-BE49-F238E27FC236}">
                  <a16:creationId xmlns="" xmlns:a16="http://schemas.microsoft.com/office/drawing/2014/main" id="{BB1E0D9D-F963-4F68-84E7-1E57722A0857}"/>
                </a:ext>
              </a:extLst>
            </p:cNvPr>
            <p:cNvCxnSpPr>
              <a:cxnSpLocks/>
              <a:stCxn id="19" idx="2"/>
              <a:endCxn id="12" idx="0"/>
            </p:cNvCxnSpPr>
            <p:nvPr/>
          </p:nvCxnSpPr>
          <p:spPr bwMode="gray">
            <a:xfrm>
              <a:off x="2280103" y="3535468"/>
              <a:ext cx="0" cy="219466"/>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28" name="Freeform: Shape 27">
              <a:extLst>
                <a:ext uri="{FF2B5EF4-FFF2-40B4-BE49-F238E27FC236}">
                  <a16:creationId xmlns="" xmlns:a16="http://schemas.microsoft.com/office/drawing/2014/main" id="{3A3B52CD-12A2-4D78-A387-49F6B24AE383}"/>
                </a:ext>
              </a:extLst>
            </p:cNvPr>
            <p:cNvSpPr/>
            <p:nvPr/>
          </p:nvSpPr>
          <p:spPr bwMode="gray">
            <a:xfrm>
              <a:off x="1439787" y="2752928"/>
              <a:ext cx="710026" cy="943583"/>
            </a:xfrm>
            <a:custGeom>
              <a:avLst/>
              <a:gdLst>
                <a:gd name="connsiteX0" fmla="*/ 710026 w 710026"/>
                <a:gd name="connsiteY0" fmla="*/ 943583 h 943583"/>
                <a:gd name="connsiteX1" fmla="*/ 87456 w 710026"/>
                <a:gd name="connsiteY1" fmla="*/ 642026 h 943583"/>
                <a:gd name="connsiteX2" fmla="*/ 19362 w 710026"/>
                <a:gd name="connsiteY2" fmla="*/ 0 h 943583"/>
              </a:gdLst>
              <a:ahLst/>
              <a:cxnLst>
                <a:cxn ang="0">
                  <a:pos x="connsiteX0" y="connsiteY0"/>
                </a:cxn>
                <a:cxn ang="0">
                  <a:pos x="connsiteX1" y="connsiteY1"/>
                </a:cxn>
                <a:cxn ang="0">
                  <a:pos x="connsiteX2" y="connsiteY2"/>
                </a:cxn>
              </a:cxnLst>
              <a:rect l="l" t="t" r="r" b="b"/>
              <a:pathLst>
                <a:path w="710026" h="943583">
                  <a:moveTo>
                    <a:pt x="710026" y="943583"/>
                  </a:moveTo>
                  <a:cubicBezTo>
                    <a:pt x="456296" y="871436"/>
                    <a:pt x="202567" y="799290"/>
                    <a:pt x="87456" y="642026"/>
                  </a:cubicBezTo>
                  <a:cubicBezTo>
                    <a:pt x="-27655" y="484762"/>
                    <a:pt x="-4147" y="242381"/>
                    <a:pt x="19362" y="0"/>
                  </a:cubicBezTo>
                </a:path>
              </a:pathLst>
            </a:custGeom>
            <a:noFill/>
            <a:ln w="28575">
              <a:solidFill>
                <a:srgbClr val="E28189"/>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solidFill>
                  <a:prstClr val="white"/>
                </a:solidFill>
                <a:latin typeface="Huawei Sans" panose="020C0503030203020204" pitchFamily="34" charset="0"/>
              </a:endParaRPr>
            </a:p>
          </p:txBody>
        </p:sp>
        <p:sp>
          <p:nvSpPr>
            <p:cNvPr id="29" name="Freeform: Shape 28">
              <a:extLst>
                <a:ext uri="{FF2B5EF4-FFF2-40B4-BE49-F238E27FC236}">
                  <a16:creationId xmlns="" xmlns:a16="http://schemas.microsoft.com/office/drawing/2014/main" id="{888A94B5-8766-4BC4-826C-8C1F65C5455A}"/>
                </a:ext>
              </a:extLst>
            </p:cNvPr>
            <p:cNvSpPr/>
            <p:nvPr/>
          </p:nvSpPr>
          <p:spPr bwMode="gray">
            <a:xfrm flipH="1">
              <a:off x="2394893" y="2761283"/>
              <a:ext cx="710026" cy="943583"/>
            </a:xfrm>
            <a:custGeom>
              <a:avLst/>
              <a:gdLst>
                <a:gd name="connsiteX0" fmla="*/ 710026 w 710026"/>
                <a:gd name="connsiteY0" fmla="*/ 943583 h 943583"/>
                <a:gd name="connsiteX1" fmla="*/ 87456 w 710026"/>
                <a:gd name="connsiteY1" fmla="*/ 642026 h 943583"/>
                <a:gd name="connsiteX2" fmla="*/ 19362 w 710026"/>
                <a:gd name="connsiteY2" fmla="*/ 0 h 943583"/>
              </a:gdLst>
              <a:ahLst/>
              <a:cxnLst>
                <a:cxn ang="0">
                  <a:pos x="connsiteX0" y="connsiteY0"/>
                </a:cxn>
                <a:cxn ang="0">
                  <a:pos x="connsiteX1" y="connsiteY1"/>
                </a:cxn>
                <a:cxn ang="0">
                  <a:pos x="connsiteX2" y="connsiteY2"/>
                </a:cxn>
              </a:cxnLst>
              <a:rect l="l" t="t" r="r" b="b"/>
              <a:pathLst>
                <a:path w="710026" h="943583">
                  <a:moveTo>
                    <a:pt x="710026" y="943583"/>
                  </a:moveTo>
                  <a:cubicBezTo>
                    <a:pt x="456296" y="871436"/>
                    <a:pt x="202567" y="799290"/>
                    <a:pt x="87456" y="642026"/>
                  </a:cubicBezTo>
                  <a:cubicBezTo>
                    <a:pt x="-27655" y="484762"/>
                    <a:pt x="-4147" y="242381"/>
                    <a:pt x="19362" y="0"/>
                  </a:cubicBezTo>
                </a:path>
              </a:pathLst>
            </a:custGeom>
            <a:noFill/>
            <a:ln w="28575">
              <a:solidFill>
                <a:srgbClr val="E28189"/>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solidFill>
                  <a:prstClr val="white"/>
                </a:solidFill>
                <a:latin typeface="Huawei Sans" panose="020C0503030203020204" pitchFamily="34" charset="0"/>
              </a:endParaRPr>
            </a:p>
          </p:txBody>
        </p:sp>
        <p:sp>
          <p:nvSpPr>
            <p:cNvPr id="32" name="圆角矩形 118">
              <a:extLst>
                <a:ext uri="{FF2B5EF4-FFF2-40B4-BE49-F238E27FC236}">
                  <a16:creationId xmlns="" xmlns:a16="http://schemas.microsoft.com/office/drawing/2014/main" id="{A24269C8-3D01-40BB-9C3B-5C5193C89815}"/>
                </a:ext>
              </a:extLst>
            </p:cNvPr>
            <p:cNvSpPr/>
            <p:nvPr/>
          </p:nvSpPr>
          <p:spPr bwMode="gray">
            <a:xfrm>
              <a:off x="1884549" y="5086914"/>
              <a:ext cx="791104" cy="309008"/>
            </a:xfrm>
            <a:prstGeom prst="rect">
              <a:avLst/>
            </a:prstGeom>
            <a:solidFill>
              <a:srgbClr val="DDDDDD"/>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1" forceAA="0" compatLnSpc="1">
              <a:prstTxWarp prst="textNoShape">
                <a:avLst/>
              </a:prstTxWarp>
              <a:noAutofit/>
            </a:bodyPr>
            <a:lstStyle/>
            <a:p>
              <a:pPr algn="ctr" fontAlgn="ctr"/>
              <a:r>
                <a:rPr lang="en-US" sz="1200" dirty="0">
                  <a:solidFill>
                    <a:prstClr val="black"/>
                  </a:solidFill>
                  <a:latin typeface="Huawei Sans" panose="020C0503030203020204" pitchFamily="34" charset="0"/>
                </a:rPr>
                <a:t>Outlet</a:t>
              </a:r>
              <a:endParaRPr lang="en-US" altLang="zh-CN" sz="1200" dirty="0">
                <a:solidFill>
                  <a:prstClr val="black"/>
                </a:solidFill>
                <a:latin typeface="Huawei Sans" panose="020C0503030203020204" pitchFamily="34" charset="0"/>
                <a:sym typeface="Huawei Sans" panose="020C0503030203020204" pitchFamily="34" charset="0"/>
              </a:endParaRPr>
            </a:p>
          </p:txBody>
        </p:sp>
        <p:sp>
          <p:nvSpPr>
            <p:cNvPr id="33" name="圆角矩形 39">
              <a:extLst>
                <a:ext uri="{FF2B5EF4-FFF2-40B4-BE49-F238E27FC236}">
                  <a16:creationId xmlns="" xmlns:a16="http://schemas.microsoft.com/office/drawing/2014/main" id="{D4EBB648-4F71-42DB-932E-C624C805B535}"/>
                </a:ext>
              </a:extLst>
            </p:cNvPr>
            <p:cNvSpPr/>
            <p:nvPr/>
          </p:nvSpPr>
          <p:spPr bwMode="gray">
            <a:xfrm>
              <a:off x="1792850" y="4387505"/>
              <a:ext cx="974503" cy="322053"/>
            </a:xfrm>
            <a:prstGeom prst="rect">
              <a:avLst/>
            </a:prstGeom>
            <a:solidFill>
              <a:srgbClr val="BEE9EE"/>
            </a:solidFill>
            <a:ln>
              <a:solidFill>
                <a:srgbClr val="56C4D2"/>
              </a:solid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1" forceAA="0" compatLnSpc="1">
              <a:prstTxWarp prst="textNoShape">
                <a:avLst/>
              </a:prstTxWarp>
              <a:noAutofit/>
            </a:bodyPr>
            <a:lstStyle/>
            <a:p>
              <a:pPr algn="ctr" fontAlgn="ctr"/>
              <a:r>
                <a:rPr lang="en-US" sz="1200" dirty="0">
                  <a:solidFill>
                    <a:prstClr val="black"/>
                  </a:solidFill>
                  <a:latin typeface="Huawei Sans" panose="020C0503030203020204" pitchFamily="34" charset="0"/>
                </a:rPr>
                <a:t>Tier-2 branch</a:t>
              </a:r>
              <a:endParaRPr lang="en-US" altLang="zh-CN" sz="1200" dirty="0">
                <a:solidFill>
                  <a:prstClr val="black"/>
                </a:solidFill>
                <a:latin typeface="Huawei Sans" panose="020C0503030203020204" pitchFamily="34" charset="0"/>
                <a:sym typeface="Huawei Sans" panose="020C0503030203020204" pitchFamily="34" charset="0"/>
              </a:endParaRPr>
            </a:p>
          </p:txBody>
        </p:sp>
        <p:cxnSp>
          <p:nvCxnSpPr>
            <p:cNvPr id="36" name="直接连接符 46">
              <a:extLst>
                <a:ext uri="{FF2B5EF4-FFF2-40B4-BE49-F238E27FC236}">
                  <a16:creationId xmlns="" xmlns:a16="http://schemas.microsoft.com/office/drawing/2014/main" id="{FE11FC34-C5C8-496F-8947-51273A2AFF50}"/>
                </a:ext>
              </a:extLst>
            </p:cNvPr>
            <p:cNvCxnSpPr>
              <a:cxnSpLocks/>
              <a:stCxn id="33" idx="2"/>
              <a:endCxn id="32" idx="0"/>
            </p:cNvCxnSpPr>
            <p:nvPr/>
          </p:nvCxnSpPr>
          <p:spPr bwMode="gray">
            <a:xfrm flipH="1">
              <a:off x="2280101" y="4709558"/>
              <a:ext cx="1" cy="377356"/>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27" name="Freeform: Shape 26">
              <a:extLst>
                <a:ext uri="{FF2B5EF4-FFF2-40B4-BE49-F238E27FC236}">
                  <a16:creationId xmlns="" xmlns:a16="http://schemas.microsoft.com/office/drawing/2014/main" id="{3B2F8AB9-8118-4860-8794-B2A72E8661AA}"/>
                </a:ext>
              </a:extLst>
            </p:cNvPr>
            <p:cNvSpPr/>
            <p:nvPr/>
          </p:nvSpPr>
          <p:spPr bwMode="gray">
            <a:xfrm>
              <a:off x="1903472" y="4124528"/>
              <a:ext cx="285251" cy="914400"/>
            </a:xfrm>
            <a:custGeom>
              <a:avLst/>
              <a:gdLst>
                <a:gd name="connsiteX0" fmla="*/ 285251 w 285251"/>
                <a:gd name="connsiteY0" fmla="*/ 914400 h 914400"/>
                <a:gd name="connsiteX1" fmla="*/ 3149 w 285251"/>
                <a:gd name="connsiteY1" fmla="*/ 564205 h 914400"/>
                <a:gd name="connsiteX2" fmla="*/ 158792 w 285251"/>
                <a:gd name="connsiteY2" fmla="*/ 0 h 914400"/>
              </a:gdLst>
              <a:ahLst/>
              <a:cxnLst>
                <a:cxn ang="0">
                  <a:pos x="connsiteX0" y="connsiteY0"/>
                </a:cxn>
                <a:cxn ang="0">
                  <a:pos x="connsiteX1" y="connsiteY1"/>
                </a:cxn>
                <a:cxn ang="0">
                  <a:pos x="connsiteX2" y="connsiteY2"/>
                </a:cxn>
              </a:cxnLst>
              <a:rect l="l" t="t" r="r" b="b"/>
              <a:pathLst>
                <a:path w="285251" h="914400">
                  <a:moveTo>
                    <a:pt x="285251" y="914400"/>
                  </a:moveTo>
                  <a:cubicBezTo>
                    <a:pt x="154738" y="815502"/>
                    <a:pt x="24225" y="716605"/>
                    <a:pt x="3149" y="564205"/>
                  </a:cubicBezTo>
                  <a:cubicBezTo>
                    <a:pt x="-17927" y="411805"/>
                    <a:pt x="70432" y="205902"/>
                    <a:pt x="158792" y="0"/>
                  </a:cubicBezTo>
                </a:path>
              </a:pathLst>
            </a:custGeom>
            <a:noFill/>
            <a:ln w="28575">
              <a:solidFill>
                <a:srgbClr val="E28189"/>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solidFill>
                  <a:prstClr val="white"/>
                </a:solidFill>
                <a:latin typeface="Huawei Sans" panose="020C0503030203020204" pitchFamily="34" charset="0"/>
              </a:endParaRPr>
            </a:p>
          </p:txBody>
        </p:sp>
      </p:grpSp>
      <p:grpSp>
        <p:nvGrpSpPr>
          <p:cNvPr id="57" name="Group 56">
            <a:extLst>
              <a:ext uri="{FF2B5EF4-FFF2-40B4-BE49-F238E27FC236}">
                <a16:creationId xmlns="" xmlns:a16="http://schemas.microsoft.com/office/drawing/2014/main" id="{6B374EFB-563B-4873-9516-3061E6038E26}"/>
              </a:ext>
            </a:extLst>
          </p:cNvPr>
          <p:cNvGrpSpPr/>
          <p:nvPr/>
        </p:nvGrpSpPr>
        <p:grpSpPr bwMode="gray">
          <a:xfrm>
            <a:off x="4938412" y="2651119"/>
            <a:ext cx="2327874" cy="2614019"/>
            <a:chOff x="4938412" y="2396144"/>
            <a:chExt cx="2327874" cy="2614019"/>
          </a:xfrm>
        </p:grpSpPr>
        <p:sp>
          <p:nvSpPr>
            <p:cNvPr id="41" name="圆角矩形 38">
              <a:extLst>
                <a:ext uri="{FF2B5EF4-FFF2-40B4-BE49-F238E27FC236}">
                  <a16:creationId xmlns="" xmlns:a16="http://schemas.microsoft.com/office/drawing/2014/main" id="{9FFB59F6-4405-4427-968A-11E535D4C572}"/>
                </a:ext>
              </a:extLst>
            </p:cNvPr>
            <p:cNvSpPr/>
            <p:nvPr/>
          </p:nvSpPr>
          <p:spPr bwMode="gray">
            <a:xfrm>
              <a:off x="5381110" y="3754934"/>
              <a:ext cx="1451209" cy="351266"/>
            </a:xfrm>
            <a:prstGeom prst="rect">
              <a:avLst/>
            </a:prstGeom>
            <a:solidFill>
              <a:srgbClr val="BEE9EE"/>
            </a:solidFill>
            <a:ln>
              <a:solidFill>
                <a:srgbClr val="56C4D2"/>
              </a:solid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1" forceAA="0" compatLnSpc="1">
              <a:prstTxWarp prst="textNoShape">
                <a:avLst/>
              </a:prstTxWarp>
              <a:noAutofit/>
            </a:bodyPr>
            <a:lstStyle/>
            <a:p>
              <a:pPr algn="ctr" fontAlgn="ctr"/>
              <a:r>
                <a:rPr lang="en-US" sz="1200" dirty="0">
                  <a:solidFill>
                    <a:prstClr val="black"/>
                  </a:solidFill>
                  <a:latin typeface="Huawei Sans" panose="020C0503030203020204" pitchFamily="34" charset="0"/>
                </a:rPr>
                <a:t>Tier-1 branch</a:t>
              </a:r>
              <a:endParaRPr lang="en-US" altLang="zh-CN" sz="1200" dirty="0">
                <a:solidFill>
                  <a:prstClr val="black"/>
                </a:solidFill>
                <a:latin typeface="Huawei Sans" panose="020C0503030203020204" pitchFamily="34" charset="0"/>
                <a:sym typeface="Huawei Sans" panose="020C0503030203020204" pitchFamily="34" charset="0"/>
              </a:endParaRPr>
            </a:p>
          </p:txBody>
        </p:sp>
        <p:sp>
          <p:nvSpPr>
            <p:cNvPr id="42" name="圆角矩形 38">
              <a:extLst>
                <a:ext uri="{FF2B5EF4-FFF2-40B4-BE49-F238E27FC236}">
                  <a16:creationId xmlns="" xmlns:a16="http://schemas.microsoft.com/office/drawing/2014/main" id="{FEB32BF1-77CE-4342-AB9E-8DC053E1CA90}"/>
                </a:ext>
              </a:extLst>
            </p:cNvPr>
            <p:cNvSpPr/>
            <p:nvPr/>
          </p:nvSpPr>
          <p:spPr bwMode="gray">
            <a:xfrm>
              <a:off x="4938412" y="2396144"/>
              <a:ext cx="960601" cy="351266"/>
            </a:xfrm>
            <a:prstGeom prst="rect">
              <a:avLst/>
            </a:prstGeom>
            <a:solidFill>
              <a:srgbClr val="BEE9EE"/>
            </a:solidFill>
            <a:ln>
              <a:solidFill>
                <a:srgbClr val="56C4D2"/>
              </a:solid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1" forceAA="0" compatLnSpc="1">
              <a:prstTxWarp prst="textNoShape">
                <a:avLst/>
              </a:prstTxWarp>
              <a:noAutofit/>
            </a:bodyPr>
            <a:lstStyle/>
            <a:p>
              <a:pPr algn="ctr" fontAlgn="ctr"/>
              <a:r>
                <a:rPr lang="en-US" sz="1200" dirty="0">
                  <a:solidFill>
                    <a:prstClr val="black"/>
                  </a:solidFill>
                  <a:latin typeface="Huawei Sans" panose="020C0503030203020204" pitchFamily="34" charset="0"/>
                </a:rPr>
                <a:t>DC A</a:t>
              </a:r>
              <a:endParaRPr lang="en-US" altLang="zh-CN" sz="1200" dirty="0">
                <a:solidFill>
                  <a:prstClr val="black"/>
                </a:solidFill>
                <a:latin typeface="Huawei Sans" panose="020C0503030203020204" pitchFamily="34" charset="0"/>
                <a:sym typeface="Huawei Sans" panose="020C0503030203020204" pitchFamily="34" charset="0"/>
              </a:endParaRPr>
            </a:p>
          </p:txBody>
        </p:sp>
        <p:sp>
          <p:nvSpPr>
            <p:cNvPr id="43" name="圆角矩形 38">
              <a:extLst>
                <a:ext uri="{FF2B5EF4-FFF2-40B4-BE49-F238E27FC236}">
                  <a16:creationId xmlns="" xmlns:a16="http://schemas.microsoft.com/office/drawing/2014/main" id="{CE4FE9A6-ECBD-433E-8860-69527AA2E7AF}"/>
                </a:ext>
              </a:extLst>
            </p:cNvPr>
            <p:cNvSpPr/>
            <p:nvPr/>
          </p:nvSpPr>
          <p:spPr bwMode="gray">
            <a:xfrm>
              <a:off x="6304989" y="2396144"/>
              <a:ext cx="960601" cy="351266"/>
            </a:xfrm>
            <a:prstGeom prst="rect">
              <a:avLst/>
            </a:prstGeom>
            <a:solidFill>
              <a:srgbClr val="BEE9EE"/>
            </a:solidFill>
            <a:ln>
              <a:solidFill>
                <a:srgbClr val="56C4D2"/>
              </a:solid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1" forceAA="0" compatLnSpc="1">
              <a:prstTxWarp prst="textNoShape">
                <a:avLst/>
              </a:prstTxWarp>
              <a:noAutofit/>
            </a:bodyPr>
            <a:lstStyle/>
            <a:p>
              <a:pPr algn="ctr" fontAlgn="ctr"/>
              <a:r>
                <a:rPr lang="en-US" sz="1200" dirty="0">
                  <a:solidFill>
                    <a:prstClr val="black"/>
                  </a:solidFill>
                  <a:latin typeface="Huawei Sans" panose="020C0503030203020204" pitchFamily="34" charset="0"/>
                </a:rPr>
                <a:t>DC B</a:t>
              </a:r>
              <a:endParaRPr lang="en-US" altLang="zh-CN" sz="1200" dirty="0">
                <a:solidFill>
                  <a:prstClr val="black"/>
                </a:solidFill>
                <a:latin typeface="Huawei Sans" panose="020C0503030203020204" pitchFamily="34" charset="0"/>
                <a:sym typeface="Huawei Sans" panose="020C0503030203020204" pitchFamily="34" charset="0"/>
              </a:endParaRPr>
            </a:p>
          </p:txBody>
        </p:sp>
        <p:cxnSp>
          <p:nvCxnSpPr>
            <p:cNvPr id="44" name="直接连接符 46">
              <a:extLst>
                <a:ext uri="{FF2B5EF4-FFF2-40B4-BE49-F238E27FC236}">
                  <a16:creationId xmlns="" xmlns:a16="http://schemas.microsoft.com/office/drawing/2014/main" id="{2D56640B-F422-4F9B-946D-6E5864F9CF37}"/>
                </a:ext>
              </a:extLst>
            </p:cNvPr>
            <p:cNvCxnSpPr>
              <a:cxnSpLocks/>
              <a:stCxn id="41" idx="2"/>
              <a:endCxn id="51" idx="0"/>
            </p:cNvCxnSpPr>
            <p:nvPr/>
          </p:nvCxnSpPr>
          <p:spPr bwMode="gray">
            <a:xfrm>
              <a:off x="6106715" y="4106200"/>
              <a:ext cx="0" cy="594955"/>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45" name="直接连接符 46">
              <a:extLst>
                <a:ext uri="{FF2B5EF4-FFF2-40B4-BE49-F238E27FC236}">
                  <a16:creationId xmlns="" xmlns:a16="http://schemas.microsoft.com/office/drawing/2014/main" id="{10790E3E-D165-4052-AFA9-EF85F4002C9C}"/>
                </a:ext>
              </a:extLst>
            </p:cNvPr>
            <p:cNvCxnSpPr>
              <a:cxnSpLocks/>
              <a:stCxn id="42" idx="2"/>
            </p:cNvCxnSpPr>
            <p:nvPr/>
          </p:nvCxnSpPr>
          <p:spPr bwMode="gray">
            <a:xfrm>
              <a:off x="5418713" y="2747410"/>
              <a:ext cx="0" cy="654592"/>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46" name="直接连接符 46">
              <a:extLst>
                <a:ext uri="{FF2B5EF4-FFF2-40B4-BE49-F238E27FC236}">
                  <a16:creationId xmlns="" xmlns:a16="http://schemas.microsoft.com/office/drawing/2014/main" id="{C3D78E72-EAEF-4E3A-B9DB-ED729D2B662F}"/>
                </a:ext>
              </a:extLst>
            </p:cNvPr>
            <p:cNvCxnSpPr>
              <a:cxnSpLocks/>
              <a:stCxn id="43" idx="2"/>
            </p:cNvCxnSpPr>
            <p:nvPr/>
          </p:nvCxnSpPr>
          <p:spPr bwMode="gray">
            <a:xfrm>
              <a:off x="6785290" y="2747410"/>
              <a:ext cx="1676" cy="651415"/>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47" name="圆角矩形 103">
              <a:extLst>
                <a:ext uri="{FF2B5EF4-FFF2-40B4-BE49-F238E27FC236}">
                  <a16:creationId xmlns="" xmlns:a16="http://schemas.microsoft.com/office/drawing/2014/main" id="{C3FAB2F4-3E26-42EA-963A-AA1FDB3034BA}"/>
                </a:ext>
              </a:extLst>
            </p:cNvPr>
            <p:cNvSpPr/>
            <p:nvPr/>
          </p:nvSpPr>
          <p:spPr bwMode="gray">
            <a:xfrm>
              <a:off x="4947143" y="3065299"/>
              <a:ext cx="2319143" cy="470169"/>
            </a:xfrm>
            <a:prstGeom prst="rect">
              <a:avLst/>
            </a:prstGeom>
            <a:solidFill>
              <a:srgbClr val="EEB3B8"/>
            </a:solidFill>
            <a:ln>
              <a:solidFill>
                <a:srgbClr val="E28189"/>
              </a:solid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1" forceAA="0" compatLnSpc="1">
              <a:prstTxWarp prst="textNoShape">
                <a:avLst/>
              </a:prstTxWarp>
              <a:noAutofit/>
            </a:bodyPr>
            <a:lstStyle/>
            <a:p>
              <a:pPr algn="ctr" fontAlgn="ctr"/>
              <a:r>
                <a:rPr lang="en-US" sz="1200" dirty="0">
                  <a:solidFill>
                    <a:prstClr val="black"/>
                  </a:solidFill>
                  <a:latin typeface="Huawei Sans" panose="020C0503030203020204" pitchFamily="34" charset="0"/>
                </a:rPr>
                <a:t>Bank core backbone network</a:t>
              </a:r>
            </a:p>
          </p:txBody>
        </p:sp>
        <p:cxnSp>
          <p:nvCxnSpPr>
            <p:cNvPr id="48" name="直接连接符 46">
              <a:extLst>
                <a:ext uri="{FF2B5EF4-FFF2-40B4-BE49-F238E27FC236}">
                  <a16:creationId xmlns="" xmlns:a16="http://schemas.microsoft.com/office/drawing/2014/main" id="{8DEFF0DF-AB74-4DEE-AC9B-7244D8C769CD}"/>
                </a:ext>
              </a:extLst>
            </p:cNvPr>
            <p:cNvCxnSpPr>
              <a:cxnSpLocks/>
              <a:stCxn id="47" idx="2"/>
              <a:endCxn id="41" idx="0"/>
            </p:cNvCxnSpPr>
            <p:nvPr/>
          </p:nvCxnSpPr>
          <p:spPr bwMode="gray">
            <a:xfrm>
              <a:off x="6106715" y="3535468"/>
              <a:ext cx="0" cy="219466"/>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49" name="Freeform: Shape 48">
              <a:extLst>
                <a:ext uri="{FF2B5EF4-FFF2-40B4-BE49-F238E27FC236}">
                  <a16:creationId xmlns="" xmlns:a16="http://schemas.microsoft.com/office/drawing/2014/main" id="{0CDEB35D-95CE-47CD-A723-F02351726315}"/>
                </a:ext>
              </a:extLst>
            </p:cNvPr>
            <p:cNvSpPr/>
            <p:nvPr/>
          </p:nvSpPr>
          <p:spPr bwMode="gray">
            <a:xfrm>
              <a:off x="5343305" y="2752928"/>
              <a:ext cx="633119" cy="1914514"/>
            </a:xfrm>
            <a:custGeom>
              <a:avLst/>
              <a:gdLst>
                <a:gd name="connsiteX0" fmla="*/ 710026 w 710026"/>
                <a:gd name="connsiteY0" fmla="*/ 943583 h 943583"/>
                <a:gd name="connsiteX1" fmla="*/ 87456 w 710026"/>
                <a:gd name="connsiteY1" fmla="*/ 642026 h 943583"/>
                <a:gd name="connsiteX2" fmla="*/ 19362 w 710026"/>
                <a:gd name="connsiteY2" fmla="*/ 0 h 943583"/>
              </a:gdLst>
              <a:ahLst/>
              <a:cxnLst>
                <a:cxn ang="0">
                  <a:pos x="connsiteX0" y="connsiteY0"/>
                </a:cxn>
                <a:cxn ang="0">
                  <a:pos x="connsiteX1" y="connsiteY1"/>
                </a:cxn>
                <a:cxn ang="0">
                  <a:pos x="connsiteX2" y="connsiteY2"/>
                </a:cxn>
              </a:cxnLst>
              <a:rect l="l" t="t" r="r" b="b"/>
              <a:pathLst>
                <a:path w="710026" h="943583">
                  <a:moveTo>
                    <a:pt x="710026" y="943583"/>
                  </a:moveTo>
                  <a:cubicBezTo>
                    <a:pt x="456296" y="871436"/>
                    <a:pt x="202567" y="799290"/>
                    <a:pt x="87456" y="642026"/>
                  </a:cubicBezTo>
                  <a:cubicBezTo>
                    <a:pt x="-27655" y="484762"/>
                    <a:pt x="-4147" y="242381"/>
                    <a:pt x="19362" y="0"/>
                  </a:cubicBezTo>
                </a:path>
              </a:pathLst>
            </a:custGeom>
            <a:noFill/>
            <a:ln w="28575">
              <a:solidFill>
                <a:srgbClr val="E28189"/>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solidFill>
                  <a:prstClr val="white"/>
                </a:solidFill>
                <a:latin typeface="Huawei Sans" panose="020C0503030203020204" pitchFamily="34" charset="0"/>
              </a:endParaRPr>
            </a:p>
          </p:txBody>
        </p:sp>
        <p:sp>
          <p:nvSpPr>
            <p:cNvPr id="50" name="Freeform: Shape 49">
              <a:extLst>
                <a:ext uri="{FF2B5EF4-FFF2-40B4-BE49-F238E27FC236}">
                  <a16:creationId xmlns="" xmlns:a16="http://schemas.microsoft.com/office/drawing/2014/main" id="{EB99FDEF-AF9E-42F1-AD90-9D9280422183}"/>
                </a:ext>
              </a:extLst>
            </p:cNvPr>
            <p:cNvSpPr/>
            <p:nvPr/>
          </p:nvSpPr>
          <p:spPr bwMode="gray">
            <a:xfrm flipH="1">
              <a:off x="6176361" y="4106199"/>
              <a:ext cx="396717" cy="561243"/>
            </a:xfrm>
            <a:custGeom>
              <a:avLst/>
              <a:gdLst>
                <a:gd name="connsiteX0" fmla="*/ 710026 w 710026"/>
                <a:gd name="connsiteY0" fmla="*/ 943583 h 943583"/>
                <a:gd name="connsiteX1" fmla="*/ 87456 w 710026"/>
                <a:gd name="connsiteY1" fmla="*/ 642026 h 943583"/>
                <a:gd name="connsiteX2" fmla="*/ 19362 w 710026"/>
                <a:gd name="connsiteY2" fmla="*/ 0 h 943583"/>
              </a:gdLst>
              <a:ahLst/>
              <a:cxnLst>
                <a:cxn ang="0">
                  <a:pos x="connsiteX0" y="connsiteY0"/>
                </a:cxn>
                <a:cxn ang="0">
                  <a:pos x="connsiteX1" y="connsiteY1"/>
                </a:cxn>
                <a:cxn ang="0">
                  <a:pos x="connsiteX2" y="connsiteY2"/>
                </a:cxn>
              </a:cxnLst>
              <a:rect l="l" t="t" r="r" b="b"/>
              <a:pathLst>
                <a:path w="710026" h="943583">
                  <a:moveTo>
                    <a:pt x="710026" y="943583"/>
                  </a:moveTo>
                  <a:cubicBezTo>
                    <a:pt x="456296" y="871436"/>
                    <a:pt x="202567" y="799290"/>
                    <a:pt x="87456" y="642026"/>
                  </a:cubicBezTo>
                  <a:cubicBezTo>
                    <a:pt x="-27655" y="484762"/>
                    <a:pt x="-4147" y="242381"/>
                    <a:pt x="19362" y="0"/>
                  </a:cubicBezTo>
                </a:path>
              </a:pathLst>
            </a:custGeom>
            <a:noFill/>
            <a:ln w="28575">
              <a:solidFill>
                <a:srgbClr val="E28189"/>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solidFill>
                  <a:prstClr val="white"/>
                </a:solidFill>
                <a:latin typeface="Huawei Sans" panose="020C0503030203020204" pitchFamily="34" charset="0"/>
              </a:endParaRPr>
            </a:p>
          </p:txBody>
        </p:sp>
        <p:sp>
          <p:nvSpPr>
            <p:cNvPr id="51" name="圆角矩形 118">
              <a:extLst>
                <a:ext uri="{FF2B5EF4-FFF2-40B4-BE49-F238E27FC236}">
                  <a16:creationId xmlns="" xmlns:a16="http://schemas.microsoft.com/office/drawing/2014/main" id="{2C1AF76C-D422-4A73-B814-F2FC385810CD}"/>
                </a:ext>
              </a:extLst>
            </p:cNvPr>
            <p:cNvSpPr/>
            <p:nvPr/>
          </p:nvSpPr>
          <p:spPr bwMode="gray">
            <a:xfrm>
              <a:off x="5711163" y="4701155"/>
              <a:ext cx="791104" cy="309008"/>
            </a:xfrm>
            <a:prstGeom prst="rect">
              <a:avLst/>
            </a:prstGeom>
            <a:solidFill>
              <a:srgbClr val="DDDDDD"/>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1" forceAA="0" compatLnSpc="1">
              <a:prstTxWarp prst="textNoShape">
                <a:avLst/>
              </a:prstTxWarp>
              <a:noAutofit/>
            </a:bodyPr>
            <a:lstStyle/>
            <a:p>
              <a:pPr algn="ctr" fontAlgn="ctr"/>
              <a:r>
                <a:rPr lang="en-US" sz="1200" dirty="0">
                  <a:solidFill>
                    <a:prstClr val="black"/>
                  </a:solidFill>
                  <a:latin typeface="Huawei Sans" panose="020C0503030203020204" pitchFamily="34" charset="0"/>
                </a:rPr>
                <a:t>Outlet</a:t>
              </a:r>
            </a:p>
          </p:txBody>
        </p:sp>
      </p:grpSp>
      <p:sp>
        <p:nvSpPr>
          <p:cNvPr id="59" name="圆角矩形 38">
            <a:extLst>
              <a:ext uri="{FF2B5EF4-FFF2-40B4-BE49-F238E27FC236}">
                <a16:creationId xmlns="" xmlns:a16="http://schemas.microsoft.com/office/drawing/2014/main" id="{AAC01A22-5E99-433F-B91A-3D64FF0D346B}"/>
              </a:ext>
            </a:extLst>
          </p:cNvPr>
          <p:cNvSpPr/>
          <p:nvPr/>
        </p:nvSpPr>
        <p:spPr bwMode="gray">
          <a:xfrm>
            <a:off x="8261845" y="4262829"/>
            <a:ext cx="1451209" cy="351266"/>
          </a:xfrm>
          <a:prstGeom prst="rect">
            <a:avLst/>
          </a:prstGeom>
          <a:solidFill>
            <a:srgbClr val="BEE9EE"/>
          </a:solidFill>
          <a:ln>
            <a:solidFill>
              <a:srgbClr val="56C4D2"/>
            </a:solid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1" forceAA="0" compatLnSpc="1">
            <a:prstTxWarp prst="textNoShape">
              <a:avLst/>
            </a:prstTxWarp>
            <a:noAutofit/>
          </a:bodyPr>
          <a:lstStyle/>
          <a:p>
            <a:pPr algn="ctr" fontAlgn="ctr"/>
            <a:r>
              <a:rPr lang="en-US" sz="1200" dirty="0">
                <a:solidFill>
                  <a:prstClr val="black"/>
                </a:solidFill>
                <a:latin typeface="Huawei Sans" panose="020C0503030203020204" pitchFamily="34" charset="0"/>
              </a:rPr>
              <a:t>Tier-1 branch</a:t>
            </a:r>
            <a:endParaRPr lang="en-US" altLang="zh-CN" sz="1200" dirty="0">
              <a:solidFill>
                <a:prstClr val="black"/>
              </a:solidFill>
              <a:latin typeface="Huawei Sans" panose="020C0503030203020204" pitchFamily="34" charset="0"/>
              <a:sym typeface="Huawei Sans" panose="020C0503030203020204" pitchFamily="34" charset="0"/>
            </a:endParaRPr>
          </a:p>
        </p:txBody>
      </p:sp>
      <p:sp>
        <p:nvSpPr>
          <p:cNvPr id="60" name="圆角矩形 38">
            <a:extLst>
              <a:ext uri="{FF2B5EF4-FFF2-40B4-BE49-F238E27FC236}">
                <a16:creationId xmlns="" xmlns:a16="http://schemas.microsoft.com/office/drawing/2014/main" id="{AAE493C7-5793-4114-AD4B-706EEF60CC3D}"/>
              </a:ext>
            </a:extLst>
          </p:cNvPr>
          <p:cNvSpPr/>
          <p:nvPr/>
        </p:nvSpPr>
        <p:spPr bwMode="gray">
          <a:xfrm>
            <a:off x="8753004" y="2651119"/>
            <a:ext cx="960601" cy="351266"/>
          </a:xfrm>
          <a:prstGeom prst="rect">
            <a:avLst/>
          </a:prstGeom>
          <a:solidFill>
            <a:srgbClr val="BEE9EE"/>
          </a:solidFill>
          <a:ln>
            <a:solidFill>
              <a:srgbClr val="56C4D2"/>
            </a:solid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1" forceAA="0" compatLnSpc="1">
            <a:prstTxWarp prst="textNoShape">
              <a:avLst/>
            </a:prstTxWarp>
            <a:noAutofit/>
          </a:bodyPr>
          <a:lstStyle/>
          <a:p>
            <a:pPr algn="ctr" fontAlgn="ctr"/>
            <a:r>
              <a:rPr lang="en-US" sz="1200" dirty="0">
                <a:solidFill>
                  <a:prstClr val="black"/>
                </a:solidFill>
                <a:latin typeface="Huawei Sans" panose="020C0503030203020204" pitchFamily="34" charset="0"/>
              </a:rPr>
              <a:t>DC A</a:t>
            </a:r>
            <a:endParaRPr lang="en-US" altLang="zh-CN" sz="1200" dirty="0">
              <a:solidFill>
                <a:prstClr val="black"/>
              </a:solidFill>
              <a:latin typeface="Huawei Sans" panose="020C0503030203020204" pitchFamily="34" charset="0"/>
              <a:sym typeface="Huawei Sans" panose="020C0503030203020204" pitchFamily="34" charset="0"/>
            </a:endParaRPr>
          </a:p>
        </p:txBody>
      </p:sp>
      <p:sp>
        <p:nvSpPr>
          <p:cNvPr id="61" name="圆角矩形 38">
            <a:extLst>
              <a:ext uri="{FF2B5EF4-FFF2-40B4-BE49-F238E27FC236}">
                <a16:creationId xmlns="" xmlns:a16="http://schemas.microsoft.com/office/drawing/2014/main" id="{852076A1-9194-4D57-8B9F-2A5D203B081B}"/>
              </a:ext>
            </a:extLst>
          </p:cNvPr>
          <p:cNvSpPr/>
          <p:nvPr/>
        </p:nvSpPr>
        <p:spPr bwMode="gray">
          <a:xfrm>
            <a:off x="10119581" y="2651119"/>
            <a:ext cx="960601" cy="351266"/>
          </a:xfrm>
          <a:prstGeom prst="rect">
            <a:avLst/>
          </a:prstGeom>
          <a:solidFill>
            <a:srgbClr val="BEE9EE"/>
          </a:solidFill>
          <a:ln>
            <a:solidFill>
              <a:srgbClr val="56C4D2"/>
            </a:solid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1" forceAA="0" compatLnSpc="1">
            <a:prstTxWarp prst="textNoShape">
              <a:avLst/>
            </a:prstTxWarp>
            <a:noAutofit/>
          </a:bodyPr>
          <a:lstStyle/>
          <a:p>
            <a:pPr algn="ctr" fontAlgn="ctr"/>
            <a:r>
              <a:rPr lang="en-US" sz="1200" dirty="0">
                <a:solidFill>
                  <a:prstClr val="black"/>
                </a:solidFill>
                <a:latin typeface="Huawei Sans" panose="020C0503030203020204" pitchFamily="34" charset="0"/>
              </a:rPr>
              <a:t>DC B</a:t>
            </a:r>
            <a:endParaRPr lang="en-US" altLang="zh-CN" sz="1200" dirty="0">
              <a:solidFill>
                <a:prstClr val="black"/>
              </a:solidFill>
              <a:latin typeface="Huawei Sans" panose="020C0503030203020204" pitchFamily="34" charset="0"/>
              <a:sym typeface="Huawei Sans" panose="020C0503030203020204" pitchFamily="34" charset="0"/>
            </a:endParaRPr>
          </a:p>
        </p:txBody>
      </p:sp>
      <p:cxnSp>
        <p:nvCxnSpPr>
          <p:cNvPr id="62" name="直接连接符 46">
            <a:extLst>
              <a:ext uri="{FF2B5EF4-FFF2-40B4-BE49-F238E27FC236}">
                <a16:creationId xmlns="" xmlns:a16="http://schemas.microsoft.com/office/drawing/2014/main" id="{16610634-3FAB-4FDA-8480-E905FDDA3C41}"/>
              </a:ext>
            </a:extLst>
          </p:cNvPr>
          <p:cNvCxnSpPr>
            <a:cxnSpLocks/>
            <a:stCxn id="59" idx="2"/>
            <a:endCxn id="70" idx="0"/>
          </p:cNvCxnSpPr>
          <p:nvPr/>
        </p:nvCxnSpPr>
        <p:spPr bwMode="gray">
          <a:xfrm>
            <a:off x="8987450" y="4614095"/>
            <a:ext cx="0" cy="281305"/>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63" name="直接连接符 46">
            <a:extLst>
              <a:ext uri="{FF2B5EF4-FFF2-40B4-BE49-F238E27FC236}">
                <a16:creationId xmlns="" xmlns:a16="http://schemas.microsoft.com/office/drawing/2014/main" id="{4638297A-E351-44C3-BDF1-0D99167B10E8}"/>
              </a:ext>
            </a:extLst>
          </p:cNvPr>
          <p:cNvCxnSpPr>
            <a:cxnSpLocks/>
            <a:stCxn id="60" idx="2"/>
          </p:cNvCxnSpPr>
          <p:nvPr/>
        </p:nvCxnSpPr>
        <p:spPr bwMode="gray">
          <a:xfrm>
            <a:off x="9233305" y="3002385"/>
            <a:ext cx="0" cy="654592"/>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64" name="直接连接符 46">
            <a:extLst>
              <a:ext uri="{FF2B5EF4-FFF2-40B4-BE49-F238E27FC236}">
                <a16:creationId xmlns="" xmlns:a16="http://schemas.microsoft.com/office/drawing/2014/main" id="{403C1082-8EED-422B-AF26-6576A95119A2}"/>
              </a:ext>
            </a:extLst>
          </p:cNvPr>
          <p:cNvCxnSpPr>
            <a:cxnSpLocks/>
            <a:stCxn id="61" idx="2"/>
          </p:cNvCxnSpPr>
          <p:nvPr/>
        </p:nvCxnSpPr>
        <p:spPr bwMode="gray">
          <a:xfrm>
            <a:off x="10599882" y="3002385"/>
            <a:ext cx="1676" cy="651415"/>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65" name="圆角矩形 103">
            <a:extLst>
              <a:ext uri="{FF2B5EF4-FFF2-40B4-BE49-F238E27FC236}">
                <a16:creationId xmlns="" xmlns:a16="http://schemas.microsoft.com/office/drawing/2014/main" id="{23980788-E748-4065-92B8-888E407C0553}"/>
              </a:ext>
            </a:extLst>
          </p:cNvPr>
          <p:cNvSpPr/>
          <p:nvPr/>
        </p:nvSpPr>
        <p:spPr bwMode="gray">
          <a:xfrm>
            <a:off x="8761735" y="3320274"/>
            <a:ext cx="2319143" cy="470169"/>
          </a:xfrm>
          <a:prstGeom prst="rect">
            <a:avLst/>
          </a:prstGeom>
          <a:solidFill>
            <a:srgbClr val="EEB3B8"/>
          </a:solidFill>
          <a:ln>
            <a:solidFill>
              <a:srgbClr val="E28189"/>
            </a:solid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1" forceAA="0" compatLnSpc="1">
            <a:prstTxWarp prst="textNoShape">
              <a:avLst/>
            </a:prstTxWarp>
            <a:noAutofit/>
          </a:bodyPr>
          <a:lstStyle/>
          <a:p>
            <a:pPr algn="ctr" fontAlgn="ctr"/>
            <a:r>
              <a:rPr lang="en-US" sz="1200" dirty="0">
                <a:solidFill>
                  <a:prstClr val="black"/>
                </a:solidFill>
                <a:latin typeface="Huawei Sans" panose="020C0503030203020204" pitchFamily="34" charset="0"/>
              </a:rPr>
              <a:t>Bank core backbone network</a:t>
            </a:r>
          </a:p>
        </p:txBody>
      </p:sp>
      <p:cxnSp>
        <p:nvCxnSpPr>
          <p:cNvPr id="66" name="直接连接符 46">
            <a:extLst>
              <a:ext uri="{FF2B5EF4-FFF2-40B4-BE49-F238E27FC236}">
                <a16:creationId xmlns="" xmlns:a16="http://schemas.microsoft.com/office/drawing/2014/main" id="{9ECCED98-ECD5-4BF0-A8B8-AE8D0B29AB7E}"/>
              </a:ext>
            </a:extLst>
          </p:cNvPr>
          <p:cNvCxnSpPr>
            <a:cxnSpLocks/>
            <a:endCxn id="59" idx="0"/>
          </p:cNvCxnSpPr>
          <p:nvPr/>
        </p:nvCxnSpPr>
        <p:spPr bwMode="gray">
          <a:xfrm>
            <a:off x="8987450" y="3790443"/>
            <a:ext cx="0" cy="472386"/>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70" name="圆角矩形 39">
            <a:extLst>
              <a:ext uri="{FF2B5EF4-FFF2-40B4-BE49-F238E27FC236}">
                <a16:creationId xmlns="" xmlns:a16="http://schemas.microsoft.com/office/drawing/2014/main" id="{49D3031D-0BB2-4C01-9911-A2A620FB2A4E}"/>
              </a:ext>
            </a:extLst>
          </p:cNvPr>
          <p:cNvSpPr/>
          <p:nvPr/>
        </p:nvSpPr>
        <p:spPr bwMode="gray">
          <a:xfrm>
            <a:off x="8500198" y="4895400"/>
            <a:ext cx="974503" cy="322053"/>
          </a:xfrm>
          <a:prstGeom prst="rect">
            <a:avLst/>
          </a:prstGeom>
          <a:solidFill>
            <a:srgbClr val="BEE9EE"/>
          </a:solidFill>
          <a:ln>
            <a:solidFill>
              <a:srgbClr val="56C4D2"/>
            </a:solid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1" forceAA="0" compatLnSpc="1">
            <a:prstTxWarp prst="textNoShape">
              <a:avLst/>
            </a:prstTxWarp>
            <a:noAutofit/>
          </a:bodyPr>
          <a:lstStyle/>
          <a:p>
            <a:pPr algn="ctr" fontAlgn="ctr"/>
            <a:r>
              <a:rPr lang="en-US" sz="1200" dirty="0">
                <a:solidFill>
                  <a:prstClr val="black"/>
                </a:solidFill>
                <a:latin typeface="Huawei Sans" panose="020C0503030203020204" pitchFamily="34" charset="0"/>
              </a:rPr>
              <a:t>Tier-2 branch</a:t>
            </a:r>
            <a:endParaRPr lang="en-US" altLang="zh-CN" sz="1200" dirty="0">
              <a:solidFill>
                <a:prstClr val="black"/>
              </a:solidFill>
              <a:latin typeface="Huawei Sans" panose="020C0503030203020204" pitchFamily="34" charset="0"/>
              <a:sym typeface="Huawei Sans" panose="020C0503030203020204" pitchFamily="34" charset="0"/>
            </a:endParaRPr>
          </a:p>
        </p:txBody>
      </p:sp>
      <p:sp>
        <p:nvSpPr>
          <p:cNvPr id="78" name="圆角矩形 38">
            <a:extLst>
              <a:ext uri="{FF2B5EF4-FFF2-40B4-BE49-F238E27FC236}">
                <a16:creationId xmlns="" xmlns:a16="http://schemas.microsoft.com/office/drawing/2014/main" id="{CF2C1E40-ECC8-4E38-AEE5-7FAE3E37318B}"/>
              </a:ext>
            </a:extLst>
          </p:cNvPr>
          <p:cNvSpPr/>
          <p:nvPr/>
        </p:nvSpPr>
        <p:spPr bwMode="gray">
          <a:xfrm>
            <a:off x="10119581" y="4262829"/>
            <a:ext cx="1451209" cy="351266"/>
          </a:xfrm>
          <a:prstGeom prst="rect">
            <a:avLst/>
          </a:prstGeom>
          <a:solidFill>
            <a:srgbClr val="BEE9EE"/>
          </a:solidFill>
          <a:ln>
            <a:solidFill>
              <a:srgbClr val="56C4D2"/>
            </a:solid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1" forceAA="0" compatLnSpc="1">
            <a:prstTxWarp prst="textNoShape">
              <a:avLst/>
            </a:prstTxWarp>
            <a:noAutofit/>
          </a:bodyPr>
          <a:lstStyle/>
          <a:p>
            <a:pPr algn="ctr" fontAlgn="ctr"/>
            <a:r>
              <a:rPr lang="en-US" sz="1200" dirty="0">
                <a:solidFill>
                  <a:prstClr val="black"/>
                </a:solidFill>
                <a:latin typeface="Huawei Sans" panose="020C0503030203020204" pitchFamily="34" charset="0"/>
              </a:rPr>
              <a:t>Tier-1 branch</a:t>
            </a:r>
            <a:endParaRPr lang="en-US" altLang="zh-CN" sz="1200" dirty="0">
              <a:solidFill>
                <a:prstClr val="black"/>
              </a:solidFill>
              <a:latin typeface="Huawei Sans" panose="020C0503030203020204" pitchFamily="34" charset="0"/>
              <a:sym typeface="Huawei Sans" panose="020C0503030203020204" pitchFamily="34" charset="0"/>
            </a:endParaRPr>
          </a:p>
        </p:txBody>
      </p:sp>
      <p:cxnSp>
        <p:nvCxnSpPr>
          <p:cNvPr id="79" name="直接连接符 46">
            <a:extLst>
              <a:ext uri="{FF2B5EF4-FFF2-40B4-BE49-F238E27FC236}">
                <a16:creationId xmlns="" xmlns:a16="http://schemas.microsoft.com/office/drawing/2014/main" id="{F14B43DA-7FDC-43B5-8DC2-A0D788C09EE7}"/>
              </a:ext>
            </a:extLst>
          </p:cNvPr>
          <p:cNvCxnSpPr>
            <a:cxnSpLocks/>
            <a:stCxn id="78" idx="2"/>
            <a:endCxn id="81" idx="0"/>
          </p:cNvCxnSpPr>
          <p:nvPr/>
        </p:nvCxnSpPr>
        <p:spPr bwMode="gray">
          <a:xfrm>
            <a:off x="10845186" y="4614095"/>
            <a:ext cx="0" cy="281305"/>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80" name="直接连接符 46">
            <a:extLst>
              <a:ext uri="{FF2B5EF4-FFF2-40B4-BE49-F238E27FC236}">
                <a16:creationId xmlns="" xmlns:a16="http://schemas.microsoft.com/office/drawing/2014/main" id="{CEEBC8A8-1F9D-425E-AA82-0CD62DE6C7B0}"/>
              </a:ext>
            </a:extLst>
          </p:cNvPr>
          <p:cNvCxnSpPr>
            <a:cxnSpLocks/>
            <a:endCxn id="78" idx="0"/>
          </p:cNvCxnSpPr>
          <p:nvPr/>
        </p:nvCxnSpPr>
        <p:spPr bwMode="gray">
          <a:xfrm>
            <a:off x="10845186" y="3790443"/>
            <a:ext cx="0" cy="472386"/>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81" name="圆角矩形 39">
            <a:extLst>
              <a:ext uri="{FF2B5EF4-FFF2-40B4-BE49-F238E27FC236}">
                <a16:creationId xmlns="" xmlns:a16="http://schemas.microsoft.com/office/drawing/2014/main" id="{335EC86C-F4AE-43EC-BE9B-71ED006DD614}"/>
              </a:ext>
            </a:extLst>
          </p:cNvPr>
          <p:cNvSpPr/>
          <p:nvPr/>
        </p:nvSpPr>
        <p:spPr bwMode="gray">
          <a:xfrm>
            <a:off x="10357934" y="4895400"/>
            <a:ext cx="974503" cy="322053"/>
          </a:xfrm>
          <a:prstGeom prst="rect">
            <a:avLst/>
          </a:prstGeom>
          <a:solidFill>
            <a:srgbClr val="BEE9EE"/>
          </a:solidFill>
          <a:ln>
            <a:solidFill>
              <a:srgbClr val="56C4D2"/>
            </a:solid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1" forceAA="0" compatLnSpc="1">
            <a:prstTxWarp prst="textNoShape">
              <a:avLst/>
            </a:prstTxWarp>
            <a:noAutofit/>
          </a:bodyPr>
          <a:lstStyle/>
          <a:p>
            <a:pPr algn="ctr" fontAlgn="ctr"/>
            <a:r>
              <a:rPr lang="en-US" sz="1200" dirty="0">
                <a:solidFill>
                  <a:prstClr val="black"/>
                </a:solidFill>
                <a:latin typeface="Huawei Sans" panose="020C0503030203020204" pitchFamily="34" charset="0"/>
              </a:rPr>
              <a:t>Tier-2 branch</a:t>
            </a:r>
            <a:endParaRPr lang="en-US" altLang="zh-CN" sz="1200" dirty="0">
              <a:solidFill>
                <a:prstClr val="black"/>
              </a:solidFill>
              <a:latin typeface="Huawei Sans" panose="020C0503030203020204" pitchFamily="34" charset="0"/>
              <a:sym typeface="Huawei Sans" panose="020C0503030203020204" pitchFamily="34" charset="0"/>
            </a:endParaRPr>
          </a:p>
        </p:txBody>
      </p:sp>
      <p:sp>
        <p:nvSpPr>
          <p:cNvPr id="85" name="Freeform: Shape 84">
            <a:extLst>
              <a:ext uri="{FF2B5EF4-FFF2-40B4-BE49-F238E27FC236}">
                <a16:creationId xmlns="" xmlns:a16="http://schemas.microsoft.com/office/drawing/2014/main" id="{30FFDCCE-C4D8-4E9D-A54F-3495D8599250}"/>
              </a:ext>
            </a:extLst>
          </p:cNvPr>
          <p:cNvSpPr/>
          <p:nvPr/>
        </p:nvSpPr>
        <p:spPr bwMode="gray">
          <a:xfrm>
            <a:off x="9166893" y="3007903"/>
            <a:ext cx="1511142" cy="459631"/>
          </a:xfrm>
          <a:custGeom>
            <a:avLst/>
            <a:gdLst>
              <a:gd name="connsiteX0" fmla="*/ 15334 w 1682425"/>
              <a:gd name="connsiteY0" fmla="*/ 0 h 459631"/>
              <a:gd name="connsiteX1" fmla="*/ 209887 w 1682425"/>
              <a:gd name="connsiteY1" fmla="*/ 408561 h 459631"/>
              <a:gd name="connsiteX2" fmla="*/ 1484211 w 1682425"/>
              <a:gd name="connsiteY2" fmla="*/ 408561 h 459631"/>
              <a:gd name="connsiteX3" fmla="*/ 1659308 w 1682425"/>
              <a:gd name="connsiteY3" fmla="*/ 0 h 459631"/>
            </a:gdLst>
            <a:ahLst/>
            <a:cxnLst>
              <a:cxn ang="0">
                <a:pos x="connsiteX0" y="connsiteY0"/>
              </a:cxn>
              <a:cxn ang="0">
                <a:pos x="connsiteX1" y="connsiteY1"/>
              </a:cxn>
              <a:cxn ang="0">
                <a:pos x="connsiteX2" y="connsiteY2"/>
              </a:cxn>
              <a:cxn ang="0">
                <a:pos x="connsiteX3" y="connsiteY3"/>
              </a:cxn>
            </a:cxnLst>
            <a:rect l="l" t="t" r="r" b="b"/>
            <a:pathLst>
              <a:path w="1682425" h="459631">
                <a:moveTo>
                  <a:pt x="15334" y="0"/>
                </a:moveTo>
                <a:cubicBezTo>
                  <a:pt x="-9796" y="170234"/>
                  <a:pt x="-34926" y="340468"/>
                  <a:pt x="209887" y="408561"/>
                </a:cubicBezTo>
                <a:cubicBezTo>
                  <a:pt x="454700" y="476654"/>
                  <a:pt x="1242641" y="476655"/>
                  <a:pt x="1484211" y="408561"/>
                </a:cubicBezTo>
                <a:cubicBezTo>
                  <a:pt x="1725781" y="340468"/>
                  <a:pt x="1692544" y="170234"/>
                  <a:pt x="1659308" y="0"/>
                </a:cubicBezTo>
              </a:path>
            </a:pathLst>
          </a:custGeom>
          <a:noFill/>
          <a:ln w="28575">
            <a:solidFill>
              <a:srgbClr val="E28189"/>
            </a:solidFill>
            <a:headEnd type="triangl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solidFill>
                <a:prstClr val="white"/>
              </a:solidFill>
              <a:latin typeface="Huawei Sans" panose="020C0503030203020204" pitchFamily="34" charset="0"/>
            </a:endParaRPr>
          </a:p>
        </p:txBody>
      </p:sp>
      <p:sp>
        <p:nvSpPr>
          <p:cNvPr id="87" name="Freeform: Shape 86">
            <a:extLst>
              <a:ext uri="{FF2B5EF4-FFF2-40B4-BE49-F238E27FC236}">
                <a16:creationId xmlns="" xmlns:a16="http://schemas.microsoft.com/office/drawing/2014/main" id="{C86E18C0-B243-4B1B-BCE6-C4FA55333451}"/>
              </a:ext>
            </a:extLst>
          </p:cNvPr>
          <p:cNvSpPr/>
          <p:nvPr/>
        </p:nvSpPr>
        <p:spPr bwMode="gray">
          <a:xfrm>
            <a:off x="8905837" y="3655520"/>
            <a:ext cx="2022500" cy="607251"/>
          </a:xfrm>
          <a:custGeom>
            <a:avLst/>
            <a:gdLst>
              <a:gd name="connsiteX0" fmla="*/ 19476 w 1793586"/>
              <a:gd name="connsiteY0" fmla="*/ 597523 h 607251"/>
              <a:gd name="connsiteX1" fmla="*/ 214029 w 1793586"/>
              <a:gd name="connsiteY1" fmla="*/ 101412 h 607251"/>
              <a:gd name="connsiteX2" fmla="*/ 1546719 w 1793586"/>
              <a:gd name="connsiteY2" fmla="*/ 43046 h 607251"/>
              <a:gd name="connsiteX3" fmla="*/ 1789910 w 1793586"/>
              <a:gd name="connsiteY3" fmla="*/ 607251 h 607251"/>
            </a:gdLst>
            <a:ahLst/>
            <a:cxnLst>
              <a:cxn ang="0">
                <a:pos x="connsiteX0" y="connsiteY0"/>
              </a:cxn>
              <a:cxn ang="0">
                <a:pos x="connsiteX1" y="connsiteY1"/>
              </a:cxn>
              <a:cxn ang="0">
                <a:pos x="connsiteX2" y="connsiteY2"/>
              </a:cxn>
              <a:cxn ang="0">
                <a:pos x="connsiteX3" y="connsiteY3"/>
              </a:cxn>
            </a:cxnLst>
            <a:rect l="l" t="t" r="r" b="b"/>
            <a:pathLst>
              <a:path w="1793586" h="607251">
                <a:moveTo>
                  <a:pt x="19476" y="597523"/>
                </a:moveTo>
                <a:cubicBezTo>
                  <a:pt x="-10518" y="395674"/>
                  <a:pt x="-40511" y="193825"/>
                  <a:pt x="214029" y="101412"/>
                </a:cubicBezTo>
                <a:cubicBezTo>
                  <a:pt x="468569" y="8999"/>
                  <a:pt x="1284072" y="-41261"/>
                  <a:pt x="1546719" y="43046"/>
                </a:cubicBezTo>
                <a:cubicBezTo>
                  <a:pt x="1809366" y="127352"/>
                  <a:pt x="1799638" y="367301"/>
                  <a:pt x="1789910" y="607251"/>
                </a:cubicBezTo>
              </a:path>
            </a:pathLst>
          </a:custGeom>
          <a:noFill/>
          <a:ln w="28575">
            <a:solidFill>
              <a:srgbClr val="E28189"/>
            </a:solidFill>
            <a:headEnd type="triangl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solidFill>
                <a:prstClr val="white"/>
              </a:solidFill>
              <a:latin typeface="Huawei Sans" panose="020C0503030203020204" pitchFamily="34" charset="0"/>
            </a:endParaRPr>
          </a:p>
        </p:txBody>
      </p:sp>
    </p:spTree>
    <p:extLst>
      <p:ext uri="{BB962C8B-B14F-4D97-AF65-F5344CB8AC3E}">
        <p14:creationId xmlns:p14="http://schemas.microsoft.com/office/powerpoint/2010/main" val="34594909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C8365ABD-68EB-4113-8122-47EA99D6487A}"/>
              </a:ext>
            </a:extLst>
          </p:cNvPr>
          <p:cNvSpPr>
            <a:spLocks noGrp="1"/>
          </p:cNvSpPr>
          <p:nvPr>
            <p:ph type="title"/>
          </p:nvPr>
        </p:nvSpPr>
        <p:spPr bwMode="gray">
          <a:xfrm>
            <a:off x="455612" y="447468"/>
            <a:ext cx="11293475" cy="497095"/>
          </a:xfrm>
        </p:spPr>
        <p:txBody>
          <a:bodyPr wrap="square">
            <a:noAutofit/>
          </a:bodyPr>
          <a:lstStyle/>
          <a:p>
            <a:r>
              <a:rPr lang="en-US" altLang="zh-CN" dirty="0"/>
              <a:t>Requirements on Networks Posed by Financial Services</a:t>
            </a:r>
          </a:p>
        </p:txBody>
      </p:sp>
      <p:sp>
        <p:nvSpPr>
          <p:cNvPr id="3" name="Text Placeholder 2">
            <a:extLst>
              <a:ext uri="{FF2B5EF4-FFF2-40B4-BE49-F238E27FC236}">
                <a16:creationId xmlns="" xmlns:a16="http://schemas.microsoft.com/office/drawing/2014/main" id="{9309723E-89CD-4633-A777-73515DCECE83}"/>
              </a:ext>
            </a:extLst>
          </p:cNvPr>
          <p:cNvSpPr>
            <a:spLocks noGrp="1"/>
          </p:cNvSpPr>
          <p:nvPr>
            <p:ph type="body" sz="quarter" idx="10"/>
          </p:nvPr>
        </p:nvSpPr>
        <p:spPr bwMode="gray">
          <a:xfrm>
            <a:off x="455612" y="1052514"/>
            <a:ext cx="11293476" cy="4875042"/>
          </a:xfrm>
        </p:spPr>
        <p:txBody>
          <a:bodyPr wrap="square">
            <a:noAutofit/>
          </a:bodyPr>
          <a:lstStyle/>
          <a:p>
            <a:r>
              <a:rPr lang="en-US" sz="1800" dirty="0"/>
              <a:t>Common bank services usually place the following requirements on networks:</a:t>
            </a:r>
            <a:endParaRPr lang="en-US" altLang="zh-CN" sz="1800" dirty="0"/>
          </a:p>
          <a:p>
            <a:pPr lvl="1"/>
            <a:endParaRPr lang="en-US" dirty="0"/>
          </a:p>
        </p:txBody>
      </p:sp>
      <p:graphicFrame>
        <p:nvGraphicFramePr>
          <p:cNvPr id="4" name="表格 132">
            <a:extLst>
              <a:ext uri="{FF2B5EF4-FFF2-40B4-BE49-F238E27FC236}">
                <a16:creationId xmlns="" xmlns:a16="http://schemas.microsoft.com/office/drawing/2014/main" id="{4676B9AE-4CE3-478C-AFAA-FC582F2677E9}"/>
              </a:ext>
            </a:extLst>
          </p:cNvPr>
          <p:cNvGraphicFramePr>
            <a:graphicFrameLocks noGrp="1"/>
          </p:cNvGraphicFramePr>
          <p:nvPr>
            <p:extLst>
              <p:ext uri="{D42A27DB-BD31-4B8C-83A1-F6EECF244321}">
                <p14:modId xmlns:p14="http://schemas.microsoft.com/office/powerpoint/2010/main" val="2317580527"/>
              </p:ext>
            </p:extLst>
          </p:nvPr>
        </p:nvGraphicFramePr>
        <p:xfrm>
          <a:off x="1948470" y="1893939"/>
          <a:ext cx="8295060" cy="3962201"/>
        </p:xfrm>
        <a:graphic>
          <a:graphicData uri="http://schemas.openxmlformats.org/drawingml/2006/table">
            <a:tbl>
              <a:tblPr/>
              <a:tblGrid>
                <a:gridCol w="1629017">
                  <a:extLst>
                    <a:ext uri="{9D8B030D-6E8A-4147-A177-3AD203B41FA5}">
                      <a16:colId xmlns="" xmlns:a16="http://schemas.microsoft.com/office/drawing/2014/main" val="3968226312"/>
                    </a:ext>
                  </a:extLst>
                </a:gridCol>
                <a:gridCol w="1629017">
                  <a:extLst>
                    <a:ext uri="{9D8B030D-6E8A-4147-A177-3AD203B41FA5}">
                      <a16:colId xmlns="" xmlns:a16="http://schemas.microsoft.com/office/drawing/2014/main" val="20000"/>
                    </a:ext>
                  </a:extLst>
                </a:gridCol>
                <a:gridCol w="2864490">
                  <a:extLst>
                    <a:ext uri="{9D8B030D-6E8A-4147-A177-3AD203B41FA5}">
                      <a16:colId xmlns="" xmlns:a16="http://schemas.microsoft.com/office/drawing/2014/main" val="20001"/>
                    </a:ext>
                  </a:extLst>
                </a:gridCol>
                <a:gridCol w="2172536">
                  <a:extLst>
                    <a:ext uri="{9D8B030D-6E8A-4147-A177-3AD203B41FA5}">
                      <a16:colId xmlns="" xmlns:a16="http://schemas.microsoft.com/office/drawing/2014/main" val="20002"/>
                    </a:ext>
                  </a:extLst>
                </a:gridCol>
              </a:tblGrid>
              <a:tr h="590924">
                <a:tc>
                  <a:txBody>
                    <a:bodyPr/>
                    <a:lstStyle/>
                    <a:p>
                      <a:pPr algn="ctr" fontAlgn="ctr">
                        <a:lnSpc>
                          <a:spcPct val="100000"/>
                        </a:lnSpc>
                      </a:pPr>
                      <a:r>
                        <a:rPr lang="en-US" sz="1600" b="1" dirty="0">
                          <a:solidFill>
                            <a:sysClr val="windowText" lastClr="000000"/>
                          </a:solidFill>
                          <a:latin typeface="Huawei Sans" panose="020C0503030203020204" pitchFamily="34" charset="0"/>
                        </a:rPr>
                        <a:t>Service Type</a:t>
                      </a:r>
                    </a:p>
                  </a:txBody>
                  <a:tcPr marL="72000" marR="72000" marT="36000" marB="3600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lnSpc>
                          <a:spcPct val="100000"/>
                        </a:lnSpc>
                      </a:pPr>
                      <a:r>
                        <a:rPr lang="en-US" sz="1600" b="1" dirty="0">
                          <a:solidFill>
                            <a:sysClr val="windowText" lastClr="000000"/>
                          </a:solidFill>
                          <a:latin typeface="Huawei Sans" panose="020C0503030203020204" pitchFamily="34" charset="0"/>
                        </a:rPr>
                        <a:t>Service name</a:t>
                      </a:r>
                    </a:p>
                  </a:txBody>
                  <a:tcPr marL="72000" marR="72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marL="0" algn="ctr" defTabSz="914034" rtl="0" eaLnBrk="1" fontAlgn="ctr" latinLnBrk="0" hangingPunct="1">
                        <a:lnSpc>
                          <a:spcPct val="100000"/>
                        </a:lnSpc>
                      </a:pPr>
                      <a:r>
                        <a:rPr lang="en-US" sz="1600" b="1" dirty="0">
                          <a:solidFill>
                            <a:sysClr val="windowText" lastClr="000000"/>
                          </a:solidFill>
                          <a:latin typeface="Huawei Sans" panose="020C0503030203020204" pitchFamily="34" charset="0"/>
                        </a:rPr>
                        <a:t>Requirements on Network Services</a:t>
                      </a:r>
                    </a:p>
                  </a:txBody>
                  <a:tcPr marL="68562" marR="68562" marT="34281" marB="3428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marL="0" algn="ctr" defTabSz="914034" rtl="0" eaLnBrk="1" fontAlgn="ctr" latinLnBrk="0" hangingPunct="1">
                        <a:lnSpc>
                          <a:spcPct val="100000"/>
                        </a:lnSpc>
                      </a:pPr>
                      <a:r>
                        <a:rPr lang="en-US" sz="1600" b="1" dirty="0">
                          <a:solidFill>
                            <a:sysClr val="windowText" lastClr="000000"/>
                          </a:solidFill>
                          <a:latin typeface="Huawei Sans" panose="020C0503030203020204" pitchFamily="34" charset="0"/>
                        </a:rPr>
                        <a:t>User or Terminal</a:t>
                      </a:r>
                    </a:p>
                  </a:txBody>
                  <a:tcPr marL="68562" marR="68562" marT="34281" marB="34281"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 xmlns:a16="http://schemas.microsoft.com/office/drawing/2014/main" val="10000"/>
                  </a:ext>
                </a:extLst>
              </a:tr>
              <a:tr h="412559">
                <a:tc rowSpan="6">
                  <a:txBody>
                    <a:bodyPr/>
                    <a:lstStyle/>
                    <a:p>
                      <a:pPr marL="0" marR="0" fontAlgn="ctr">
                        <a:lnSpc>
                          <a:spcPct val="100000"/>
                        </a:lnSpc>
                        <a:spcBef>
                          <a:spcPts val="400"/>
                        </a:spcBef>
                        <a:spcAft>
                          <a:spcPts val="400"/>
                        </a:spcAft>
                      </a:pPr>
                      <a:r>
                        <a:rPr lang="en-US" sz="1400" dirty="0">
                          <a:latin typeface="Huawei Sans" panose="020C0503030203020204" pitchFamily="34" charset="0"/>
                        </a:rPr>
                        <a:t>Data</a:t>
                      </a:r>
                      <a:endParaRPr lang="en-US" sz="1400" baseline="0" dirty="0">
                        <a:effectLst/>
                        <a:latin typeface="Huawei Sans" panose="020C0503030203020204" pitchFamily="34" charset="0"/>
                        <a:ea typeface="方正兰亭黑简体" panose="02000000000000000000" pitchFamily="2" charset="-122"/>
                        <a:cs typeface="Arial" panose="020B0604020202020204" pitchFamily="34" charset="0"/>
                      </a:endParaRPr>
                    </a:p>
                  </a:txBody>
                  <a:tcPr marL="68580" marR="68580" marT="0"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fontAlgn="ctr">
                        <a:lnSpc>
                          <a:spcPct val="100000"/>
                        </a:lnSpc>
                        <a:spcBef>
                          <a:spcPts val="400"/>
                        </a:spcBef>
                        <a:spcAft>
                          <a:spcPts val="400"/>
                        </a:spcAft>
                      </a:pPr>
                      <a:r>
                        <a:rPr lang="en-US" sz="1400" dirty="0">
                          <a:latin typeface="Huawei Sans" panose="020C0503030203020204" pitchFamily="34" charset="0"/>
                        </a:rPr>
                        <a:t>Online transaction</a:t>
                      </a:r>
                      <a:endParaRPr lang="en-US" sz="1400" baseline="0" dirty="0">
                        <a:effectLst/>
                        <a:latin typeface="Huawei Sans" panose="020C0503030203020204" pitchFamily="34" charset="0"/>
                        <a:ea typeface="方正兰亭黑简体" panose="02000000000000000000" pitchFamily="2" charset="-122"/>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fontAlgn="ctr">
                        <a:lnSpc>
                          <a:spcPct val="100000"/>
                        </a:lnSpc>
                        <a:spcBef>
                          <a:spcPts val="400"/>
                        </a:spcBef>
                        <a:spcAft>
                          <a:spcPts val="400"/>
                        </a:spcAft>
                      </a:pPr>
                      <a:r>
                        <a:rPr lang="en-US" sz="1400" dirty="0">
                          <a:solidFill>
                            <a:srgbClr val="000000"/>
                          </a:solidFill>
                          <a:latin typeface="Huawei Sans" panose="020C0503030203020204" pitchFamily="34" charset="0"/>
                        </a:rPr>
                        <a:t>Delay-sensitive</a:t>
                      </a:r>
                      <a:endParaRPr lang="en-US" sz="1400" baseline="0" dirty="0">
                        <a:effectLst/>
                        <a:latin typeface="Huawei Sans" panose="020C0503030203020204" pitchFamily="34" charset="0"/>
                        <a:ea typeface="方正兰亭黑简体" panose="02000000000000000000" pitchFamily="2" charset="-122"/>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fontAlgn="ctr">
                        <a:lnSpc>
                          <a:spcPct val="100000"/>
                        </a:lnSpc>
                        <a:spcBef>
                          <a:spcPts val="400"/>
                        </a:spcBef>
                        <a:spcAft>
                          <a:spcPts val="400"/>
                        </a:spcAft>
                      </a:pPr>
                      <a:r>
                        <a:rPr lang="en-US" sz="1400" dirty="0">
                          <a:solidFill>
                            <a:srgbClr val="000000"/>
                          </a:solidFill>
                          <a:latin typeface="Huawei Sans" panose="020C0503030203020204" pitchFamily="34" charset="0"/>
                        </a:rPr>
                        <a:t>Teller</a:t>
                      </a:r>
                      <a:endParaRPr lang="en-US" sz="1400" baseline="0" dirty="0">
                        <a:effectLst/>
                        <a:latin typeface="Huawei Sans" panose="020C0503030203020204" pitchFamily="34" charset="0"/>
                        <a:ea typeface="方正兰亭黑简体" panose="02000000000000000000" pitchFamily="2" charset="-122"/>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1"/>
                  </a:ext>
                </a:extLst>
              </a:tr>
              <a:tr h="412559">
                <a:tc vMerge="1">
                  <a:txBody>
                    <a:bodyPr/>
                    <a:lstStyle/>
                    <a:p>
                      <a:pPr marL="0" marR="0">
                        <a:lnSpc>
                          <a:spcPts val="1200"/>
                        </a:lnSpc>
                        <a:spcBef>
                          <a:spcPts val="400"/>
                        </a:spcBef>
                        <a:spcAft>
                          <a:spcPts val="400"/>
                        </a:spcAft>
                      </a:pPr>
                      <a:endParaRPr lang="en-US" sz="1400" baseline="0" dirty="0">
                        <a:effectLst/>
                        <a:latin typeface="Arial" panose="020C0503030203020204" pitchFamily="34" charset="0"/>
                        <a:ea typeface="方正兰亭黑简体" panose="02000000000000000000" pitchFamily="2" charset="-122"/>
                        <a:cs typeface="Arial" panose="020B0604020202020204" pitchFamily="34" charset="0"/>
                      </a:endParaRPr>
                    </a:p>
                  </a:txBody>
                  <a:tcPr marL="68580" marR="68580" marT="0"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fontAlgn="ctr">
                        <a:lnSpc>
                          <a:spcPct val="100000"/>
                        </a:lnSpc>
                        <a:spcBef>
                          <a:spcPts val="400"/>
                        </a:spcBef>
                        <a:spcAft>
                          <a:spcPts val="400"/>
                        </a:spcAft>
                      </a:pPr>
                      <a:r>
                        <a:rPr lang="en-US" sz="1400" dirty="0">
                          <a:latin typeface="Huawei Sans" panose="020C0503030203020204" pitchFamily="34" charset="0"/>
                        </a:rPr>
                        <a:t>Online batch</a:t>
                      </a:r>
                      <a:endParaRPr lang="en-US" sz="1400" baseline="0" dirty="0">
                        <a:effectLst/>
                        <a:latin typeface="Huawei Sans" panose="020C0503030203020204" pitchFamily="34" charset="0"/>
                        <a:ea typeface="方正兰亭黑简体" panose="02000000000000000000" pitchFamily="2" charset="-122"/>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fontAlgn="ctr">
                        <a:lnSpc>
                          <a:spcPct val="100000"/>
                        </a:lnSpc>
                        <a:spcBef>
                          <a:spcPts val="400"/>
                        </a:spcBef>
                        <a:spcAft>
                          <a:spcPts val="400"/>
                        </a:spcAft>
                      </a:pPr>
                      <a:r>
                        <a:rPr lang="en-US" sz="1400" dirty="0">
                          <a:latin typeface="Huawei Sans" panose="020C0503030203020204" pitchFamily="34" charset="0"/>
                        </a:rPr>
                        <a:t>Bandwidth-sensitive</a:t>
                      </a:r>
                      <a:endParaRPr lang="en-US" sz="1400" baseline="0" dirty="0">
                        <a:effectLst/>
                        <a:latin typeface="Huawei Sans" panose="020C0503030203020204" pitchFamily="34" charset="0"/>
                        <a:ea typeface="方正兰亭黑简体" panose="02000000000000000000" pitchFamily="2" charset="-122"/>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fontAlgn="ctr">
                        <a:lnSpc>
                          <a:spcPct val="100000"/>
                        </a:lnSpc>
                        <a:spcBef>
                          <a:spcPts val="400"/>
                        </a:spcBef>
                        <a:spcAft>
                          <a:spcPts val="400"/>
                        </a:spcAft>
                      </a:pPr>
                      <a:r>
                        <a:rPr lang="en-US" sz="1400" dirty="0">
                          <a:latin typeface="Huawei Sans" panose="020C0503030203020204" pitchFamily="34" charset="0"/>
                        </a:rPr>
                        <a:t>Branch front-end system</a:t>
                      </a:r>
                      <a:endParaRPr lang="en-US" sz="1400" baseline="0" dirty="0">
                        <a:effectLst/>
                        <a:latin typeface="Huawei Sans" panose="020C0503030203020204" pitchFamily="34" charset="0"/>
                        <a:ea typeface="方正兰亭黑简体" panose="02000000000000000000" pitchFamily="2" charset="-122"/>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2"/>
                  </a:ext>
                </a:extLst>
              </a:tr>
              <a:tr h="412559">
                <a:tc vMerge="1">
                  <a:txBody>
                    <a:bodyPr/>
                    <a:lstStyle/>
                    <a:p>
                      <a:pPr marL="0" marR="0">
                        <a:lnSpc>
                          <a:spcPts val="1200"/>
                        </a:lnSpc>
                        <a:spcBef>
                          <a:spcPts val="400"/>
                        </a:spcBef>
                        <a:spcAft>
                          <a:spcPts val="400"/>
                        </a:spcAft>
                      </a:pPr>
                      <a:endParaRPr lang="en-US" sz="1400" baseline="0" dirty="0">
                        <a:effectLst/>
                        <a:latin typeface="Arial" panose="020C0503030203020204" pitchFamily="34" charset="0"/>
                        <a:ea typeface="方正兰亭黑简体" panose="02000000000000000000" pitchFamily="2" charset="-122"/>
                        <a:cs typeface="Arial" panose="020B0604020202020204" pitchFamily="34" charset="0"/>
                      </a:endParaRPr>
                    </a:p>
                  </a:txBody>
                  <a:tcPr marL="68580" marR="68580" marT="0"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fontAlgn="ctr">
                        <a:lnSpc>
                          <a:spcPct val="100000"/>
                        </a:lnSpc>
                        <a:spcBef>
                          <a:spcPts val="400"/>
                        </a:spcBef>
                        <a:spcAft>
                          <a:spcPts val="400"/>
                        </a:spcAft>
                      </a:pPr>
                      <a:r>
                        <a:rPr lang="en-US" sz="1400" dirty="0">
                          <a:latin typeface="Huawei Sans" panose="020C0503030203020204" pitchFamily="34" charset="0"/>
                        </a:rPr>
                        <a:t>End-of-day batch</a:t>
                      </a:r>
                      <a:endParaRPr lang="en-US" sz="1400" baseline="0" dirty="0">
                        <a:effectLst/>
                        <a:latin typeface="Huawei Sans" panose="020C0503030203020204" pitchFamily="34" charset="0"/>
                        <a:ea typeface="方正兰亭黑简体" panose="02000000000000000000" pitchFamily="2" charset="-122"/>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fontAlgn="ctr">
                        <a:lnSpc>
                          <a:spcPct val="100000"/>
                        </a:lnSpc>
                        <a:spcBef>
                          <a:spcPts val="400"/>
                        </a:spcBef>
                        <a:spcAft>
                          <a:spcPts val="400"/>
                        </a:spcAft>
                      </a:pPr>
                      <a:r>
                        <a:rPr lang="en-US" sz="1400" dirty="0">
                          <a:latin typeface="Huawei Sans" panose="020C0503030203020204" pitchFamily="34" charset="0"/>
                        </a:rPr>
                        <a:t>Bandwidth-sensitive</a:t>
                      </a:r>
                      <a:endParaRPr lang="en-US" sz="1400" baseline="0" dirty="0">
                        <a:effectLst/>
                        <a:latin typeface="Huawei Sans" panose="020C0503030203020204" pitchFamily="34" charset="0"/>
                        <a:ea typeface="方正兰亭黑简体" panose="02000000000000000000" pitchFamily="2" charset="-122"/>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fontAlgn="ctr">
                        <a:lnSpc>
                          <a:spcPct val="100000"/>
                        </a:lnSpc>
                        <a:spcBef>
                          <a:spcPts val="400"/>
                        </a:spcBef>
                        <a:spcAft>
                          <a:spcPts val="400"/>
                        </a:spcAft>
                      </a:pPr>
                      <a:r>
                        <a:rPr lang="en-US" sz="1400" dirty="0">
                          <a:latin typeface="Huawei Sans" panose="020C0503030203020204" pitchFamily="34" charset="0"/>
                        </a:rPr>
                        <a:t>Head office</a:t>
                      </a:r>
                      <a:endParaRPr lang="en-US" sz="1400" baseline="0" dirty="0">
                        <a:effectLst/>
                        <a:latin typeface="Huawei Sans" panose="020C0503030203020204" pitchFamily="34" charset="0"/>
                        <a:ea typeface="方正兰亭黑简体" panose="02000000000000000000" pitchFamily="2" charset="-122"/>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824518222"/>
                  </a:ext>
                </a:extLst>
              </a:tr>
              <a:tr h="412559">
                <a:tc vMerge="1">
                  <a:txBody>
                    <a:bodyPr/>
                    <a:lstStyle/>
                    <a:p>
                      <a:pPr marL="0" marR="0">
                        <a:lnSpc>
                          <a:spcPts val="1200"/>
                        </a:lnSpc>
                        <a:spcBef>
                          <a:spcPts val="400"/>
                        </a:spcBef>
                        <a:spcAft>
                          <a:spcPts val="400"/>
                        </a:spcAft>
                      </a:pPr>
                      <a:endParaRPr lang="en-US" sz="1400" baseline="0" dirty="0">
                        <a:effectLst/>
                        <a:latin typeface="Arial" panose="020C0503030203020204" pitchFamily="34" charset="0"/>
                        <a:ea typeface="方正兰亭黑简体" panose="02000000000000000000" pitchFamily="2" charset="-122"/>
                        <a:cs typeface="Arial" panose="020B0604020202020204" pitchFamily="34" charset="0"/>
                      </a:endParaRPr>
                    </a:p>
                  </a:txBody>
                  <a:tcPr marL="68580" marR="68580" marT="0"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fontAlgn="ctr">
                        <a:lnSpc>
                          <a:spcPct val="100000"/>
                        </a:lnSpc>
                        <a:spcBef>
                          <a:spcPts val="400"/>
                        </a:spcBef>
                        <a:spcAft>
                          <a:spcPts val="400"/>
                        </a:spcAft>
                      </a:pPr>
                      <a:r>
                        <a:rPr lang="en-US" sz="1400" kern="1200" dirty="0">
                          <a:solidFill>
                            <a:schemeClr val="tx1"/>
                          </a:solidFill>
                          <a:latin typeface="Huawei Sans" panose="020C0503030203020204" pitchFamily="34" charset="0"/>
                          <a:ea typeface="+mn-ea"/>
                          <a:cs typeface="+mn-cs"/>
                        </a:rPr>
                        <a:t>O&amp;M management</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fontAlgn="ctr">
                        <a:lnSpc>
                          <a:spcPct val="100000"/>
                        </a:lnSpc>
                        <a:spcBef>
                          <a:spcPts val="400"/>
                        </a:spcBef>
                        <a:spcAft>
                          <a:spcPts val="400"/>
                        </a:spcAft>
                      </a:pPr>
                      <a:r>
                        <a:rPr lang="en-US" sz="1400" kern="1200" dirty="0">
                          <a:solidFill>
                            <a:schemeClr val="tx1"/>
                          </a:solidFill>
                          <a:latin typeface="Huawei Sans" panose="020C0503030203020204" pitchFamily="34" charset="0"/>
                          <a:ea typeface="+mn-ea"/>
                          <a:cs typeface="+mn-cs"/>
                        </a:rPr>
                        <a:t>Delay-sensitive</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fontAlgn="ctr">
                        <a:lnSpc>
                          <a:spcPct val="100000"/>
                        </a:lnSpc>
                        <a:spcBef>
                          <a:spcPts val="400"/>
                        </a:spcBef>
                        <a:spcAft>
                          <a:spcPts val="400"/>
                        </a:spcAft>
                      </a:pPr>
                      <a:r>
                        <a:rPr lang="en-US" sz="1400" dirty="0">
                          <a:latin typeface="Huawei Sans" panose="020C0503030203020204" pitchFamily="34" charset="0"/>
                        </a:rPr>
                        <a:t>O&amp;M terminal</a:t>
                      </a:r>
                      <a:endParaRPr lang="en-US" sz="1400" baseline="0" dirty="0">
                        <a:effectLst/>
                        <a:latin typeface="Huawei Sans" panose="020C0503030203020204" pitchFamily="34" charset="0"/>
                        <a:ea typeface="方正兰亭黑简体" panose="02000000000000000000" pitchFamily="2" charset="-122"/>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3845451020"/>
                  </a:ext>
                </a:extLst>
              </a:tr>
              <a:tr h="412559">
                <a:tc vMerge="1">
                  <a:txBody>
                    <a:bodyPr/>
                    <a:lstStyle/>
                    <a:p>
                      <a:pPr marL="0" marR="0">
                        <a:lnSpc>
                          <a:spcPts val="1200"/>
                        </a:lnSpc>
                        <a:spcBef>
                          <a:spcPts val="400"/>
                        </a:spcBef>
                        <a:spcAft>
                          <a:spcPts val="400"/>
                        </a:spcAft>
                      </a:pPr>
                      <a:endParaRPr lang="en-US" sz="1400" baseline="0" dirty="0">
                        <a:effectLst/>
                        <a:latin typeface="Arial" panose="020C0503030203020204" pitchFamily="34" charset="0"/>
                        <a:ea typeface="方正兰亭黑简体" panose="02000000000000000000" pitchFamily="2" charset="-122"/>
                        <a:cs typeface="Arial" panose="020B0604020202020204" pitchFamily="34" charset="0"/>
                      </a:endParaRPr>
                    </a:p>
                  </a:txBody>
                  <a:tcPr marL="68580" marR="68580" marT="0"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fontAlgn="ctr">
                        <a:lnSpc>
                          <a:spcPct val="100000"/>
                        </a:lnSpc>
                        <a:spcBef>
                          <a:spcPts val="400"/>
                        </a:spcBef>
                        <a:spcAft>
                          <a:spcPts val="400"/>
                        </a:spcAft>
                      </a:pPr>
                      <a:r>
                        <a:rPr lang="en-US" sz="1400" kern="1200" dirty="0">
                          <a:solidFill>
                            <a:schemeClr val="tx1"/>
                          </a:solidFill>
                          <a:latin typeface="Huawei Sans" panose="020C0503030203020204" pitchFamily="34" charset="0"/>
                          <a:ea typeface="+mn-ea"/>
                          <a:cs typeface="+mn-cs"/>
                        </a:rPr>
                        <a:t>Operation management</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fontAlgn="ctr">
                        <a:lnSpc>
                          <a:spcPct val="100000"/>
                        </a:lnSpc>
                        <a:spcBef>
                          <a:spcPts val="400"/>
                        </a:spcBef>
                        <a:spcAft>
                          <a:spcPts val="400"/>
                        </a:spcAft>
                      </a:pPr>
                      <a:r>
                        <a:rPr lang="en-US" altLang="zh-CN" sz="1400" kern="1200" dirty="0">
                          <a:solidFill>
                            <a:schemeClr val="tx1"/>
                          </a:solidFill>
                          <a:latin typeface="Huawei Sans" panose="020C0503030203020204" pitchFamily="34" charset="0"/>
                          <a:ea typeface="+mn-ea"/>
                          <a:cs typeface="+mn-cs"/>
                        </a:rPr>
                        <a:t>High requirements for rapid response</a:t>
                      </a:r>
                      <a:r>
                        <a:rPr lang="en-US" sz="1400" kern="1200" dirty="0">
                          <a:solidFill>
                            <a:schemeClr val="tx1"/>
                          </a:solidFill>
                          <a:latin typeface="Huawei Sans" panose="020C0503030203020204" pitchFamily="34" charset="0"/>
                          <a:ea typeface="+mn-ea"/>
                          <a:cs typeface="+mn-cs"/>
                        </a:rPr>
                        <a:t>, bandwidth-sensitive</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fontAlgn="ctr">
                        <a:lnSpc>
                          <a:spcPct val="100000"/>
                        </a:lnSpc>
                        <a:spcBef>
                          <a:spcPts val="400"/>
                        </a:spcBef>
                        <a:spcAft>
                          <a:spcPts val="400"/>
                        </a:spcAft>
                      </a:pPr>
                      <a:r>
                        <a:rPr lang="en-US" sz="1400" dirty="0">
                          <a:latin typeface="Huawei Sans" panose="020C0503030203020204" pitchFamily="34" charset="0"/>
                        </a:rPr>
                        <a:t>Office terminal</a:t>
                      </a:r>
                      <a:endParaRPr lang="en-US" sz="1400" baseline="0" dirty="0">
                        <a:effectLst/>
                        <a:latin typeface="Huawei Sans" panose="020C0503030203020204" pitchFamily="34" charset="0"/>
                        <a:ea typeface="方正兰亭黑简体" panose="02000000000000000000" pitchFamily="2" charset="-122"/>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4205846780"/>
                  </a:ext>
                </a:extLst>
              </a:tr>
              <a:tr h="412559">
                <a:tc vMerge="1">
                  <a:txBody>
                    <a:bodyPr/>
                    <a:lstStyle/>
                    <a:p>
                      <a:pPr marL="0" marR="0">
                        <a:lnSpc>
                          <a:spcPts val="1200"/>
                        </a:lnSpc>
                        <a:spcBef>
                          <a:spcPts val="400"/>
                        </a:spcBef>
                        <a:spcAft>
                          <a:spcPts val="400"/>
                        </a:spcAft>
                      </a:pPr>
                      <a:endParaRPr lang="en-US" sz="1400" baseline="0" dirty="0">
                        <a:effectLst/>
                        <a:latin typeface="Arial" panose="020C0503030203020204" pitchFamily="34" charset="0"/>
                        <a:ea typeface="方正兰亭黑简体" panose="02000000000000000000" pitchFamily="2" charset="-122"/>
                        <a:cs typeface="Arial" panose="020B0604020202020204" pitchFamily="34" charset="0"/>
                      </a:endParaRPr>
                    </a:p>
                  </a:txBody>
                  <a:tcPr marL="68580" marR="68580" marT="0"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fontAlgn="ctr">
                        <a:lnSpc>
                          <a:spcPct val="100000"/>
                        </a:lnSpc>
                        <a:spcBef>
                          <a:spcPts val="400"/>
                        </a:spcBef>
                        <a:spcAft>
                          <a:spcPts val="400"/>
                        </a:spcAft>
                      </a:pPr>
                      <a:r>
                        <a:rPr lang="en-US" sz="1400" dirty="0">
                          <a:latin typeface="Huawei Sans" panose="020C0503030203020204" pitchFamily="34" charset="0"/>
                        </a:rPr>
                        <a:t>OA</a:t>
                      </a:r>
                      <a:endParaRPr lang="en-US" sz="1400" baseline="0" dirty="0">
                        <a:effectLst/>
                        <a:latin typeface="Huawei Sans" panose="020C0503030203020204" pitchFamily="34" charset="0"/>
                        <a:ea typeface="方正兰亭黑简体" panose="02000000000000000000" pitchFamily="2" charset="-122"/>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fontAlgn="ctr">
                        <a:lnSpc>
                          <a:spcPct val="100000"/>
                        </a:lnSpc>
                        <a:spcBef>
                          <a:spcPts val="400"/>
                        </a:spcBef>
                        <a:spcAft>
                          <a:spcPts val="400"/>
                        </a:spcAft>
                      </a:pPr>
                      <a:r>
                        <a:rPr lang="en-US" sz="1400" dirty="0">
                          <a:latin typeface="Huawei Sans" panose="020C0503030203020204" pitchFamily="34" charset="0"/>
                        </a:rPr>
                        <a:t>Delay-insensitive</a:t>
                      </a:r>
                      <a:endParaRPr lang="en-US" sz="1400" baseline="0" dirty="0">
                        <a:effectLst/>
                        <a:latin typeface="Huawei Sans" panose="020C0503030203020204" pitchFamily="34" charset="0"/>
                        <a:ea typeface="方正兰亭黑简体" panose="02000000000000000000" pitchFamily="2" charset="-122"/>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fontAlgn="ctr">
                        <a:lnSpc>
                          <a:spcPct val="100000"/>
                        </a:lnSpc>
                        <a:spcBef>
                          <a:spcPts val="400"/>
                        </a:spcBef>
                        <a:spcAft>
                          <a:spcPts val="400"/>
                        </a:spcAft>
                      </a:pPr>
                      <a:r>
                        <a:rPr lang="en-US" sz="1400" dirty="0">
                          <a:latin typeface="Huawei Sans" panose="020C0503030203020204" pitchFamily="34" charset="0"/>
                        </a:rPr>
                        <a:t>Office terminal</a:t>
                      </a:r>
                      <a:endParaRPr lang="en-US" sz="1400" baseline="0" dirty="0">
                        <a:effectLst/>
                        <a:latin typeface="Huawei Sans" panose="020C0503030203020204" pitchFamily="34" charset="0"/>
                        <a:ea typeface="方正兰亭黑简体" panose="02000000000000000000" pitchFamily="2" charset="-122"/>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3884447138"/>
                  </a:ext>
                </a:extLst>
              </a:tr>
              <a:tr h="412559">
                <a:tc>
                  <a:txBody>
                    <a:bodyPr/>
                    <a:lstStyle/>
                    <a:p>
                      <a:pPr marL="0" marR="0" fontAlgn="ctr">
                        <a:lnSpc>
                          <a:spcPct val="100000"/>
                        </a:lnSpc>
                        <a:spcBef>
                          <a:spcPts val="400"/>
                        </a:spcBef>
                        <a:spcAft>
                          <a:spcPts val="400"/>
                        </a:spcAft>
                      </a:pPr>
                      <a:r>
                        <a:rPr lang="en-US" sz="1400" dirty="0">
                          <a:latin typeface="Huawei Sans" panose="020C0503030203020204" pitchFamily="34" charset="0"/>
                        </a:rPr>
                        <a:t>Voice</a:t>
                      </a:r>
                      <a:endParaRPr lang="en-US" sz="1400" baseline="0" dirty="0">
                        <a:effectLst/>
                        <a:latin typeface="Huawei Sans" panose="020C0503030203020204" pitchFamily="34" charset="0"/>
                        <a:ea typeface="方正兰亭黑简体" panose="02000000000000000000" pitchFamily="2" charset="-122"/>
                        <a:cs typeface="Arial" panose="020B0604020202020204" pitchFamily="34" charset="0"/>
                      </a:endParaRPr>
                    </a:p>
                  </a:txBody>
                  <a:tcPr marL="68580" marR="68580" marT="0"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fontAlgn="ctr">
                        <a:lnSpc>
                          <a:spcPct val="100000"/>
                        </a:lnSpc>
                        <a:spcBef>
                          <a:spcPts val="400"/>
                        </a:spcBef>
                        <a:spcAft>
                          <a:spcPts val="400"/>
                        </a:spcAft>
                      </a:pPr>
                      <a:r>
                        <a:rPr lang="en-US" sz="1400" dirty="0">
                          <a:latin typeface="Huawei Sans" panose="020C0503030203020204" pitchFamily="34" charset="0"/>
                        </a:rPr>
                        <a:t>VoIP service</a:t>
                      </a:r>
                      <a:endParaRPr lang="en-US" sz="1400" baseline="0" dirty="0">
                        <a:effectLst/>
                        <a:latin typeface="Huawei Sans" panose="020C0503030203020204" pitchFamily="34" charset="0"/>
                        <a:ea typeface="方正兰亭黑简体" panose="02000000000000000000" pitchFamily="2" charset="-122"/>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fontAlgn="ctr">
                        <a:lnSpc>
                          <a:spcPct val="100000"/>
                        </a:lnSpc>
                        <a:spcBef>
                          <a:spcPts val="400"/>
                        </a:spcBef>
                        <a:spcAft>
                          <a:spcPts val="400"/>
                        </a:spcAft>
                      </a:pPr>
                      <a:r>
                        <a:rPr lang="en-US" sz="1400" dirty="0">
                          <a:latin typeface="Huawei Sans" panose="020C0503030203020204" pitchFamily="34" charset="0"/>
                        </a:rPr>
                        <a:t>Sensitive to delay and jitter</a:t>
                      </a:r>
                      <a:endParaRPr lang="en-US" sz="1400" baseline="0" dirty="0">
                        <a:effectLst/>
                        <a:latin typeface="Huawei Sans" panose="020C0503030203020204" pitchFamily="34" charset="0"/>
                        <a:ea typeface="方正兰亭黑简体" panose="02000000000000000000" pitchFamily="2" charset="-122"/>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fontAlgn="ctr">
                        <a:lnSpc>
                          <a:spcPct val="100000"/>
                        </a:lnSpc>
                        <a:spcBef>
                          <a:spcPts val="400"/>
                        </a:spcBef>
                        <a:spcAft>
                          <a:spcPts val="400"/>
                        </a:spcAft>
                      </a:pPr>
                      <a:r>
                        <a:rPr lang="en-US" sz="1400" dirty="0">
                          <a:latin typeface="Huawei Sans" panose="020C0503030203020204" pitchFamily="34" charset="0"/>
                        </a:rPr>
                        <a:t>Conference and customer service</a:t>
                      </a:r>
                      <a:endParaRPr lang="en-US" sz="1400" baseline="0" dirty="0">
                        <a:effectLst/>
                        <a:latin typeface="Huawei Sans" panose="020C0503030203020204" pitchFamily="34" charset="0"/>
                        <a:ea typeface="方正兰亭黑简体" panose="02000000000000000000" pitchFamily="2" charset="-122"/>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3"/>
                  </a:ext>
                </a:extLst>
              </a:tr>
              <a:tr h="412559">
                <a:tc>
                  <a:txBody>
                    <a:bodyPr/>
                    <a:lstStyle/>
                    <a:p>
                      <a:pPr marL="0" marR="0" fontAlgn="ctr">
                        <a:lnSpc>
                          <a:spcPct val="100000"/>
                        </a:lnSpc>
                        <a:spcBef>
                          <a:spcPts val="400"/>
                        </a:spcBef>
                        <a:spcAft>
                          <a:spcPts val="400"/>
                        </a:spcAft>
                      </a:pPr>
                      <a:r>
                        <a:rPr lang="en-US" sz="1400" dirty="0">
                          <a:latin typeface="Huawei Sans" panose="020C0503030203020204" pitchFamily="34" charset="0"/>
                        </a:rPr>
                        <a:t>Video</a:t>
                      </a:r>
                      <a:endParaRPr lang="en-US" sz="1400" baseline="0" dirty="0">
                        <a:effectLst/>
                        <a:latin typeface="Huawei Sans" panose="020C0503030203020204" pitchFamily="34" charset="0"/>
                        <a:ea typeface="方正兰亭黑简体" panose="02000000000000000000" pitchFamily="2" charset="-122"/>
                        <a:cs typeface="Arial" panose="020B0604020202020204" pitchFamily="34" charset="0"/>
                      </a:endParaRPr>
                    </a:p>
                  </a:txBody>
                  <a:tcPr marL="68580" marR="68580" marT="0"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marL="0" marR="0" fontAlgn="ctr">
                        <a:lnSpc>
                          <a:spcPct val="100000"/>
                        </a:lnSpc>
                        <a:spcBef>
                          <a:spcPts val="400"/>
                        </a:spcBef>
                        <a:spcAft>
                          <a:spcPts val="400"/>
                        </a:spcAft>
                      </a:pPr>
                      <a:r>
                        <a:rPr lang="en-US" sz="1400" dirty="0">
                          <a:latin typeface="Huawei Sans" panose="020C0503030203020204" pitchFamily="34" charset="0"/>
                        </a:rPr>
                        <a:t>Video</a:t>
                      </a:r>
                      <a:endParaRPr lang="en-US" sz="1400" baseline="0" dirty="0">
                        <a:effectLst/>
                        <a:latin typeface="Huawei Sans" panose="020C0503030203020204" pitchFamily="34" charset="0"/>
                        <a:ea typeface="方正兰亭黑简体" panose="02000000000000000000" pitchFamily="2" charset="-122"/>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marL="0" marR="0" fontAlgn="ctr">
                        <a:lnSpc>
                          <a:spcPct val="100000"/>
                        </a:lnSpc>
                        <a:spcBef>
                          <a:spcPts val="400"/>
                        </a:spcBef>
                        <a:spcAft>
                          <a:spcPts val="400"/>
                        </a:spcAft>
                      </a:pPr>
                      <a:r>
                        <a:rPr lang="en-US" sz="1400" dirty="0">
                          <a:latin typeface="Huawei Sans" panose="020C0503030203020204" pitchFamily="34" charset="0"/>
                        </a:rPr>
                        <a:t>Sensitive to delay and jitter</a:t>
                      </a:r>
                      <a:endParaRPr lang="en-US" sz="1400" baseline="0" dirty="0">
                        <a:effectLst/>
                        <a:latin typeface="Huawei Sans" panose="020C0503030203020204" pitchFamily="34" charset="0"/>
                        <a:ea typeface="方正兰亭黑简体" panose="02000000000000000000" pitchFamily="2" charset="-122"/>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marL="0" marR="0" fontAlgn="ctr">
                        <a:lnSpc>
                          <a:spcPct val="100000"/>
                        </a:lnSpc>
                        <a:spcBef>
                          <a:spcPts val="400"/>
                        </a:spcBef>
                        <a:spcAft>
                          <a:spcPts val="400"/>
                        </a:spcAft>
                      </a:pPr>
                      <a:r>
                        <a:rPr lang="en-US" sz="1400" dirty="0">
                          <a:latin typeface="Huawei Sans" panose="020C0503030203020204" pitchFamily="34" charset="0"/>
                        </a:rPr>
                        <a:t>Videoconferencing and surveillance</a:t>
                      </a:r>
                      <a:endParaRPr lang="en-US" sz="1400" baseline="0" dirty="0">
                        <a:effectLst/>
                        <a:latin typeface="Huawei Sans" panose="020C0503030203020204" pitchFamily="34" charset="0"/>
                        <a:ea typeface="方正兰亭黑简体" panose="02000000000000000000" pitchFamily="2" charset="-122"/>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4"/>
                  </a:ext>
                </a:extLst>
              </a:tr>
            </a:tbl>
          </a:graphicData>
        </a:graphic>
      </p:graphicFrame>
    </p:spTree>
    <p:extLst>
      <p:ext uri="{BB962C8B-B14F-4D97-AF65-F5344CB8AC3E}">
        <p14:creationId xmlns:p14="http://schemas.microsoft.com/office/powerpoint/2010/main" val="53361142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ctrTitle"/>
          </p:nvPr>
        </p:nvSpPr>
        <p:spPr bwMode="gray"/>
        <p:txBody>
          <a:bodyPr wrap="square">
            <a:noAutofit/>
          </a:bodyPr>
          <a:lstStyle/>
          <a:p>
            <a:pPr fontAlgn="ctr">
              <a:lnSpc>
                <a:spcPct val="100000"/>
              </a:lnSpc>
            </a:pPr>
            <a:r>
              <a:rPr lang="en-US" dirty="0"/>
              <a:t>Huawei CloudWAN Solution Design Practice (Financial Scenario)</a:t>
            </a:r>
            <a:endParaRPr lang="en-US" altLang="zh-CN" dirty="0">
              <a:latin typeface="Huawei Sans" panose="020C0503030203020204" pitchFamily="34" charset="0"/>
              <a:sym typeface="Huawei Sans" panose="020C0503030203020204" pitchFamily="34" charset="0"/>
            </a:endParaRPr>
          </a:p>
        </p:txBody>
      </p:sp>
    </p:spTree>
    <p:extLst>
      <p:ext uri="{BB962C8B-B14F-4D97-AF65-F5344CB8AC3E}">
        <p14:creationId xmlns:p14="http://schemas.microsoft.com/office/powerpoint/2010/main" val="2080284858"/>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gray"/>
        <p:txBody>
          <a:bodyPr wrap="square">
            <a:noAutofit/>
          </a:bodyPr>
          <a:lstStyle/>
          <a:p>
            <a:r>
              <a:rPr lang="en-US" dirty="0">
                <a:solidFill>
                  <a:schemeClr val="bg1">
                    <a:lumMod val="50000"/>
                  </a:schemeClr>
                </a:solidFill>
                <a:latin typeface="Huawei Sans" panose="020C0503030203020204" pitchFamily="34" charset="0"/>
              </a:rPr>
              <a:t>Financial Industry Background</a:t>
            </a:r>
            <a:endParaRPr lang="en-US" altLang="zh-CN" dirty="0">
              <a:solidFill>
                <a:schemeClr val="bg1">
                  <a:lumMod val="50000"/>
                </a:schemeClr>
              </a:solidFill>
              <a:latin typeface="Huawei Sans" panose="020C0503030203020204" pitchFamily="34" charset="0"/>
            </a:endParaRPr>
          </a:p>
          <a:p>
            <a:r>
              <a:rPr lang="en-US" b="1" dirty="0">
                <a:latin typeface="Huawei Sans" panose="020C0503030203020204" pitchFamily="34" charset="0"/>
              </a:rPr>
              <a:t>Financial Cloud Backbone Network Design Overview</a:t>
            </a:r>
            <a:endParaRPr lang="en-US" altLang="zh-CN" b="1" dirty="0">
              <a:latin typeface="Huawei Sans" panose="020C0503030203020204" pitchFamily="34" charset="0"/>
            </a:endParaRPr>
          </a:p>
          <a:p>
            <a:pPr lvl="1">
              <a:buSzPct val="50000"/>
              <a:buFont typeface="Wingdings" panose="05000000000000000000" pitchFamily="2" charset="2"/>
              <a:buChar char="n"/>
            </a:pPr>
            <a:r>
              <a:rPr lang="en-US" sz="2000" dirty="0">
                <a:latin typeface="Huawei Sans" panose="020C0503030203020204" pitchFamily="34" charset="0"/>
              </a:rPr>
              <a:t>Financial Cloud Backbone Network Design Overview</a:t>
            </a:r>
            <a:endParaRPr lang="en-US" altLang="zh-CN" sz="2000" dirty="0">
              <a:latin typeface="Huawei Sans" panose="020C0503030203020204" pitchFamily="34" charset="0"/>
            </a:endParaRPr>
          </a:p>
          <a:p>
            <a:pPr lvl="1"/>
            <a:r>
              <a:rPr lang="en-US" dirty="0">
                <a:solidFill>
                  <a:schemeClr val="bg1">
                    <a:lumMod val="50000"/>
                  </a:schemeClr>
                </a:solidFill>
                <a:latin typeface="Huawei Sans" panose="020C0503030203020204" pitchFamily="34" charset="0"/>
              </a:rPr>
              <a:t>Basic Design for the Financial Cloud Backbone Network</a:t>
            </a:r>
            <a:endParaRPr lang="en-US" altLang="zh-CN" dirty="0">
              <a:solidFill>
                <a:schemeClr val="bg1">
                  <a:lumMod val="50000"/>
                </a:schemeClr>
              </a:solidFill>
              <a:latin typeface="Huawei Sans" panose="020C0503030203020204" pitchFamily="34" charset="0"/>
            </a:endParaRPr>
          </a:p>
          <a:p>
            <a:pPr lvl="1"/>
            <a:r>
              <a:rPr lang="en-US" dirty="0">
                <a:solidFill>
                  <a:schemeClr val="bg1">
                    <a:lumMod val="50000"/>
                  </a:schemeClr>
                </a:solidFill>
                <a:latin typeface="Huawei Sans" panose="020C0503030203020204" pitchFamily="34" charset="0"/>
              </a:rPr>
              <a:t>Tunnel and VPN Design for the Financial Cloud Backbone Network</a:t>
            </a:r>
            <a:endParaRPr lang="en-US" altLang="zh-CN" dirty="0">
              <a:solidFill>
                <a:schemeClr val="bg1">
                  <a:lumMod val="50000"/>
                </a:schemeClr>
              </a:solidFill>
              <a:latin typeface="Huawei Sans" panose="020C0503030203020204" pitchFamily="34" charset="0"/>
            </a:endParaRPr>
          </a:p>
          <a:p>
            <a:pPr lvl="1"/>
            <a:r>
              <a:rPr lang="en-US" dirty="0">
                <a:solidFill>
                  <a:schemeClr val="bg1">
                    <a:lumMod val="50000"/>
                  </a:schemeClr>
                </a:solidFill>
                <a:latin typeface="Huawei Sans" panose="020C0503030203020204" pitchFamily="34" charset="0"/>
              </a:rPr>
              <a:t>SLA and Reliability Design for the Financial Cloud Backbone Network</a:t>
            </a:r>
            <a:endParaRPr lang="en-US" altLang="zh-CN" dirty="0">
              <a:solidFill>
                <a:schemeClr val="bg1">
                  <a:lumMod val="50000"/>
                </a:schemeClr>
              </a:solidFill>
              <a:latin typeface="Huawei Sans" panose="020C0503030203020204" pitchFamily="34" charset="0"/>
            </a:endParaRPr>
          </a:p>
          <a:p>
            <a:pPr lvl="1"/>
            <a:r>
              <a:rPr lang="en-US" dirty="0">
                <a:solidFill>
                  <a:schemeClr val="bg1">
                    <a:lumMod val="50000"/>
                  </a:schemeClr>
                </a:solidFill>
                <a:latin typeface="Huawei Sans" panose="020C0503030203020204" pitchFamily="34" charset="0"/>
              </a:rPr>
              <a:t>Optimization and O&amp;M Design for the Financial Cloud Backbone Network</a:t>
            </a:r>
            <a:endParaRPr lang="en-US" altLang="zh-CN" dirty="0">
              <a:solidFill>
                <a:schemeClr val="bg1">
                  <a:lumMod val="50000"/>
                </a:schemeClr>
              </a:solidFill>
              <a:latin typeface="Huawei Sans" panose="020C0503030203020204" pitchFamily="34" charset="0"/>
            </a:endParaRPr>
          </a:p>
          <a:p>
            <a:r>
              <a:rPr lang="en-US" dirty="0">
                <a:solidFill>
                  <a:schemeClr val="bg1">
                    <a:lumMod val="50000"/>
                  </a:schemeClr>
                </a:solidFill>
                <a:latin typeface="Huawei Sans" panose="020C0503030203020204" pitchFamily="34" charset="0"/>
              </a:rPr>
              <a:t>Financial Cloud Backbone Network Design Cases</a:t>
            </a:r>
            <a:endParaRPr lang="en-US" altLang="zh-CN" dirty="0">
              <a:solidFill>
                <a:schemeClr val="bg1">
                  <a:lumMod val="50000"/>
                </a:schemeClr>
              </a:solidFill>
              <a:latin typeface="Huawei Sans" panose="020C0503030203020204" pitchFamily="34" charset="0"/>
            </a:endParaRPr>
          </a:p>
        </p:txBody>
      </p:sp>
    </p:spTree>
    <p:extLst>
      <p:ext uri="{BB962C8B-B14F-4D97-AF65-F5344CB8AC3E}">
        <p14:creationId xmlns:p14="http://schemas.microsoft.com/office/powerpoint/2010/main" val="225077405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F4A87B3B-2340-4863-9DAF-435042352A72}"/>
              </a:ext>
            </a:extLst>
          </p:cNvPr>
          <p:cNvSpPr>
            <a:spLocks noGrp="1"/>
          </p:cNvSpPr>
          <p:nvPr>
            <p:ph type="title"/>
          </p:nvPr>
        </p:nvSpPr>
        <p:spPr bwMode="gray">
          <a:xfrm>
            <a:off x="455612" y="447468"/>
            <a:ext cx="11293475" cy="497095"/>
          </a:xfrm>
        </p:spPr>
        <p:txBody>
          <a:bodyPr wrap="square">
            <a:noAutofit/>
          </a:bodyPr>
          <a:lstStyle/>
          <a:p>
            <a:r>
              <a:rPr lang="en-US" dirty="0"/>
              <a:t>Financial Cloud Backbone Network Design Objectives</a:t>
            </a:r>
          </a:p>
        </p:txBody>
      </p:sp>
      <p:sp>
        <p:nvSpPr>
          <p:cNvPr id="12" name="Text Placeholder 11">
            <a:extLst>
              <a:ext uri="{FF2B5EF4-FFF2-40B4-BE49-F238E27FC236}">
                <a16:creationId xmlns="" xmlns:a16="http://schemas.microsoft.com/office/drawing/2014/main" id="{77C6B04B-7742-4268-AA57-8AA9078225B5}"/>
              </a:ext>
            </a:extLst>
          </p:cNvPr>
          <p:cNvSpPr>
            <a:spLocks noGrp="1"/>
          </p:cNvSpPr>
          <p:nvPr>
            <p:ph type="body" sz="quarter" idx="10"/>
          </p:nvPr>
        </p:nvSpPr>
        <p:spPr bwMode="gray">
          <a:xfrm>
            <a:off x="455612" y="1052513"/>
            <a:ext cx="11293475" cy="4875212"/>
          </a:xfrm>
        </p:spPr>
        <p:txBody>
          <a:bodyPr wrap="square">
            <a:noAutofit/>
          </a:bodyPr>
          <a:lstStyle/>
          <a:p>
            <a:r>
              <a:rPr lang="en-US" sz="1600" dirty="0"/>
              <a:t>Based on the future-oriented design concept, the design objectives of the financial cloud backbone network are as follows:</a:t>
            </a:r>
            <a:endParaRPr lang="en-US" altLang="zh-CN" sz="1600" dirty="0"/>
          </a:p>
        </p:txBody>
      </p:sp>
      <p:grpSp>
        <p:nvGrpSpPr>
          <p:cNvPr id="5" name="Group 4">
            <a:extLst>
              <a:ext uri="{FF2B5EF4-FFF2-40B4-BE49-F238E27FC236}">
                <a16:creationId xmlns="" xmlns:a16="http://schemas.microsoft.com/office/drawing/2014/main" id="{72831981-B625-4760-97DE-347EF6826D2D}"/>
              </a:ext>
            </a:extLst>
          </p:cNvPr>
          <p:cNvGrpSpPr/>
          <p:nvPr/>
        </p:nvGrpSpPr>
        <p:grpSpPr bwMode="gray">
          <a:xfrm>
            <a:off x="5486202" y="2222265"/>
            <a:ext cx="6225509" cy="3699853"/>
            <a:chOff x="5505252" y="2222265"/>
            <a:chExt cx="6225509" cy="3699853"/>
          </a:xfrm>
        </p:grpSpPr>
        <p:sp>
          <p:nvSpPr>
            <p:cNvPr id="217" name="梯形 41">
              <a:extLst>
                <a:ext uri="{FF2B5EF4-FFF2-40B4-BE49-F238E27FC236}">
                  <a16:creationId xmlns="" xmlns:a16="http://schemas.microsoft.com/office/drawing/2014/main" id="{1DED0315-DD29-4049-A04E-AD47E1FC3359}"/>
                </a:ext>
              </a:extLst>
            </p:cNvPr>
            <p:cNvSpPr/>
            <p:nvPr/>
          </p:nvSpPr>
          <p:spPr bwMode="gray">
            <a:xfrm>
              <a:off x="6000515" y="3813991"/>
              <a:ext cx="5226286" cy="1847465"/>
            </a:xfrm>
            <a:prstGeom prst="trapezoid">
              <a:avLst>
                <a:gd name="adj" fmla="val 75739"/>
              </a:avLst>
            </a:prstGeom>
            <a:gradFill flip="none" rotWithShape="1">
              <a:gsLst>
                <a:gs pos="0">
                  <a:schemeClr val="bg1"/>
                </a:gs>
                <a:gs pos="100000">
                  <a:srgbClr val="94DAE2">
                    <a:alpha val="26000"/>
                  </a:srgbClr>
                </a:gs>
              </a:gsLst>
              <a:lin ang="5400000" scaled="1"/>
              <a:tileRect/>
            </a:gra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solidFill>
                  <a:prstClr val="white"/>
                </a:solidFill>
                <a:latin typeface="Huawei Sans" panose="020C0503030203020204" pitchFamily="34" charset="0"/>
                <a:sym typeface="Huawei Sans" panose="020C0503030203020204" pitchFamily="34" charset="0"/>
              </a:endParaRPr>
            </a:p>
          </p:txBody>
        </p:sp>
        <p:pic>
          <p:nvPicPr>
            <p:cNvPr id="218" name="图片 24">
              <a:extLst>
                <a:ext uri="{FF2B5EF4-FFF2-40B4-BE49-F238E27FC236}">
                  <a16:creationId xmlns="" xmlns:a16="http://schemas.microsoft.com/office/drawing/2014/main" id="{A20964D7-44DC-4231-B8E1-5FDFF464967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8500787" y="3021010"/>
              <a:ext cx="1662546" cy="306618"/>
            </a:xfrm>
            <a:prstGeom prst="rect">
              <a:avLst/>
            </a:prstGeom>
          </p:spPr>
        </p:pic>
        <p:sp>
          <p:nvSpPr>
            <p:cNvPr id="219" name="圆角矩形 75">
              <a:extLst>
                <a:ext uri="{FF2B5EF4-FFF2-40B4-BE49-F238E27FC236}">
                  <a16:creationId xmlns="" xmlns:a16="http://schemas.microsoft.com/office/drawing/2014/main" id="{C28CBF11-04EA-4B94-9359-8CBF3BCF76A6}"/>
                </a:ext>
              </a:extLst>
            </p:cNvPr>
            <p:cNvSpPr/>
            <p:nvPr/>
          </p:nvSpPr>
          <p:spPr bwMode="gray">
            <a:xfrm>
              <a:off x="8431846" y="2998857"/>
              <a:ext cx="1779162" cy="339097"/>
            </a:xfrm>
            <a:prstGeom prst="roundRect">
              <a:avLst>
                <a:gd name="adj" fmla="val 2420"/>
              </a:avLst>
            </a:prstGeom>
            <a:noFill/>
            <a:ln w="19050" cap="flat" cmpd="sng" algn="ctr">
              <a:solidFill>
                <a:srgbClr val="30B5C5"/>
              </a:solidFill>
              <a:prstDash val="dash"/>
              <a:miter lim="800000"/>
            </a:ln>
            <a:effectLst/>
          </p:spPr>
          <p:txBody>
            <a:bodyPr wrap="square" lIns="108000" tIns="108000" rIns="108000" bIns="108000" rtlCol="0" anchor="ctr" anchorCtr="0">
              <a:noAutofit/>
            </a:bodyPr>
            <a:lstStyle/>
            <a:p>
              <a:pPr algn="just" defTabSz="914400" fontAlgn="ctr">
                <a:lnSpc>
                  <a:spcPts val="1800"/>
                </a:lnSpc>
                <a:spcAft>
                  <a:spcPts val="300"/>
                </a:spcAft>
                <a:defRPr/>
              </a:pPr>
              <a:endParaRPr lang="en-US" altLang="zh-CN" sz="1400" kern="0" dirty="0">
                <a:solidFill>
                  <a:prstClr val="black"/>
                </a:solidFill>
                <a:latin typeface="Huawei Sans" panose="020C0503030203020204" pitchFamily="34" charset="0"/>
                <a:cs typeface="Arial" panose="020B0604020202020204" pitchFamily="34" charset="0"/>
                <a:sym typeface="Huawei Sans" panose="020C0503030203020204" pitchFamily="34" charset="0"/>
              </a:endParaRPr>
            </a:p>
          </p:txBody>
        </p:sp>
        <p:cxnSp>
          <p:nvCxnSpPr>
            <p:cNvPr id="220" name="直接箭头连接符 84">
              <a:extLst>
                <a:ext uri="{FF2B5EF4-FFF2-40B4-BE49-F238E27FC236}">
                  <a16:creationId xmlns="" xmlns:a16="http://schemas.microsoft.com/office/drawing/2014/main" id="{77DA90F6-024C-4505-B0D3-2272D4C60504}"/>
                </a:ext>
              </a:extLst>
            </p:cNvPr>
            <p:cNvCxnSpPr>
              <a:cxnSpLocks/>
              <a:stCxn id="219" idx="2"/>
              <a:endCxn id="229" idx="0"/>
            </p:cNvCxnSpPr>
            <p:nvPr/>
          </p:nvCxnSpPr>
          <p:spPr bwMode="gray">
            <a:xfrm flipH="1">
              <a:off x="7424803" y="3337954"/>
              <a:ext cx="1896624" cy="712662"/>
            </a:xfrm>
            <a:prstGeom prst="straightConnector1">
              <a:avLst/>
            </a:prstGeom>
            <a:ln w="19050" cap="flat" cmpd="sng" algn="ctr">
              <a:solidFill>
                <a:srgbClr val="E28189"/>
              </a:solidFill>
              <a:prstDash val="sysDot"/>
              <a:round/>
              <a:headEnd type="none" w="med" len="med"/>
              <a:tailEnd type="triangle" w="med" len="med"/>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sp>
          <p:nvSpPr>
            <p:cNvPr id="221" name="Parallelogram 220">
              <a:extLst>
                <a:ext uri="{FF2B5EF4-FFF2-40B4-BE49-F238E27FC236}">
                  <a16:creationId xmlns="" xmlns:a16="http://schemas.microsoft.com/office/drawing/2014/main" id="{09593D78-50D4-46A0-8B16-F4149F592254}"/>
                </a:ext>
              </a:extLst>
            </p:cNvPr>
            <p:cNvSpPr/>
            <p:nvPr/>
          </p:nvSpPr>
          <p:spPr bwMode="gray">
            <a:xfrm>
              <a:off x="5505252" y="3843421"/>
              <a:ext cx="1787606" cy="794854"/>
            </a:xfrm>
            <a:prstGeom prst="parallelogram">
              <a:avLst>
                <a:gd name="adj" fmla="val 75661"/>
              </a:avLst>
            </a:prstGeom>
            <a:gradFill flip="none" rotWithShape="1">
              <a:gsLst>
                <a:gs pos="0">
                  <a:schemeClr val="bg1"/>
                </a:gs>
                <a:gs pos="100000">
                  <a:srgbClr val="94DAE2">
                    <a:alpha val="26000"/>
                  </a:srgbClr>
                </a:gs>
              </a:gsLst>
              <a:lin ang="5400000" scaled="1"/>
              <a:tileRect/>
            </a:gra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solidFill>
                  <a:prstClr val="white"/>
                </a:solidFill>
                <a:latin typeface="Huawei Sans" panose="020C0503030203020204" pitchFamily="34" charset="0"/>
                <a:sym typeface="Huawei Sans" panose="020C0503030203020204" pitchFamily="34" charset="0"/>
              </a:endParaRPr>
            </a:p>
          </p:txBody>
        </p:sp>
        <p:sp>
          <p:nvSpPr>
            <p:cNvPr id="222" name="Freeform 159">
              <a:extLst>
                <a:ext uri="{FF2B5EF4-FFF2-40B4-BE49-F238E27FC236}">
                  <a16:creationId xmlns="" xmlns:a16="http://schemas.microsoft.com/office/drawing/2014/main" id="{3A87BD94-76BC-4F8C-AE4D-7FEEA68E3002}"/>
                </a:ext>
              </a:extLst>
            </p:cNvPr>
            <p:cNvSpPr/>
            <p:nvPr/>
          </p:nvSpPr>
          <p:spPr bwMode="gray">
            <a:xfrm flipH="1">
              <a:off x="5740804" y="4076597"/>
              <a:ext cx="797580" cy="398631"/>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srgbClr val="000000"/>
                  </a:solidFill>
                  <a:latin typeface="Huawei Sans" panose="020C0503030203020204" pitchFamily="34" charset="0"/>
                </a:rPr>
                <a:t>Branch site</a:t>
              </a:r>
            </a:p>
          </p:txBody>
        </p:sp>
        <p:pic>
          <p:nvPicPr>
            <p:cNvPr id="223" name="图片 51" descr="交换机.png">
              <a:extLst>
                <a:ext uri="{FF2B5EF4-FFF2-40B4-BE49-F238E27FC236}">
                  <a16:creationId xmlns="" xmlns:a16="http://schemas.microsoft.com/office/drawing/2014/main" id="{DED10E08-27E1-404E-9D41-8F4EAAB2D596}"/>
                </a:ext>
              </a:extLst>
            </p:cNvPr>
            <p:cNvPicPr>
              <a:picLocks noChangeAspect="1"/>
            </p:cNvPicPr>
            <p:nvPr/>
          </p:nvPicPr>
          <p:blipFill>
            <a:blip r:embed="rId4" cstate="print"/>
            <a:stretch>
              <a:fillRect/>
            </a:stretch>
          </p:blipFill>
          <p:spPr bwMode="gray">
            <a:xfrm>
              <a:off x="5970603" y="3840755"/>
              <a:ext cx="350770" cy="286993"/>
            </a:xfrm>
            <a:prstGeom prst="rect">
              <a:avLst/>
            </a:prstGeom>
          </p:spPr>
        </p:pic>
        <p:pic>
          <p:nvPicPr>
            <p:cNvPr id="224" name="图片 31">
              <a:extLst>
                <a:ext uri="{FF2B5EF4-FFF2-40B4-BE49-F238E27FC236}">
                  <a16:creationId xmlns="" xmlns:a16="http://schemas.microsoft.com/office/drawing/2014/main" id="{8BB6B362-6F90-4C66-9039-06CDF0F89D99}"/>
                </a:ext>
              </a:extLst>
            </p:cNvPr>
            <p:cNvPicPr>
              <a:picLocks noChangeAspect="1"/>
            </p:cNvPicPr>
            <p:nvPr/>
          </p:nvPicPr>
          <p:blipFill>
            <a:blip r:embed="rId5"/>
            <a:stretch>
              <a:fillRect/>
            </a:stretch>
          </p:blipFill>
          <p:spPr bwMode="gray">
            <a:xfrm>
              <a:off x="6404509" y="4053366"/>
              <a:ext cx="392396" cy="327348"/>
            </a:xfrm>
            <a:prstGeom prst="rect">
              <a:avLst/>
            </a:prstGeom>
          </p:spPr>
        </p:pic>
        <p:sp>
          <p:nvSpPr>
            <p:cNvPr id="225" name="Parallelogram 224">
              <a:extLst>
                <a:ext uri="{FF2B5EF4-FFF2-40B4-BE49-F238E27FC236}">
                  <a16:creationId xmlns="" xmlns:a16="http://schemas.microsoft.com/office/drawing/2014/main" id="{DC6742CE-73BF-4243-8F43-BE9ABAB3C1A4}"/>
                </a:ext>
              </a:extLst>
            </p:cNvPr>
            <p:cNvSpPr/>
            <p:nvPr/>
          </p:nvSpPr>
          <p:spPr bwMode="gray">
            <a:xfrm flipH="1">
              <a:off x="9943155" y="3849750"/>
              <a:ext cx="1787606" cy="794854"/>
            </a:xfrm>
            <a:prstGeom prst="parallelogram">
              <a:avLst>
                <a:gd name="adj" fmla="val 75661"/>
              </a:avLst>
            </a:prstGeom>
            <a:gradFill flip="none" rotWithShape="1">
              <a:gsLst>
                <a:gs pos="0">
                  <a:schemeClr val="bg1"/>
                </a:gs>
                <a:gs pos="100000">
                  <a:srgbClr val="94DAE2">
                    <a:alpha val="26000"/>
                  </a:srgbClr>
                </a:gs>
              </a:gsLst>
              <a:lin ang="5400000" scaled="1"/>
              <a:tileRect/>
            </a:gra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solidFill>
                  <a:prstClr val="white"/>
                </a:solidFill>
                <a:latin typeface="Huawei Sans" panose="020C0503030203020204" pitchFamily="34" charset="0"/>
                <a:sym typeface="Huawei Sans" panose="020C0503030203020204" pitchFamily="34" charset="0"/>
              </a:endParaRPr>
            </a:p>
          </p:txBody>
        </p:sp>
        <p:sp>
          <p:nvSpPr>
            <p:cNvPr id="226" name="Freeform 159">
              <a:extLst>
                <a:ext uri="{FF2B5EF4-FFF2-40B4-BE49-F238E27FC236}">
                  <a16:creationId xmlns="" xmlns:a16="http://schemas.microsoft.com/office/drawing/2014/main" id="{D363BAD1-9C03-4BF3-9B6A-E4831909CC1B}"/>
                </a:ext>
              </a:extLst>
            </p:cNvPr>
            <p:cNvSpPr/>
            <p:nvPr/>
          </p:nvSpPr>
          <p:spPr bwMode="gray">
            <a:xfrm flipH="1">
              <a:off x="10709276" y="4059695"/>
              <a:ext cx="762596" cy="398631"/>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srgbClr val="000000"/>
                  </a:solidFill>
                  <a:latin typeface="Huawei Sans" panose="020C0503030203020204" pitchFamily="34" charset="0"/>
                </a:rPr>
                <a:t>Head office</a:t>
              </a:r>
            </a:p>
          </p:txBody>
        </p:sp>
        <p:pic>
          <p:nvPicPr>
            <p:cNvPr id="227" name="图片 31">
              <a:extLst>
                <a:ext uri="{FF2B5EF4-FFF2-40B4-BE49-F238E27FC236}">
                  <a16:creationId xmlns="" xmlns:a16="http://schemas.microsoft.com/office/drawing/2014/main" id="{50641E84-E1FB-40BA-8A4F-F6F4710120AE}"/>
                </a:ext>
              </a:extLst>
            </p:cNvPr>
            <p:cNvPicPr>
              <a:picLocks noChangeAspect="1"/>
            </p:cNvPicPr>
            <p:nvPr/>
          </p:nvPicPr>
          <p:blipFill>
            <a:blip r:embed="rId5"/>
            <a:stretch>
              <a:fillRect/>
            </a:stretch>
          </p:blipFill>
          <p:spPr bwMode="gray">
            <a:xfrm>
              <a:off x="10436198" y="4059695"/>
              <a:ext cx="392396" cy="327348"/>
            </a:xfrm>
            <a:prstGeom prst="rect">
              <a:avLst/>
            </a:prstGeom>
          </p:spPr>
        </p:pic>
        <p:pic>
          <p:nvPicPr>
            <p:cNvPr id="228" name="图片 67">
              <a:extLst>
                <a:ext uri="{FF2B5EF4-FFF2-40B4-BE49-F238E27FC236}">
                  <a16:creationId xmlns="" xmlns:a16="http://schemas.microsoft.com/office/drawing/2014/main" id="{5235972F-A776-4AF3-BE74-850F949778AF}"/>
                </a:ext>
              </a:extLst>
            </p:cNvPr>
            <p:cNvPicPr>
              <a:picLocks/>
            </p:cNvPicPr>
            <p:nvPr/>
          </p:nvPicPr>
          <p:blipFill>
            <a:blip r:embed="rId6" cstate="print">
              <a:extLst>
                <a:ext uri="{28A0092B-C50C-407E-A947-70E740481C1C}">
                  <a14:useLocalDpi xmlns:a14="http://schemas.microsoft.com/office/drawing/2010/main" val="0"/>
                </a:ext>
              </a:extLst>
            </a:blip>
            <a:stretch>
              <a:fillRect/>
            </a:stretch>
          </p:blipFill>
          <p:spPr bwMode="gray">
            <a:xfrm>
              <a:off x="10920690" y="3816351"/>
              <a:ext cx="350770" cy="287632"/>
            </a:xfrm>
            <a:prstGeom prst="rect">
              <a:avLst/>
            </a:prstGeom>
          </p:spPr>
        </p:pic>
        <p:pic>
          <p:nvPicPr>
            <p:cNvPr id="229" name="图片 31">
              <a:extLst>
                <a:ext uri="{FF2B5EF4-FFF2-40B4-BE49-F238E27FC236}">
                  <a16:creationId xmlns="" xmlns:a16="http://schemas.microsoft.com/office/drawing/2014/main" id="{D7C32340-B4AA-4DE0-AFE2-78CBFB20F53D}"/>
                </a:ext>
              </a:extLst>
            </p:cNvPr>
            <p:cNvPicPr>
              <a:picLocks noChangeAspect="1"/>
            </p:cNvPicPr>
            <p:nvPr/>
          </p:nvPicPr>
          <p:blipFill>
            <a:blip r:embed="rId5"/>
            <a:stretch>
              <a:fillRect/>
            </a:stretch>
          </p:blipFill>
          <p:spPr bwMode="gray">
            <a:xfrm>
              <a:off x="7228605" y="4050616"/>
              <a:ext cx="392396" cy="327348"/>
            </a:xfrm>
            <a:prstGeom prst="rect">
              <a:avLst/>
            </a:prstGeom>
          </p:spPr>
        </p:pic>
        <p:pic>
          <p:nvPicPr>
            <p:cNvPr id="230" name="图片 31">
              <a:extLst>
                <a:ext uri="{FF2B5EF4-FFF2-40B4-BE49-F238E27FC236}">
                  <a16:creationId xmlns="" xmlns:a16="http://schemas.microsoft.com/office/drawing/2014/main" id="{CD4A4C5D-AC35-46CC-85C1-37D6C2D9073A}"/>
                </a:ext>
              </a:extLst>
            </p:cNvPr>
            <p:cNvPicPr>
              <a:picLocks noChangeAspect="1"/>
            </p:cNvPicPr>
            <p:nvPr/>
          </p:nvPicPr>
          <p:blipFill>
            <a:blip r:embed="rId5"/>
            <a:stretch>
              <a:fillRect/>
            </a:stretch>
          </p:blipFill>
          <p:spPr bwMode="gray">
            <a:xfrm>
              <a:off x="6663823" y="4997651"/>
              <a:ext cx="392396" cy="327348"/>
            </a:xfrm>
            <a:prstGeom prst="rect">
              <a:avLst/>
            </a:prstGeom>
          </p:spPr>
        </p:pic>
        <p:pic>
          <p:nvPicPr>
            <p:cNvPr id="231" name="图片 25">
              <a:extLst>
                <a:ext uri="{FF2B5EF4-FFF2-40B4-BE49-F238E27FC236}">
                  <a16:creationId xmlns="" xmlns:a16="http://schemas.microsoft.com/office/drawing/2014/main" id="{C5223AFC-314D-4A74-B7C9-95ACCE6281D1}"/>
                </a:ext>
              </a:extLst>
            </p:cNvPr>
            <p:cNvPicPr>
              <a:picLocks noChangeAspect="1"/>
            </p:cNvPicPr>
            <p:nvPr/>
          </p:nvPicPr>
          <p:blipFill>
            <a:blip r:embed="rId5"/>
            <a:stretch>
              <a:fillRect/>
            </a:stretch>
          </p:blipFill>
          <p:spPr bwMode="gray">
            <a:xfrm>
              <a:off x="10234351" y="4999564"/>
              <a:ext cx="392396" cy="327348"/>
            </a:xfrm>
            <a:prstGeom prst="rect">
              <a:avLst/>
            </a:prstGeom>
          </p:spPr>
        </p:pic>
        <p:pic>
          <p:nvPicPr>
            <p:cNvPr id="232" name="图片 31">
              <a:extLst>
                <a:ext uri="{FF2B5EF4-FFF2-40B4-BE49-F238E27FC236}">
                  <a16:creationId xmlns="" xmlns:a16="http://schemas.microsoft.com/office/drawing/2014/main" id="{6240307D-EDEC-420E-9522-170A84F04DF8}"/>
                </a:ext>
              </a:extLst>
            </p:cNvPr>
            <p:cNvPicPr>
              <a:picLocks noChangeAspect="1"/>
            </p:cNvPicPr>
            <p:nvPr/>
          </p:nvPicPr>
          <p:blipFill>
            <a:blip r:embed="rId5"/>
            <a:stretch>
              <a:fillRect/>
            </a:stretch>
          </p:blipFill>
          <p:spPr bwMode="gray">
            <a:xfrm>
              <a:off x="9568410" y="4050616"/>
              <a:ext cx="392396" cy="327348"/>
            </a:xfrm>
            <a:prstGeom prst="rect">
              <a:avLst/>
            </a:prstGeom>
          </p:spPr>
        </p:pic>
        <p:sp>
          <p:nvSpPr>
            <p:cNvPr id="233" name="TextBox 232">
              <a:extLst>
                <a:ext uri="{FF2B5EF4-FFF2-40B4-BE49-F238E27FC236}">
                  <a16:creationId xmlns="" xmlns:a16="http://schemas.microsoft.com/office/drawing/2014/main" id="{C9ADBC62-80D1-4522-B542-1239B4BAABED}"/>
                </a:ext>
              </a:extLst>
            </p:cNvPr>
            <p:cNvSpPr txBox="1"/>
            <p:nvPr/>
          </p:nvSpPr>
          <p:spPr bwMode="gray">
            <a:xfrm>
              <a:off x="7991510" y="5366400"/>
              <a:ext cx="3206388" cy="307777"/>
            </a:xfrm>
            <a:prstGeom prst="rect">
              <a:avLst/>
            </a:prstGeom>
            <a:noFill/>
          </p:spPr>
          <p:txBody>
            <a:bodyPr wrap="square" rtlCol="0">
              <a:noAutofit/>
            </a:bodyPr>
            <a:lstStyle/>
            <a:p>
              <a:pPr fontAlgn="ctr"/>
              <a:r>
                <a:rPr lang="en-US" sz="1400" b="1" dirty="0">
                  <a:solidFill>
                    <a:prstClr val="black"/>
                  </a:solidFill>
                  <a:latin typeface="Huawei Sans" panose="020C0503030203020204" pitchFamily="34" charset="0"/>
                </a:rPr>
                <a:t>Financial cloud backbone network</a:t>
              </a:r>
            </a:p>
          </p:txBody>
        </p:sp>
        <p:cxnSp>
          <p:nvCxnSpPr>
            <p:cNvPr id="234" name="Straight Connector 233">
              <a:extLst>
                <a:ext uri="{FF2B5EF4-FFF2-40B4-BE49-F238E27FC236}">
                  <a16:creationId xmlns="" xmlns:a16="http://schemas.microsoft.com/office/drawing/2014/main" id="{7374F479-38D7-4C61-9D30-2612CB185868}"/>
                </a:ext>
              </a:extLst>
            </p:cNvPr>
            <p:cNvCxnSpPr>
              <a:cxnSpLocks/>
              <a:stCxn id="224" idx="3"/>
              <a:endCxn id="229" idx="1"/>
            </p:cNvCxnSpPr>
            <p:nvPr/>
          </p:nvCxnSpPr>
          <p:spPr bwMode="gray">
            <a:xfrm flipV="1">
              <a:off x="6796905" y="4214290"/>
              <a:ext cx="431700" cy="275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35" name="Straight Connector 234">
              <a:extLst>
                <a:ext uri="{FF2B5EF4-FFF2-40B4-BE49-F238E27FC236}">
                  <a16:creationId xmlns="" xmlns:a16="http://schemas.microsoft.com/office/drawing/2014/main" id="{DBB24619-975C-4781-B6C2-E5B96E522933}"/>
                </a:ext>
              </a:extLst>
            </p:cNvPr>
            <p:cNvCxnSpPr>
              <a:cxnSpLocks/>
              <a:stCxn id="232" idx="3"/>
              <a:endCxn id="227" idx="1"/>
            </p:cNvCxnSpPr>
            <p:nvPr/>
          </p:nvCxnSpPr>
          <p:spPr bwMode="gray">
            <a:xfrm>
              <a:off x="9960806" y="4214290"/>
              <a:ext cx="475392" cy="9079"/>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36" name="Straight Connector 235">
              <a:extLst>
                <a:ext uri="{FF2B5EF4-FFF2-40B4-BE49-F238E27FC236}">
                  <a16:creationId xmlns="" xmlns:a16="http://schemas.microsoft.com/office/drawing/2014/main" id="{3D3BCB1B-5557-4458-97DD-6540C1EE3390}"/>
                </a:ext>
              </a:extLst>
            </p:cNvPr>
            <p:cNvCxnSpPr>
              <a:cxnSpLocks/>
              <a:stCxn id="229" idx="3"/>
              <a:endCxn id="242" idx="1"/>
            </p:cNvCxnSpPr>
            <p:nvPr/>
          </p:nvCxnSpPr>
          <p:spPr bwMode="gray">
            <a:xfrm flipV="1">
              <a:off x="7621001" y="4212378"/>
              <a:ext cx="853004" cy="1912"/>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37" name="Straight Connector 236">
              <a:extLst>
                <a:ext uri="{FF2B5EF4-FFF2-40B4-BE49-F238E27FC236}">
                  <a16:creationId xmlns="" xmlns:a16="http://schemas.microsoft.com/office/drawing/2014/main" id="{17149AAB-F2EC-44EA-B0AD-8E0A3E2E0B06}"/>
                </a:ext>
              </a:extLst>
            </p:cNvPr>
            <p:cNvCxnSpPr>
              <a:cxnSpLocks/>
              <a:stCxn id="230" idx="3"/>
              <a:endCxn id="242" idx="1"/>
            </p:cNvCxnSpPr>
            <p:nvPr/>
          </p:nvCxnSpPr>
          <p:spPr bwMode="gray">
            <a:xfrm flipV="1">
              <a:off x="7056219" y="4212378"/>
              <a:ext cx="1417786" cy="948948"/>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38" name="Straight Connector 237">
              <a:extLst>
                <a:ext uri="{FF2B5EF4-FFF2-40B4-BE49-F238E27FC236}">
                  <a16:creationId xmlns="" xmlns:a16="http://schemas.microsoft.com/office/drawing/2014/main" id="{8D6371CB-0702-4626-BEB5-6BE7F7551DA0}"/>
                </a:ext>
              </a:extLst>
            </p:cNvPr>
            <p:cNvCxnSpPr>
              <a:cxnSpLocks/>
              <a:stCxn id="230" idx="0"/>
              <a:endCxn id="229" idx="2"/>
            </p:cNvCxnSpPr>
            <p:nvPr/>
          </p:nvCxnSpPr>
          <p:spPr bwMode="gray">
            <a:xfrm flipV="1">
              <a:off x="6860021" y="4377964"/>
              <a:ext cx="564782" cy="619688"/>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39" name="Straight Connector 238">
              <a:extLst>
                <a:ext uri="{FF2B5EF4-FFF2-40B4-BE49-F238E27FC236}">
                  <a16:creationId xmlns="" xmlns:a16="http://schemas.microsoft.com/office/drawing/2014/main" id="{659D01EC-1CA5-4EE4-96A1-DCFF9CB13521}"/>
                </a:ext>
              </a:extLst>
            </p:cNvPr>
            <p:cNvCxnSpPr>
              <a:cxnSpLocks/>
              <a:stCxn id="230" idx="3"/>
              <a:endCxn id="243" idx="1"/>
            </p:cNvCxnSpPr>
            <p:nvPr/>
          </p:nvCxnSpPr>
          <p:spPr bwMode="gray">
            <a:xfrm>
              <a:off x="7056219" y="5161326"/>
              <a:ext cx="1413826" cy="7233"/>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40" name="Straight Connector 239">
              <a:extLst>
                <a:ext uri="{FF2B5EF4-FFF2-40B4-BE49-F238E27FC236}">
                  <a16:creationId xmlns="" xmlns:a16="http://schemas.microsoft.com/office/drawing/2014/main" id="{0C6701F7-9F7E-4F71-8148-AF7465791AF3}"/>
                </a:ext>
              </a:extLst>
            </p:cNvPr>
            <p:cNvCxnSpPr>
              <a:cxnSpLocks/>
              <a:stCxn id="231" idx="0"/>
              <a:endCxn id="232" idx="2"/>
            </p:cNvCxnSpPr>
            <p:nvPr/>
          </p:nvCxnSpPr>
          <p:spPr bwMode="gray">
            <a:xfrm flipH="1" flipV="1">
              <a:off x="9764608" y="4377964"/>
              <a:ext cx="665941" cy="62160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41" name="Straight Connector 240">
              <a:extLst>
                <a:ext uri="{FF2B5EF4-FFF2-40B4-BE49-F238E27FC236}">
                  <a16:creationId xmlns="" xmlns:a16="http://schemas.microsoft.com/office/drawing/2014/main" id="{51E817DD-AD92-4696-BC04-192E8C13FD26}"/>
                </a:ext>
              </a:extLst>
            </p:cNvPr>
            <p:cNvCxnSpPr>
              <a:cxnSpLocks/>
              <a:stCxn id="243" idx="1"/>
              <a:endCxn id="229" idx="3"/>
            </p:cNvCxnSpPr>
            <p:nvPr/>
          </p:nvCxnSpPr>
          <p:spPr bwMode="gray">
            <a:xfrm flipH="1" flipV="1">
              <a:off x="7621001" y="4214290"/>
              <a:ext cx="849044" cy="954269"/>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pic>
          <p:nvPicPr>
            <p:cNvPr id="242" name="图片 31">
              <a:extLst>
                <a:ext uri="{FF2B5EF4-FFF2-40B4-BE49-F238E27FC236}">
                  <a16:creationId xmlns="" xmlns:a16="http://schemas.microsoft.com/office/drawing/2014/main" id="{119BF6A5-C6E9-4652-B9B4-1DDE93876DC9}"/>
                </a:ext>
              </a:extLst>
            </p:cNvPr>
            <p:cNvPicPr>
              <a:picLocks noChangeAspect="1"/>
            </p:cNvPicPr>
            <p:nvPr/>
          </p:nvPicPr>
          <p:blipFill>
            <a:blip r:embed="rId5"/>
            <a:stretch>
              <a:fillRect/>
            </a:stretch>
          </p:blipFill>
          <p:spPr bwMode="gray">
            <a:xfrm>
              <a:off x="8474006" y="4048703"/>
              <a:ext cx="392396" cy="327348"/>
            </a:xfrm>
            <a:prstGeom prst="rect">
              <a:avLst/>
            </a:prstGeom>
          </p:spPr>
        </p:pic>
        <p:pic>
          <p:nvPicPr>
            <p:cNvPr id="243" name="图片 31">
              <a:extLst>
                <a:ext uri="{FF2B5EF4-FFF2-40B4-BE49-F238E27FC236}">
                  <a16:creationId xmlns="" xmlns:a16="http://schemas.microsoft.com/office/drawing/2014/main" id="{6A829B19-B996-4442-92B6-34F8F035B202}"/>
                </a:ext>
              </a:extLst>
            </p:cNvPr>
            <p:cNvPicPr>
              <a:picLocks noChangeAspect="1"/>
            </p:cNvPicPr>
            <p:nvPr/>
          </p:nvPicPr>
          <p:blipFill>
            <a:blip r:embed="rId5"/>
            <a:stretch>
              <a:fillRect/>
            </a:stretch>
          </p:blipFill>
          <p:spPr bwMode="gray">
            <a:xfrm>
              <a:off x="8470045" y="5004884"/>
              <a:ext cx="392396" cy="327348"/>
            </a:xfrm>
            <a:prstGeom prst="rect">
              <a:avLst/>
            </a:prstGeom>
          </p:spPr>
        </p:pic>
        <p:cxnSp>
          <p:nvCxnSpPr>
            <p:cNvPr id="244" name="Straight Connector 243">
              <a:extLst>
                <a:ext uri="{FF2B5EF4-FFF2-40B4-BE49-F238E27FC236}">
                  <a16:creationId xmlns="" xmlns:a16="http://schemas.microsoft.com/office/drawing/2014/main" id="{3277B0EF-2D7F-40BD-8CA6-771266793E45}"/>
                </a:ext>
              </a:extLst>
            </p:cNvPr>
            <p:cNvCxnSpPr>
              <a:cxnSpLocks/>
              <a:stCxn id="243" idx="3"/>
              <a:endCxn id="231" idx="1"/>
            </p:cNvCxnSpPr>
            <p:nvPr/>
          </p:nvCxnSpPr>
          <p:spPr bwMode="gray">
            <a:xfrm flipV="1">
              <a:off x="8862441" y="5163238"/>
              <a:ext cx="1371910" cy="5321"/>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45" name="Straight Connector 244">
              <a:extLst>
                <a:ext uri="{FF2B5EF4-FFF2-40B4-BE49-F238E27FC236}">
                  <a16:creationId xmlns="" xmlns:a16="http://schemas.microsoft.com/office/drawing/2014/main" id="{678DB25B-1E20-4864-801C-0897407A8A77}"/>
                </a:ext>
              </a:extLst>
            </p:cNvPr>
            <p:cNvCxnSpPr>
              <a:cxnSpLocks/>
              <a:stCxn id="232" idx="1"/>
              <a:endCxn id="242" idx="3"/>
            </p:cNvCxnSpPr>
            <p:nvPr/>
          </p:nvCxnSpPr>
          <p:spPr bwMode="gray">
            <a:xfrm flipH="1" flipV="1">
              <a:off x="8866402" y="4212378"/>
              <a:ext cx="702008" cy="1912"/>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46" name="Straight Connector 245">
              <a:extLst>
                <a:ext uri="{FF2B5EF4-FFF2-40B4-BE49-F238E27FC236}">
                  <a16:creationId xmlns="" xmlns:a16="http://schemas.microsoft.com/office/drawing/2014/main" id="{B8BD99EE-259A-420B-8B2D-A157861699A7}"/>
                </a:ext>
              </a:extLst>
            </p:cNvPr>
            <p:cNvCxnSpPr>
              <a:cxnSpLocks/>
              <a:stCxn id="243" idx="0"/>
              <a:endCxn id="242" idx="2"/>
            </p:cNvCxnSpPr>
            <p:nvPr/>
          </p:nvCxnSpPr>
          <p:spPr bwMode="gray">
            <a:xfrm flipV="1">
              <a:off x="8666243" y="4376052"/>
              <a:ext cx="3960" cy="628833"/>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47" name="Straight Connector 246">
              <a:extLst>
                <a:ext uri="{FF2B5EF4-FFF2-40B4-BE49-F238E27FC236}">
                  <a16:creationId xmlns="" xmlns:a16="http://schemas.microsoft.com/office/drawing/2014/main" id="{316F7E0C-C9B2-4317-99DC-A279E3C5804E}"/>
                </a:ext>
              </a:extLst>
            </p:cNvPr>
            <p:cNvCxnSpPr>
              <a:cxnSpLocks/>
              <a:stCxn id="243" idx="3"/>
              <a:endCxn id="232" idx="1"/>
            </p:cNvCxnSpPr>
            <p:nvPr/>
          </p:nvCxnSpPr>
          <p:spPr bwMode="gray">
            <a:xfrm flipV="1">
              <a:off x="8862441" y="4214290"/>
              <a:ext cx="705969" cy="954269"/>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48" name="Straight Connector 247">
              <a:extLst>
                <a:ext uri="{FF2B5EF4-FFF2-40B4-BE49-F238E27FC236}">
                  <a16:creationId xmlns="" xmlns:a16="http://schemas.microsoft.com/office/drawing/2014/main" id="{6E0F6E3A-DE0B-4A0F-BAEC-E106A2C3856C}"/>
                </a:ext>
              </a:extLst>
            </p:cNvPr>
            <p:cNvCxnSpPr>
              <a:cxnSpLocks/>
              <a:stCxn id="231" idx="1"/>
              <a:endCxn id="242" idx="3"/>
            </p:cNvCxnSpPr>
            <p:nvPr/>
          </p:nvCxnSpPr>
          <p:spPr bwMode="gray">
            <a:xfrm flipH="1" flipV="1">
              <a:off x="8866402" y="4212378"/>
              <a:ext cx="1367949" cy="95086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49" name="直接箭头连接符 84">
              <a:extLst>
                <a:ext uri="{FF2B5EF4-FFF2-40B4-BE49-F238E27FC236}">
                  <a16:creationId xmlns="" xmlns:a16="http://schemas.microsoft.com/office/drawing/2014/main" id="{BFF16FB6-4E16-41BC-BADA-CBE8D4CAE8CF}"/>
                </a:ext>
              </a:extLst>
            </p:cNvPr>
            <p:cNvCxnSpPr>
              <a:cxnSpLocks/>
              <a:stCxn id="219" idx="2"/>
              <a:endCxn id="230" idx="0"/>
            </p:cNvCxnSpPr>
            <p:nvPr/>
          </p:nvCxnSpPr>
          <p:spPr bwMode="gray">
            <a:xfrm flipH="1">
              <a:off x="6860021" y="3337954"/>
              <a:ext cx="2461406" cy="1659698"/>
            </a:xfrm>
            <a:prstGeom prst="straightConnector1">
              <a:avLst/>
            </a:prstGeom>
            <a:ln w="19050" cap="flat" cmpd="sng" algn="ctr">
              <a:solidFill>
                <a:srgbClr val="E28189"/>
              </a:solidFill>
              <a:prstDash val="sysDot"/>
              <a:round/>
              <a:headEnd type="none" w="med" len="med"/>
              <a:tailEnd type="triangle" w="med" len="med"/>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cxnSp>
          <p:nvCxnSpPr>
            <p:cNvPr id="250" name="直接箭头连接符 84">
              <a:extLst>
                <a:ext uri="{FF2B5EF4-FFF2-40B4-BE49-F238E27FC236}">
                  <a16:creationId xmlns="" xmlns:a16="http://schemas.microsoft.com/office/drawing/2014/main" id="{38CF7BB6-7397-46DE-8E4B-63A6B4E964FD}"/>
                </a:ext>
              </a:extLst>
            </p:cNvPr>
            <p:cNvCxnSpPr>
              <a:cxnSpLocks/>
              <a:stCxn id="219" idx="2"/>
              <a:endCxn id="232" idx="0"/>
            </p:cNvCxnSpPr>
            <p:nvPr/>
          </p:nvCxnSpPr>
          <p:spPr bwMode="gray">
            <a:xfrm>
              <a:off x="9321427" y="3337954"/>
              <a:ext cx="443181" cy="712662"/>
            </a:xfrm>
            <a:prstGeom prst="straightConnector1">
              <a:avLst/>
            </a:prstGeom>
            <a:ln w="19050" cap="flat" cmpd="sng" algn="ctr">
              <a:solidFill>
                <a:srgbClr val="E28189"/>
              </a:solidFill>
              <a:prstDash val="sysDot"/>
              <a:round/>
              <a:headEnd type="none" w="med" len="med"/>
              <a:tailEnd type="triangle" w="med" len="med"/>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cxnSp>
          <p:nvCxnSpPr>
            <p:cNvPr id="251" name="直接箭头连接符 84">
              <a:extLst>
                <a:ext uri="{FF2B5EF4-FFF2-40B4-BE49-F238E27FC236}">
                  <a16:creationId xmlns="" xmlns:a16="http://schemas.microsoft.com/office/drawing/2014/main" id="{0D73CBF4-BEAE-448D-AD43-806040FDB289}"/>
                </a:ext>
              </a:extLst>
            </p:cNvPr>
            <p:cNvCxnSpPr>
              <a:cxnSpLocks/>
              <a:stCxn id="219" idx="2"/>
              <a:endCxn id="231" idx="0"/>
            </p:cNvCxnSpPr>
            <p:nvPr/>
          </p:nvCxnSpPr>
          <p:spPr bwMode="gray">
            <a:xfrm>
              <a:off x="9321427" y="3337954"/>
              <a:ext cx="1109122" cy="1661610"/>
            </a:xfrm>
            <a:prstGeom prst="straightConnector1">
              <a:avLst/>
            </a:prstGeom>
            <a:ln w="19050" cap="flat" cmpd="sng" algn="ctr">
              <a:solidFill>
                <a:srgbClr val="E28189"/>
              </a:solidFill>
              <a:prstDash val="sysDot"/>
              <a:round/>
              <a:headEnd type="none" w="med" len="med"/>
              <a:tailEnd type="triangle" w="med" len="med"/>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cxnSp>
          <p:nvCxnSpPr>
            <p:cNvPr id="252" name="直接箭头连接符 84">
              <a:extLst>
                <a:ext uri="{FF2B5EF4-FFF2-40B4-BE49-F238E27FC236}">
                  <a16:creationId xmlns="" xmlns:a16="http://schemas.microsoft.com/office/drawing/2014/main" id="{3E7B4273-A1D7-4B43-A008-202863003FEF}"/>
                </a:ext>
              </a:extLst>
            </p:cNvPr>
            <p:cNvCxnSpPr>
              <a:cxnSpLocks/>
              <a:stCxn id="219" idx="2"/>
              <a:endCxn id="242" idx="0"/>
            </p:cNvCxnSpPr>
            <p:nvPr/>
          </p:nvCxnSpPr>
          <p:spPr bwMode="gray">
            <a:xfrm flipH="1">
              <a:off x="8670204" y="3337954"/>
              <a:ext cx="651224" cy="710750"/>
            </a:xfrm>
            <a:prstGeom prst="straightConnector1">
              <a:avLst/>
            </a:prstGeom>
            <a:ln w="19050" cap="flat" cmpd="sng" algn="ctr">
              <a:solidFill>
                <a:srgbClr val="E28189"/>
              </a:solidFill>
              <a:prstDash val="sysDot"/>
              <a:round/>
              <a:headEnd type="none" w="med" len="med"/>
              <a:tailEnd type="triangle" w="med" len="med"/>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cxnSp>
          <p:nvCxnSpPr>
            <p:cNvPr id="253" name="直接箭头连接符 84">
              <a:extLst>
                <a:ext uri="{FF2B5EF4-FFF2-40B4-BE49-F238E27FC236}">
                  <a16:creationId xmlns="" xmlns:a16="http://schemas.microsoft.com/office/drawing/2014/main" id="{98FEFCB8-847C-4D84-AE58-688ACDFD11C9}"/>
                </a:ext>
              </a:extLst>
            </p:cNvPr>
            <p:cNvCxnSpPr>
              <a:cxnSpLocks/>
              <a:stCxn id="219" idx="2"/>
              <a:endCxn id="243" idx="0"/>
            </p:cNvCxnSpPr>
            <p:nvPr/>
          </p:nvCxnSpPr>
          <p:spPr bwMode="gray">
            <a:xfrm flipH="1">
              <a:off x="8666243" y="3337954"/>
              <a:ext cx="655184" cy="1666931"/>
            </a:xfrm>
            <a:prstGeom prst="straightConnector1">
              <a:avLst/>
            </a:prstGeom>
            <a:ln w="19050" cap="flat" cmpd="sng" algn="ctr">
              <a:solidFill>
                <a:srgbClr val="E28189"/>
              </a:solidFill>
              <a:prstDash val="sysDot"/>
              <a:round/>
              <a:headEnd type="none" w="med" len="med"/>
              <a:tailEnd type="triangle" w="med" len="med"/>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sp>
          <p:nvSpPr>
            <p:cNvPr id="254" name="Rectangle 253">
              <a:extLst>
                <a:ext uri="{FF2B5EF4-FFF2-40B4-BE49-F238E27FC236}">
                  <a16:creationId xmlns="" xmlns:a16="http://schemas.microsoft.com/office/drawing/2014/main" id="{740B2DE1-82EF-4546-9018-D4B9EDCB12A0}"/>
                </a:ext>
              </a:extLst>
            </p:cNvPr>
            <p:cNvSpPr/>
            <p:nvPr/>
          </p:nvSpPr>
          <p:spPr bwMode="gray">
            <a:xfrm>
              <a:off x="8450021" y="3411171"/>
              <a:ext cx="1109122" cy="398928"/>
            </a:xfrm>
            <a:prstGeom prst="rect">
              <a:avLst/>
            </a:prstGeom>
            <a:solidFill>
              <a:srgbClr val="30B5C5"/>
            </a:solidFill>
            <a:ln>
              <a:solidFill>
                <a:srgbClr val="30B5C5"/>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prstClr val="white"/>
                  </a:solidFill>
                  <a:latin typeface="Huawei Sans" panose="020C0503030203020204" pitchFamily="34" charset="0"/>
                </a:rPr>
                <a:t>Southbound channel</a:t>
              </a:r>
              <a:endParaRPr lang="en-US" sz="1200" dirty="0">
                <a:solidFill>
                  <a:prstClr val="white"/>
                </a:solidFill>
                <a:latin typeface="Huawei Sans" panose="020C0503030203020204" pitchFamily="34" charset="0"/>
                <a:sym typeface="Huawei Sans" panose="020C0503030203020204" pitchFamily="34" charset="0"/>
              </a:endParaRPr>
            </a:p>
          </p:txBody>
        </p:sp>
        <p:cxnSp>
          <p:nvCxnSpPr>
            <p:cNvPr id="255" name="Straight Connector 254">
              <a:extLst>
                <a:ext uri="{FF2B5EF4-FFF2-40B4-BE49-F238E27FC236}">
                  <a16:creationId xmlns="" xmlns:a16="http://schemas.microsoft.com/office/drawing/2014/main" id="{E9778814-54F8-460D-85A5-53BB039F01BA}"/>
                </a:ext>
              </a:extLst>
            </p:cNvPr>
            <p:cNvCxnSpPr>
              <a:cxnSpLocks/>
            </p:cNvCxnSpPr>
            <p:nvPr/>
          </p:nvCxnSpPr>
          <p:spPr bwMode="gray">
            <a:xfrm>
              <a:off x="7623576" y="4120518"/>
              <a:ext cx="918260" cy="2132"/>
            </a:xfrm>
            <a:prstGeom prst="line">
              <a:avLst/>
            </a:prstGeom>
            <a:ln w="57150">
              <a:solidFill>
                <a:srgbClr val="81C15F"/>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56" name="Straight Connector 255">
              <a:extLst>
                <a:ext uri="{FF2B5EF4-FFF2-40B4-BE49-F238E27FC236}">
                  <a16:creationId xmlns="" xmlns:a16="http://schemas.microsoft.com/office/drawing/2014/main" id="{7CC82CA6-9CC7-4A33-BBC4-6B509FC47142}"/>
                </a:ext>
              </a:extLst>
            </p:cNvPr>
            <p:cNvCxnSpPr>
              <a:cxnSpLocks/>
            </p:cNvCxnSpPr>
            <p:nvPr/>
          </p:nvCxnSpPr>
          <p:spPr bwMode="gray">
            <a:xfrm>
              <a:off x="8541835" y="4123745"/>
              <a:ext cx="1259863" cy="0"/>
            </a:xfrm>
            <a:prstGeom prst="line">
              <a:avLst/>
            </a:prstGeom>
            <a:ln w="57150">
              <a:solidFill>
                <a:srgbClr val="81C15F"/>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57" name="Straight Connector 256">
              <a:extLst>
                <a:ext uri="{FF2B5EF4-FFF2-40B4-BE49-F238E27FC236}">
                  <a16:creationId xmlns="" xmlns:a16="http://schemas.microsoft.com/office/drawing/2014/main" id="{3402E9CC-9D8D-4447-8E51-3B9B9963A018}"/>
                </a:ext>
              </a:extLst>
            </p:cNvPr>
            <p:cNvCxnSpPr>
              <a:cxnSpLocks/>
            </p:cNvCxnSpPr>
            <p:nvPr/>
          </p:nvCxnSpPr>
          <p:spPr bwMode="gray">
            <a:xfrm>
              <a:off x="7585453" y="4293886"/>
              <a:ext cx="846469" cy="951518"/>
            </a:xfrm>
            <a:prstGeom prst="line">
              <a:avLst/>
            </a:prstGeom>
            <a:ln w="38100">
              <a:solidFill>
                <a:srgbClr val="AFD89C"/>
              </a:solidFill>
              <a:prstDash val="dash"/>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58" name="Straight Connector 257">
              <a:extLst>
                <a:ext uri="{FF2B5EF4-FFF2-40B4-BE49-F238E27FC236}">
                  <a16:creationId xmlns="" xmlns:a16="http://schemas.microsoft.com/office/drawing/2014/main" id="{EDC047EF-6F9D-429D-981C-A5BE8D4E9D0A}"/>
                </a:ext>
              </a:extLst>
            </p:cNvPr>
            <p:cNvCxnSpPr>
              <a:cxnSpLocks/>
            </p:cNvCxnSpPr>
            <p:nvPr/>
          </p:nvCxnSpPr>
          <p:spPr bwMode="gray">
            <a:xfrm flipV="1">
              <a:off x="8907406" y="4265878"/>
              <a:ext cx="705969" cy="954268"/>
            </a:xfrm>
            <a:prstGeom prst="line">
              <a:avLst/>
            </a:prstGeom>
            <a:ln w="38100">
              <a:solidFill>
                <a:srgbClr val="AFD89C"/>
              </a:solidFill>
              <a:prstDash val="dash"/>
              <a:headEnd type="none" w="med" len="med"/>
              <a:tailEnd type="triangle" w="med" len="med"/>
            </a:ln>
          </p:spPr>
          <p:style>
            <a:lnRef idx="1">
              <a:schemeClr val="accent1"/>
            </a:lnRef>
            <a:fillRef idx="0">
              <a:schemeClr val="accent1"/>
            </a:fillRef>
            <a:effectRef idx="0">
              <a:schemeClr val="accent1"/>
            </a:effectRef>
            <a:fontRef idx="minor">
              <a:schemeClr val="tx1"/>
            </a:fontRef>
          </p:style>
        </p:cxnSp>
        <p:grpSp>
          <p:nvGrpSpPr>
            <p:cNvPr id="259" name="Group 258">
              <a:extLst>
                <a:ext uri="{FF2B5EF4-FFF2-40B4-BE49-F238E27FC236}">
                  <a16:creationId xmlns="" xmlns:a16="http://schemas.microsoft.com/office/drawing/2014/main" id="{9D872B29-1B62-4509-8632-B12B9E7177C8}"/>
                </a:ext>
              </a:extLst>
            </p:cNvPr>
            <p:cNvGrpSpPr/>
            <p:nvPr/>
          </p:nvGrpSpPr>
          <p:grpSpPr bwMode="gray">
            <a:xfrm>
              <a:off x="8794190" y="2348224"/>
              <a:ext cx="1075739" cy="505467"/>
              <a:chOff x="8002450" y="1200381"/>
              <a:chExt cx="1279353" cy="601141"/>
            </a:xfrm>
          </p:grpSpPr>
          <p:sp>
            <p:nvSpPr>
              <p:cNvPr id="273" name="Oval 41">
                <a:extLst>
                  <a:ext uri="{FF2B5EF4-FFF2-40B4-BE49-F238E27FC236}">
                    <a16:creationId xmlns="" xmlns:a16="http://schemas.microsoft.com/office/drawing/2014/main" id="{FB6F342F-9108-4009-858C-FACBFE4CB9A1}"/>
                  </a:ext>
                </a:extLst>
              </p:cNvPr>
              <p:cNvSpPr>
                <a:spLocks noChangeAspect="1"/>
              </p:cNvSpPr>
              <p:nvPr/>
            </p:nvSpPr>
            <p:spPr bwMode="gray">
              <a:xfrm>
                <a:off x="8002450" y="1641024"/>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400" b="1" dirty="0">
                  <a:solidFill>
                    <a:prstClr val="black"/>
                  </a:solidFill>
                  <a:latin typeface="Huawei Sans" panose="020C0503030203020204" pitchFamily="34" charset="0"/>
                </a:endParaRPr>
              </a:p>
            </p:txBody>
          </p:sp>
          <p:sp>
            <p:nvSpPr>
              <p:cNvPr id="274" name="Oval 41">
                <a:extLst>
                  <a:ext uri="{FF2B5EF4-FFF2-40B4-BE49-F238E27FC236}">
                    <a16:creationId xmlns="" xmlns:a16="http://schemas.microsoft.com/office/drawing/2014/main" id="{887C19AB-9246-4014-B2BB-10DBC9A7CB09}"/>
                  </a:ext>
                </a:extLst>
              </p:cNvPr>
              <p:cNvSpPr>
                <a:spLocks noChangeAspect="1"/>
              </p:cNvSpPr>
              <p:nvPr/>
            </p:nvSpPr>
            <p:spPr bwMode="gray">
              <a:xfrm>
                <a:off x="8622893" y="1202621"/>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400" b="1" dirty="0">
                  <a:solidFill>
                    <a:prstClr val="black"/>
                  </a:solidFill>
                  <a:latin typeface="Huawei Sans" panose="020C0503030203020204" pitchFamily="34" charset="0"/>
                </a:endParaRPr>
              </a:p>
            </p:txBody>
          </p:sp>
          <p:sp>
            <p:nvSpPr>
              <p:cNvPr id="275" name="Oval 41">
                <a:extLst>
                  <a:ext uri="{FF2B5EF4-FFF2-40B4-BE49-F238E27FC236}">
                    <a16:creationId xmlns="" xmlns:a16="http://schemas.microsoft.com/office/drawing/2014/main" id="{9DB88D79-01BD-44E4-B6BA-6B090751E4AA}"/>
                  </a:ext>
                </a:extLst>
              </p:cNvPr>
              <p:cNvSpPr>
                <a:spLocks noChangeAspect="1"/>
              </p:cNvSpPr>
              <p:nvPr/>
            </p:nvSpPr>
            <p:spPr bwMode="gray">
              <a:xfrm>
                <a:off x="8797154" y="1642261"/>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400" b="1" dirty="0">
                  <a:solidFill>
                    <a:prstClr val="black"/>
                  </a:solidFill>
                  <a:latin typeface="Huawei Sans" panose="020C0503030203020204" pitchFamily="34" charset="0"/>
                </a:endParaRPr>
              </a:p>
            </p:txBody>
          </p:sp>
          <p:sp>
            <p:nvSpPr>
              <p:cNvPr id="276" name="Oval 41">
                <a:extLst>
                  <a:ext uri="{FF2B5EF4-FFF2-40B4-BE49-F238E27FC236}">
                    <a16:creationId xmlns="" xmlns:a16="http://schemas.microsoft.com/office/drawing/2014/main" id="{6809275E-68A1-41FD-A39B-AE2EB08371C5}"/>
                  </a:ext>
                </a:extLst>
              </p:cNvPr>
              <p:cNvSpPr>
                <a:spLocks noChangeAspect="1"/>
              </p:cNvSpPr>
              <p:nvPr/>
            </p:nvSpPr>
            <p:spPr bwMode="gray">
              <a:xfrm>
                <a:off x="9122542" y="1200381"/>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400" b="1" dirty="0">
                  <a:solidFill>
                    <a:prstClr val="black"/>
                  </a:solidFill>
                  <a:latin typeface="Huawei Sans" panose="020C0503030203020204" pitchFamily="34" charset="0"/>
                </a:endParaRPr>
              </a:p>
            </p:txBody>
          </p:sp>
          <p:grpSp>
            <p:nvGrpSpPr>
              <p:cNvPr id="277" name="Group 276">
                <a:extLst>
                  <a:ext uri="{FF2B5EF4-FFF2-40B4-BE49-F238E27FC236}">
                    <a16:creationId xmlns="" xmlns:a16="http://schemas.microsoft.com/office/drawing/2014/main" id="{96FCE551-8139-4FD6-84CA-2C3334494171}"/>
                  </a:ext>
                </a:extLst>
              </p:cNvPr>
              <p:cNvGrpSpPr/>
              <p:nvPr/>
            </p:nvGrpSpPr>
            <p:grpSpPr bwMode="gray">
              <a:xfrm>
                <a:off x="8098038" y="1263255"/>
                <a:ext cx="1140782" cy="457400"/>
                <a:chOff x="4828028" y="954027"/>
                <a:chExt cx="3384445" cy="1357003"/>
              </a:xfrm>
            </p:grpSpPr>
            <p:cxnSp>
              <p:nvCxnSpPr>
                <p:cNvPr id="278" name="Straight Connector 277">
                  <a:extLst>
                    <a:ext uri="{FF2B5EF4-FFF2-40B4-BE49-F238E27FC236}">
                      <a16:creationId xmlns="" xmlns:a16="http://schemas.microsoft.com/office/drawing/2014/main" id="{1CCF8EA0-57A7-45A9-9037-7018468F9AE7}"/>
                    </a:ext>
                  </a:extLst>
                </p:cNvPr>
                <p:cNvCxnSpPr>
                  <a:cxnSpLocks/>
                </p:cNvCxnSpPr>
                <p:nvPr/>
              </p:nvCxnSpPr>
              <p:spPr bwMode="gray">
                <a:xfrm flipV="1">
                  <a:off x="4828028" y="954027"/>
                  <a:ext cx="1886118" cy="1261810"/>
                </a:xfrm>
                <a:prstGeom prst="line">
                  <a:avLst/>
                </a:prstGeom>
                <a:ln w="19050">
                  <a:solidFill>
                    <a:srgbClr val="81C15F"/>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79" name="Straight Connector 278">
                  <a:extLst>
                    <a:ext uri="{FF2B5EF4-FFF2-40B4-BE49-F238E27FC236}">
                      <a16:creationId xmlns="" xmlns:a16="http://schemas.microsoft.com/office/drawing/2014/main" id="{91EAB4E1-9464-4499-BA05-E20D8C5D6FFE}"/>
                    </a:ext>
                  </a:extLst>
                </p:cNvPr>
                <p:cNvCxnSpPr>
                  <a:cxnSpLocks/>
                </p:cNvCxnSpPr>
                <p:nvPr/>
              </p:nvCxnSpPr>
              <p:spPr bwMode="gray">
                <a:xfrm>
                  <a:off x="6714146" y="977530"/>
                  <a:ext cx="1498327" cy="0"/>
                </a:xfrm>
                <a:prstGeom prst="line">
                  <a:avLst/>
                </a:prstGeom>
                <a:ln w="19050">
                  <a:solidFill>
                    <a:srgbClr val="81C15F"/>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80" name="Straight Connector 279">
                  <a:extLst>
                    <a:ext uri="{FF2B5EF4-FFF2-40B4-BE49-F238E27FC236}">
                      <a16:creationId xmlns="" xmlns:a16="http://schemas.microsoft.com/office/drawing/2014/main" id="{91BC0EA1-4CD7-467F-BDB0-F3BFC11754C1}"/>
                    </a:ext>
                  </a:extLst>
                </p:cNvPr>
                <p:cNvCxnSpPr>
                  <a:cxnSpLocks/>
                </p:cNvCxnSpPr>
                <p:nvPr/>
              </p:nvCxnSpPr>
              <p:spPr bwMode="gray">
                <a:xfrm>
                  <a:off x="4881870" y="2311030"/>
                  <a:ext cx="2319948" cy="0"/>
                </a:xfrm>
                <a:prstGeom prst="line">
                  <a:avLst/>
                </a:prstGeom>
                <a:ln w="19050">
                  <a:solidFill>
                    <a:srgbClr val="AFD89C"/>
                  </a:solidFill>
                  <a:prstDash val="dash"/>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81" name="Straight Connector 280">
                  <a:extLst>
                    <a:ext uri="{FF2B5EF4-FFF2-40B4-BE49-F238E27FC236}">
                      <a16:creationId xmlns="" xmlns:a16="http://schemas.microsoft.com/office/drawing/2014/main" id="{02780CE2-D6BB-4FEC-95E6-BB155DD82E28}"/>
                    </a:ext>
                  </a:extLst>
                </p:cNvPr>
                <p:cNvCxnSpPr>
                  <a:cxnSpLocks/>
                </p:cNvCxnSpPr>
                <p:nvPr/>
              </p:nvCxnSpPr>
              <p:spPr bwMode="gray">
                <a:xfrm flipV="1">
                  <a:off x="7222692" y="1049910"/>
                  <a:ext cx="881058" cy="1254418"/>
                </a:xfrm>
                <a:prstGeom prst="line">
                  <a:avLst/>
                </a:prstGeom>
                <a:ln w="19050">
                  <a:solidFill>
                    <a:srgbClr val="AFD89C"/>
                  </a:solidFill>
                  <a:prstDash val="dash"/>
                  <a:headEnd type="none" w="med" len="med"/>
                  <a:tailEnd type="triangle" w="med" len="med"/>
                </a:ln>
              </p:spPr>
              <p:style>
                <a:lnRef idx="1">
                  <a:schemeClr val="accent1"/>
                </a:lnRef>
                <a:fillRef idx="0">
                  <a:schemeClr val="accent1"/>
                </a:fillRef>
                <a:effectRef idx="0">
                  <a:schemeClr val="accent1"/>
                </a:effectRef>
                <a:fontRef idx="minor">
                  <a:schemeClr val="tx1"/>
                </a:fontRef>
              </p:style>
            </p:cxnSp>
          </p:grpSp>
        </p:grpSp>
        <p:sp>
          <p:nvSpPr>
            <p:cNvPr id="260" name="圆角矩形 75">
              <a:extLst>
                <a:ext uri="{FF2B5EF4-FFF2-40B4-BE49-F238E27FC236}">
                  <a16:creationId xmlns="" xmlns:a16="http://schemas.microsoft.com/office/drawing/2014/main" id="{2D165AE9-C45A-4830-8E18-669CAAAD2B60}"/>
                </a:ext>
              </a:extLst>
            </p:cNvPr>
            <p:cNvSpPr/>
            <p:nvPr/>
          </p:nvSpPr>
          <p:spPr bwMode="gray">
            <a:xfrm>
              <a:off x="8424425" y="2222265"/>
              <a:ext cx="1779162" cy="776592"/>
            </a:xfrm>
            <a:prstGeom prst="roundRect">
              <a:avLst>
                <a:gd name="adj" fmla="val 2420"/>
              </a:avLst>
            </a:prstGeom>
            <a:noFill/>
            <a:ln w="19050" cap="flat" cmpd="sng" algn="ctr">
              <a:solidFill>
                <a:srgbClr val="30B5C5"/>
              </a:solidFill>
              <a:prstDash val="dash"/>
              <a:miter lim="800000"/>
            </a:ln>
            <a:effectLst/>
          </p:spPr>
          <p:txBody>
            <a:bodyPr wrap="square" lIns="108000" tIns="108000" rIns="108000" bIns="108000" rtlCol="0" anchor="ctr" anchorCtr="0">
              <a:noAutofit/>
            </a:bodyPr>
            <a:lstStyle/>
            <a:p>
              <a:pPr algn="just" defTabSz="914400" fontAlgn="ctr">
                <a:lnSpc>
                  <a:spcPts val="1800"/>
                </a:lnSpc>
                <a:spcAft>
                  <a:spcPts val="300"/>
                </a:spcAft>
                <a:defRPr/>
              </a:pPr>
              <a:endParaRPr lang="en-US" altLang="zh-CN" sz="1400" kern="0" dirty="0">
                <a:solidFill>
                  <a:prstClr val="black"/>
                </a:solidFill>
                <a:latin typeface="Huawei Sans" panose="020C0503030203020204" pitchFamily="34" charset="0"/>
                <a:cs typeface="Arial" panose="020B0604020202020204" pitchFamily="34" charset="0"/>
                <a:sym typeface="Huawei Sans" panose="020C0503030203020204" pitchFamily="34" charset="0"/>
              </a:endParaRPr>
            </a:p>
          </p:txBody>
        </p:sp>
        <p:sp>
          <p:nvSpPr>
            <p:cNvPr id="264" name="TextBox 416">
              <a:extLst>
                <a:ext uri="{FF2B5EF4-FFF2-40B4-BE49-F238E27FC236}">
                  <a16:creationId xmlns="" xmlns:a16="http://schemas.microsoft.com/office/drawing/2014/main" id="{A56EDCC7-6AB5-4D23-9D78-92A28B09E2B9}"/>
                </a:ext>
              </a:extLst>
            </p:cNvPr>
            <p:cNvSpPr txBox="1"/>
            <p:nvPr/>
          </p:nvSpPr>
          <p:spPr bwMode="gray">
            <a:xfrm>
              <a:off x="7688762" y="3857917"/>
              <a:ext cx="1160099" cy="215444"/>
            </a:xfrm>
            <a:prstGeom prst="rect">
              <a:avLst/>
            </a:prstGeom>
            <a:noFill/>
          </p:spPr>
          <p:txBody>
            <a:bodyPr wrap="square" lIns="0" tIns="0" rIns="0" bIns="0" rtlCol="0" anchor="ctr">
              <a:noAutofit/>
            </a:bodyPr>
            <a:lstStyle/>
            <a:p>
              <a:pPr algn="ctr" defTabSz="1219170" fontAlgn="ctr">
                <a:defRPr/>
              </a:pPr>
              <a:r>
                <a:rPr lang="en-US" sz="1400" dirty="0">
                  <a:solidFill>
                    <a:srgbClr val="1D1D1A"/>
                  </a:solidFill>
                  <a:latin typeface="Huawei Sans" panose="020C0503030203020204" pitchFamily="34" charset="0"/>
                </a:rPr>
                <a:t>Primary path</a:t>
              </a:r>
              <a:endParaRPr lang="en-US" altLang="zh-CN" sz="1400" kern="0" dirty="0">
                <a:solidFill>
                  <a:srgbClr val="1D1D1A"/>
                </a:solidFill>
                <a:latin typeface="Huawei Sans" panose="020C0503030203020204" pitchFamily="34" charset="0"/>
                <a:cs typeface="+mn-ea"/>
                <a:sym typeface="Arial" panose="020B0604020202020204" pitchFamily="34" charset="0"/>
              </a:endParaRPr>
            </a:p>
          </p:txBody>
        </p:sp>
        <p:sp>
          <p:nvSpPr>
            <p:cNvPr id="265" name="TextBox 416">
              <a:extLst>
                <a:ext uri="{FF2B5EF4-FFF2-40B4-BE49-F238E27FC236}">
                  <a16:creationId xmlns="" xmlns:a16="http://schemas.microsoft.com/office/drawing/2014/main" id="{AF4CF175-ED6D-4FA3-B266-6460C1DDABF2}"/>
                </a:ext>
              </a:extLst>
            </p:cNvPr>
            <p:cNvSpPr txBox="1"/>
            <p:nvPr/>
          </p:nvSpPr>
          <p:spPr bwMode="gray">
            <a:xfrm rot="2802112">
              <a:off x="7620773" y="4699975"/>
              <a:ext cx="670773" cy="430887"/>
            </a:xfrm>
            <a:prstGeom prst="rect">
              <a:avLst/>
            </a:prstGeom>
            <a:noFill/>
          </p:spPr>
          <p:txBody>
            <a:bodyPr wrap="square" lIns="0" tIns="0" rIns="0" bIns="0" rtlCol="0" anchor="ctr">
              <a:noAutofit/>
            </a:bodyPr>
            <a:lstStyle/>
            <a:p>
              <a:pPr algn="ctr" defTabSz="1219170" fontAlgn="ctr">
                <a:defRPr/>
              </a:pPr>
              <a:r>
                <a:rPr lang="en-US" sz="1400" dirty="0">
                  <a:solidFill>
                    <a:srgbClr val="1D1D1A"/>
                  </a:solidFill>
                  <a:latin typeface="Huawei Sans" panose="020C0503030203020204" pitchFamily="34" charset="0"/>
                </a:rPr>
                <a:t>Backup path</a:t>
              </a:r>
              <a:endParaRPr lang="en-US" altLang="zh-CN" sz="1400" kern="0" dirty="0">
                <a:solidFill>
                  <a:srgbClr val="1D1D1A"/>
                </a:solidFill>
                <a:latin typeface="Huawei Sans" panose="020C0503030203020204" pitchFamily="34" charset="0"/>
                <a:cs typeface="+mn-ea"/>
                <a:sym typeface="Arial" panose="020B0604020202020204" pitchFamily="34" charset="0"/>
              </a:endParaRPr>
            </a:p>
          </p:txBody>
        </p:sp>
        <p:sp>
          <p:nvSpPr>
            <p:cNvPr id="73" name="Rectangular Callout 75">
              <a:extLst>
                <a:ext uri="{FF2B5EF4-FFF2-40B4-BE49-F238E27FC236}">
                  <a16:creationId xmlns="" xmlns:a16="http://schemas.microsoft.com/office/drawing/2014/main" id="{E01AA9C2-00F1-49B4-A680-8A0DE3151088}"/>
                </a:ext>
              </a:extLst>
            </p:cNvPr>
            <p:cNvSpPr/>
            <p:nvPr/>
          </p:nvSpPr>
          <p:spPr bwMode="gray">
            <a:xfrm>
              <a:off x="6531932" y="2403557"/>
              <a:ext cx="1816528" cy="569290"/>
            </a:xfrm>
            <a:prstGeom prst="wedgeRectCallout">
              <a:avLst>
                <a:gd name="adj1" fmla="val 68961"/>
                <a:gd name="adj2" fmla="val 17218"/>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prstClr val="black"/>
                  </a:solidFill>
                  <a:latin typeface="Huawei Sans" panose="020C0503030203020204" pitchFamily="34" charset="0"/>
                </a:rPr>
                <a:t>Network monitoring and control: panoramic and visualized</a:t>
              </a:r>
            </a:p>
          </p:txBody>
        </p:sp>
        <p:sp>
          <p:nvSpPr>
            <p:cNvPr id="74" name="Rectangular Callout 75">
              <a:extLst>
                <a:ext uri="{FF2B5EF4-FFF2-40B4-BE49-F238E27FC236}">
                  <a16:creationId xmlns="" xmlns:a16="http://schemas.microsoft.com/office/drawing/2014/main" id="{61532A6F-4E14-48B3-A473-9683589C9809}"/>
                </a:ext>
              </a:extLst>
            </p:cNvPr>
            <p:cNvSpPr/>
            <p:nvPr/>
          </p:nvSpPr>
          <p:spPr bwMode="gray">
            <a:xfrm>
              <a:off x="6259239" y="5354189"/>
              <a:ext cx="1539272" cy="567929"/>
            </a:xfrm>
            <a:prstGeom prst="wedgeRectCallout">
              <a:avLst>
                <a:gd name="adj1" fmla="val 17527"/>
                <a:gd name="adj2" fmla="val -81189"/>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prstClr val="black"/>
                  </a:solidFill>
                  <a:latin typeface="Huawei Sans" panose="020C0503030203020204" pitchFamily="34" charset="0"/>
                </a:rPr>
                <a:t>Basic architecture: standard and flexible</a:t>
              </a:r>
            </a:p>
          </p:txBody>
        </p:sp>
        <p:sp>
          <p:nvSpPr>
            <p:cNvPr id="75" name="Rectangular Callout 75">
              <a:extLst>
                <a:ext uri="{FF2B5EF4-FFF2-40B4-BE49-F238E27FC236}">
                  <a16:creationId xmlns="" xmlns:a16="http://schemas.microsoft.com/office/drawing/2014/main" id="{E42078C8-DB1F-44C4-AED6-8DEF4AE90F80}"/>
                </a:ext>
              </a:extLst>
            </p:cNvPr>
            <p:cNvSpPr/>
            <p:nvPr/>
          </p:nvSpPr>
          <p:spPr bwMode="gray">
            <a:xfrm>
              <a:off x="6310220" y="3222945"/>
              <a:ext cx="1593465" cy="622170"/>
            </a:xfrm>
            <a:prstGeom prst="wedgeRectCallout">
              <a:avLst>
                <a:gd name="adj1" fmla="val 17668"/>
                <a:gd name="adj2" fmla="val 76383"/>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prstClr val="black"/>
                  </a:solidFill>
                  <a:latin typeface="Huawei Sans" panose="020C0503030203020204" pitchFamily="34" charset="0"/>
                </a:rPr>
                <a:t>Network resources: on-demand and flexible</a:t>
              </a:r>
            </a:p>
          </p:txBody>
        </p:sp>
      </p:grpSp>
      <p:sp>
        <p:nvSpPr>
          <p:cNvPr id="65" name="Text Placeholder 11">
            <a:extLst>
              <a:ext uri="{FF2B5EF4-FFF2-40B4-BE49-F238E27FC236}">
                <a16:creationId xmlns="" xmlns:a16="http://schemas.microsoft.com/office/drawing/2014/main" id="{4F46D28A-8DCF-4FF7-B808-DF8963C34372}"/>
              </a:ext>
            </a:extLst>
          </p:cNvPr>
          <p:cNvSpPr txBox="1">
            <a:spLocks/>
          </p:cNvSpPr>
          <p:nvPr/>
        </p:nvSpPr>
        <p:spPr bwMode="gray">
          <a:xfrm>
            <a:off x="469669" y="1755001"/>
            <a:ext cx="5648300" cy="4441431"/>
          </a:xfrm>
          <a:prstGeom prst="rect">
            <a:avLst/>
          </a:prstGeom>
          <a:noFill/>
          <a:ln w="9525">
            <a:noFill/>
            <a:miter lim="800000"/>
            <a:headEnd/>
            <a:tailEnd/>
          </a:ln>
        </p:spPr>
        <p:txBody>
          <a:bodyPr vert="horz" wrap="square" lIns="80141" tIns="40071" rIns="80141" bIns="40071" numCol="1" anchor="t" anchorCtr="0" compatLnSpc="1">
            <a:prstTxWarp prst="textNoShape">
              <a:avLst/>
            </a:prstTxWarp>
            <a:noAutofit/>
          </a:bodyPr>
          <a:lstStyle>
            <a:lvl1pPr marL="302279" indent="-302279" algn="just" defTabSz="914034" rtl="0" eaLnBrk="1" fontAlgn="ctr" latinLnBrk="0" hangingPunct="1">
              <a:lnSpc>
                <a:spcPct val="140000"/>
              </a:lnSpc>
              <a:spcBef>
                <a:spcPts val="792"/>
              </a:spcBef>
              <a:buClrTx/>
              <a:buSzPct val="50000"/>
              <a:buFont typeface="Wingdings" panose="05000000000000000000" pitchFamily="2" charset="2"/>
              <a:buChar char="l"/>
              <a:defRPr sz="2199" kern="1200" baseline="0">
                <a:solidFill>
                  <a:schemeClr val="tx1"/>
                </a:solidFill>
                <a:latin typeface="Huawei Sans" panose="020C0503030203020204" pitchFamily="34" charset="0"/>
                <a:ea typeface="方正兰亭黑简体" panose="02000000000000000000" pitchFamily="2" charset="-122"/>
                <a:cs typeface="Huawei Sans" panose="020C0503030203020204" pitchFamily="34" charset="0"/>
              </a:defRPr>
            </a:lvl1pPr>
            <a:lvl2pPr marL="654938" indent="-251899" algn="l" defTabSz="914034" rtl="0" eaLnBrk="1" fontAlgn="ctr" latinLnBrk="0" hangingPunct="1">
              <a:lnSpc>
                <a:spcPct val="140000"/>
              </a:lnSpc>
              <a:spcBef>
                <a:spcPts val="720"/>
              </a:spcBef>
              <a:buClrTx/>
              <a:buSzPct val="50000"/>
              <a:buFont typeface="Wingdings" panose="05000000000000000000" pitchFamily="2" charset="2"/>
              <a:buChar char="p"/>
              <a:defRPr sz="1999" kern="1200" baseline="0">
                <a:solidFill>
                  <a:schemeClr val="tx1"/>
                </a:solidFill>
                <a:latin typeface="Huawei Sans" panose="020C0503030203020204" pitchFamily="34" charset="0"/>
                <a:ea typeface="方正兰亭黑简体" panose="02000000000000000000" pitchFamily="2" charset="-122"/>
                <a:cs typeface="+mn-cs"/>
              </a:defRPr>
            </a:lvl2pPr>
            <a:lvl3pPr marL="1003998" indent="-201519" algn="l" defTabSz="914034" rtl="0" eaLnBrk="1" fontAlgn="ctr" latinLnBrk="0" hangingPunct="1">
              <a:lnSpc>
                <a:spcPct val="140000"/>
              </a:lnSpc>
              <a:spcBef>
                <a:spcPts val="648"/>
              </a:spcBef>
              <a:buClrTx/>
              <a:buSzPct val="50000"/>
              <a:buFont typeface="Wingdings" panose="05000000000000000000" pitchFamily="2" charset="2"/>
              <a:buChar char="n"/>
              <a:defRPr sz="1799" kern="1200" baseline="0">
                <a:solidFill>
                  <a:schemeClr val="tx1"/>
                </a:solidFill>
                <a:latin typeface="Huawei Sans" panose="020C0503030203020204" pitchFamily="34" charset="0"/>
                <a:ea typeface="方正兰亭黑简体" panose="02000000000000000000" pitchFamily="2" charset="-122"/>
                <a:cs typeface="+mn-cs"/>
              </a:defRPr>
            </a:lvl3pPr>
            <a:lvl4pPr marL="1399840" indent="-197921" algn="l" defTabSz="914034" rtl="0" eaLnBrk="1" fontAlgn="ctr" latinLnBrk="0" hangingPunct="1">
              <a:lnSpc>
                <a:spcPct val="140000"/>
              </a:lnSpc>
              <a:spcBef>
                <a:spcPts val="576"/>
              </a:spcBef>
              <a:buFont typeface="Huawei Sans" panose="020C0503030203020204" pitchFamily="34" charset="0"/>
              <a:buChar char="−"/>
              <a:defRPr sz="1599" kern="1200" baseline="0">
                <a:solidFill>
                  <a:schemeClr val="tx1"/>
                </a:solidFill>
                <a:latin typeface="Huawei Sans" panose="020C0503030203020204" pitchFamily="34" charset="0"/>
                <a:ea typeface="方正兰亭黑简体" panose="02000000000000000000" pitchFamily="2" charset="-122"/>
                <a:cs typeface="+mn-cs"/>
              </a:defRPr>
            </a:lvl4pPr>
            <a:lvl5pPr marL="1802879" indent="-201519" algn="l" defTabSz="914034" rtl="0" eaLnBrk="1" fontAlgn="ctr" latinLnBrk="0" hangingPunct="1">
              <a:lnSpc>
                <a:spcPct val="140000"/>
              </a:lnSpc>
              <a:spcBef>
                <a:spcPts val="576"/>
              </a:spcBef>
              <a:buFont typeface="Huawei Sans" panose="020C0503030203020204" pitchFamily="34" charset="0"/>
              <a:buChar char="~"/>
              <a:defRPr sz="1399" kern="1200" baseline="0">
                <a:solidFill>
                  <a:schemeClr val="tx1"/>
                </a:solidFill>
                <a:latin typeface="Huawei Sans"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pPr lvl="1"/>
            <a:r>
              <a:rPr lang="en-US" sz="1400" dirty="0"/>
              <a:t>Basic architecture: standard and flexible</a:t>
            </a:r>
            <a:endParaRPr lang="en-US" altLang="zh-CN" sz="1400" dirty="0"/>
          </a:p>
          <a:p>
            <a:pPr lvl="2"/>
            <a:r>
              <a:rPr lang="en-US" sz="1200" dirty="0"/>
              <a:t>Backbone network architectures and access models are standardized to support quick service rollout.</a:t>
            </a:r>
          </a:p>
          <a:p>
            <a:pPr lvl="2"/>
            <a:r>
              <a:rPr lang="en-US" sz="1200" dirty="0"/>
              <a:t>Backbone network nodes and links can be elastically scaled in or out.</a:t>
            </a:r>
          </a:p>
          <a:p>
            <a:pPr lvl="1"/>
            <a:r>
              <a:rPr lang="en-US" sz="1400" dirty="0"/>
              <a:t>Network resources: on-demand and flexible</a:t>
            </a:r>
            <a:endParaRPr lang="en-US" altLang="zh-CN" sz="1400" dirty="0"/>
          </a:p>
          <a:p>
            <a:pPr lvl="2"/>
            <a:r>
              <a:rPr lang="en-US" sz="1200" dirty="0"/>
              <a:t>WAN link resource pooling enables on-demand scheduling.</a:t>
            </a:r>
          </a:p>
          <a:p>
            <a:pPr lvl="2"/>
            <a:r>
              <a:rPr lang="en-US" sz="1200" dirty="0"/>
              <a:t>Backbone network virtualization allows flexible bearing of different types of services.</a:t>
            </a:r>
          </a:p>
          <a:p>
            <a:pPr lvl="1"/>
            <a:r>
              <a:rPr lang="en-US" sz="1400" dirty="0"/>
              <a:t>Network monitoring and control: panoramic and visualized</a:t>
            </a:r>
          </a:p>
          <a:p>
            <a:pPr lvl="2"/>
            <a:r>
              <a:rPr lang="en-US" sz="1200" dirty="0"/>
              <a:t>Comprehensively display application flow information, enabling application flow visualization and prediction.</a:t>
            </a:r>
          </a:p>
          <a:p>
            <a:pPr lvl="2"/>
            <a:r>
              <a:rPr lang="en-US" sz="1200" dirty="0"/>
              <a:t>Network quality visualization allows fast fault demarcation and recovery.</a:t>
            </a:r>
          </a:p>
        </p:txBody>
      </p:sp>
    </p:spTree>
    <p:extLst>
      <p:ext uri="{BB962C8B-B14F-4D97-AF65-F5344CB8AC3E}">
        <p14:creationId xmlns:p14="http://schemas.microsoft.com/office/powerpoint/2010/main" val="319097651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0997A25F-C2D3-4561-9360-1910AEE994C7}"/>
              </a:ext>
            </a:extLst>
          </p:cNvPr>
          <p:cNvSpPr>
            <a:spLocks noGrp="1"/>
          </p:cNvSpPr>
          <p:nvPr>
            <p:ph type="title"/>
          </p:nvPr>
        </p:nvSpPr>
        <p:spPr bwMode="gray"/>
        <p:txBody>
          <a:bodyPr wrap="square">
            <a:noAutofit/>
          </a:bodyPr>
          <a:lstStyle/>
          <a:p>
            <a:r>
              <a:rPr lang="en-US" dirty="0"/>
              <a:t>Financial Cloud Backbone Network Design Objectives</a:t>
            </a:r>
          </a:p>
        </p:txBody>
      </p:sp>
      <p:sp>
        <p:nvSpPr>
          <p:cNvPr id="4" name="AutoShape 10">
            <a:extLst>
              <a:ext uri="{FF2B5EF4-FFF2-40B4-BE49-F238E27FC236}">
                <a16:creationId xmlns="" xmlns:a16="http://schemas.microsoft.com/office/drawing/2014/main" id="{13C08C1D-D7F6-43C9-B54E-5D1C5F19989E}"/>
              </a:ext>
            </a:extLst>
          </p:cNvPr>
          <p:cNvSpPr>
            <a:spLocks noChangeArrowheads="1"/>
          </p:cNvSpPr>
          <p:nvPr/>
        </p:nvSpPr>
        <p:spPr bwMode="gray">
          <a:xfrm>
            <a:off x="1811092" y="4321494"/>
            <a:ext cx="9790358" cy="534447"/>
          </a:xfrm>
          <a:prstGeom prst="roundRect">
            <a:avLst>
              <a:gd name="adj" fmla="val 3898"/>
            </a:avLst>
          </a:prstGeom>
          <a:noFill/>
          <a:ln w="12700">
            <a:solidFill>
              <a:srgbClr val="56C4D2"/>
            </a:solidFill>
            <a:prstDash val="dash"/>
          </a:ln>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marL="301625" lvl="1" indent="-169863" defTabSz="914034" fontAlgn="ctr">
              <a:buSzPct val="50000"/>
              <a:buFont typeface="Wingdings" panose="05000000000000000000" pitchFamily="2" charset="2"/>
              <a:buChar char="l"/>
            </a:pPr>
            <a:r>
              <a:rPr lang="en-US" sz="1200" dirty="0">
                <a:solidFill>
                  <a:prstClr val="black"/>
                </a:solidFill>
                <a:latin typeface="Huawei Sans" panose="020C0503030203020204" pitchFamily="34" charset="0"/>
              </a:rPr>
              <a:t>Securely isolate different types of services, and adopt different assurance policies based on service types.</a:t>
            </a:r>
            <a:endParaRPr lang="en-US" altLang="zh-CN" sz="1200" dirty="0">
              <a:solidFill>
                <a:prstClr val="black"/>
              </a:solidFill>
              <a:latin typeface="Huawei Sans" panose="020C0503030203020204" pitchFamily="34" charset="0"/>
              <a:cs typeface="Huawei Sans" panose="020C0503030203020204" pitchFamily="34" charset="0"/>
              <a:sym typeface="Huawei Sans" panose="020C0503030203020204" pitchFamily="34" charset="0"/>
            </a:endParaRPr>
          </a:p>
          <a:p>
            <a:pPr marL="301625" lvl="1" indent="-169863" defTabSz="914034" fontAlgn="ctr">
              <a:buSzPct val="50000"/>
              <a:buFont typeface="Wingdings" panose="05000000000000000000" pitchFamily="2" charset="2"/>
              <a:buChar char="l"/>
            </a:pPr>
            <a:r>
              <a:rPr lang="en-US" sz="1200" dirty="0">
                <a:solidFill>
                  <a:prstClr val="black"/>
                </a:solidFill>
                <a:latin typeface="Huawei Sans" panose="020C0503030203020204" pitchFamily="34" charset="0"/>
              </a:rPr>
              <a:t>Meet the technical requirements of graded protection of information security for all levels of security and achieve regulatory compliance.</a:t>
            </a:r>
            <a:endParaRPr lang="en-US" altLang="zh-CN" sz="1200" dirty="0">
              <a:solidFill>
                <a:prstClr val="black"/>
              </a:solidFill>
              <a:latin typeface="Huawei Sans" panose="020C0503030203020204" pitchFamily="34" charset="0"/>
              <a:cs typeface="Huawei Sans" panose="020C0503030203020204" pitchFamily="34" charset="0"/>
              <a:sym typeface="Huawei Sans" panose="020C0503030203020204" pitchFamily="34" charset="0"/>
            </a:endParaRPr>
          </a:p>
        </p:txBody>
      </p:sp>
      <p:sp>
        <p:nvSpPr>
          <p:cNvPr id="5" name="AutoShape 477">
            <a:extLst>
              <a:ext uri="{FF2B5EF4-FFF2-40B4-BE49-F238E27FC236}">
                <a16:creationId xmlns="" xmlns:a16="http://schemas.microsoft.com/office/drawing/2014/main" id="{88E9C92F-9B9E-4F09-B88E-F6455DD5E071}"/>
              </a:ext>
            </a:extLst>
          </p:cNvPr>
          <p:cNvSpPr>
            <a:spLocks noChangeArrowheads="1"/>
          </p:cNvSpPr>
          <p:nvPr/>
        </p:nvSpPr>
        <p:spPr bwMode="gray">
          <a:xfrm>
            <a:off x="575163" y="4315956"/>
            <a:ext cx="1227768" cy="539984"/>
          </a:xfrm>
          <a:prstGeom prst="rect">
            <a:avLst/>
          </a:prstGeom>
          <a:solidFill>
            <a:srgbClr val="7CCA62">
              <a:lumMod val="20000"/>
              <a:lumOff val="80000"/>
            </a:srgbClr>
          </a:solidFill>
          <a:ln w="88900" cmpd="thinThick" algn="ctr">
            <a:noFill/>
            <a:round/>
            <a:headEnd/>
            <a:tailEnd/>
          </a:ln>
          <a:effectLst/>
        </p:spPr>
        <p:txBody>
          <a:bodyPr wrap="square" lIns="121916" tIns="60958" rIns="121916" bIns="60958" anchor="ctr">
            <a:noAutofit/>
          </a:bodyPr>
          <a:lstStyle/>
          <a:p>
            <a:pPr algn="ctr" defTabSz="1219444" fontAlgn="ctr">
              <a:lnSpc>
                <a:spcPct val="120000"/>
              </a:lnSpc>
              <a:defRPr/>
            </a:pPr>
            <a:r>
              <a:rPr lang="en-US" sz="1200" b="1" dirty="0">
                <a:solidFill>
                  <a:srgbClr val="002060"/>
                </a:solidFill>
                <a:latin typeface="Huawei Sans" panose="020C0503030203020204" pitchFamily="34" charset="0"/>
              </a:rPr>
              <a:t>High security</a:t>
            </a:r>
            <a:endParaRPr lang="en-US" altLang="zh-CN" sz="1200" b="1" kern="0" dirty="0">
              <a:solidFill>
                <a:srgbClr val="002060"/>
              </a:solidFill>
              <a:latin typeface="Huawei Sans" panose="020C0503030203020204" pitchFamily="34" charset="0"/>
              <a:sym typeface="Huawei Sans" panose="020C0503030203020204" pitchFamily="34" charset="0"/>
            </a:endParaRPr>
          </a:p>
        </p:txBody>
      </p:sp>
      <p:sp>
        <p:nvSpPr>
          <p:cNvPr id="6" name="AutoShape 477">
            <a:extLst>
              <a:ext uri="{FF2B5EF4-FFF2-40B4-BE49-F238E27FC236}">
                <a16:creationId xmlns="" xmlns:a16="http://schemas.microsoft.com/office/drawing/2014/main" id="{89E5F012-A0FF-42E6-95E1-6D1D9EA08040}"/>
              </a:ext>
            </a:extLst>
          </p:cNvPr>
          <p:cNvSpPr>
            <a:spLocks noChangeArrowheads="1"/>
          </p:cNvSpPr>
          <p:nvPr/>
        </p:nvSpPr>
        <p:spPr bwMode="gray">
          <a:xfrm>
            <a:off x="575163" y="4942940"/>
            <a:ext cx="1227768" cy="525237"/>
          </a:xfrm>
          <a:prstGeom prst="rect">
            <a:avLst/>
          </a:prstGeom>
          <a:solidFill>
            <a:srgbClr val="A5C249">
              <a:lumMod val="20000"/>
              <a:lumOff val="80000"/>
            </a:srgbClr>
          </a:solidFill>
          <a:ln w="88900" cmpd="thinThick" algn="ctr">
            <a:noFill/>
            <a:round/>
            <a:headEnd/>
            <a:tailEnd/>
          </a:ln>
          <a:effectLst/>
        </p:spPr>
        <p:txBody>
          <a:bodyPr wrap="square" anchor="ctr">
            <a:noAutofit/>
          </a:bodyPr>
          <a:lstStyle/>
          <a:p>
            <a:pPr algn="ctr" defTabSz="1219444" fontAlgn="ctr">
              <a:defRPr/>
            </a:pPr>
            <a:r>
              <a:rPr lang="en-US" sz="1200" b="1" dirty="0">
                <a:solidFill>
                  <a:srgbClr val="002060"/>
                </a:solidFill>
                <a:latin typeface="Huawei Sans" panose="020C0503030203020204" pitchFamily="34" charset="0"/>
              </a:rPr>
              <a:t>Easy </a:t>
            </a:r>
          </a:p>
          <a:p>
            <a:pPr algn="ctr" defTabSz="1219444" fontAlgn="ctr">
              <a:defRPr/>
            </a:pPr>
            <a:r>
              <a:rPr lang="en-US" sz="1200" b="1" dirty="0">
                <a:solidFill>
                  <a:srgbClr val="002060"/>
                </a:solidFill>
                <a:latin typeface="Huawei Sans" panose="020C0503030203020204" pitchFamily="34" charset="0"/>
              </a:rPr>
              <a:t>maintenance</a:t>
            </a:r>
            <a:endParaRPr lang="en-US" altLang="ko-KR" sz="1200" b="1" kern="0" dirty="0">
              <a:solidFill>
                <a:srgbClr val="002060"/>
              </a:solidFill>
              <a:latin typeface="Huawei Sans" panose="020C0503030203020204" pitchFamily="34" charset="0"/>
              <a:ea typeface="宋体" pitchFamily="2" charset="-122"/>
              <a:sym typeface="Huawei Sans" panose="020C0503030203020204" pitchFamily="34" charset="0"/>
            </a:endParaRPr>
          </a:p>
        </p:txBody>
      </p:sp>
      <p:sp>
        <p:nvSpPr>
          <p:cNvPr id="7" name="AutoShape 10">
            <a:extLst>
              <a:ext uri="{FF2B5EF4-FFF2-40B4-BE49-F238E27FC236}">
                <a16:creationId xmlns="" xmlns:a16="http://schemas.microsoft.com/office/drawing/2014/main" id="{3BCBCB36-3E62-459B-A05B-0749FA3558F6}"/>
              </a:ext>
            </a:extLst>
          </p:cNvPr>
          <p:cNvSpPr>
            <a:spLocks noChangeArrowheads="1"/>
          </p:cNvSpPr>
          <p:nvPr/>
        </p:nvSpPr>
        <p:spPr bwMode="gray">
          <a:xfrm>
            <a:off x="1811092" y="4948326"/>
            <a:ext cx="9790358" cy="534447"/>
          </a:xfrm>
          <a:prstGeom prst="roundRect">
            <a:avLst>
              <a:gd name="adj" fmla="val 3898"/>
            </a:avLst>
          </a:prstGeom>
          <a:noFill/>
          <a:ln w="12700">
            <a:solidFill>
              <a:srgbClr val="56C4D2"/>
            </a:solidFill>
            <a:prstDash val="dash"/>
          </a:ln>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marL="301625" lvl="1" indent="-169863" defTabSz="914034" fontAlgn="ctr">
              <a:buSzPct val="50000"/>
              <a:buFont typeface="Wingdings" panose="05000000000000000000" pitchFamily="2" charset="2"/>
              <a:buChar char="l"/>
            </a:pPr>
            <a:r>
              <a:rPr lang="en-US" sz="1200" dirty="0">
                <a:solidFill>
                  <a:prstClr val="black"/>
                </a:solidFill>
                <a:latin typeface="Huawei Sans" panose="020C0503030203020204" pitchFamily="34" charset="0"/>
              </a:rPr>
              <a:t>Design the entire network architecture in a unified and standard manner and use mature and open network technologies to reduce maintenance complexity. </a:t>
            </a:r>
            <a:endParaRPr lang="en-US" altLang="zh-CN" sz="1200" dirty="0">
              <a:solidFill>
                <a:prstClr val="black"/>
              </a:solidFill>
              <a:latin typeface="Huawei Sans" panose="020C0503030203020204" pitchFamily="34" charset="0"/>
              <a:cs typeface="Huawei Sans" panose="020C0503030203020204" pitchFamily="34" charset="0"/>
              <a:sym typeface="Huawei Sans" panose="020C0503030203020204" pitchFamily="34" charset="0"/>
            </a:endParaRPr>
          </a:p>
          <a:p>
            <a:pPr marL="301625" lvl="1" indent="-169863" defTabSz="914034" fontAlgn="ctr">
              <a:buSzPct val="50000"/>
              <a:buFont typeface="Wingdings" panose="05000000000000000000" pitchFamily="2" charset="2"/>
              <a:buChar char="l"/>
            </a:pPr>
            <a:r>
              <a:rPr lang="en-US" sz="1200" dirty="0">
                <a:solidFill>
                  <a:prstClr val="black"/>
                </a:solidFill>
                <a:latin typeface="Huawei Sans" panose="020C0503030203020204" pitchFamily="34" charset="0"/>
              </a:rPr>
              <a:t>Improve the automation capability, network quality, fault monitoring capability, and service traffic prediction capability.</a:t>
            </a:r>
            <a:endParaRPr lang="en-US" altLang="zh-CN" sz="1200" dirty="0">
              <a:solidFill>
                <a:prstClr val="black"/>
              </a:solidFill>
              <a:latin typeface="Huawei Sans" panose="020C0503030203020204" pitchFamily="34" charset="0"/>
              <a:cs typeface="Huawei Sans" panose="020C0503030203020204" pitchFamily="34" charset="0"/>
              <a:sym typeface="Huawei Sans" panose="020C0503030203020204" pitchFamily="34" charset="0"/>
            </a:endParaRPr>
          </a:p>
        </p:txBody>
      </p:sp>
      <p:sp>
        <p:nvSpPr>
          <p:cNvPr id="8" name="AutoShape 10">
            <a:extLst>
              <a:ext uri="{FF2B5EF4-FFF2-40B4-BE49-F238E27FC236}">
                <a16:creationId xmlns="" xmlns:a16="http://schemas.microsoft.com/office/drawing/2014/main" id="{FC17B19B-E6A1-4FDB-A53D-6F857027425D}"/>
              </a:ext>
            </a:extLst>
          </p:cNvPr>
          <p:cNvSpPr>
            <a:spLocks noChangeArrowheads="1"/>
          </p:cNvSpPr>
          <p:nvPr/>
        </p:nvSpPr>
        <p:spPr bwMode="gray">
          <a:xfrm>
            <a:off x="1811092" y="2440992"/>
            <a:ext cx="9790358" cy="534447"/>
          </a:xfrm>
          <a:prstGeom prst="roundRect">
            <a:avLst>
              <a:gd name="adj" fmla="val 3898"/>
            </a:avLst>
          </a:prstGeom>
          <a:noFill/>
          <a:ln w="12700">
            <a:solidFill>
              <a:srgbClr val="56C4D2"/>
            </a:solidFill>
            <a:prstDash val="dash"/>
          </a:ln>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marL="301625" lvl="1" indent="-169863" defTabSz="914034" fontAlgn="ctr">
              <a:buSzPct val="50000"/>
              <a:buFont typeface="Wingdings" panose="05000000000000000000" pitchFamily="2" charset="2"/>
              <a:buChar char="l"/>
            </a:pPr>
            <a:r>
              <a:rPr lang="en-US" sz="1200" dirty="0">
                <a:solidFill>
                  <a:prstClr val="black"/>
                </a:solidFill>
                <a:latin typeface="Huawei Sans" panose="020C0503030203020204" pitchFamily="34" charset="0"/>
              </a:rPr>
              <a:t>Carry out multi-dimensional high reliability design based on networks, links, devices, and controllers to ensure 24/7 running of networks. </a:t>
            </a:r>
            <a:endParaRPr lang="en-US" altLang="zh-CN" sz="1200" dirty="0">
              <a:solidFill>
                <a:prstClr val="black"/>
              </a:solidFill>
              <a:latin typeface="Huawei Sans" panose="020C0503030203020204" pitchFamily="34" charset="0"/>
              <a:cs typeface="Huawei Sans" panose="020C0503030203020204" pitchFamily="34" charset="0"/>
              <a:sym typeface="Huawei Sans" panose="020C0503030203020204" pitchFamily="34" charset="0"/>
            </a:endParaRPr>
          </a:p>
          <a:p>
            <a:pPr marL="301625" lvl="1" indent="-169863" defTabSz="914034" fontAlgn="ctr">
              <a:buSzPct val="50000"/>
              <a:buFont typeface="Wingdings" panose="05000000000000000000" pitchFamily="2" charset="2"/>
              <a:buChar char="l"/>
            </a:pPr>
            <a:r>
              <a:rPr lang="en-US" sz="1200" dirty="0">
                <a:solidFill>
                  <a:prstClr val="black"/>
                </a:solidFill>
                <a:latin typeface="Huawei Sans" panose="020C0503030203020204" pitchFamily="34" charset="0"/>
              </a:rPr>
              <a:t>Decouple the control plane from the forwarding plane, so that faults on the control plane do not affect online services. </a:t>
            </a:r>
            <a:endParaRPr lang="en-US" altLang="zh-CN" sz="1200" dirty="0">
              <a:solidFill>
                <a:prstClr val="black"/>
              </a:solidFill>
              <a:latin typeface="Huawei Sans" panose="020C0503030203020204" pitchFamily="34" charset="0"/>
              <a:cs typeface="Huawei Sans" panose="020C0503030203020204" pitchFamily="34" charset="0"/>
              <a:sym typeface="Huawei Sans" panose="020C0503030203020204" pitchFamily="34" charset="0"/>
            </a:endParaRPr>
          </a:p>
        </p:txBody>
      </p:sp>
      <p:sp>
        <p:nvSpPr>
          <p:cNvPr id="9" name="AutoShape 477">
            <a:extLst>
              <a:ext uri="{FF2B5EF4-FFF2-40B4-BE49-F238E27FC236}">
                <a16:creationId xmlns="" xmlns:a16="http://schemas.microsoft.com/office/drawing/2014/main" id="{EADAE0C3-C665-4020-9D36-C0DE7C939CA9}"/>
              </a:ext>
            </a:extLst>
          </p:cNvPr>
          <p:cNvSpPr>
            <a:spLocks noChangeArrowheads="1"/>
          </p:cNvSpPr>
          <p:nvPr/>
        </p:nvSpPr>
        <p:spPr bwMode="gray">
          <a:xfrm>
            <a:off x="570394" y="2440993"/>
            <a:ext cx="1227768" cy="534446"/>
          </a:xfrm>
          <a:prstGeom prst="rect">
            <a:avLst/>
          </a:prstGeom>
          <a:solidFill>
            <a:srgbClr val="17406D">
              <a:lumMod val="20000"/>
              <a:lumOff val="80000"/>
            </a:srgbClr>
          </a:solidFill>
          <a:ln w="88900" cmpd="thinThick" algn="ctr">
            <a:noFill/>
            <a:round/>
            <a:headEnd/>
            <a:tailEnd/>
          </a:ln>
          <a:effectLst/>
        </p:spPr>
        <p:txBody>
          <a:bodyPr wrap="square" anchor="ctr">
            <a:noAutofit/>
          </a:bodyPr>
          <a:lstStyle/>
          <a:p>
            <a:pPr algn="ctr" defTabSz="1219444" fontAlgn="ctr">
              <a:defRPr/>
            </a:pPr>
            <a:r>
              <a:rPr lang="en-US" sz="1200" b="1" dirty="0">
                <a:solidFill>
                  <a:srgbClr val="002060"/>
                </a:solidFill>
                <a:latin typeface="Huawei Sans" panose="020C0503030203020204" pitchFamily="34" charset="0"/>
              </a:rPr>
              <a:t>High </a:t>
            </a:r>
          </a:p>
          <a:p>
            <a:pPr algn="ctr" defTabSz="1219444" fontAlgn="ctr">
              <a:defRPr/>
            </a:pPr>
            <a:r>
              <a:rPr lang="en-US" sz="1200" b="1" dirty="0">
                <a:solidFill>
                  <a:srgbClr val="002060"/>
                </a:solidFill>
                <a:latin typeface="Huawei Sans" panose="020C0503030203020204" pitchFamily="34" charset="0"/>
              </a:rPr>
              <a:t>reliability</a:t>
            </a:r>
            <a:endParaRPr lang="en-US" altLang="ko-KR" sz="1200" b="1" kern="0" dirty="0">
              <a:solidFill>
                <a:srgbClr val="002060"/>
              </a:solidFill>
              <a:latin typeface="Huawei Sans" panose="020C0503030203020204" pitchFamily="34" charset="0"/>
              <a:sym typeface="Huawei Sans" panose="020C0503030203020204" pitchFamily="34" charset="0"/>
            </a:endParaRPr>
          </a:p>
        </p:txBody>
      </p:sp>
      <p:sp>
        <p:nvSpPr>
          <p:cNvPr id="10" name="Rectangle 10">
            <a:extLst>
              <a:ext uri="{FF2B5EF4-FFF2-40B4-BE49-F238E27FC236}">
                <a16:creationId xmlns="" xmlns:a16="http://schemas.microsoft.com/office/drawing/2014/main" id="{ECF9E66E-CCEA-415E-94BA-BCF6223B4D13}"/>
              </a:ext>
            </a:extLst>
          </p:cNvPr>
          <p:cNvSpPr>
            <a:spLocks noChangeArrowheads="1"/>
          </p:cNvSpPr>
          <p:nvPr/>
        </p:nvSpPr>
        <p:spPr bwMode="gray">
          <a:xfrm>
            <a:off x="1040340" y="2599074"/>
            <a:ext cx="222415" cy="338554"/>
          </a:xfrm>
          <a:prstGeom prst="rect">
            <a:avLst/>
          </a:prstGeom>
          <a:noFill/>
          <a:ln w="9525" algn="ctr">
            <a:noFill/>
            <a:miter lim="800000"/>
            <a:headEnd/>
            <a:tailEnd/>
          </a:ln>
        </p:spPr>
        <p:txBody>
          <a:bodyPr wrap="square">
            <a:noAutofit/>
          </a:bodyPr>
          <a:lstStyle/>
          <a:p>
            <a:pPr algn="ctr" defTabSz="1219444" fontAlgn="ctr">
              <a:defRPr/>
            </a:pPr>
            <a:endParaRPr lang="en-US" altLang="zh-CN" sz="1600" b="1" kern="0" dirty="0">
              <a:solidFill>
                <a:srgbClr val="002060"/>
              </a:solidFill>
              <a:latin typeface="Huawei Sans" panose="020C0503030203020204" pitchFamily="34" charset="0"/>
              <a:sym typeface="Huawei Sans" panose="020C0503030203020204" pitchFamily="34" charset="0"/>
            </a:endParaRPr>
          </a:p>
        </p:txBody>
      </p:sp>
      <p:sp>
        <p:nvSpPr>
          <p:cNvPr id="11" name="AutoShape 10">
            <a:extLst>
              <a:ext uri="{FF2B5EF4-FFF2-40B4-BE49-F238E27FC236}">
                <a16:creationId xmlns="" xmlns:a16="http://schemas.microsoft.com/office/drawing/2014/main" id="{251E6151-4322-4356-A9CE-6F59AE10320F}"/>
              </a:ext>
            </a:extLst>
          </p:cNvPr>
          <p:cNvSpPr>
            <a:spLocks noChangeArrowheads="1"/>
          </p:cNvSpPr>
          <p:nvPr/>
        </p:nvSpPr>
        <p:spPr bwMode="gray">
          <a:xfrm>
            <a:off x="1811092" y="3067826"/>
            <a:ext cx="9790358" cy="534447"/>
          </a:xfrm>
          <a:prstGeom prst="roundRect">
            <a:avLst>
              <a:gd name="adj" fmla="val 3898"/>
            </a:avLst>
          </a:prstGeom>
          <a:noFill/>
          <a:ln w="12700">
            <a:solidFill>
              <a:srgbClr val="56C4D2"/>
            </a:solidFill>
            <a:prstDash val="dash"/>
          </a:ln>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marL="301625" lvl="1" indent="-169863" defTabSz="914034" fontAlgn="ctr">
              <a:buSzPct val="50000"/>
              <a:buFont typeface="Wingdings" panose="05000000000000000000" pitchFamily="2" charset="2"/>
              <a:buChar char="l"/>
            </a:pPr>
            <a:r>
              <a:rPr lang="en-US" sz="1200" dirty="0">
                <a:solidFill>
                  <a:prstClr val="black"/>
                </a:solidFill>
                <a:latin typeface="Huawei Sans" panose="020C0503030203020204" pitchFamily="34" charset="0"/>
              </a:rPr>
              <a:t>Adopt the standard hierarchical architecture for the backbone network so that it is decoupled from the access network, making it easy to expand core nodes in the future. </a:t>
            </a:r>
            <a:endParaRPr lang="en-US" altLang="zh-CN" sz="1200" dirty="0">
              <a:solidFill>
                <a:prstClr val="black"/>
              </a:solidFill>
              <a:latin typeface="Huawei Sans" panose="020C0503030203020204" pitchFamily="34" charset="0"/>
              <a:cs typeface="Huawei Sans" panose="020C0503030203020204" pitchFamily="34" charset="0"/>
              <a:sym typeface="Huawei Sans" panose="020C0503030203020204" pitchFamily="34" charset="0"/>
            </a:endParaRPr>
          </a:p>
          <a:p>
            <a:pPr marL="301625" lvl="1" indent="-169863" defTabSz="914034" fontAlgn="ctr">
              <a:buSzPct val="50000"/>
              <a:buFont typeface="Wingdings" panose="05000000000000000000" pitchFamily="2" charset="2"/>
              <a:buChar char="l"/>
            </a:pPr>
            <a:r>
              <a:rPr lang="en-US" sz="1200" dirty="0">
                <a:solidFill>
                  <a:prstClr val="black"/>
                </a:solidFill>
                <a:latin typeface="Huawei Sans" panose="020C0503030203020204" pitchFamily="34" charset="0"/>
              </a:rPr>
              <a:t>Standardize the access model so that subsidiaries and third parties can directly access the system based on the standard model. </a:t>
            </a:r>
            <a:endParaRPr lang="en-US" altLang="zh-CN" sz="1200" dirty="0">
              <a:solidFill>
                <a:prstClr val="black"/>
              </a:solidFill>
              <a:latin typeface="Huawei Sans" panose="020C0503030203020204" pitchFamily="34" charset="0"/>
              <a:cs typeface="Huawei Sans" panose="020C0503030203020204" pitchFamily="34" charset="0"/>
              <a:sym typeface="Huawei Sans" panose="020C0503030203020204" pitchFamily="34" charset="0"/>
            </a:endParaRPr>
          </a:p>
        </p:txBody>
      </p:sp>
      <p:sp>
        <p:nvSpPr>
          <p:cNvPr id="12" name="AutoShape 477">
            <a:extLst>
              <a:ext uri="{FF2B5EF4-FFF2-40B4-BE49-F238E27FC236}">
                <a16:creationId xmlns="" xmlns:a16="http://schemas.microsoft.com/office/drawing/2014/main" id="{FFA9EEFE-E656-4E0E-8455-118250AC0492}"/>
              </a:ext>
            </a:extLst>
          </p:cNvPr>
          <p:cNvSpPr>
            <a:spLocks noChangeArrowheads="1"/>
          </p:cNvSpPr>
          <p:nvPr/>
        </p:nvSpPr>
        <p:spPr bwMode="gray">
          <a:xfrm>
            <a:off x="575163" y="3062289"/>
            <a:ext cx="1227768" cy="539984"/>
          </a:xfrm>
          <a:prstGeom prst="rect">
            <a:avLst/>
          </a:prstGeom>
          <a:solidFill>
            <a:srgbClr val="009DD9">
              <a:lumMod val="20000"/>
              <a:lumOff val="80000"/>
            </a:srgbClr>
          </a:solidFill>
          <a:ln w="88900" cmpd="thinThick" algn="ctr">
            <a:noFill/>
            <a:round/>
            <a:headEnd/>
            <a:tailEnd/>
          </a:ln>
          <a:effectLst/>
        </p:spPr>
        <p:txBody>
          <a:bodyPr wrap="square" anchor="ctr">
            <a:noAutofit/>
          </a:bodyPr>
          <a:lstStyle/>
          <a:p>
            <a:pPr algn="ctr" defTabSz="1219444" fontAlgn="ctr">
              <a:defRPr/>
            </a:pPr>
            <a:r>
              <a:rPr lang="en-US" sz="1200" b="1" dirty="0">
                <a:solidFill>
                  <a:srgbClr val="002060"/>
                </a:solidFill>
                <a:latin typeface="Huawei Sans" panose="020C0503030203020204" pitchFamily="34" charset="0"/>
              </a:rPr>
              <a:t>High </a:t>
            </a:r>
          </a:p>
          <a:p>
            <a:pPr algn="ctr" defTabSz="1219444" fontAlgn="ctr">
              <a:defRPr/>
            </a:pPr>
            <a:r>
              <a:rPr lang="en-US" sz="1200" b="1" dirty="0">
                <a:solidFill>
                  <a:srgbClr val="002060"/>
                </a:solidFill>
                <a:latin typeface="Huawei Sans" panose="020C0503030203020204" pitchFamily="34" charset="0"/>
              </a:rPr>
              <a:t>scalability</a:t>
            </a:r>
            <a:endParaRPr lang="en-US" altLang="ko-KR" sz="1200" b="1" kern="0" dirty="0">
              <a:solidFill>
                <a:srgbClr val="002060"/>
              </a:solidFill>
              <a:latin typeface="Huawei Sans" panose="020C0503030203020204" pitchFamily="34" charset="0"/>
              <a:ea typeface="宋体" pitchFamily="2" charset="-122"/>
              <a:sym typeface="Huawei Sans" panose="020C0503030203020204" pitchFamily="34" charset="0"/>
            </a:endParaRPr>
          </a:p>
        </p:txBody>
      </p:sp>
      <p:sp>
        <p:nvSpPr>
          <p:cNvPr id="13" name="AutoShape 477">
            <a:extLst>
              <a:ext uri="{FF2B5EF4-FFF2-40B4-BE49-F238E27FC236}">
                <a16:creationId xmlns="" xmlns:a16="http://schemas.microsoft.com/office/drawing/2014/main" id="{B6F85CA5-6DDF-44EE-9F9F-9C52163B6FE6}"/>
              </a:ext>
            </a:extLst>
          </p:cNvPr>
          <p:cNvSpPr>
            <a:spLocks noChangeArrowheads="1"/>
          </p:cNvSpPr>
          <p:nvPr/>
        </p:nvSpPr>
        <p:spPr bwMode="gray">
          <a:xfrm>
            <a:off x="575162" y="3689274"/>
            <a:ext cx="1227768" cy="525159"/>
          </a:xfrm>
          <a:prstGeom prst="rect">
            <a:avLst/>
          </a:prstGeom>
          <a:solidFill>
            <a:srgbClr val="10CF9B">
              <a:lumMod val="20000"/>
              <a:lumOff val="80000"/>
            </a:srgbClr>
          </a:solidFill>
          <a:ln w="88900" cmpd="thinThick" algn="ctr">
            <a:noFill/>
            <a:round/>
            <a:headEnd/>
            <a:tailEnd/>
          </a:ln>
          <a:effectLst/>
        </p:spPr>
        <p:txBody>
          <a:bodyPr wrap="square" anchor="ctr">
            <a:noAutofit/>
          </a:bodyPr>
          <a:lstStyle/>
          <a:p>
            <a:pPr algn="ctr" defTabSz="1219444" fontAlgn="ctr">
              <a:defRPr/>
            </a:pPr>
            <a:r>
              <a:rPr lang="en-US" sz="1200" b="1" dirty="0">
                <a:solidFill>
                  <a:srgbClr val="002060"/>
                </a:solidFill>
                <a:latin typeface="Huawei Sans" panose="020C0503030203020204" pitchFamily="34" charset="0"/>
              </a:rPr>
              <a:t>High </a:t>
            </a:r>
          </a:p>
          <a:p>
            <a:pPr algn="ctr" defTabSz="1219444" fontAlgn="ctr">
              <a:defRPr/>
            </a:pPr>
            <a:r>
              <a:rPr lang="en-US" sz="1200" b="1" dirty="0">
                <a:solidFill>
                  <a:srgbClr val="002060"/>
                </a:solidFill>
                <a:latin typeface="Huawei Sans" panose="020C0503030203020204" pitchFamily="34" charset="0"/>
              </a:rPr>
              <a:t>performance</a:t>
            </a:r>
            <a:endParaRPr lang="en-US" altLang="ko-KR" sz="1200" b="1" kern="0" dirty="0">
              <a:solidFill>
                <a:srgbClr val="002060"/>
              </a:solidFill>
              <a:latin typeface="Huawei Sans" panose="020C0503030203020204" pitchFamily="34" charset="0"/>
              <a:ea typeface="宋体" pitchFamily="2" charset="-122"/>
              <a:sym typeface="Huawei Sans" panose="020C0503030203020204" pitchFamily="34" charset="0"/>
            </a:endParaRPr>
          </a:p>
        </p:txBody>
      </p:sp>
      <p:sp>
        <p:nvSpPr>
          <p:cNvPr id="14" name="AutoShape 10">
            <a:extLst>
              <a:ext uri="{FF2B5EF4-FFF2-40B4-BE49-F238E27FC236}">
                <a16:creationId xmlns="" xmlns:a16="http://schemas.microsoft.com/office/drawing/2014/main" id="{635FADE1-0BB2-4704-8AE0-FB74BA9AA3D3}"/>
              </a:ext>
            </a:extLst>
          </p:cNvPr>
          <p:cNvSpPr>
            <a:spLocks noChangeArrowheads="1"/>
          </p:cNvSpPr>
          <p:nvPr/>
        </p:nvSpPr>
        <p:spPr bwMode="gray">
          <a:xfrm>
            <a:off x="1811092" y="3694660"/>
            <a:ext cx="9790358" cy="534447"/>
          </a:xfrm>
          <a:prstGeom prst="roundRect">
            <a:avLst>
              <a:gd name="adj" fmla="val 3898"/>
            </a:avLst>
          </a:prstGeom>
          <a:noFill/>
          <a:ln w="12700">
            <a:solidFill>
              <a:srgbClr val="56C4D2"/>
            </a:solidFill>
            <a:prstDash val="dash"/>
          </a:ln>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marL="301625" lvl="1" indent="-169863" defTabSz="914034" fontAlgn="ctr">
              <a:buSzPct val="50000"/>
              <a:buFont typeface="Wingdings" panose="05000000000000000000" pitchFamily="2" charset="2"/>
              <a:buChar char="l"/>
            </a:pPr>
            <a:r>
              <a:rPr lang="en-US" sz="1200" dirty="0">
                <a:solidFill>
                  <a:prstClr val="black"/>
                </a:solidFill>
                <a:latin typeface="Huawei Sans" panose="020C0503030203020204" pitchFamily="34" charset="0"/>
              </a:rPr>
              <a:t>On-demand bandwidth resource allocation enables on-demand service access at any time and ensures service interaction quality. </a:t>
            </a:r>
            <a:endParaRPr lang="en-US" altLang="zh-CN" sz="1200" dirty="0">
              <a:solidFill>
                <a:prstClr val="black"/>
              </a:solidFill>
              <a:latin typeface="Huawei Sans" panose="020C0503030203020204" pitchFamily="34" charset="0"/>
              <a:cs typeface="Huawei Sans" panose="020C0503030203020204" pitchFamily="34" charset="0"/>
              <a:sym typeface="Huawei Sans" panose="020C0503030203020204" pitchFamily="34" charset="0"/>
            </a:endParaRPr>
          </a:p>
          <a:p>
            <a:pPr marL="301625" lvl="1" indent="-169863" defTabSz="914034" fontAlgn="ctr">
              <a:buSzPct val="50000"/>
              <a:buFont typeface="Wingdings" panose="05000000000000000000" pitchFamily="2" charset="2"/>
              <a:buChar char="l"/>
            </a:pPr>
            <a:r>
              <a:rPr lang="en-US" sz="1200" dirty="0">
                <a:solidFill>
                  <a:prstClr val="black"/>
                </a:solidFill>
                <a:latin typeface="Huawei Sans" panose="020C0503030203020204" pitchFamily="34" charset="0"/>
              </a:rPr>
              <a:t>The delay and convergence of the entire network are controllable, meeting services' requirements on delay and convergence for the backbone network. </a:t>
            </a:r>
            <a:endParaRPr lang="en-US" altLang="zh-CN" sz="1200" dirty="0">
              <a:solidFill>
                <a:prstClr val="black"/>
              </a:solidFill>
              <a:latin typeface="Huawei Sans" panose="020C0503030203020204" pitchFamily="34" charset="0"/>
              <a:cs typeface="Huawei Sans" panose="020C0503030203020204" pitchFamily="34" charset="0"/>
              <a:sym typeface="Huawei Sans" panose="020C0503030203020204" pitchFamily="34" charset="0"/>
            </a:endParaRPr>
          </a:p>
        </p:txBody>
      </p:sp>
      <p:sp>
        <p:nvSpPr>
          <p:cNvPr id="15" name="AutoShape 477">
            <a:extLst>
              <a:ext uri="{FF2B5EF4-FFF2-40B4-BE49-F238E27FC236}">
                <a16:creationId xmlns="" xmlns:a16="http://schemas.microsoft.com/office/drawing/2014/main" id="{5786C2E4-6679-4839-B8C7-C9CA563A4676}"/>
              </a:ext>
            </a:extLst>
          </p:cNvPr>
          <p:cNvSpPr>
            <a:spLocks noChangeArrowheads="1"/>
          </p:cNvSpPr>
          <p:nvPr/>
        </p:nvSpPr>
        <p:spPr bwMode="gray">
          <a:xfrm>
            <a:off x="576493" y="5560580"/>
            <a:ext cx="1227768" cy="525237"/>
          </a:xfrm>
          <a:prstGeom prst="rect">
            <a:avLst/>
          </a:prstGeom>
          <a:solidFill>
            <a:srgbClr val="A5C249">
              <a:lumMod val="40000"/>
              <a:lumOff val="60000"/>
            </a:srgbClr>
          </a:solidFill>
          <a:ln w="88900" cmpd="thinThick" algn="ctr">
            <a:noFill/>
            <a:round/>
            <a:headEnd/>
            <a:tailEnd/>
          </a:ln>
          <a:effectLst/>
        </p:spPr>
        <p:txBody>
          <a:bodyPr wrap="square" anchor="ctr">
            <a:noAutofit/>
          </a:bodyPr>
          <a:lstStyle/>
          <a:p>
            <a:pPr algn="ctr" defTabSz="1219444" fontAlgn="ctr">
              <a:defRPr/>
            </a:pPr>
            <a:r>
              <a:rPr lang="en-US" sz="1200" b="1" dirty="0">
                <a:solidFill>
                  <a:srgbClr val="002060"/>
                </a:solidFill>
                <a:latin typeface="Huawei Sans" panose="020C0503030203020204" pitchFamily="34" charset="0"/>
              </a:rPr>
              <a:t>Foresight</a:t>
            </a:r>
            <a:endParaRPr lang="en-US" altLang="ko-KR" sz="1200" b="1" kern="0" dirty="0">
              <a:solidFill>
                <a:srgbClr val="002060"/>
              </a:solidFill>
              <a:latin typeface="Huawei Sans" panose="020C0503030203020204" pitchFamily="34" charset="0"/>
              <a:ea typeface="宋体" pitchFamily="2" charset="-122"/>
              <a:sym typeface="Huawei Sans" panose="020C0503030203020204" pitchFamily="34" charset="0"/>
            </a:endParaRPr>
          </a:p>
        </p:txBody>
      </p:sp>
      <p:sp>
        <p:nvSpPr>
          <p:cNvPr id="16" name="AutoShape 10">
            <a:extLst>
              <a:ext uri="{FF2B5EF4-FFF2-40B4-BE49-F238E27FC236}">
                <a16:creationId xmlns="" xmlns:a16="http://schemas.microsoft.com/office/drawing/2014/main" id="{FB468CF2-FA29-49E0-A013-A70DE0F897CA}"/>
              </a:ext>
            </a:extLst>
          </p:cNvPr>
          <p:cNvSpPr>
            <a:spLocks noChangeArrowheads="1"/>
          </p:cNvSpPr>
          <p:nvPr/>
        </p:nvSpPr>
        <p:spPr bwMode="gray">
          <a:xfrm>
            <a:off x="1807658" y="5565966"/>
            <a:ext cx="9790358" cy="534447"/>
          </a:xfrm>
          <a:prstGeom prst="roundRect">
            <a:avLst>
              <a:gd name="adj" fmla="val 3898"/>
            </a:avLst>
          </a:prstGeom>
          <a:noFill/>
          <a:ln w="12700">
            <a:solidFill>
              <a:srgbClr val="56C4D2"/>
            </a:solidFill>
            <a:prstDash val="dash"/>
          </a:ln>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marL="301625" lvl="1" indent="-169863" defTabSz="914034" fontAlgn="ctr">
              <a:buSzPct val="50000"/>
              <a:buFont typeface="Wingdings" panose="05000000000000000000" pitchFamily="2" charset="2"/>
              <a:buChar char="l"/>
            </a:pPr>
            <a:r>
              <a:rPr lang="en-US" sz="1200" dirty="0">
                <a:solidFill>
                  <a:prstClr val="black"/>
                </a:solidFill>
                <a:latin typeface="Huawei Sans" panose="020C0503030203020204" pitchFamily="34" charset="0"/>
              </a:rPr>
              <a:t>Based on the industry's best practices, comply with mainstream technology development in the industry. </a:t>
            </a:r>
            <a:endParaRPr lang="en-US" altLang="zh-CN" sz="1200" dirty="0">
              <a:solidFill>
                <a:prstClr val="black"/>
              </a:solidFill>
              <a:latin typeface="Huawei Sans" panose="020C0503030203020204" pitchFamily="34" charset="0"/>
              <a:cs typeface="Huawei Sans" panose="020C0503030203020204" pitchFamily="34" charset="0"/>
              <a:sym typeface="Huawei Sans" panose="020C0503030203020204" pitchFamily="34" charset="0"/>
            </a:endParaRPr>
          </a:p>
          <a:p>
            <a:pPr marL="301625" lvl="1" indent="-169863" defTabSz="914034" fontAlgn="ctr">
              <a:buSzPct val="50000"/>
              <a:buFont typeface="Wingdings" panose="05000000000000000000" pitchFamily="2" charset="2"/>
              <a:buChar char="l"/>
            </a:pPr>
            <a:r>
              <a:rPr lang="en-US" sz="1200" dirty="0">
                <a:solidFill>
                  <a:prstClr val="black"/>
                </a:solidFill>
                <a:latin typeface="Huawei Sans" panose="020C0503030203020204" pitchFamily="34" charset="0"/>
              </a:rPr>
              <a:t>Open and evolvable network capabilities meet future service development requirements. </a:t>
            </a:r>
            <a:endParaRPr lang="en-US" altLang="zh-CN" sz="1200" dirty="0">
              <a:solidFill>
                <a:prstClr val="black"/>
              </a:solidFill>
              <a:latin typeface="Huawei Sans" panose="020C0503030203020204" pitchFamily="34" charset="0"/>
              <a:cs typeface="Huawei Sans" panose="020C0503030203020204" pitchFamily="34" charset="0"/>
              <a:sym typeface="Huawei Sans" panose="020C0503030203020204" pitchFamily="34" charset="0"/>
            </a:endParaRPr>
          </a:p>
        </p:txBody>
      </p:sp>
      <p:sp>
        <p:nvSpPr>
          <p:cNvPr id="17" name="AutoShape 10">
            <a:extLst>
              <a:ext uri="{FF2B5EF4-FFF2-40B4-BE49-F238E27FC236}">
                <a16:creationId xmlns="" xmlns:a16="http://schemas.microsoft.com/office/drawing/2014/main" id="{DCA53007-993C-48F0-B912-AA6EA9A9E94A}"/>
              </a:ext>
            </a:extLst>
          </p:cNvPr>
          <p:cNvSpPr>
            <a:spLocks noChangeArrowheads="1"/>
          </p:cNvSpPr>
          <p:nvPr/>
        </p:nvSpPr>
        <p:spPr bwMode="gray">
          <a:xfrm>
            <a:off x="1807658" y="1782453"/>
            <a:ext cx="9790358" cy="534447"/>
          </a:xfrm>
          <a:prstGeom prst="roundRect">
            <a:avLst>
              <a:gd name="adj" fmla="val 3898"/>
            </a:avLst>
          </a:prstGeom>
          <a:noFill/>
          <a:ln w="12700">
            <a:solidFill>
              <a:srgbClr val="56C4D2"/>
            </a:solidFill>
            <a:prstDash val="dash"/>
          </a:ln>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marL="301625" lvl="1" indent="-169863" defTabSz="914034" fontAlgn="ctr">
              <a:buSzPct val="50000"/>
              <a:buFont typeface="Wingdings" panose="05000000000000000000" pitchFamily="2" charset="2"/>
              <a:buChar char="l"/>
            </a:pPr>
            <a:r>
              <a:rPr lang="en-US" sz="1200" dirty="0">
                <a:solidFill>
                  <a:prstClr val="black"/>
                </a:solidFill>
                <a:latin typeface="Huawei Sans" panose="020C0503030203020204" pitchFamily="34" charset="0"/>
              </a:rPr>
              <a:t>Technical standardization: Use open and standard mainstream technologies and protocols to ensure network openness, interconnection, upgrade, and expansion. </a:t>
            </a:r>
            <a:endParaRPr lang="en-US" altLang="zh-CN" sz="1200" dirty="0">
              <a:solidFill>
                <a:prstClr val="black"/>
              </a:solidFill>
              <a:latin typeface="Huawei Sans" panose="020C0503030203020204" pitchFamily="34" charset="0"/>
              <a:cs typeface="Huawei Sans" panose="020C0503030203020204" pitchFamily="34" charset="0"/>
              <a:sym typeface="Huawei Sans" panose="020C0503030203020204" pitchFamily="34" charset="0"/>
            </a:endParaRPr>
          </a:p>
        </p:txBody>
      </p:sp>
      <p:sp>
        <p:nvSpPr>
          <p:cNvPr id="18" name="AutoShape 477">
            <a:extLst>
              <a:ext uri="{FF2B5EF4-FFF2-40B4-BE49-F238E27FC236}">
                <a16:creationId xmlns="" xmlns:a16="http://schemas.microsoft.com/office/drawing/2014/main" id="{208A3D89-F1B0-4B0B-B749-42BE01B49AF5}"/>
              </a:ext>
            </a:extLst>
          </p:cNvPr>
          <p:cNvSpPr>
            <a:spLocks noChangeArrowheads="1"/>
          </p:cNvSpPr>
          <p:nvPr/>
        </p:nvSpPr>
        <p:spPr bwMode="gray">
          <a:xfrm>
            <a:off x="576485" y="1782454"/>
            <a:ext cx="1227768" cy="534446"/>
          </a:xfrm>
          <a:prstGeom prst="rect">
            <a:avLst/>
          </a:prstGeom>
          <a:solidFill>
            <a:srgbClr val="C5E6FF"/>
          </a:solidFill>
          <a:ln w="88900" cmpd="thinThick" algn="ctr">
            <a:noFill/>
            <a:round/>
            <a:headEnd/>
            <a:tailEnd/>
          </a:ln>
          <a:effectLst/>
        </p:spPr>
        <p:txBody>
          <a:bodyPr wrap="square" anchor="ctr">
            <a:noAutofit/>
          </a:bodyPr>
          <a:lstStyle/>
          <a:p>
            <a:pPr algn="ctr" defTabSz="1219444" fontAlgn="ctr">
              <a:defRPr/>
            </a:pPr>
            <a:r>
              <a:rPr lang="en-US" sz="1200" b="1" dirty="0">
                <a:solidFill>
                  <a:srgbClr val="002060"/>
                </a:solidFill>
                <a:latin typeface="Huawei Sans" panose="020C0503030203020204" pitchFamily="34" charset="0"/>
              </a:rPr>
              <a:t>Standard</a:t>
            </a:r>
            <a:endParaRPr lang="en-US" altLang="ko-KR" sz="1200" b="1" kern="0" dirty="0">
              <a:solidFill>
                <a:srgbClr val="002060"/>
              </a:solidFill>
              <a:latin typeface="Huawei Sans" panose="020C0503030203020204" pitchFamily="34" charset="0"/>
              <a:sym typeface="Huawei Sans" panose="020C0503030203020204" pitchFamily="34" charset="0"/>
            </a:endParaRPr>
          </a:p>
        </p:txBody>
      </p:sp>
      <p:sp>
        <p:nvSpPr>
          <p:cNvPr id="19" name="Rectangle 10">
            <a:extLst>
              <a:ext uri="{FF2B5EF4-FFF2-40B4-BE49-F238E27FC236}">
                <a16:creationId xmlns="" xmlns:a16="http://schemas.microsoft.com/office/drawing/2014/main" id="{955C7DA9-3BBA-470D-B25D-F84BF20D8C0F}"/>
              </a:ext>
            </a:extLst>
          </p:cNvPr>
          <p:cNvSpPr>
            <a:spLocks noChangeArrowheads="1"/>
          </p:cNvSpPr>
          <p:nvPr/>
        </p:nvSpPr>
        <p:spPr bwMode="gray">
          <a:xfrm>
            <a:off x="1036906" y="1940535"/>
            <a:ext cx="222415" cy="307777"/>
          </a:xfrm>
          <a:prstGeom prst="rect">
            <a:avLst/>
          </a:prstGeom>
          <a:noFill/>
          <a:ln w="9525" algn="ctr">
            <a:noFill/>
            <a:miter lim="800000"/>
            <a:headEnd/>
            <a:tailEnd/>
          </a:ln>
        </p:spPr>
        <p:txBody>
          <a:bodyPr wrap="square">
            <a:noAutofit/>
          </a:bodyPr>
          <a:lstStyle/>
          <a:p>
            <a:pPr algn="ctr" defTabSz="1219444" fontAlgn="ctr">
              <a:defRPr/>
            </a:pPr>
            <a:endParaRPr lang="en-US" altLang="zh-CN" sz="1400" b="1" kern="0" dirty="0">
              <a:solidFill>
                <a:prstClr val="black"/>
              </a:solidFill>
              <a:latin typeface="Huawei Sans" panose="020C0503030203020204" pitchFamily="34" charset="0"/>
              <a:sym typeface="Huawei Sans" panose="020C0503030203020204" pitchFamily="34" charset="0"/>
            </a:endParaRPr>
          </a:p>
        </p:txBody>
      </p:sp>
      <p:sp>
        <p:nvSpPr>
          <p:cNvPr id="21" name="AutoShape 477">
            <a:extLst>
              <a:ext uri="{FF2B5EF4-FFF2-40B4-BE49-F238E27FC236}">
                <a16:creationId xmlns="" xmlns:a16="http://schemas.microsoft.com/office/drawing/2014/main" id="{9CC3F797-FE98-4424-A731-9F4E9DBFB99B}"/>
              </a:ext>
            </a:extLst>
          </p:cNvPr>
          <p:cNvSpPr>
            <a:spLocks noChangeArrowheads="1"/>
          </p:cNvSpPr>
          <p:nvPr/>
        </p:nvSpPr>
        <p:spPr bwMode="gray">
          <a:xfrm>
            <a:off x="583324" y="1110582"/>
            <a:ext cx="1227768" cy="527636"/>
          </a:xfrm>
          <a:prstGeom prst="rect">
            <a:avLst/>
          </a:prstGeom>
          <a:solidFill>
            <a:srgbClr val="56C4D2"/>
          </a:solidFill>
          <a:ln w="88900" cmpd="thinThick" algn="ctr">
            <a:noFill/>
            <a:round/>
            <a:headEnd/>
            <a:tailEnd/>
          </a:ln>
          <a:effectLst/>
        </p:spPr>
        <p:txBody>
          <a:bodyPr wrap="square" anchor="ctr">
            <a:noAutofit/>
          </a:bodyPr>
          <a:lstStyle/>
          <a:p>
            <a:pPr algn="ctr" defTabSz="1219444" fontAlgn="ctr"/>
            <a:r>
              <a:rPr lang="en-US" sz="1200" b="1" dirty="0">
                <a:solidFill>
                  <a:srgbClr val="002060"/>
                </a:solidFill>
                <a:latin typeface="Huawei Sans" panose="020C0503030203020204" pitchFamily="34" charset="0"/>
              </a:rPr>
              <a:t>Compliance</a:t>
            </a:r>
            <a:endParaRPr lang="en-US" altLang="ko-KR" sz="1200" b="1" kern="0" dirty="0">
              <a:solidFill>
                <a:srgbClr val="002060"/>
              </a:solidFill>
              <a:latin typeface="Huawei Sans" panose="020C0503030203020204" pitchFamily="34" charset="0"/>
              <a:ea typeface="微软雅黑" panose="020B0503020204020204" pitchFamily="34" charset="-122"/>
              <a:sym typeface="Huawei Sans" panose="020C0503030203020204" pitchFamily="34" charset="0"/>
            </a:endParaRPr>
          </a:p>
        </p:txBody>
      </p:sp>
      <p:sp>
        <p:nvSpPr>
          <p:cNvPr id="22" name="Rectangle 10">
            <a:extLst>
              <a:ext uri="{FF2B5EF4-FFF2-40B4-BE49-F238E27FC236}">
                <a16:creationId xmlns="" xmlns:a16="http://schemas.microsoft.com/office/drawing/2014/main" id="{DB6D505C-AF78-4270-9BC7-7F0544FB5295}"/>
              </a:ext>
            </a:extLst>
          </p:cNvPr>
          <p:cNvSpPr>
            <a:spLocks noChangeArrowheads="1"/>
          </p:cNvSpPr>
          <p:nvPr/>
        </p:nvSpPr>
        <p:spPr bwMode="gray">
          <a:xfrm>
            <a:off x="1040340" y="1261856"/>
            <a:ext cx="222415" cy="307777"/>
          </a:xfrm>
          <a:prstGeom prst="rect">
            <a:avLst/>
          </a:prstGeom>
          <a:noFill/>
          <a:ln w="9525" algn="ctr">
            <a:noFill/>
            <a:miter lim="800000"/>
            <a:headEnd/>
            <a:tailEnd/>
          </a:ln>
        </p:spPr>
        <p:txBody>
          <a:bodyPr wrap="square">
            <a:noAutofit/>
          </a:bodyPr>
          <a:lstStyle/>
          <a:p>
            <a:pPr algn="ctr" defTabSz="1219444" fontAlgn="ctr">
              <a:defRPr/>
            </a:pPr>
            <a:endParaRPr lang="en-US" altLang="zh-CN" sz="1400" b="1" kern="0" dirty="0">
              <a:solidFill>
                <a:prstClr val="black"/>
              </a:solidFill>
              <a:latin typeface="Huawei Sans" panose="020C0503030203020204" pitchFamily="34" charset="0"/>
              <a:sym typeface="Huawei Sans" panose="020C0503030203020204" pitchFamily="34" charset="0"/>
            </a:endParaRPr>
          </a:p>
        </p:txBody>
      </p:sp>
      <p:sp>
        <p:nvSpPr>
          <p:cNvPr id="20" name="AutoShape 10">
            <a:extLst>
              <a:ext uri="{FF2B5EF4-FFF2-40B4-BE49-F238E27FC236}">
                <a16:creationId xmlns="" xmlns:a16="http://schemas.microsoft.com/office/drawing/2014/main" id="{AACFFA01-D04B-4885-BDBF-409C3AE1127B}"/>
              </a:ext>
            </a:extLst>
          </p:cNvPr>
          <p:cNvSpPr>
            <a:spLocks noChangeArrowheads="1"/>
          </p:cNvSpPr>
          <p:nvPr/>
        </p:nvSpPr>
        <p:spPr bwMode="gray">
          <a:xfrm>
            <a:off x="1811092" y="1103771"/>
            <a:ext cx="9790358" cy="534447"/>
          </a:xfrm>
          <a:prstGeom prst="roundRect">
            <a:avLst>
              <a:gd name="adj" fmla="val 3898"/>
            </a:avLst>
          </a:prstGeom>
          <a:noFill/>
          <a:ln w="12700">
            <a:solidFill>
              <a:srgbClr val="56C4D2"/>
            </a:solidFill>
            <a:prstDash val="dash"/>
          </a:ln>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marL="301625" lvl="1" indent="-169863" defTabSz="914034" fontAlgn="ctr">
              <a:buSzPct val="50000"/>
              <a:buFont typeface="Wingdings" panose="05000000000000000000" pitchFamily="2" charset="2"/>
              <a:buChar char="l"/>
            </a:pPr>
            <a:r>
              <a:rPr lang="en-US" sz="1200" dirty="0">
                <a:solidFill>
                  <a:prstClr val="black"/>
                </a:solidFill>
                <a:latin typeface="Huawei Sans" panose="020C0503030203020204" pitchFamily="34" charset="0"/>
              </a:rPr>
              <a:t>The design solution complies with related network specifications, including backbone network construction specifications, IP address specifications, and DC construction specifications. </a:t>
            </a:r>
            <a:endParaRPr lang="en-US" altLang="zh-CN" sz="1200" dirty="0">
              <a:solidFill>
                <a:prstClr val="black"/>
              </a:solidFill>
              <a:latin typeface="Huawei Sans" panose="020C0503030203020204" pitchFamily="34" charset="0"/>
              <a:cs typeface="Huawei Sans" panose="020C0503030203020204" pitchFamily="34" charset="0"/>
              <a:sym typeface="Huawei Sans" panose="020C0503030203020204" pitchFamily="34" charset="0"/>
            </a:endParaRPr>
          </a:p>
          <a:p>
            <a:pPr marL="301625" lvl="1" indent="-169863" defTabSz="914034" fontAlgn="ctr">
              <a:buSzPct val="50000"/>
              <a:buFont typeface="Wingdings" panose="05000000000000000000" pitchFamily="2" charset="2"/>
              <a:buChar char="l"/>
            </a:pPr>
            <a:r>
              <a:rPr lang="en-US" sz="1200" dirty="0">
                <a:solidFill>
                  <a:prstClr val="black"/>
                </a:solidFill>
                <a:latin typeface="Huawei Sans" panose="020C0503030203020204" pitchFamily="34" charset="0"/>
              </a:rPr>
              <a:t>Ensure that backbone network construction is consistent with that of other systems. </a:t>
            </a:r>
            <a:endParaRPr lang="en-US" altLang="zh-CN" sz="1200" dirty="0">
              <a:solidFill>
                <a:prstClr val="black"/>
              </a:solidFill>
              <a:latin typeface="Huawei Sans" panose="020C0503030203020204" pitchFamily="34" charset="0"/>
              <a:cs typeface="Huawei Sans" panose="020C0503030203020204" pitchFamily="34" charset="0"/>
              <a:sym typeface="Huawei Sans" panose="020C0503030203020204" pitchFamily="34" charset="0"/>
            </a:endParaRPr>
          </a:p>
        </p:txBody>
      </p:sp>
    </p:spTree>
    <p:extLst>
      <p:ext uri="{BB962C8B-B14F-4D97-AF65-F5344CB8AC3E}">
        <p14:creationId xmlns:p14="http://schemas.microsoft.com/office/powerpoint/2010/main" val="18116477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 xmlns:a16="http://schemas.microsoft.com/office/drawing/2014/main" id="{86F419C5-8D28-455A-AE61-84E007CFDF45}"/>
              </a:ext>
            </a:extLst>
          </p:cNvPr>
          <p:cNvSpPr>
            <a:spLocks noGrp="1"/>
          </p:cNvSpPr>
          <p:nvPr>
            <p:ph type="title"/>
          </p:nvPr>
        </p:nvSpPr>
        <p:spPr bwMode="gray">
          <a:xfrm>
            <a:off x="455612" y="447468"/>
            <a:ext cx="11293475" cy="497095"/>
          </a:xfrm>
        </p:spPr>
        <p:txBody>
          <a:bodyPr wrap="square">
            <a:noAutofit/>
          </a:bodyPr>
          <a:lstStyle/>
          <a:p>
            <a:r>
              <a:rPr lang="en-US" dirty="0"/>
              <a:t>Development Trends of Financial Core Backbone Networks</a:t>
            </a:r>
          </a:p>
        </p:txBody>
      </p:sp>
      <p:sp>
        <p:nvSpPr>
          <p:cNvPr id="5" name="Text Placeholder 4">
            <a:extLst>
              <a:ext uri="{FF2B5EF4-FFF2-40B4-BE49-F238E27FC236}">
                <a16:creationId xmlns="" xmlns:a16="http://schemas.microsoft.com/office/drawing/2014/main" id="{088D5DBE-5384-4A4B-9C53-3B0B59CDEB44}"/>
              </a:ext>
            </a:extLst>
          </p:cNvPr>
          <p:cNvSpPr>
            <a:spLocks noGrp="1"/>
          </p:cNvSpPr>
          <p:nvPr>
            <p:ph type="body" sz="quarter" idx="10"/>
          </p:nvPr>
        </p:nvSpPr>
        <p:spPr bwMode="gray">
          <a:xfrm>
            <a:off x="455614" y="1052513"/>
            <a:ext cx="5967072" cy="4875212"/>
          </a:xfrm>
        </p:spPr>
        <p:txBody>
          <a:bodyPr wrap="square">
            <a:noAutofit/>
          </a:bodyPr>
          <a:lstStyle/>
          <a:p>
            <a:pPr algn="l"/>
            <a:r>
              <a:rPr lang="en-US" sz="1400" dirty="0"/>
              <a:t>The backbone network architecture of financial enterprises </a:t>
            </a:r>
            <a:r>
              <a:rPr lang="en-US" altLang="zh-CN" sz="1400" dirty="0"/>
              <a:t>undergoes </a:t>
            </a:r>
            <a:r>
              <a:rPr lang="en-US" sz="1400" dirty="0"/>
              <a:t>three phases based on different service requirements and technology development.</a:t>
            </a:r>
          </a:p>
          <a:p>
            <a:pPr lvl="1"/>
            <a:r>
              <a:rPr lang="en-US" sz="1200" dirty="0"/>
              <a:t>Phase I: The network has a DC-rooted, tree-shaped architecture. Services are mainly processed in head office and tier-1 branch DCs, and users are distributed both inside and outside the banks.</a:t>
            </a:r>
            <a:endParaRPr lang="en-US" altLang="zh-CN" sz="1200" dirty="0"/>
          </a:p>
          <a:p>
            <a:pPr lvl="1"/>
            <a:r>
              <a:rPr lang="en-US" sz="1200" dirty="0"/>
              <a:t>Phase II: Network construction enters the phase of three centers in two cities. An independent core bearer network that consists of the core layer, aggregation layer, and access layer is widely built by </a:t>
            </a:r>
            <a:r>
              <a:rPr lang="en-US" altLang="zh-CN" sz="1200" dirty="0"/>
              <a:t>large</a:t>
            </a:r>
            <a:r>
              <a:rPr lang="en-US" sz="1200" dirty="0"/>
              <a:t> banks. MPLS VPN technology is deployed to carry services in a unified manner, making the network architecture clearer.</a:t>
            </a:r>
            <a:endParaRPr lang="en-US" altLang="zh-CN" sz="1200" dirty="0"/>
          </a:p>
          <a:p>
            <a:pPr lvl="1"/>
            <a:r>
              <a:rPr lang="en-US" sz="1200" dirty="0"/>
              <a:t>Phase III: Network construction evolves from three data centers in two cities to multiple data centers in multiple cities. The capacity of the core bearer network can be flexibly expanded, and core and aggregation nodes are added to implement multi-center interconnection. In addition, SDN and SRv6 technologies are introduced. Traditional networks work with the SDN controller to implement functions such as intelligent network management and traffic optimization.</a:t>
            </a:r>
          </a:p>
        </p:txBody>
      </p:sp>
      <p:sp>
        <p:nvSpPr>
          <p:cNvPr id="638" name="圆角矩形 637"/>
          <p:cNvSpPr/>
          <p:nvPr/>
        </p:nvSpPr>
        <p:spPr bwMode="gray">
          <a:xfrm>
            <a:off x="7573826" y="1831626"/>
            <a:ext cx="2909587" cy="2462397"/>
          </a:xfrm>
          <a:prstGeom prst="roundRect">
            <a:avLst>
              <a:gd name="adj" fmla="val 0"/>
            </a:avLst>
          </a:prstGeom>
          <a:solidFill>
            <a:schemeClr val="bg1">
              <a:lumMod val="95000"/>
            </a:schemeClr>
          </a:solidFill>
          <a:ln w="9525" cap="flat" cmpd="sng" algn="ctr">
            <a:solidFill>
              <a:srgbClr val="E28189"/>
            </a:solidFill>
            <a:prstDash val="dash"/>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14034" fontAlgn="ct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50" name="矩形 749"/>
          <p:cNvSpPr>
            <a:spLocks noChangeAspect="1"/>
          </p:cNvSpPr>
          <p:nvPr/>
        </p:nvSpPr>
        <p:spPr bwMode="gray">
          <a:xfrm>
            <a:off x="7693116" y="4387373"/>
            <a:ext cx="744968" cy="366747"/>
          </a:xfrm>
          <a:prstGeom prst="rect">
            <a:avLst/>
          </a:prstGeom>
          <a:solidFill>
            <a:srgbClr val="BEE9EE"/>
          </a:solidFill>
          <a:ln>
            <a:solidFill>
              <a:srgbClr val="56C4D2"/>
            </a:solid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1" forceAA="0" compatLnSpc="1">
            <a:prstTxWarp prst="textNoShape">
              <a:avLst/>
            </a:prstTxWarp>
            <a:noAutofit/>
          </a:bodyPr>
          <a:lstStyle/>
          <a:p>
            <a:pPr algn="ctr" fontAlgn="ctr"/>
            <a:r>
              <a:rPr lang="en-US" sz="1200" dirty="0">
                <a:solidFill>
                  <a:schemeClr val="tx1"/>
                </a:solidFill>
                <a:latin typeface="Huawei Sans" panose="020C0503030203020204" pitchFamily="34" charset="0"/>
              </a:rPr>
              <a:t>Tier-1 branch</a:t>
            </a:r>
          </a:p>
        </p:txBody>
      </p:sp>
      <p:sp>
        <p:nvSpPr>
          <p:cNvPr id="751" name="矩形 750"/>
          <p:cNvSpPr>
            <a:spLocks noChangeAspect="1"/>
          </p:cNvSpPr>
          <p:nvPr/>
        </p:nvSpPr>
        <p:spPr bwMode="gray">
          <a:xfrm>
            <a:off x="8817092" y="4387373"/>
            <a:ext cx="744968" cy="366747"/>
          </a:xfrm>
          <a:prstGeom prst="rect">
            <a:avLst/>
          </a:prstGeom>
          <a:solidFill>
            <a:srgbClr val="BEE9EE"/>
          </a:solidFill>
          <a:ln>
            <a:solidFill>
              <a:srgbClr val="56C4D2"/>
            </a:solid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1" forceAA="0" compatLnSpc="1">
            <a:prstTxWarp prst="textNoShape">
              <a:avLst/>
            </a:prstTxWarp>
            <a:noAutofit/>
          </a:bodyPr>
          <a:lstStyle/>
          <a:p>
            <a:pPr algn="ctr" fontAlgn="ctr"/>
            <a:r>
              <a:rPr lang="en-US" sz="1200" dirty="0">
                <a:solidFill>
                  <a:schemeClr val="tx1"/>
                </a:solidFill>
                <a:latin typeface="Huawei Sans" panose="020C0503030203020204" pitchFamily="34" charset="0"/>
              </a:rPr>
              <a:t>Tier-1 branch</a:t>
            </a:r>
          </a:p>
        </p:txBody>
      </p:sp>
      <p:sp>
        <p:nvSpPr>
          <p:cNvPr id="752" name="矩形 751"/>
          <p:cNvSpPr>
            <a:spLocks noChangeAspect="1"/>
          </p:cNvSpPr>
          <p:nvPr/>
        </p:nvSpPr>
        <p:spPr bwMode="gray">
          <a:xfrm>
            <a:off x="9953035" y="4387373"/>
            <a:ext cx="744968" cy="366747"/>
          </a:xfrm>
          <a:prstGeom prst="rect">
            <a:avLst/>
          </a:prstGeom>
          <a:solidFill>
            <a:srgbClr val="BEE9EE"/>
          </a:solidFill>
          <a:ln>
            <a:solidFill>
              <a:srgbClr val="56C4D2"/>
            </a:solid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1" forceAA="0" compatLnSpc="1">
            <a:prstTxWarp prst="textNoShape">
              <a:avLst/>
            </a:prstTxWarp>
            <a:noAutofit/>
          </a:bodyPr>
          <a:lstStyle/>
          <a:p>
            <a:pPr algn="ctr" fontAlgn="ctr"/>
            <a:r>
              <a:rPr lang="en-US" sz="1200" dirty="0">
                <a:solidFill>
                  <a:schemeClr val="tx1"/>
                </a:solidFill>
                <a:latin typeface="Huawei Sans" panose="020C0503030203020204" pitchFamily="34" charset="0"/>
              </a:rPr>
              <a:t>Tier-1 branch</a:t>
            </a:r>
          </a:p>
        </p:txBody>
      </p:sp>
      <p:cxnSp>
        <p:nvCxnSpPr>
          <p:cNvPr id="753" name="直接连接符 752"/>
          <p:cNvCxnSpPr>
            <a:cxnSpLocks/>
            <a:stCxn id="798" idx="3"/>
            <a:endCxn id="782" idx="1"/>
          </p:cNvCxnSpPr>
          <p:nvPr/>
        </p:nvCxnSpPr>
        <p:spPr bwMode="gray">
          <a:xfrm>
            <a:off x="7382240" y="3296124"/>
            <a:ext cx="223470" cy="212177"/>
          </a:xfrm>
          <a:prstGeom prst="line">
            <a:avLst/>
          </a:prstGeom>
          <a:noFill/>
          <a:ln w="9525" cap="flat" cmpd="sng" algn="ctr">
            <a:solidFill>
              <a:srgbClr val="666666"/>
            </a:solidFill>
            <a:prstDash val="solid"/>
            <a:miter lim="800000"/>
          </a:ln>
          <a:effectLst/>
        </p:spPr>
      </p:cxnSp>
      <p:cxnSp>
        <p:nvCxnSpPr>
          <p:cNvPr id="754" name="直接连接符 753"/>
          <p:cNvCxnSpPr>
            <a:cxnSpLocks/>
            <a:stCxn id="750" idx="0"/>
            <a:endCxn id="783" idx="2"/>
          </p:cNvCxnSpPr>
          <p:nvPr/>
        </p:nvCxnSpPr>
        <p:spPr bwMode="gray">
          <a:xfrm flipV="1">
            <a:off x="8065600" y="4186926"/>
            <a:ext cx="432263" cy="200447"/>
          </a:xfrm>
          <a:prstGeom prst="line">
            <a:avLst/>
          </a:prstGeom>
          <a:noFill/>
          <a:ln w="9525" cap="flat" cmpd="sng" algn="ctr">
            <a:solidFill>
              <a:srgbClr val="666666"/>
            </a:solidFill>
            <a:prstDash val="solid"/>
            <a:miter lim="800000"/>
          </a:ln>
          <a:effectLst/>
        </p:spPr>
      </p:cxnSp>
      <p:cxnSp>
        <p:nvCxnSpPr>
          <p:cNvPr id="755" name="直接连接符 754"/>
          <p:cNvCxnSpPr>
            <a:cxnSpLocks/>
            <a:stCxn id="750" idx="0"/>
            <a:endCxn id="791" idx="2"/>
          </p:cNvCxnSpPr>
          <p:nvPr/>
        </p:nvCxnSpPr>
        <p:spPr bwMode="gray">
          <a:xfrm flipV="1">
            <a:off x="8065600" y="4186929"/>
            <a:ext cx="1568972" cy="200444"/>
          </a:xfrm>
          <a:prstGeom prst="line">
            <a:avLst/>
          </a:prstGeom>
          <a:noFill/>
          <a:ln w="9525" cap="flat" cmpd="sng" algn="ctr">
            <a:solidFill>
              <a:srgbClr val="666666"/>
            </a:solidFill>
            <a:prstDash val="solid"/>
            <a:miter lim="800000"/>
          </a:ln>
          <a:effectLst/>
        </p:spPr>
      </p:cxnSp>
      <p:cxnSp>
        <p:nvCxnSpPr>
          <p:cNvPr id="756" name="直接连接符 755"/>
          <p:cNvCxnSpPr>
            <a:cxnSpLocks/>
            <a:stCxn id="751" idx="0"/>
            <a:endCxn id="783" idx="2"/>
          </p:cNvCxnSpPr>
          <p:nvPr/>
        </p:nvCxnSpPr>
        <p:spPr bwMode="gray">
          <a:xfrm flipH="1" flipV="1">
            <a:off x="8497863" y="4186926"/>
            <a:ext cx="691713" cy="200447"/>
          </a:xfrm>
          <a:prstGeom prst="line">
            <a:avLst/>
          </a:prstGeom>
          <a:noFill/>
          <a:ln w="9525" cap="flat" cmpd="sng" algn="ctr">
            <a:solidFill>
              <a:srgbClr val="666666"/>
            </a:solidFill>
            <a:prstDash val="solid"/>
            <a:miter lim="800000"/>
          </a:ln>
          <a:effectLst/>
        </p:spPr>
      </p:cxnSp>
      <p:cxnSp>
        <p:nvCxnSpPr>
          <p:cNvPr id="758" name="直接连接符 757"/>
          <p:cNvCxnSpPr>
            <a:cxnSpLocks/>
            <a:stCxn id="752" idx="0"/>
            <a:endCxn id="791" idx="2"/>
          </p:cNvCxnSpPr>
          <p:nvPr/>
        </p:nvCxnSpPr>
        <p:spPr bwMode="gray">
          <a:xfrm flipH="1" flipV="1">
            <a:off x="9634572" y="4186929"/>
            <a:ext cx="690947" cy="200444"/>
          </a:xfrm>
          <a:prstGeom prst="line">
            <a:avLst/>
          </a:prstGeom>
          <a:noFill/>
          <a:ln w="9525" cap="flat" cmpd="sng" algn="ctr">
            <a:solidFill>
              <a:srgbClr val="666666"/>
            </a:solidFill>
            <a:prstDash val="solid"/>
            <a:miter lim="800000"/>
          </a:ln>
          <a:effectLst/>
        </p:spPr>
      </p:cxnSp>
      <p:cxnSp>
        <p:nvCxnSpPr>
          <p:cNvPr id="759" name="直接连接符 758"/>
          <p:cNvCxnSpPr>
            <a:cxnSpLocks/>
            <a:stCxn id="752" idx="0"/>
            <a:endCxn id="783" idx="2"/>
          </p:cNvCxnSpPr>
          <p:nvPr/>
        </p:nvCxnSpPr>
        <p:spPr bwMode="gray">
          <a:xfrm flipH="1" flipV="1">
            <a:off x="8497863" y="4186926"/>
            <a:ext cx="1827656" cy="200447"/>
          </a:xfrm>
          <a:prstGeom prst="line">
            <a:avLst/>
          </a:prstGeom>
          <a:noFill/>
          <a:ln w="9525" cap="flat" cmpd="sng" algn="ctr">
            <a:solidFill>
              <a:srgbClr val="666666"/>
            </a:solidFill>
            <a:prstDash val="solid"/>
            <a:miter lim="800000"/>
          </a:ln>
          <a:effectLst/>
        </p:spPr>
      </p:cxnSp>
      <p:cxnSp>
        <p:nvCxnSpPr>
          <p:cNvPr id="760" name="直接连接符 759"/>
          <p:cNvCxnSpPr>
            <a:cxnSpLocks/>
            <a:stCxn id="751" idx="0"/>
            <a:endCxn id="791" idx="2"/>
          </p:cNvCxnSpPr>
          <p:nvPr/>
        </p:nvCxnSpPr>
        <p:spPr bwMode="gray">
          <a:xfrm flipV="1">
            <a:off x="9189576" y="4186929"/>
            <a:ext cx="444996" cy="200444"/>
          </a:xfrm>
          <a:prstGeom prst="line">
            <a:avLst/>
          </a:prstGeom>
          <a:noFill/>
          <a:ln w="9525" cap="flat" cmpd="sng" algn="ctr">
            <a:solidFill>
              <a:srgbClr val="666666"/>
            </a:solidFill>
            <a:prstDash val="solid"/>
            <a:miter lim="800000"/>
          </a:ln>
          <a:effectLst/>
        </p:spPr>
      </p:cxnSp>
      <p:sp>
        <p:nvSpPr>
          <p:cNvPr id="762" name="矩形 761"/>
          <p:cNvSpPr>
            <a:spLocks noChangeAspect="1"/>
          </p:cNvSpPr>
          <p:nvPr/>
        </p:nvSpPr>
        <p:spPr bwMode="gray">
          <a:xfrm>
            <a:off x="7284858" y="5059770"/>
            <a:ext cx="631545" cy="390596"/>
          </a:xfrm>
          <a:prstGeom prst="rect">
            <a:avLst/>
          </a:prstGeom>
          <a:solidFill>
            <a:srgbClr val="BEE9EE"/>
          </a:solidFill>
          <a:ln>
            <a:solidFill>
              <a:srgbClr val="56C4D2"/>
            </a:solid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1" forceAA="0" compatLnSpc="1">
            <a:prstTxWarp prst="textNoShape">
              <a:avLst/>
            </a:prstTxWarp>
            <a:noAutofit/>
          </a:bodyPr>
          <a:lstStyle/>
          <a:p>
            <a:pPr algn="ctr" fontAlgn="ctr"/>
            <a:r>
              <a:rPr lang="en-US" sz="1200" dirty="0">
                <a:solidFill>
                  <a:schemeClr val="tx1"/>
                </a:solidFill>
                <a:latin typeface="Huawei Sans" panose="020C0503030203020204" pitchFamily="34" charset="0"/>
              </a:rPr>
              <a:t>Tier-2 branch</a:t>
            </a:r>
          </a:p>
        </p:txBody>
      </p:sp>
      <p:sp>
        <p:nvSpPr>
          <p:cNvPr id="763" name="矩形 762"/>
          <p:cNvSpPr>
            <a:spLocks noChangeAspect="1"/>
          </p:cNvSpPr>
          <p:nvPr/>
        </p:nvSpPr>
        <p:spPr bwMode="gray">
          <a:xfrm>
            <a:off x="8057244" y="5055770"/>
            <a:ext cx="631545" cy="395461"/>
          </a:xfrm>
          <a:prstGeom prst="rect">
            <a:avLst/>
          </a:prstGeom>
          <a:solidFill>
            <a:srgbClr val="BEE9EE"/>
          </a:solidFill>
          <a:ln>
            <a:solidFill>
              <a:srgbClr val="56C4D2"/>
            </a:solid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1" forceAA="0" compatLnSpc="1">
            <a:prstTxWarp prst="textNoShape">
              <a:avLst/>
            </a:prstTxWarp>
            <a:noAutofit/>
          </a:bodyPr>
          <a:lstStyle/>
          <a:p>
            <a:pPr algn="ctr" fontAlgn="ctr"/>
            <a:r>
              <a:rPr lang="en-US" sz="1200" dirty="0">
                <a:solidFill>
                  <a:sysClr val="windowText" lastClr="000000"/>
                </a:solidFill>
                <a:latin typeface="Huawei Sans" panose="020C0503030203020204" pitchFamily="34" charset="0"/>
              </a:rPr>
              <a:t>Tier-2 branch</a:t>
            </a:r>
          </a:p>
        </p:txBody>
      </p:sp>
      <p:sp>
        <p:nvSpPr>
          <p:cNvPr id="765" name="矩形 764"/>
          <p:cNvSpPr>
            <a:spLocks noChangeAspect="1"/>
          </p:cNvSpPr>
          <p:nvPr/>
        </p:nvSpPr>
        <p:spPr bwMode="gray">
          <a:xfrm>
            <a:off x="10425761" y="5059767"/>
            <a:ext cx="459118" cy="220646"/>
          </a:xfrm>
          <a:prstGeom prst="rect">
            <a:avLst/>
          </a:prstGeom>
          <a:solidFill>
            <a:srgbClr val="BEE9EE"/>
          </a:solidFill>
          <a:ln>
            <a:solidFill>
              <a:srgbClr val="56C4D2"/>
            </a:solid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1" forceAA="0" compatLnSpc="1">
            <a:prstTxWarp prst="textNoShape">
              <a:avLst/>
            </a:prstTxWarp>
            <a:noAutofit/>
          </a:bodyPr>
          <a:lstStyle/>
          <a:p>
            <a:pPr algn="ctr" fontAlgn="ctr"/>
            <a:r>
              <a:rPr lang="en-US" sz="1200" dirty="0">
                <a:solidFill>
                  <a:schemeClr val="tx1"/>
                </a:solidFill>
                <a:latin typeface="Huawei Sans" panose="020C0503030203020204" pitchFamily="34" charset="0"/>
              </a:rPr>
              <a:t>Outlet</a:t>
            </a:r>
          </a:p>
        </p:txBody>
      </p:sp>
      <p:sp>
        <p:nvSpPr>
          <p:cNvPr id="766" name="矩形 765"/>
          <p:cNvSpPr>
            <a:spLocks noChangeAspect="1"/>
          </p:cNvSpPr>
          <p:nvPr/>
        </p:nvSpPr>
        <p:spPr bwMode="gray">
          <a:xfrm>
            <a:off x="9327065" y="5055769"/>
            <a:ext cx="459118" cy="220646"/>
          </a:xfrm>
          <a:prstGeom prst="rect">
            <a:avLst/>
          </a:prstGeom>
          <a:solidFill>
            <a:srgbClr val="BEE9EE"/>
          </a:solidFill>
          <a:ln>
            <a:solidFill>
              <a:srgbClr val="56C4D2"/>
            </a:solid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1" forceAA="0" compatLnSpc="1">
            <a:prstTxWarp prst="textNoShape">
              <a:avLst/>
            </a:prstTxWarp>
            <a:noAutofit/>
          </a:bodyPr>
          <a:lstStyle/>
          <a:p>
            <a:pPr algn="ctr" fontAlgn="ctr"/>
            <a:r>
              <a:rPr lang="en-US" sz="1200" dirty="0">
                <a:solidFill>
                  <a:schemeClr val="tx1"/>
                </a:solidFill>
                <a:latin typeface="Huawei Sans" panose="020C0503030203020204" pitchFamily="34" charset="0"/>
              </a:rPr>
              <a:t>Outlet</a:t>
            </a:r>
          </a:p>
        </p:txBody>
      </p:sp>
      <p:cxnSp>
        <p:nvCxnSpPr>
          <p:cNvPr id="768" name="直接连接符 767"/>
          <p:cNvCxnSpPr>
            <a:cxnSpLocks/>
            <a:stCxn id="762" idx="0"/>
            <a:endCxn id="750" idx="2"/>
          </p:cNvCxnSpPr>
          <p:nvPr/>
        </p:nvCxnSpPr>
        <p:spPr bwMode="gray">
          <a:xfrm flipV="1">
            <a:off x="7600631" y="4754120"/>
            <a:ext cx="464969" cy="305650"/>
          </a:xfrm>
          <a:prstGeom prst="line">
            <a:avLst/>
          </a:prstGeom>
          <a:noFill/>
          <a:ln w="9525" cap="flat" cmpd="sng" algn="ctr">
            <a:solidFill>
              <a:srgbClr val="666666"/>
            </a:solidFill>
            <a:prstDash val="solid"/>
            <a:miter lim="800000"/>
          </a:ln>
          <a:effectLst/>
        </p:spPr>
      </p:cxnSp>
      <p:cxnSp>
        <p:nvCxnSpPr>
          <p:cNvPr id="769" name="直接连接符 768"/>
          <p:cNvCxnSpPr>
            <a:cxnSpLocks/>
            <a:stCxn id="763" idx="0"/>
            <a:endCxn id="750" idx="2"/>
          </p:cNvCxnSpPr>
          <p:nvPr/>
        </p:nvCxnSpPr>
        <p:spPr bwMode="gray">
          <a:xfrm flipH="1" flipV="1">
            <a:off x="8065600" y="4754120"/>
            <a:ext cx="307417" cy="301650"/>
          </a:xfrm>
          <a:prstGeom prst="line">
            <a:avLst/>
          </a:prstGeom>
          <a:noFill/>
          <a:ln w="9525" cap="flat" cmpd="sng" algn="ctr">
            <a:solidFill>
              <a:srgbClr val="666666"/>
            </a:solidFill>
            <a:prstDash val="solid"/>
            <a:miter lim="800000"/>
          </a:ln>
          <a:effectLst/>
        </p:spPr>
      </p:cxnSp>
      <p:cxnSp>
        <p:nvCxnSpPr>
          <p:cNvPr id="770" name="直接连接符 769"/>
          <p:cNvCxnSpPr>
            <a:cxnSpLocks/>
            <a:stCxn id="766" idx="0"/>
            <a:endCxn id="751" idx="2"/>
          </p:cNvCxnSpPr>
          <p:nvPr/>
        </p:nvCxnSpPr>
        <p:spPr bwMode="gray">
          <a:xfrm flipH="1" flipV="1">
            <a:off x="9189576" y="4754120"/>
            <a:ext cx="367048" cy="301649"/>
          </a:xfrm>
          <a:prstGeom prst="line">
            <a:avLst/>
          </a:prstGeom>
          <a:noFill/>
          <a:ln w="9525" cap="flat" cmpd="sng" algn="ctr">
            <a:solidFill>
              <a:srgbClr val="666666"/>
            </a:solidFill>
            <a:prstDash val="solid"/>
            <a:miter lim="800000"/>
          </a:ln>
          <a:effectLst/>
        </p:spPr>
      </p:cxnSp>
      <p:cxnSp>
        <p:nvCxnSpPr>
          <p:cNvPr id="771" name="直接连接符 770"/>
          <p:cNvCxnSpPr>
            <a:cxnSpLocks/>
            <a:stCxn id="765" idx="0"/>
            <a:endCxn id="752" idx="2"/>
          </p:cNvCxnSpPr>
          <p:nvPr/>
        </p:nvCxnSpPr>
        <p:spPr bwMode="gray">
          <a:xfrm flipH="1" flipV="1">
            <a:off x="10325519" y="4754120"/>
            <a:ext cx="329801" cy="305647"/>
          </a:xfrm>
          <a:prstGeom prst="line">
            <a:avLst/>
          </a:prstGeom>
          <a:noFill/>
          <a:ln w="9525" cap="flat" cmpd="sng" algn="ctr">
            <a:solidFill>
              <a:srgbClr val="666666"/>
            </a:solidFill>
            <a:prstDash val="solid"/>
            <a:miter lim="800000"/>
          </a:ln>
          <a:effectLst/>
        </p:spPr>
      </p:cxnSp>
      <p:sp>
        <p:nvSpPr>
          <p:cNvPr id="772" name="矩形 771"/>
          <p:cNvSpPr>
            <a:spLocks noChangeAspect="1"/>
          </p:cNvSpPr>
          <p:nvPr/>
        </p:nvSpPr>
        <p:spPr bwMode="gray">
          <a:xfrm>
            <a:off x="9908740" y="5059769"/>
            <a:ext cx="459118" cy="220646"/>
          </a:xfrm>
          <a:prstGeom prst="rect">
            <a:avLst/>
          </a:prstGeom>
          <a:solidFill>
            <a:srgbClr val="BEE9EE"/>
          </a:solidFill>
          <a:ln>
            <a:solidFill>
              <a:srgbClr val="56C4D2"/>
            </a:solid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1" forceAA="0" compatLnSpc="1">
            <a:prstTxWarp prst="textNoShape">
              <a:avLst/>
            </a:prstTxWarp>
            <a:noAutofit/>
          </a:bodyPr>
          <a:lstStyle/>
          <a:p>
            <a:pPr algn="ctr" fontAlgn="ctr"/>
            <a:r>
              <a:rPr lang="en-US" sz="1200" dirty="0">
                <a:solidFill>
                  <a:schemeClr val="tx1"/>
                </a:solidFill>
                <a:latin typeface="Huawei Sans" panose="020C0503030203020204" pitchFamily="34" charset="0"/>
              </a:rPr>
              <a:t>Outlet</a:t>
            </a:r>
          </a:p>
        </p:txBody>
      </p:sp>
      <p:cxnSp>
        <p:nvCxnSpPr>
          <p:cNvPr id="773" name="直接连接符 772"/>
          <p:cNvCxnSpPr>
            <a:cxnSpLocks/>
            <a:stCxn id="772" idx="0"/>
            <a:endCxn id="752" idx="2"/>
          </p:cNvCxnSpPr>
          <p:nvPr/>
        </p:nvCxnSpPr>
        <p:spPr bwMode="gray">
          <a:xfrm flipV="1">
            <a:off x="10138299" y="4754120"/>
            <a:ext cx="187220" cy="305649"/>
          </a:xfrm>
          <a:prstGeom prst="line">
            <a:avLst/>
          </a:prstGeom>
          <a:noFill/>
          <a:ln w="9525" cap="flat" cmpd="sng" algn="ctr">
            <a:solidFill>
              <a:srgbClr val="666666"/>
            </a:solidFill>
            <a:prstDash val="solid"/>
            <a:miter lim="800000"/>
          </a:ln>
          <a:effectLst/>
        </p:spPr>
      </p:cxnSp>
      <p:sp>
        <p:nvSpPr>
          <p:cNvPr id="774" name="矩形 773"/>
          <p:cNvSpPr>
            <a:spLocks noChangeAspect="1"/>
          </p:cNvSpPr>
          <p:nvPr/>
        </p:nvSpPr>
        <p:spPr bwMode="gray">
          <a:xfrm>
            <a:off x="8745390" y="5059769"/>
            <a:ext cx="459118" cy="220646"/>
          </a:xfrm>
          <a:prstGeom prst="rect">
            <a:avLst/>
          </a:prstGeom>
          <a:solidFill>
            <a:srgbClr val="BEE9EE"/>
          </a:solidFill>
          <a:ln>
            <a:solidFill>
              <a:srgbClr val="56C4D2"/>
            </a:solid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1" forceAA="0" compatLnSpc="1">
            <a:prstTxWarp prst="textNoShape">
              <a:avLst/>
            </a:prstTxWarp>
            <a:noAutofit/>
          </a:bodyPr>
          <a:lstStyle/>
          <a:p>
            <a:pPr algn="ctr" fontAlgn="ctr"/>
            <a:r>
              <a:rPr lang="en-US" sz="1200" dirty="0">
                <a:solidFill>
                  <a:schemeClr val="tx1"/>
                </a:solidFill>
                <a:latin typeface="Huawei Sans" panose="020C0503030203020204" pitchFamily="34" charset="0"/>
              </a:rPr>
              <a:t>Outlet</a:t>
            </a:r>
          </a:p>
        </p:txBody>
      </p:sp>
      <p:cxnSp>
        <p:nvCxnSpPr>
          <p:cNvPr id="775" name="直接连接符 774"/>
          <p:cNvCxnSpPr>
            <a:cxnSpLocks/>
            <a:stCxn id="774" idx="0"/>
            <a:endCxn id="751" idx="2"/>
          </p:cNvCxnSpPr>
          <p:nvPr/>
        </p:nvCxnSpPr>
        <p:spPr bwMode="gray">
          <a:xfrm flipV="1">
            <a:off x="8974949" y="4754120"/>
            <a:ext cx="214627" cy="305649"/>
          </a:xfrm>
          <a:prstGeom prst="line">
            <a:avLst/>
          </a:prstGeom>
          <a:noFill/>
          <a:ln w="9525" cap="flat" cmpd="sng" algn="ctr">
            <a:solidFill>
              <a:srgbClr val="666666"/>
            </a:solidFill>
            <a:prstDash val="solid"/>
            <a:miter lim="800000"/>
          </a:ln>
          <a:effectLst/>
        </p:spPr>
      </p:cxnSp>
      <p:sp>
        <p:nvSpPr>
          <p:cNvPr id="776" name="矩形 775"/>
          <p:cNvSpPr>
            <a:spLocks noChangeAspect="1"/>
          </p:cNvSpPr>
          <p:nvPr/>
        </p:nvSpPr>
        <p:spPr bwMode="gray">
          <a:xfrm>
            <a:off x="8758946" y="2379922"/>
            <a:ext cx="392717" cy="392717"/>
          </a:xfrm>
          <a:prstGeom prst="rect">
            <a:avLst/>
          </a:prstGeom>
          <a:solidFill>
            <a:srgbClr val="FDE397"/>
          </a:solidFill>
          <a:ln w="12700" cap="flat" cmpd="sng" algn="ctr">
            <a:solidFill>
              <a:srgbClr val="F28944"/>
            </a:solidFill>
            <a:prstDash val="solid"/>
            <a:miter lim="800000"/>
          </a:ln>
          <a:effectLst/>
        </p:spPr>
        <p:txBody>
          <a:bodyPr vert="horz" wrap="square" lIns="0" tIns="0" rIns="0" bIns="0" rtlCol="0" anchor="ctr">
            <a:noAutofit/>
          </a:bodyPr>
          <a:lstStyle/>
          <a:p>
            <a:pPr algn="ctr" defTabSz="914034" fontAlgn="ctr">
              <a:defRPr/>
            </a:pPr>
            <a:r>
              <a:rPr lang="en-US" sz="1200" dirty="0">
                <a:latin typeface="Huawei Sans" panose="020C0503030203020204" pitchFamily="34" charset="0"/>
              </a:rPr>
              <a:t>Core</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a:p>
            <a:pPr algn="ctr" defTabSz="914034" fontAlgn="ctr">
              <a:defRPr/>
            </a:pPr>
            <a:r>
              <a:rPr lang="en-US" sz="1200" dirty="0">
                <a:latin typeface="Huawei Sans" panose="020C0503030203020204" pitchFamily="34" charset="0"/>
              </a:rPr>
              <a:t>Node</a:t>
            </a:r>
          </a:p>
        </p:txBody>
      </p:sp>
      <p:sp>
        <p:nvSpPr>
          <p:cNvPr id="777" name="矩形 776"/>
          <p:cNvSpPr>
            <a:spLocks noChangeAspect="1"/>
          </p:cNvSpPr>
          <p:nvPr/>
        </p:nvSpPr>
        <p:spPr bwMode="gray">
          <a:xfrm>
            <a:off x="9033958" y="2931021"/>
            <a:ext cx="392717" cy="392717"/>
          </a:xfrm>
          <a:prstGeom prst="rect">
            <a:avLst/>
          </a:prstGeom>
          <a:solidFill>
            <a:srgbClr val="FDE397"/>
          </a:solidFill>
          <a:ln w="12700" cap="flat" cmpd="sng" algn="ctr">
            <a:solidFill>
              <a:srgbClr val="F28944"/>
            </a:solidFill>
            <a:prstDash val="solid"/>
            <a:miter lim="800000"/>
          </a:ln>
          <a:effectLst/>
        </p:spPr>
        <p:txBody>
          <a:bodyPr vert="horz" wrap="square" lIns="0" tIns="0" rIns="0" bIns="0" rtlCol="0" anchor="ctr">
            <a:noAutofit/>
          </a:bodyPr>
          <a:lstStyle/>
          <a:p>
            <a:pPr algn="ctr" defTabSz="914034" fontAlgn="ctr">
              <a:defRPr/>
            </a:pPr>
            <a:r>
              <a:rPr lang="en-US" sz="1200" dirty="0">
                <a:latin typeface="Huawei Sans" panose="020C0503030203020204" pitchFamily="34" charset="0"/>
              </a:rPr>
              <a:t>Core</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a:p>
            <a:pPr algn="ctr" defTabSz="914034" fontAlgn="ctr">
              <a:defRPr/>
            </a:pPr>
            <a:r>
              <a:rPr lang="en-US" sz="1200" dirty="0">
                <a:latin typeface="Huawei Sans" panose="020C0503030203020204" pitchFamily="34" charset="0"/>
              </a:rPr>
              <a:t>Node</a:t>
            </a:r>
          </a:p>
        </p:txBody>
      </p:sp>
      <p:sp>
        <p:nvSpPr>
          <p:cNvPr id="778" name="矩形 777"/>
          <p:cNvSpPr>
            <a:spLocks noChangeAspect="1"/>
          </p:cNvSpPr>
          <p:nvPr/>
        </p:nvSpPr>
        <p:spPr bwMode="gray">
          <a:xfrm>
            <a:off x="8504628" y="2931021"/>
            <a:ext cx="392717" cy="392717"/>
          </a:xfrm>
          <a:prstGeom prst="rect">
            <a:avLst/>
          </a:prstGeom>
          <a:solidFill>
            <a:srgbClr val="FDE397"/>
          </a:solidFill>
          <a:ln w="12700" cap="flat" cmpd="sng" algn="ctr">
            <a:solidFill>
              <a:srgbClr val="F28944"/>
            </a:solidFill>
            <a:prstDash val="solid"/>
            <a:miter lim="800000"/>
          </a:ln>
          <a:effectLst/>
        </p:spPr>
        <p:txBody>
          <a:bodyPr vert="horz" wrap="square" lIns="0" tIns="0" rIns="0" bIns="0" rtlCol="0" anchor="ctr">
            <a:noAutofit/>
          </a:bodyPr>
          <a:lstStyle/>
          <a:p>
            <a:pPr algn="ctr" defTabSz="914034" fontAlgn="ctr">
              <a:defRPr/>
            </a:pPr>
            <a:r>
              <a:rPr lang="en-US" sz="1200" dirty="0">
                <a:latin typeface="Huawei Sans" panose="020C0503030203020204" pitchFamily="34" charset="0"/>
              </a:rPr>
              <a:t>Core</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a:p>
            <a:pPr algn="ctr" defTabSz="914034" fontAlgn="ctr">
              <a:defRPr/>
            </a:pPr>
            <a:r>
              <a:rPr lang="en-US" sz="1200" dirty="0">
                <a:latin typeface="Huawei Sans" panose="020C0503030203020204" pitchFamily="34" charset="0"/>
              </a:rPr>
              <a:t>Node</a:t>
            </a:r>
          </a:p>
        </p:txBody>
      </p:sp>
      <p:cxnSp>
        <p:nvCxnSpPr>
          <p:cNvPr id="779" name="直接连接符 778"/>
          <p:cNvCxnSpPr>
            <a:stCxn id="777" idx="1"/>
            <a:endCxn id="776" idx="2"/>
          </p:cNvCxnSpPr>
          <p:nvPr/>
        </p:nvCxnSpPr>
        <p:spPr bwMode="gray">
          <a:xfrm flipH="1" flipV="1">
            <a:off x="8955305" y="2772639"/>
            <a:ext cx="78653" cy="354741"/>
          </a:xfrm>
          <a:prstGeom prst="line">
            <a:avLst/>
          </a:prstGeom>
          <a:noFill/>
          <a:ln w="9525" cap="flat" cmpd="sng" algn="ctr">
            <a:solidFill>
              <a:srgbClr val="666666"/>
            </a:solidFill>
            <a:prstDash val="solid"/>
            <a:miter lim="800000"/>
          </a:ln>
          <a:effectLst/>
        </p:spPr>
      </p:cxnSp>
      <p:cxnSp>
        <p:nvCxnSpPr>
          <p:cNvPr id="780" name="直接连接符 779"/>
          <p:cNvCxnSpPr>
            <a:stCxn id="778" idx="3"/>
            <a:endCxn id="776" idx="2"/>
          </p:cNvCxnSpPr>
          <p:nvPr/>
        </p:nvCxnSpPr>
        <p:spPr bwMode="gray">
          <a:xfrm flipV="1">
            <a:off x="8897345" y="2772639"/>
            <a:ext cx="57960" cy="354741"/>
          </a:xfrm>
          <a:prstGeom prst="line">
            <a:avLst/>
          </a:prstGeom>
          <a:noFill/>
          <a:ln w="9525" cap="flat" cmpd="sng" algn="ctr">
            <a:solidFill>
              <a:srgbClr val="666666"/>
            </a:solidFill>
            <a:prstDash val="solid"/>
            <a:miter lim="800000"/>
          </a:ln>
          <a:effectLst/>
        </p:spPr>
      </p:cxnSp>
      <p:cxnSp>
        <p:nvCxnSpPr>
          <p:cNvPr id="781" name="直接连接符 780"/>
          <p:cNvCxnSpPr>
            <a:stCxn id="778" idx="3"/>
            <a:endCxn id="777" idx="1"/>
          </p:cNvCxnSpPr>
          <p:nvPr/>
        </p:nvCxnSpPr>
        <p:spPr bwMode="gray">
          <a:xfrm>
            <a:off x="8897345" y="3127380"/>
            <a:ext cx="136613" cy="0"/>
          </a:xfrm>
          <a:prstGeom prst="line">
            <a:avLst/>
          </a:prstGeom>
          <a:noFill/>
          <a:ln w="9525" cap="flat" cmpd="sng" algn="ctr">
            <a:solidFill>
              <a:srgbClr val="666666"/>
            </a:solidFill>
            <a:prstDash val="solid"/>
            <a:miter lim="800000"/>
          </a:ln>
          <a:effectLst/>
        </p:spPr>
      </p:cxnSp>
      <p:sp>
        <p:nvSpPr>
          <p:cNvPr id="782" name="矩形 781"/>
          <p:cNvSpPr>
            <a:spLocks noChangeAspect="1"/>
          </p:cNvSpPr>
          <p:nvPr/>
        </p:nvSpPr>
        <p:spPr bwMode="gray">
          <a:xfrm>
            <a:off x="7605710" y="3313003"/>
            <a:ext cx="884046" cy="390596"/>
          </a:xfrm>
          <a:prstGeom prst="rect">
            <a:avLst/>
          </a:prstGeom>
          <a:solidFill>
            <a:srgbClr val="8FE2FF">
              <a:alpha val="50000"/>
            </a:srgbClr>
          </a:solidFill>
          <a:ln w="12700" cap="flat" cmpd="sng" algn="ctr">
            <a:solidFill>
              <a:srgbClr val="0070C0"/>
            </a:solidFill>
            <a:prstDash val="solid"/>
            <a:miter lim="800000"/>
          </a:ln>
          <a:effectLst/>
        </p:spPr>
        <p:txBody>
          <a:bodyPr vert="horz" wrap="square" lIns="0" tIns="0" rIns="0" bIns="0" rtlCol="0" anchor="ctr">
            <a:noAutofit/>
          </a:bodyPr>
          <a:lstStyle/>
          <a:p>
            <a:pPr algn="ctr" defTabSz="914034" fontAlgn="ctr">
              <a:defRPr/>
            </a:pPr>
            <a:r>
              <a:rPr lang="en-US" sz="1200" dirty="0">
                <a:latin typeface="Huawei Sans" panose="020C0503030203020204" pitchFamily="34" charset="0"/>
              </a:rPr>
              <a:t>DC</a:t>
            </a:r>
          </a:p>
          <a:p>
            <a:pPr algn="ctr" defTabSz="914034" fontAlgn="ctr">
              <a:defRPr/>
            </a:pPr>
            <a:r>
              <a:rPr lang="en-US" sz="1200" dirty="0">
                <a:latin typeface="Huawei Sans" panose="020C0503030203020204" pitchFamily="34" charset="0"/>
              </a:rPr>
              <a:t>Aggregation</a:t>
            </a:r>
          </a:p>
        </p:txBody>
      </p:sp>
      <p:sp>
        <p:nvSpPr>
          <p:cNvPr id="783" name="矩形 782"/>
          <p:cNvSpPr>
            <a:spLocks noChangeAspect="1"/>
          </p:cNvSpPr>
          <p:nvPr/>
        </p:nvSpPr>
        <p:spPr bwMode="gray">
          <a:xfrm>
            <a:off x="8047733" y="3795467"/>
            <a:ext cx="900260" cy="391459"/>
          </a:xfrm>
          <a:prstGeom prst="rect">
            <a:avLst/>
          </a:prstGeom>
          <a:solidFill>
            <a:srgbClr val="8FE2FF">
              <a:alpha val="50000"/>
            </a:srgbClr>
          </a:solidFill>
          <a:ln w="12700" cap="flat" cmpd="sng" algn="ctr">
            <a:solidFill>
              <a:srgbClr val="0070C0"/>
            </a:solidFill>
            <a:prstDash val="solid"/>
            <a:miter lim="800000"/>
          </a:ln>
          <a:effectLst/>
        </p:spPr>
        <p:txBody>
          <a:bodyPr vert="horz" wrap="square" lIns="0" tIns="0" rIns="0" bIns="0" rtlCol="0" anchor="ctr">
            <a:noAutofit/>
          </a:bodyPr>
          <a:lstStyle/>
          <a:p>
            <a:pPr algn="ctr" defTabSz="914034" fontAlgn="ctr">
              <a:defRPr/>
            </a:pPr>
            <a:r>
              <a:rPr lang="en-US" sz="1200" dirty="0">
                <a:latin typeface="Huawei Sans" panose="020C0503030203020204" pitchFamily="34" charset="0"/>
              </a:rPr>
              <a:t>WAN</a:t>
            </a:r>
          </a:p>
          <a:p>
            <a:pPr algn="ctr" defTabSz="914034" fontAlgn="ctr">
              <a:defRPr/>
            </a:pPr>
            <a:r>
              <a:rPr lang="en-US" sz="1200" dirty="0">
                <a:latin typeface="Huawei Sans" panose="020C0503030203020204" pitchFamily="34" charset="0"/>
              </a:rPr>
              <a:t>Aggregation</a:t>
            </a:r>
          </a:p>
        </p:txBody>
      </p:sp>
      <p:sp>
        <p:nvSpPr>
          <p:cNvPr id="784" name="矩形 783"/>
          <p:cNvSpPr>
            <a:spLocks noChangeAspect="1"/>
          </p:cNvSpPr>
          <p:nvPr/>
        </p:nvSpPr>
        <p:spPr bwMode="gray">
          <a:xfrm>
            <a:off x="8787701" y="1886883"/>
            <a:ext cx="881350" cy="382859"/>
          </a:xfrm>
          <a:prstGeom prst="rect">
            <a:avLst/>
          </a:prstGeom>
          <a:solidFill>
            <a:srgbClr val="8FE2FF">
              <a:alpha val="50000"/>
            </a:srgbClr>
          </a:solidFill>
          <a:ln w="12700" cap="flat" cmpd="sng" algn="ctr">
            <a:solidFill>
              <a:srgbClr val="0070C0"/>
            </a:solidFill>
            <a:prstDash val="solid"/>
            <a:miter lim="800000"/>
          </a:ln>
          <a:effectLst/>
        </p:spPr>
        <p:txBody>
          <a:bodyPr vert="horz" wrap="square" lIns="0" tIns="0" rIns="0" bIns="0" rtlCol="0" anchor="ctr">
            <a:noAutofit/>
          </a:bodyPr>
          <a:lstStyle/>
          <a:p>
            <a:pPr algn="ctr" defTabSz="914034" fontAlgn="ctr">
              <a:defRPr/>
            </a:pPr>
            <a:r>
              <a:rPr lang="en-US" sz="1200" dirty="0">
                <a:latin typeface="Huawei Sans" panose="020C0503030203020204" pitchFamily="34" charset="0"/>
              </a:rPr>
              <a:t>DC</a:t>
            </a:r>
          </a:p>
          <a:p>
            <a:pPr algn="ctr" defTabSz="914034" fontAlgn="ctr">
              <a:defRPr/>
            </a:pPr>
            <a:r>
              <a:rPr lang="en-US" sz="1200" dirty="0">
                <a:latin typeface="Huawei Sans" panose="020C0503030203020204" pitchFamily="34" charset="0"/>
              </a:rPr>
              <a:t>Aggregation</a:t>
            </a:r>
          </a:p>
        </p:txBody>
      </p:sp>
      <p:sp>
        <p:nvSpPr>
          <p:cNvPr id="785" name="矩形 784"/>
          <p:cNvSpPr>
            <a:spLocks noChangeAspect="1"/>
          </p:cNvSpPr>
          <p:nvPr/>
        </p:nvSpPr>
        <p:spPr bwMode="gray">
          <a:xfrm>
            <a:off x="9573240" y="3311468"/>
            <a:ext cx="880316" cy="376671"/>
          </a:xfrm>
          <a:prstGeom prst="rect">
            <a:avLst/>
          </a:prstGeom>
          <a:solidFill>
            <a:srgbClr val="8FE2FF">
              <a:alpha val="50000"/>
            </a:srgbClr>
          </a:solidFill>
          <a:ln w="12700" cap="flat" cmpd="sng" algn="ctr">
            <a:solidFill>
              <a:srgbClr val="0070C0"/>
            </a:solidFill>
            <a:prstDash val="solid"/>
            <a:miter lim="800000"/>
          </a:ln>
          <a:effectLst/>
        </p:spPr>
        <p:txBody>
          <a:bodyPr vert="horz" wrap="square" lIns="0" tIns="0" rIns="0" bIns="0" rtlCol="0" anchor="ctr">
            <a:noAutofit/>
          </a:bodyPr>
          <a:lstStyle/>
          <a:p>
            <a:pPr algn="ctr" defTabSz="914034" fontAlgn="ctr">
              <a:defRPr/>
            </a:pPr>
            <a:r>
              <a:rPr lang="en-US" sz="1200" dirty="0">
                <a:latin typeface="Huawei Sans" panose="020C0503030203020204" pitchFamily="34" charset="0"/>
              </a:rPr>
              <a:t>DC</a:t>
            </a:r>
          </a:p>
          <a:p>
            <a:pPr algn="ctr" defTabSz="914034" fontAlgn="ctr">
              <a:defRPr/>
            </a:pPr>
            <a:r>
              <a:rPr lang="en-US" sz="1200" dirty="0">
                <a:latin typeface="Huawei Sans" panose="020C0503030203020204" pitchFamily="34" charset="0"/>
              </a:rPr>
              <a:t>Aggregation</a:t>
            </a:r>
          </a:p>
        </p:txBody>
      </p:sp>
      <p:cxnSp>
        <p:nvCxnSpPr>
          <p:cNvPr id="786" name="直接连接符 785"/>
          <p:cNvCxnSpPr>
            <a:cxnSpLocks/>
            <a:stCxn id="782" idx="0"/>
            <a:endCxn id="778" idx="1"/>
          </p:cNvCxnSpPr>
          <p:nvPr/>
        </p:nvCxnSpPr>
        <p:spPr bwMode="gray">
          <a:xfrm flipV="1">
            <a:off x="8047733" y="3127380"/>
            <a:ext cx="456895" cy="185623"/>
          </a:xfrm>
          <a:prstGeom prst="line">
            <a:avLst/>
          </a:prstGeom>
          <a:noFill/>
          <a:ln w="9525" cap="flat" cmpd="sng" algn="ctr">
            <a:solidFill>
              <a:srgbClr val="666666"/>
            </a:solidFill>
            <a:prstDash val="solid"/>
            <a:miter lim="800000"/>
          </a:ln>
          <a:effectLst/>
        </p:spPr>
      </p:cxnSp>
      <p:cxnSp>
        <p:nvCxnSpPr>
          <p:cNvPr id="787" name="直接连接符 786"/>
          <p:cNvCxnSpPr>
            <a:cxnSpLocks/>
            <a:stCxn id="777" idx="3"/>
            <a:endCxn id="785" idx="0"/>
          </p:cNvCxnSpPr>
          <p:nvPr/>
        </p:nvCxnSpPr>
        <p:spPr bwMode="gray">
          <a:xfrm>
            <a:off x="9426675" y="3127380"/>
            <a:ext cx="586723" cy="184088"/>
          </a:xfrm>
          <a:prstGeom prst="line">
            <a:avLst/>
          </a:prstGeom>
          <a:noFill/>
          <a:ln w="9525" cap="flat" cmpd="sng" algn="ctr">
            <a:solidFill>
              <a:srgbClr val="666666"/>
            </a:solidFill>
            <a:prstDash val="solid"/>
            <a:miter lim="800000"/>
          </a:ln>
          <a:effectLst/>
        </p:spPr>
      </p:cxnSp>
      <p:cxnSp>
        <p:nvCxnSpPr>
          <p:cNvPr id="788" name="直接连接符 787"/>
          <p:cNvCxnSpPr>
            <a:cxnSpLocks/>
            <a:stCxn id="776" idx="0"/>
            <a:endCxn id="784" idx="2"/>
          </p:cNvCxnSpPr>
          <p:nvPr/>
        </p:nvCxnSpPr>
        <p:spPr bwMode="gray">
          <a:xfrm flipV="1">
            <a:off x="8955305" y="2269742"/>
            <a:ext cx="273071" cy="110180"/>
          </a:xfrm>
          <a:prstGeom prst="line">
            <a:avLst/>
          </a:prstGeom>
          <a:noFill/>
          <a:ln w="9525" cap="flat" cmpd="sng" algn="ctr">
            <a:solidFill>
              <a:srgbClr val="666666"/>
            </a:solidFill>
            <a:prstDash val="solid"/>
            <a:miter lim="800000"/>
          </a:ln>
          <a:effectLst/>
        </p:spPr>
      </p:cxnSp>
      <p:cxnSp>
        <p:nvCxnSpPr>
          <p:cNvPr id="789" name="直接连接符 788"/>
          <p:cNvCxnSpPr>
            <a:cxnSpLocks/>
            <a:stCxn id="783" idx="0"/>
            <a:endCxn id="778" idx="2"/>
          </p:cNvCxnSpPr>
          <p:nvPr/>
        </p:nvCxnSpPr>
        <p:spPr bwMode="gray">
          <a:xfrm flipV="1">
            <a:off x="8497863" y="3323738"/>
            <a:ext cx="203124" cy="471729"/>
          </a:xfrm>
          <a:prstGeom prst="line">
            <a:avLst/>
          </a:prstGeom>
          <a:noFill/>
          <a:ln w="9525" cap="flat" cmpd="sng" algn="ctr">
            <a:solidFill>
              <a:srgbClr val="666666"/>
            </a:solidFill>
            <a:prstDash val="solid"/>
            <a:miter lim="800000"/>
          </a:ln>
          <a:effectLst/>
        </p:spPr>
      </p:cxnSp>
      <p:cxnSp>
        <p:nvCxnSpPr>
          <p:cNvPr id="790" name="直接连接符 789"/>
          <p:cNvCxnSpPr>
            <a:cxnSpLocks/>
            <a:stCxn id="791" idx="0"/>
            <a:endCxn id="777" idx="2"/>
          </p:cNvCxnSpPr>
          <p:nvPr/>
        </p:nvCxnSpPr>
        <p:spPr bwMode="gray">
          <a:xfrm flipH="1" flipV="1">
            <a:off x="9230317" y="3323738"/>
            <a:ext cx="404255" cy="460097"/>
          </a:xfrm>
          <a:prstGeom prst="line">
            <a:avLst/>
          </a:prstGeom>
          <a:noFill/>
          <a:ln w="9525" cap="flat" cmpd="sng" algn="ctr">
            <a:solidFill>
              <a:srgbClr val="666666"/>
            </a:solidFill>
            <a:prstDash val="solid"/>
            <a:miter lim="800000"/>
          </a:ln>
          <a:effectLst/>
        </p:spPr>
      </p:cxnSp>
      <p:sp>
        <p:nvSpPr>
          <p:cNvPr id="791" name="矩形 790"/>
          <p:cNvSpPr>
            <a:spLocks noChangeAspect="1"/>
          </p:cNvSpPr>
          <p:nvPr/>
        </p:nvSpPr>
        <p:spPr bwMode="gray">
          <a:xfrm>
            <a:off x="9192487" y="3783835"/>
            <a:ext cx="884170" cy="403094"/>
          </a:xfrm>
          <a:prstGeom prst="rect">
            <a:avLst/>
          </a:prstGeom>
          <a:solidFill>
            <a:srgbClr val="8FE2FF">
              <a:alpha val="50000"/>
            </a:srgbClr>
          </a:solidFill>
          <a:ln w="12700" cap="flat" cmpd="sng" algn="ctr">
            <a:solidFill>
              <a:srgbClr val="0070C0"/>
            </a:solidFill>
            <a:prstDash val="solid"/>
            <a:miter lim="800000"/>
          </a:ln>
          <a:effectLst/>
        </p:spPr>
        <p:txBody>
          <a:bodyPr vert="horz" wrap="square" lIns="0" tIns="0" rIns="0" bIns="0" rtlCol="0" anchor="ctr">
            <a:noAutofit/>
          </a:bodyPr>
          <a:lstStyle/>
          <a:p>
            <a:pPr algn="ctr" defTabSz="914034" fontAlgn="ctr">
              <a:defRPr/>
            </a:pPr>
            <a:r>
              <a:rPr lang="en-US" sz="1200" dirty="0">
                <a:latin typeface="Huawei Sans" panose="020C0503030203020204" pitchFamily="34" charset="0"/>
              </a:rPr>
              <a:t>WAN</a:t>
            </a:r>
          </a:p>
          <a:p>
            <a:pPr algn="ctr" defTabSz="914034" fontAlgn="ctr">
              <a:defRPr/>
            </a:pPr>
            <a:r>
              <a:rPr lang="en-US" sz="1200" dirty="0">
                <a:latin typeface="Huawei Sans" panose="020C0503030203020204" pitchFamily="34" charset="0"/>
              </a:rPr>
              <a:t>Aggregation</a:t>
            </a:r>
          </a:p>
        </p:txBody>
      </p:sp>
      <p:cxnSp>
        <p:nvCxnSpPr>
          <p:cNvPr id="792" name="直接连接符 791"/>
          <p:cNvCxnSpPr>
            <a:cxnSpLocks/>
            <a:stCxn id="785" idx="3"/>
            <a:endCxn id="806" idx="1"/>
          </p:cNvCxnSpPr>
          <p:nvPr/>
        </p:nvCxnSpPr>
        <p:spPr bwMode="gray">
          <a:xfrm>
            <a:off x="10453556" y="3499804"/>
            <a:ext cx="213671" cy="51424"/>
          </a:xfrm>
          <a:prstGeom prst="line">
            <a:avLst/>
          </a:prstGeom>
          <a:noFill/>
          <a:ln w="9525" cap="flat" cmpd="sng" algn="ctr">
            <a:solidFill>
              <a:srgbClr val="666666"/>
            </a:solidFill>
            <a:prstDash val="solid"/>
            <a:miter lim="800000"/>
          </a:ln>
          <a:effectLst/>
        </p:spPr>
      </p:cxnSp>
      <p:sp>
        <p:nvSpPr>
          <p:cNvPr id="793" name="圆角矩形 792"/>
          <p:cNvSpPr/>
          <p:nvPr/>
        </p:nvSpPr>
        <p:spPr bwMode="gray">
          <a:xfrm>
            <a:off x="6462350" y="1131860"/>
            <a:ext cx="5205042" cy="4947990"/>
          </a:xfrm>
          <a:prstGeom prst="roundRect">
            <a:avLst>
              <a:gd name="adj" fmla="val 2175"/>
            </a:avLst>
          </a:prstGeom>
          <a:noFill/>
          <a:ln w="12700" cap="flat" cmpd="sng" algn="ctr">
            <a:solidFill>
              <a:srgbClr val="56C4D2"/>
            </a:solidFill>
            <a:prstDash val="dash"/>
            <a:miter lim="800000"/>
          </a:ln>
          <a:effectLst/>
        </p:spPr>
        <p:txBody>
          <a:bodyPr rot="0" spcFirstLastPara="0" vertOverflow="overflow" horzOverflow="overflow" vert="horz" wrap="square" lIns="91404" tIns="45702" rIns="91404" bIns="45702" numCol="1" spcCol="0" rtlCol="0" fromWordArt="0" anchor="ctr" anchorCtr="0" forceAA="0" compatLnSpc="1">
            <a:prstTxWarp prst="textNoShape">
              <a:avLst/>
            </a:prstTxWarp>
            <a:noAutofit/>
          </a:bodyPr>
          <a:lstStyle/>
          <a:p>
            <a:pPr algn="ctr" defTabSz="914034" fontAlgn="ctr">
              <a:defRPr/>
            </a:pP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94" name="矩形 793"/>
          <p:cNvSpPr>
            <a:spLocks noChangeAspect="1"/>
          </p:cNvSpPr>
          <p:nvPr/>
        </p:nvSpPr>
        <p:spPr bwMode="gray">
          <a:xfrm>
            <a:off x="7646943" y="5676678"/>
            <a:ext cx="448129" cy="232214"/>
          </a:xfrm>
          <a:prstGeom prst="rect">
            <a:avLst/>
          </a:prstGeom>
          <a:solidFill>
            <a:srgbClr val="BEE9EE"/>
          </a:solidFill>
          <a:ln>
            <a:solidFill>
              <a:srgbClr val="56C4D2"/>
            </a:solid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1" forceAA="0" compatLnSpc="1">
            <a:prstTxWarp prst="textNoShape">
              <a:avLst/>
            </a:prstTxWarp>
            <a:noAutofit/>
          </a:bodyPr>
          <a:lstStyle/>
          <a:p>
            <a:pPr algn="ctr" fontAlgn="ctr"/>
            <a:r>
              <a:rPr lang="en-US" sz="1200" dirty="0">
                <a:solidFill>
                  <a:schemeClr val="tx1"/>
                </a:solidFill>
                <a:latin typeface="Huawei Sans" panose="020C0503030203020204" pitchFamily="34" charset="0"/>
              </a:rPr>
              <a:t>Outlet</a:t>
            </a:r>
          </a:p>
        </p:txBody>
      </p:sp>
      <p:sp>
        <p:nvSpPr>
          <p:cNvPr id="795" name="矩形 794"/>
          <p:cNvSpPr>
            <a:spLocks noChangeAspect="1"/>
          </p:cNvSpPr>
          <p:nvPr/>
        </p:nvSpPr>
        <p:spPr bwMode="gray">
          <a:xfrm>
            <a:off x="8159073" y="5676678"/>
            <a:ext cx="448129" cy="232214"/>
          </a:xfrm>
          <a:prstGeom prst="rect">
            <a:avLst/>
          </a:prstGeom>
          <a:solidFill>
            <a:srgbClr val="BEE9EE"/>
          </a:solidFill>
          <a:ln>
            <a:solidFill>
              <a:srgbClr val="56C4D2"/>
            </a:solid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1" forceAA="0" compatLnSpc="1">
            <a:prstTxWarp prst="textNoShape">
              <a:avLst/>
            </a:prstTxWarp>
            <a:noAutofit/>
          </a:bodyPr>
          <a:lstStyle/>
          <a:p>
            <a:pPr algn="ctr" fontAlgn="ctr"/>
            <a:r>
              <a:rPr lang="en-US" sz="1200" dirty="0">
                <a:solidFill>
                  <a:schemeClr val="tx1"/>
                </a:solidFill>
                <a:latin typeface="Huawei Sans" panose="020C0503030203020204" pitchFamily="34" charset="0"/>
              </a:rPr>
              <a:t>Outlet</a:t>
            </a:r>
          </a:p>
        </p:txBody>
      </p:sp>
      <p:cxnSp>
        <p:nvCxnSpPr>
          <p:cNvPr id="796" name="直接连接符 795"/>
          <p:cNvCxnSpPr>
            <a:cxnSpLocks/>
            <a:stCxn id="794" idx="0"/>
            <a:endCxn id="762" idx="2"/>
          </p:cNvCxnSpPr>
          <p:nvPr/>
        </p:nvCxnSpPr>
        <p:spPr bwMode="gray">
          <a:xfrm flipH="1" flipV="1">
            <a:off x="7600631" y="5450366"/>
            <a:ext cx="270377" cy="226312"/>
          </a:xfrm>
          <a:prstGeom prst="line">
            <a:avLst/>
          </a:prstGeom>
          <a:noFill/>
          <a:ln w="9525" cap="flat" cmpd="sng" algn="ctr">
            <a:solidFill>
              <a:srgbClr val="666666"/>
            </a:solidFill>
            <a:prstDash val="solid"/>
            <a:miter lim="800000"/>
          </a:ln>
          <a:effectLst/>
        </p:spPr>
      </p:cxnSp>
      <p:cxnSp>
        <p:nvCxnSpPr>
          <p:cNvPr id="797" name="直接连接符 796"/>
          <p:cNvCxnSpPr>
            <a:cxnSpLocks/>
            <a:stCxn id="795" idx="0"/>
            <a:endCxn id="763" idx="2"/>
          </p:cNvCxnSpPr>
          <p:nvPr/>
        </p:nvCxnSpPr>
        <p:spPr bwMode="gray">
          <a:xfrm flipH="1" flipV="1">
            <a:off x="8373017" y="5451231"/>
            <a:ext cx="10121" cy="225447"/>
          </a:xfrm>
          <a:prstGeom prst="line">
            <a:avLst/>
          </a:prstGeom>
          <a:noFill/>
          <a:ln w="9525" cap="flat" cmpd="sng" algn="ctr">
            <a:solidFill>
              <a:srgbClr val="666666"/>
            </a:solidFill>
            <a:prstDash val="solid"/>
            <a:miter lim="800000"/>
          </a:ln>
          <a:effectLst/>
        </p:spPr>
      </p:cxnSp>
      <p:sp>
        <p:nvSpPr>
          <p:cNvPr id="798" name="矩形 797"/>
          <p:cNvSpPr/>
          <p:nvPr/>
        </p:nvSpPr>
        <p:spPr bwMode="gray">
          <a:xfrm>
            <a:off x="6586445" y="3186590"/>
            <a:ext cx="795795" cy="219067"/>
          </a:xfrm>
          <a:prstGeom prst="rect">
            <a:avLst/>
          </a:prstGeom>
          <a:solidFill>
            <a:srgbClr val="BEE9EE"/>
          </a:solidFill>
          <a:ln>
            <a:solidFill>
              <a:srgbClr val="56C4D2"/>
            </a:solid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1" forceAA="0" compatLnSpc="1">
            <a:prstTxWarp prst="textNoShape">
              <a:avLst/>
            </a:prstTxWarp>
            <a:noAutofit/>
          </a:bodyPr>
          <a:lstStyle/>
          <a:p>
            <a:pPr algn="ctr" fontAlgn="ctr"/>
            <a:r>
              <a:rPr lang="en-US" sz="1200" dirty="0">
                <a:solidFill>
                  <a:schemeClr val="tx1"/>
                </a:solidFill>
                <a:latin typeface="Huawei Sans" panose="020C0503030203020204" pitchFamily="34" charset="0"/>
              </a:rPr>
              <a:t>Production</a:t>
            </a:r>
          </a:p>
        </p:txBody>
      </p:sp>
      <p:sp>
        <p:nvSpPr>
          <p:cNvPr id="799" name="矩形 798"/>
          <p:cNvSpPr/>
          <p:nvPr/>
        </p:nvSpPr>
        <p:spPr bwMode="gray">
          <a:xfrm>
            <a:off x="6592154" y="3450362"/>
            <a:ext cx="795795" cy="219067"/>
          </a:xfrm>
          <a:prstGeom prst="rect">
            <a:avLst/>
          </a:prstGeom>
          <a:solidFill>
            <a:srgbClr val="BEE9EE"/>
          </a:solidFill>
          <a:ln>
            <a:solidFill>
              <a:srgbClr val="56C4D2"/>
            </a:solid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1" forceAA="0" compatLnSpc="1">
            <a:prstTxWarp prst="textNoShape">
              <a:avLst/>
            </a:prstTxWarp>
            <a:noAutofit/>
          </a:bodyPr>
          <a:lstStyle/>
          <a:p>
            <a:pPr algn="ctr" fontAlgn="ctr"/>
            <a:r>
              <a:rPr lang="en-US" sz="1200" dirty="0">
                <a:solidFill>
                  <a:schemeClr val="tx1"/>
                </a:solidFill>
                <a:latin typeface="Huawei Sans" panose="020C0503030203020204" pitchFamily="34" charset="0"/>
              </a:rPr>
              <a:t>Test</a:t>
            </a:r>
          </a:p>
        </p:txBody>
      </p:sp>
      <p:sp>
        <p:nvSpPr>
          <p:cNvPr id="800" name="矩形 799"/>
          <p:cNvSpPr/>
          <p:nvPr/>
        </p:nvSpPr>
        <p:spPr bwMode="gray">
          <a:xfrm>
            <a:off x="6592154" y="3714134"/>
            <a:ext cx="795795" cy="303859"/>
          </a:xfrm>
          <a:prstGeom prst="rect">
            <a:avLst/>
          </a:prstGeom>
          <a:solidFill>
            <a:srgbClr val="BEE9EE"/>
          </a:solidFill>
          <a:ln>
            <a:solidFill>
              <a:srgbClr val="56C4D2"/>
            </a:solid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1" forceAA="0" compatLnSpc="1">
            <a:prstTxWarp prst="textNoShape">
              <a:avLst/>
            </a:prstTxWarp>
            <a:noAutofit/>
          </a:bodyPr>
          <a:lstStyle/>
          <a:p>
            <a:pPr algn="ctr" fontAlgn="ctr"/>
            <a:r>
              <a:rPr lang="en-US" sz="1200" dirty="0">
                <a:solidFill>
                  <a:schemeClr val="tx1"/>
                </a:solidFill>
                <a:latin typeface="Huawei Sans" panose="020C0503030203020204" pitchFamily="34" charset="0"/>
              </a:rPr>
              <a:t>Extranet area</a:t>
            </a:r>
          </a:p>
        </p:txBody>
      </p:sp>
      <p:cxnSp>
        <p:nvCxnSpPr>
          <p:cNvPr id="801" name="直接连接符 800"/>
          <p:cNvCxnSpPr>
            <a:cxnSpLocks/>
            <a:stCxn id="799" idx="3"/>
            <a:endCxn id="782" idx="1"/>
          </p:cNvCxnSpPr>
          <p:nvPr/>
        </p:nvCxnSpPr>
        <p:spPr bwMode="gray">
          <a:xfrm flipV="1">
            <a:off x="7387949" y="3508301"/>
            <a:ext cx="217761" cy="51595"/>
          </a:xfrm>
          <a:prstGeom prst="line">
            <a:avLst/>
          </a:prstGeom>
          <a:noFill/>
          <a:ln w="9525" cap="flat" cmpd="sng" algn="ctr">
            <a:solidFill>
              <a:srgbClr val="666666"/>
            </a:solidFill>
            <a:prstDash val="solid"/>
            <a:miter lim="800000"/>
          </a:ln>
          <a:effectLst/>
        </p:spPr>
      </p:cxnSp>
      <p:cxnSp>
        <p:nvCxnSpPr>
          <p:cNvPr id="802" name="直接连接符 801"/>
          <p:cNvCxnSpPr>
            <a:cxnSpLocks/>
            <a:stCxn id="800" idx="3"/>
            <a:endCxn id="782" idx="1"/>
          </p:cNvCxnSpPr>
          <p:nvPr/>
        </p:nvCxnSpPr>
        <p:spPr bwMode="gray">
          <a:xfrm flipV="1">
            <a:off x="7387949" y="3508301"/>
            <a:ext cx="217761" cy="357763"/>
          </a:xfrm>
          <a:prstGeom prst="line">
            <a:avLst/>
          </a:prstGeom>
          <a:noFill/>
          <a:ln w="9525" cap="flat" cmpd="sng" algn="ctr">
            <a:solidFill>
              <a:srgbClr val="666666"/>
            </a:solidFill>
            <a:prstDash val="solid"/>
            <a:miter lim="800000"/>
          </a:ln>
          <a:effectLst/>
        </p:spPr>
      </p:cxnSp>
      <p:sp>
        <p:nvSpPr>
          <p:cNvPr id="803" name="文本框 802"/>
          <p:cNvSpPr txBox="1"/>
          <p:nvPr/>
        </p:nvSpPr>
        <p:spPr bwMode="gray">
          <a:xfrm>
            <a:off x="6762286" y="2922820"/>
            <a:ext cx="753524" cy="219066"/>
          </a:xfrm>
          <a:prstGeom prst="rect">
            <a:avLst/>
          </a:prstGeom>
          <a:noFill/>
        </p:spPr>
        <p:txBody>
          <a:bodyPr vert="horz" wrap="square" lIns="0" tIns="0" rIns="0" bIns="0" rtlCol="0" anchor="ctr" anchorCtr="1">
            <a:noAutofit/>
          </a:bodyPr>
          <a:lstStyle/>
          <a:p>
            <a:pPr fontAlgn="ctr"/>
            <a:r>
              <a:rPr lang="en-US" sz="1200" dirty="0">
                <a:latin typeface="Huawei Sans" panose="020C0503030203020204" pitchFamily="34" charset="0"/>
              </a:rPr>
              <a:t>DC A</a:t>
            </a:r>
          </a:p>
        </p:txBody>
      </p:sp>
      <p:sp>
        <p:nvSpPr>
          <p:cNvPr id="804" name="文本框 803"/>
          <p:cNvSpPr txBox="1"/>
          <p:nvPr/>
        </p:nvSpPr>
        <p:spPr bwMode="gray">
          <a:xfrm>
            <a:off x="10717515" y="2958560"/>
            <a:ext cx="744967" cy="219066"/>
          </a:xfrm>
          <a:prstGeom prst="rect">
            <a:avLst/>
          </a:prstGeom>
          <a:noFill/>
        </p:spPr>
        <p:txBody>
          <a:bodyPr vert="horz" wrap="square" lIns="0" tIns="0" rIns="0" bIns="0" rtlCol="0" anchor="ctr" anchorCtr="1">
            <a:noAutofit/>
          </a:bodyPr>
          <a:lstStyle/>
          <a:p>
            <a:pPr fontAlgn="ctr"/>
            <a:r>
              <a:rPr lang="en-US" sz="1200" dirty="0">
                <a:latin typeface="Huawei Sans" panose="020C0503030203020204" pitchFamily="34" charset="0"/>
              </a:rPr>
              <a:t>DC B</a:t>
            </a:r>
          </a:p>
        </p:txBody>
      </p:sp>
      <p:sp>
        <p:nvSpPr>
          <p:cNvPr id="805" name="矩形 804"/>
          <p:cNvSpPr/>
          <p:nvPr/>
        </p:nvSpPr>
        <p:spPr bwMode="gray">
          <a:xfrm>
            <a:off x="10661518" y="3186839"/>
            <a:ext cx="904451" cy="219067"/>
          </a:xfrm>
          <a:prstGeom prst="rect">
            <a:avLst/>
          </a:prstGeom>
          <a:solidFill>
            <a:srgbClr val="BEE9EE"/>
          </a:solidFill>
          <a:ln>
            <a:solidFill>
              <a:srgbClr val="56C4D2"/>
            </a:solid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1" forceAA="0" compatLnSpc="1">
            <a:prstTxWarp prst="textNoShape">
              <a:avLst/>
            </a:prstTxWarp>
            <a:noAutofit/>
          </a:bodyPr>
          <a:lstStyle/>
          <a:p>
            <a:pPr algn="ctr" fontAlgn="ctr"/>
            <a:r>
              <a:rPr lang="en-US" sz="1200" dirty="0">
                <a:solidFill>
                  <a:schemeClr val="tx1"/>
                </a:solidFill>
                <a:latin typeface="Huawei Sans" panose="020C0503030203020204" pitchFamily="34" charset="0"/>
              </a:rPr>
              <a:t>Production</a:t>
            </a:r>
          </a:p>
        </p:txBody>
      </p:sp>
      <p:sp>
        <p:nvSpPr>
          <p:cNvPr id="806" name="矩形 805"/>
          <p:cNvSpPr/>
          <p:nvPr/>
        </p:nvSpPr>
        <p:spPr bwMode="gray">
          <a:xfrm>
            <a:off x="10667227" y="3441694"/>
            <a:ext cx="904451" cy="219067"/>
          </a:xfrm>
          <a:prstGeom prst="rect">
            <a:avLst/>
          </a:prstGeom>
          <a:solidFill>
            <a:srgbClr val="BEE9EE"/>
          </a:solidFill>
          <a:ln>
            <a:solidFill>
              <a:srgbClr val="56C4D2"/>
            </a:solid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1" forceAA="0" compatLnSpc="1">
            <a:prstTxWarp prst="textNoShape">
              <a:avLst/>
            </a:prstTxWarp>
            <a:noAutofit/>
          </a:bodyPr>
          <a:lstStyle/>
          <a:p>
            <a:pPr algn="ctr" fontAlgn="ctr"/>
            <a:r>
              <a:rPr lang="en-US" sz="1200" dirty="0">
                <a:solidFill>
                  <a:schemeClr val="tx1"/>
                </a:solidFill>
                <a:latin typeface="Huawei Sans" panose="020C0503030203020204" pitchFamily="34" charset="0"/>
              </a:rPr>
              <a:t>Test</a:t>
            </a:r>
          </a:p>
        </p:txBody>
      </p:sp>
      <p:sp>
        <p:nvSpPr>
          <p:cNvPr id="807" name="矩形 806"/>
          <p:cNvSpPr/>
          <p:nvPr/>
        </p:nvSpPr>
        <p:spPr bwMode="gray">
          <a:xfrm>
            <a:off x="10667227" y="3696549"/>
            <a:ext cx="904451" cy="360000"/>
          </a:xfrm>
          <a:prstGeom prst="rect">
            <a:avLst/>
          </a:prstGeom>
          <a:solidFill>
            <a:srgbClr val="BEE9EE"/>
          </a:solidFill>
          <a:ln>
            <a:solidFill>
              <a:srgbClr val="56C4D2"/>
            </a:solid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1" forceAA="0" compatLnSpc="1">
            <a:prstTxWarp prst="textNoShape">
              <a:avLst/>
            </a:prstTxWarp>
            <a:noAutofit/>
          </a:bodyPr>
          <a:lstStyle/>
          <a:p>
            <a:pPr algn="ctr" fontAlgn="ctr"/>
            <a:r>
              <a:rPr lang="en-US" sz="1200" dirty="0">
                <a:solidFill>
                  <a:schemeClr val="tx1"/>
                </a:solidFill>
                <a:latin typeface="Huawei Sans" panose="020C0503030203020204" pitchFamily="34" charset="0"/>
              </a:rPr>
              <a:t>Extranet area</a:t>
            </a:r>
          </a:p>
        </p:txBody>
      </p:sp>
      <p:cxnSp>
        <p:nvCxnSpPr>
          <p:cNvPr id="808" name="直接连接符 807"/>
          <p:cNvCxnSpPr>
            <a:cxnSpLocks/>
            <a:stCxn id="785" idx="3"/>
            <a:endCxn id="805" idx="1"/>
          </p:cNvCxnSpPr>
          <p:nvPr/>
        </p:nvCxnSpPr>
        <p:spPr bwMode="gray">
          <a:xfrm flipV="1">
            <a:off x="10453556" y="3296373"/>
            <a:ext cx="207962" cy="203431"/>
          </a:xfrm>
          <a:prstGeom prst="line">
            <a:avLst/>
          </a:prstGeom>
          <a:noFill/>
          <a:ln w="9525" cap="flat" cmpd="sng" algn="ctr">
            <a:solidFill>
              <a:srgbClr val="666666"/>
            </a:solidFill>
            <a:prstDash val="solid"/>
            <a:miter lim="800000"/>
          </a:ln>
          <a:effectLst/>
        </p:spPr>
      </p:cxnSp>
      <p:cxnSp>
        <p:nvCxnSpPr>
          <p:cNvPr id="809" name="直接连接符 808"/>
          <p:cNvCxnSpPr>
            <a:cxnSpLocks/>
            <a:stCxn id="785" idx="3"/>
            <a:endCxn id="807" idx="1"/>
          </p:cNvCxnSpPr>
          <p:nvPr/>
        </p:nvCxnSpPr>
        <p:spPr bwMode="gray">
          <a:xfrm>
            <a:off x="10453556" y="3499804"/>
            <a:ext cx="213671" cy="376745"/>
          </a:xfrm>
          <a:prstGeom prst="line">
            <a:avLst/>
          </a:prstGeom>
          <a:noFill/>
          <a:ln w="9525" cap="flat" cmpd="sng" algn="ctr">
            <a:solidFill>
              <a:srgbClr val="666666"/>
            </a:solidFill>
            <a:prstDash val="solid"/>
            <a:miter lim="800000"/>
          </a:ln>
          <a:effectLst/>
        </p:spPr>
      </p:cxnSp>
      <p:cxnSp>
        <p:nvCxnSpPr>
          <p:cNvPr id="810" name="直接连接符 809"/>
          <p:cNvCxnSpPr>
            <a:cxnSpLocks/>
            <a:stCxn id="811" idx="2"/>
            <a:endCxn id="784" idx="0"/>
          </p:cNvCxnSpPr>
          <p:nvPr/>
        </p:nvCxnSpPr>
        <p:spPr bwMode="gray">
          <a:xfrm>
            <a:off x="8057066" y="1761270"/>
            <a:ext cx="1171310" cy="125613"/>
          </a:xfrm>
          <a:prstGeom prst="line">
            <a:avLst/>
          </a:prstGeom>
          <a:noFill/>
          <a:ln w="9525" cap="flat" cmpd="sng" algn="ctr">
            <a:solidFill>
              <a:srgbClr val="666666"/>
            </a:solidFill>
            <a:prstDash val="solid"/>
            <a:miter lim="800000"/>
          </a:ln>
          <a:effectLst/>
        </p:spPr>
      </p:cxnSp>
      <p:sp>
        <p:nvSpPr>
          <p:cNvPr id="811" name="矩形 810"/>
          <p:cNvSpPr/>
          <p:nvPr/>
        </p:nvSpPr>
        <p:spPr bwMode="gray">
          <a:xfrm>
            <a:off x="7681593" y="1437270"/>
            <a:ext cx="750946" cy="324000"/>
          </a:xfrm>
          <a:prstGeom prst="rect">
            <a:avLst/>
          </a:prstGeom>
          <a:solidFill>
            <a:srgbClr val="BEE9EE"/>
          </a:solidFill>
          <a:ln>
            <a:solidFill>
              <a:srgbClr val="56C4D2"/>
            </a:solid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1" forceAA="0" compatLnSpc="1">
            <a:prstTxWarp prst="textNoShape">
              <a:avLst/>
            </a:prstTxWarp>
            <a:noAutofit/>
          </a:bodyPr>
          <a:lstStyle/>
          <a:p>
            <a:pPr algn="ctr" fontAlgn="ctr"/>
            <a:r>
              <a:rPr lang="en-US" sz="1200" dirty="0">
                <a:solidFill>
                  <a:schemeClr val="tx1"/>
                </a:solidFill>
                <a:latin typeface="Huawei Sans" panose="020C0503030203020204" pitchFamily="34" charset="0"/>
              </a:rPr>
              <a:t>Production</a:t>
            </a:r>
          </a:p>
        </p:txBody>
      </p:sp>
      <p:sp>
        <p:nvSpPr>
          <p:cNvPr id="812" name="矩形 811"/>
          <p:cNvSpPr/>
          <p:nvPr/>
        </p:nvSpPr>
        <p:spPr bwMode="gray">
          <a:xfrm>
            <a:off x="8518646" y="1437270"/>
            <a:ext cx="464912" cy="324000"/>
          </a:xfrm>
          <a:prstGeom prst="rect">
            <a:avLst/>
          </a:prstGeom>
          <a:solidFill>
            <a:srgbClr val="BEE9EE"/>
          </a:solidFill>
          <a:ln>
            <a:solidFill>
              <a:srgbClr val="56C4D2"/>
            </a:solid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1" forceAA="0" compatLnSpc="1">
            <a:prstTxWarp prst="textNoShape">
              <a:avLst/>
            </a:prstTxWarp>
            <a:noAutofit/>
          </a:bodyPr>
          <a:lstStyle/>
          <a:p>
            <a:pPr algn="ctr" fontAlgn="ctr"/>
            <a:r>
              <a:rPr lang="en-US" sz="1200" dirty="0">
                <a:solidFill>
                  <a:schemeClr val="tx1"/>
                </a:solidFill>
                <a:latin typeface="Huawei Sans" panose="020C0503030203020204" pitchFamily="34" charset="0"/>
              </a:rPr>
              <a:t>Test</a:t>
            </a:r>
          </a:p>
        </p:txBody>
      </p:sp>
      <p:sp>
        <p:nvSpPr>
          <p:cNvPr id="813" name="矩形 812"/>
          <p:cNvSpPr/>
          <p:nvPr/>
        </p:nvSpPr>
        <p:spPr bwMode="gray">
          <a:xfrm>
            <a:off x="9052248" y="1431157"/>
            <a:ext cx="659368" cy="324000"/>
          </a:xfrm>
          <a:prstGeom prst="rect">
            <a:avLst/>
          </a:prstGeom>
          <a:solidFill>
            <a:srgbClr val="BEE9EE"/>
          </a:solidFill>
          <a:ln>
            <a:solidFill>
              <a:srgbClr val="56C4D2"/>
            </a:solid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1" forceAA="0" compatLnSpc="1">
            <a:prstTxWarp prst="textNoShape">
              <a:avLst/>
            </a:prstTxWarp>
            <a:noAutofit/>
          </a:bodyPr>
          <a:lstStyle/>
          <a:p>
            <a:pPr algn="ctr" fontAlgn="ctr"/>
            <a:r>
              <a:rPr lang="en-US" sz="1200" dirty="0">
                <a:solidFill>
                  <a:schemeClr val="tx1"/>
                </a:solidFill>
                <a:latin typeface="Huawei Sans" panose="020C0503030203020204" pitchFamily="34" charset="0"/>
              </a:rPr>
              <a:t>Extranet area</a:t>
            </a:r>
          </a:p>
        </p:txBody>
      </p:sp>
      <p:cxnSp>
        <p:nvCxnSpPr>
          <p:cNvPr id="814" name="直接连接符 813"/>
          <p:cNvCxnSpPr>
            <a:cxnSpLocks/>
            <a:stCxn id="812" idx="2"/>
            <a:endCxn id="784" idx="0"/>
          </p:cNvCxnSpPr>
          <p:nvPr/>
        </p:nvCxnSpPr>
        <p:spPr bwMode="gray">
          <a:xfrm>
            <a:off x="8751102" y="1761270"/>
            <a:ext cx="477274" cy="125613"/>
          </a:xfrm>
          <a:prstGeom prst="line">
            <a:avLst/>
          </a:prstGeom>
          <a:noFill/>
          <a:ln w="9525" cap="flat" cmpd="sng" algn="ctr">
            <a:solidFill>
              <a:srgbClr val="666666"/>
            </a:solidFill>
            <a:prstDash val="solid"/>
            <a:miter lim="800000"/>
          </a:ln>
          <a:effectLst/>
        </p:spPr>
      </p:cxnSp>
      <p:cxnSp>
        <p:nvCxnSpPr>
          <p:cNvPr id="815" name="直接连接符 814"/>
          <p:cNvCxnSpPr>
            <a:cxnSpLocks/>
            <a:stCxn id="813" idx="2"/>
            <a:endCxn id="784" idx="0"/>
          </p:cNvCxnSpPr>
          <p:nvPr/>
        </p:nvCxnSpPr>
        <p:spPr bwMode="gray">
          <a:xfrm flipH="1">
            <a:off x="9228376" y="1755157"/>
            <a:ext cx="153556" cy="131726"/>
          </a:xfrm>
          <a:prstGeom prst="line">
            <a:avLst/>
          </a:prstGeom>
          <a:noFill/>
          <a:ln w="9525" cap="flat" cmpd="sng" algn="ctr">
            <a:solidFill>
              <a:srgbClr val="666666"/>
            </a:solidFill>
            <a:prstDash val="solid"/>
            <a:miter lim="800000"/>
          </a:ln>
          <a:effectLst/>
        </p:spPr>
      </p:cxnSp>
      <p:sp>
        <p:nvSpPr>
          <p:cNvPr id="816" name="文本框 815"/>
          <p:cNvSpPr txBox="1"/>
          <p:nvPr/>
        </p:nvSpPr>
        <p:spPr bwMode="gray">
          <a:xfrm>
            <a:off x="8351272" y="1221964"/>
            <a:ext cx="793585" cy="219066"/>
          </a:xfrm>
          <a:prstGeom prst="rect">
            <a:avLst/>
          </a:prstGeom>
          <a:noFill/>
        </p:spPr>
        <p:txBody>
          <a:bodyPr vert="horz" wrap="square" lIns="0" tIns="0" rIns="0" bIns="0" rtlCol="0" anchor="ctr" anchorCtr="1">
            <a:noAutofit/>
          </a:bodyPr>
          <a:lstStyle/>
          <a:p>
            <a:pPr fontAlgn="ctr"/>
            <a:r>
              <a:rPr lang="en-US" sz="1200" dirty="0">
                <a:latin typeface="Huawei Sans" panose="020C0503030203020204" pitchFamily="34" charset="0"/>
              </a:rPr>
              <a:t>DC C</a:t>
            </a:r>
          </a:p>
        </p:txBody>
      </p:sp>
      <p:cxnSp>
        <p:nvCxnSpPr>
          <p:cNvPr id="817" name="直接连接符 816"/>
          <p:cNvCxnSpPr>
            <a:cxnSpLocks/>
            <a:endCxn id="857" idx="2"/>
          </p:cNvCxnSpPr>
          <p:nvPr/>
        </p:nvCxnSpPr>
        <p:spPr bwMode="gray">
          <a:xfrm flipV="1">
            <a:off x="10197703" y="1622265"/>
            <a:ext cx="0" cy="215481"/>
          </a:xfrm>
          <a:prstGeom prst="line">
            <a:avLst/>
          </a:prstGeom>
          <a:noFill/>
          <a:ln w="9525" cap="flat" cmpd="sng" algn="ctr">
            <a:solidFill>
              <a:srgbClr val="00B0F0"/>
            </a:solidFill>
            <a:prstDash val="dash"/>
            <a:miter lim="800000"/>
          </a:ln>
          <a:effectLst/>
        </p:spPr>
      </p:cxnSp>
      <p:sp>
        <p:nvSpPr>
          <p:cNvPr id="823" name="矩形 822"/>
          <p:cNvSpPr>
            <a:spLocks noChangeAspect="1"/>
          </p:cNvSpPr>
          <p:nvPr/>
        </p:nvSpPr>
        <p:spPr bwMode="gray">
          <a:xfrm>
            <a:off x="7687877" y="1886534"/>
            <a:ext cx="881350" cy="392717"/>
          </a:xfrm>
          <a:prstGeom prst="rect">
            <a:avLst/>
          </a:prstGeom>
          <a:solidFill>
            <a:srgbClr val="8FE2FF">
              <a:alpha val="50000"/>
            </a:srgbClr>
          </a:solidFill>
          <a:ln w="12700" cap="flat" cmpd="sng" algn="ctr">
            <a:solidFill>
              <a:srgbClr val="0070C0"/>
            </a:solidFill>
            <a:prstDash val="solid"/>
            <a:miter lim="800000"/>
          </a:ln>
          <a:effectLst/>
        </p:spPr>
        <p:txBody>
          <a:bodyPr vert="horz" wrap="square" lIns="0" tIns="0" rIns="0" bIns="0" rtlCol="0" anchor="ctr">
            <a:noAutofit/>
          </a:bodyPr>
          <a:lstStyle/>
          <a:p>
            <a:pPr algn="ctr" defTabSz="914034" fontAlgn="ctr">
              <a:defRPr/>
            </a:pPr>
            <a:r>
              <a:rPr lang="en-US" sz="1200" dirty="0">
                <a:latin typeface="Huawei Sans" panose="020C0503030203020204" pitchFamily="34" charset="0"/>
              </a:rPr>
              <a:t>DC</a:t>
            </a:r>
          </a:p>
          <a:p>
            <a:pPr algn="ctr" defTabSz="914034" fontAlgn="ctr">
              <a:defRPr/>
            </a:pPr>
            <a:r>
              <a:rPr lang="en-US" sz="1200" dirty="0">
                <a:latin typeface="Huawei Sans" panose="020C0503030203020204" pitchFamily="34" charset="0"/>
              </a:rPr>
              <a:t>Aggregation</a:t>
            </a:r>
          </a:p>
        </p:txBody>
      </p:sp>
      <p:sp>
        <p:nvSpPr>
          <p:cNvPr id="826" name="文本框 825"/>
          <p:cNvSpPr txBox="1"/>
          <p:nvPr/>
        </p:nvSpPr>
        <p:spPr bwMode="gray">
          <a:xfrm>
            <a:off x="6755657" y="1944093"/>
            <a:ext cx="744528" cy="350662"/>
          </a:xfrm>
          <a:prstGeom prst="rect">
            <a:avLst/>
          </a:prstGeom>
          <a:solidFill>
            <a:srgbClr val="BEE9EE"/>
          </a:solidFill>
          <a:ln>
            <a:solidFill>
              <a:srgbClr val="56C4D2"/>
            </a:solid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1" forceAA="0" compatLnSpc="1">
            <a:prstTxWarp prst="textNoShape">
              <a:avLst/>
            </a:prstTxWarp>
            <a:noAutofit/>
          </a:bodyPr>
          <a:lstStyle>
            <a:defPPr>
              <a:defRPr lang="en-US"/>
            </a:defPPr>
            <a:lvl1pPr algn="ctr">
              <a:defRPr sz="1200">
                <a:latin typeface="Arial" panose="020C0503030203020204" pitchFamily="34" charset="0"/>
                <a:ea typeface="方正兰亭黑简体" panose="02000000000000000000" pitchFamily="2"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fontAlgn="ctr"/>
            <a:r>
              <a:rPr lang="en-US" dirty="0">
                <a:solidFill>
                  <a:sysClr val="windowText" lastClr="000000"/>
                </a:solidFill>
                <a:latin typeface="Huawei Sans" panose="020C0503030203020204" pitchFamily="34" charset="0"/>
              </a:rPr>
              <a:t>New</a:t>
            </a:r>
            <a:endParaRPr lang="en-US" altLang="zh-CN" dirty="0">
              <a:solidFill>
                <a:sysClr val="windowText" lastClr="000000"/>
              </a:solidFill>
              <a:latin typeface="Huawei Sans" panose="020C0503030203020204" pitchFamily="34" charset="0"/>
              <a:sym typeface="Huawei Sans" panose="020C0503030203020204" pitchFamily="34" charset="0"/>
            </a:endParaRPr>
          </a:p>
          <a:p>
            <a:pPr fontAlgn="ctr"/>
            <a:r>
              <a:rPr lang="en-US" dirty="0">
                <a:solidFill>
                  <a:sysClr val="windowText" lastClr="000000"/>
                </a:solidFill>
                <a:latin typeface="Huawei Sans" panose="020C0503030203020204" pitchFamily="34" charset="0"/>
              </a:rPr>
              <a:t>DC</a:t>
            </a:r>
          </a:p>
        </p:txBody>
      </p:sp>
      <p:sp>
        <p:nvSpPr>
          <p:cNvPr id="827" name="矩形 826"/>
          <p:cNvSpPr>
            <a:spLocks noChangeAspect="1"/>
          </p:cNvSpPr>
          <p:nvPr/>
        </p:nvSpPr>
        <p:spPr bwMode="gray">
          <a:xfrm>
            <a:off x="8049937" y="2382832"/>
            <a:ext cx="392717" cy="392717"/>
          </a:xfrm>
          <a:prstGeom prst="rect">
            <a:avLst/>
          </a:prstGeom>
          <a:solidFill>
            <a:srgbClr val="FDE397"/>
          </a:solidFill>
          <a:ln w="12700" cap="flat" cmpd="sng" algn="ctr">
            <a:solidFill>
              <a:srgbClr val="F28944"/>
            </a:solidFill>
            <a:prstDash val="solid"/>
            <a:miter lim="800000"/>
          </a:ln>
          <a:effectLst/>
        </p:spPr>
        <p:txBody>
          <a:bodyPr vert="horz" wrap="square" lIns="0" tIns="0" rIns="0" bIns="0" rtlCol="0" anchor="ctr">
            <a:noAutofit/>
          </a:bodyPr>
          <a:lstStyle/>
          <a:p>
            <a:pPr algn="ctr" defTabSz="914034" fontAlgn="ctr">
              <a:defRPr/>
            </a:pPr>
            <a:r>
              <a:rPr lang="en-US" sz="1200" dirty="0">
                <a:latin typeface="Huawei Sans" panose="020C0503030203020204" pitchFamily="34" charset="0"/>
              </a:rPr>
              <a:t>Core</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a:p>
            <a:pPr algn="ctr" defTabSz="914034" fontAlgn="ctr">
              <a:defRPr/>
            </a:pPr>
            <a:r>
              <a:rPr lang="en-US" sz="1200" dirty="0">
                <a:latin typeface="Huawei Sans" panose="020C0503030203020204" pitchFamily="34" charset="0"/>
              </a:rPr>
              <a:t>Node</a:t>
            </a:r>
          </a:p>
        </p:txBody>
      </p:sp>
      <p:cxnSp>
        <p:nvCxnSpPr>
          <p:cNvPr id="828" name="直接连接符 827"/>
          <p:cNvCxnSpPr>
            <a:stCxn id="827" idx="3"/>
            <a:endCxn id="776" idx="1"/>
          </p:cNvCxnSpPr>
          <p:nvPr/>
        </p:nvCxnSpPr>
        <p:spPr bwMode="gray">
          <a:xfrm flipV="1">
            <a:off x="8442654" y="2576281"/>
            <a:ext cx="316292" cy="2910"/>
          </a:xfrm>
          <a:prstGeom prst="line">
            <a:avLst/>
          </a:prstGeom>
          <a:noFill/>
          <a:ln w="9525" cap="flat" cmpd="sng" algn="ctr">
            <a:solidFill>
              <a:srgbClr val="666666"/>
            </a:solidFill>
            <a:prstDash val="solid"/>
            <a:miter lim="800000"/>
          </a:ln>
          <a:effectLst/>
        </p:spPr>
      </p:cxnSp>
      <p:cxnSp>
        <p:nvCxnSpPr>
          <p:cNvPr id="829" name="直接连接符 828"/>
          <p:cNvCxnSpPr>
            <a:stCxn id="827" idx="2"/>
            <a:endCxn id="778" idx="0"/>
          </p:cNvCxnSpPr>
          <p:nvPr/>
        </p:nvCxnSpPr>
        <p:spPr bwMode="gray">
          <a:xfrm>
            <a:off x="8246296" y="2775549"/>
            <a:ext cx="454691" cy="155472"/>
          </a:xfrm>
          <a:prstGeom prst="line">
            <a:avLst/>
          </a:prstGeom>
          <a:noFill/>
          <a:ln w="9525" cap="flat" cmpd="sng" algn="ctr">
            <a:solidFill>
              <a:srgbClr val="666666"/>
            </a:solidFill>
            <a:prstDash val="solid"/>
            <a:miter lim="800000"/>
          </a:ln>
          <a:effectLst/>
        </p:spPr>
      </p:cxnSp>
      <p:cxnSp>
        <p:nvCxnSpPr>
          <p:cNvPr id="830" name="直接连接符 829"/>
          <p:cNvCxnSpPr>
            <a:cxnSpLocks/>
            <a:stCxn id="777" idx="3"/>
            <a:endCxn id="831" idx="2"/>
          </p:cNvCxnSpPr>
          <p:nvPr/>
        </p:nvCxnSpPr>
        <p:spPr bwMode="gray">
          <a:xfrm flipV="1">
            <a:off x="9426675" y="2703038"/>
            <a:ext cx="552051" cy="424342"/>
          </a:xfrm>
          <a:prstGeom prst="line">
            <a:avLst/>
          </a:prstGeom>
          <a:noFill/>
          <a:ln w="9525" cap="flat" cmpd="sng" algn="ctr">
            <a:solidFill>
              <a:srgbClr val="666666"/>
            </a:solidFill>
            <a:prstDash val="solid"/>
            <a:miter lim="800000"/>
          </a:ln>
          <a:effectLst/>
        </p:spPr>
      </p:cxnSp>
      <p:sp>
        <p:nvSpPr>
          <p:cNvPr id="831" name="矩形 830"/>
          <p:cNvSpPr>
            <a:spLocks noChangeAspect="1"/>
          </p:cNvSpPr>
          <p:nvPr/>
        </p:nvSpPr>
        <p:spPr bwMode="gray">
          <a:xfrm>
            <a:off x="9537741" y="2311225"/>
            <a:ext cx="881970" cy="391813"/>
          </a:xfrm>
          <a:prstGeom prst="rect">
            <a:avLst/>
          </a:prstGeom>
          <a:solidFill>
            <a:srgbClr val="8FE2FF">
              <a:alpha val="50000"/>
            </a:srgbClr>
          </a:solidFill>
          <a:ln w="12700" cap="flat" cmpd="sng" algn="ctr">
            <a:solidFill>
              <a:srgbClr val="0070C0"/>
            </a:solidFill>
            <a:prstDash val="solid"/>
            <a:miter lim="800000"/>
          </a:ln>
          <a:effectLst/>
        </p:spPr>
        <p:txBody>
          <a:bodyPr vert="horz" wrap="square" lIns="0" tIns="0" rIns="0" bIns="0" rtlCol="0" anchor="ctr">
            <a:noAutofit/>
          </a:bodyPr>
          <a:lstStyle/>
          <a:p>
            <a:pPr algn="ctr" defTabSz="914034" fontAlgn="ctr">
              <a:defRPr/>
            </a:pPr>
            <a:r>
              <a:rPr lang="en-US" sz="1200" dirty="0">
                <a:latin typeface="Huawei Sans" panose="020C0503030203020204" pitchFamily="34" charset="0"/>
              </a:rPr>
              <a:t>MAN</a:t>
            </a:r>
          </a:p>
          <a:p>
            <a:pPr algn="ctr" defTabSz="914034" fontAlgn="ctr">
              <a:defRPr/>
            </a:pPr>
            <a:r>
              <a:rPr lang="en-US" sz="1200" dirty="0">
                <a:latin typeface="Huawei Sans" panose="020C0503030203020204" pitchFamily="34" charset="0"/>
              </a:rPr>
              <a:t>Aggregation</a:t>
            </a:r>
          </a:p>
        </p:txBody>
      </p:sp>
      <p:cxnSp>
        <p:nvCxnSpPr>
          <p:cNvPr id="847" name="直接连接符 846"/>
          <p:cNvCxnSpPr>
            <a:cxnSpLocks/>
            <a:stCxn id="823" idx="2"/>
            <a:endCxn id="827" idx="0"/>
          </p:cNvCxnSpPr>
          <p:nvPr/>
        </p:nvCxnSpPr>
        <p:spPr bwMode="gray">
          <a:xfrm>
            <a:off x="8128552" y="2279251"/>
            <a:ext cx="117744" cy="103581"/>
          </a:xfrm>
          <a:prstGeom prst="line">
            <a:avLst/>
          </a:prstGeom>
          <a:noFill/>
          <a:ln w="9525" cap="flat" cmpd="sng" algn="ctr">
            <a:solidFill>
              <a:srgbClr val="666666"/>
            </a:solidFill>
            <a:prstDash val="solid"/>
            <a:miter lim="800000"/>
          </a:ln>
          <a:effectLst/>
        </p:spPr>
      </p:cxnSp>
      <p:cxnSp>
        <p:nvCxnSpPr>
          <p:cNvPr id="848" name="直接连接符 847"/>
          <p:cNvCxnSpPr>
            <a:cxnSpLocks/>
            <a:stCxn id="826" idx="3"/>
            <a:endCxn id="823" idx="1"/>
          </p:cNvCxnSpPr>
          <p:nvPr/>
        </p:nvCxnSpPr>
        <p:spPr bwMode="gray">
          <a:xfrm flipV="1">
            <a:off x="7500185" y="2082893"/>
            <a:ext cx="187692" cy="36531"/>
          </a:xfrm>
          <a:prstGeom prst="line">
            <a:avLst/>
          </a:prstGeom>
          <a:noFill/>
          <a:ln w="9525" cap="flat" cmpd="sng" algn="ctr">
            <a:solidFill>
              <a:srgbClr val="666666"/>
            </a:solidFill>
            <a:prstDash val="solid"/>
            <a:miter lim="800000"/>
          </a:ln>
          <a:effectLst/>
        </p:spPr>
      </p:cxnSp>
      <p:cxnSp>
        <p:nvCxnSpPr>
          <p:cNvPr id="849" name="直接连接符 848"/>
          <p:cNvCxnSpPr>
            <a:cxnSpLocks/>
            <a:stCxn id="831" idx="3"/>
            <a:endCxn id="398" idx="1"/>
          </p:cNvCxnSpPr>
          <p:nvPr/>
        </p:nvCxnSpPr>
        <p:spPr bwMode="gray">
          <a:xfrm flipV="1">
            <a:off x="10419711" y="2038987"/>
            <a:ext cx="157524" cy="468145"/>
          </a:xfrm>
          <a:prstGeom prst="line">
            <a:avLst/>
          </a:prstGeom>
          <a:noFill/>
          <a:ln w="9525" cap="flat" cmpd="sng" algn="ctr">
            <a:solidFill>
              <a:srgbClr val="666666"/>
            </a:solidFill>
            <a:prstDash val="solid"/>
            <a:miter lim="800000"/>
          </a:ln>
          <a:effectLst/>
        </p:spPr>
      </p:cxnSp>
      <p:sp>
        <p:nvSpPr>
          <p:cNvPr id="857" name="矩形 856"/>
          <p:cNvSpPr/>
          <p:nvPr/>
        </p:nvSpPr>
        <p:spPr bwMode="gray">
          <a:xfrm>
            <a:off x="9842901" y="1403198"/>
            <a:ext cx="709604" cy="219067"/>
          </a:xfrm>
          <a:prstGeom prst="rect">
            <a:avLst/>
          </a:prstGeom>
          <a:solidFill>
            <a:srgbClr val="92D050"/>
          </a:solidFill>
          <a:ln w="12700" cap="flat" cmpd="sng" algn="ctr">
            <a:no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14034" fontAlgn="ctr">
              <a:defRPr/>
            </a:pPr>
            <a:r>
              <a:rPr lang="en-US" sz="1200" dirty="0">
                <a:latin typeface="Huawei Sans" panose="020C0503030203020204" pitchFamily="34" charset="0"/>
              </a:rPr>
              <a:t>Controller</a:t>
            </a:r>
          </a:p>
        </p:txBody>
      </p:sp>
      <p:sp>
        <p:nvSpPr>
          <p:cNvPr id="858" name="文本框 857"/>
          <p:cNvSpPr txBox="1"/>
          <p:nvPr/>
        </p:nvSpPr>
        <p:spPr bwMode="gray">
          <a:xfrm>
            <a:off x="8497939" y="3421362"/>
            <a:ext cx="1030435" cy="347232"/>
          </a:xfrm>
          <a:prstGeom prst="rect">
            <a:avLst/>
          </a:prstGeom>
          <a:noFill/>
        </p:spPr>
        <p:txBody>
          <a:bodyPr vert="horz" wrap="square" lIns="0" tIns="0" rIns="0" bIns="0" rtlCol="0" anchor="ctr" anchorCtr="1">
            <a:noAutofit/>
          </a:bodyPr>
          <a:lstStyle/>
          <a:p>
            <a:pPr algn="ctr" fontAlgn="ctr"/>
            <a:r>
              <a:rPr lang="en-US" sz="1200" b="1" dirty="0">
                <a:latin typeface="Huawei Sans" panose="020C0503030203020204" pitchFamily="34" charset="0"/>
              </a:rPr>
              <a:t>Backbone network</a:t>
            </a: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1" name="矩形 230"/>
          <p:cNvSpPr>
            <a:spLocks noChangeAspect="1"/>
          </p:cNvSpPr>
          <p:nvPr/>
        </p:nvSpPr>
        <p:spPr bwMode="gray">
          <a:xfrm>
            <a:off x="7138531" y="5676678"/>
            <a:ext cx="448129" cy="232214"/>
          </a:xfrm>
          <a:prstGeom prst="rect">
            <a:avLst/>
          </a:prstGeom>
          <a:solidFill>
            <a:srgbClr val="BEE9EE"/>
          </a:solidFill>
          <a:ln>
            <a:solidFill>
              <a:srgbClr val="56C4D2"/>
            </a:solid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1" forceAA="0" compatLnSpc="1">
            <a:prstTxWarp prst="textNoShape">
              <a:avLst/>
            </a:prstTxWarp>
            <a:noAutofit/>
          </a:bodyPr>
          <a:lstStyle/>
          <a:p>
            <a:pPr algn="ctr" fontAlgn="ctr"/>
            <a:r>
              <a:rPr lang="en-US" sz="1200" dirty="0">
                <a:solidFill>
                  <a:schemeClr val="tx1"/>
                </a:solidFill>
                <a:latin typeface="Huawei Sans" panose="020C0503030203020204" pitchFamily="34" charset="0"/>
              </a:rPr>
              <a:t>Outlet</a:t>
            </a:r>
          </a:p>
        </p:txBody>
      </p:sp>
      <p:cxnSp>
        <p:nvCxnSpPr>
          <p:cNvPr id="234" name="直接连接符 233"/>
          <p:cNvCxnSpPr>
            <a:cxnSpLocks/>
            <a:stCxn id="231" idx="0"/>
            <a:endCxn id="762" idx="2"/>
          </p:cNvCxnSpPr>
          <p:nvPr/>
        </p:nvCxnSpPr>
        <p:spPr bwMode="gray">
          <a:xfrm flipV="1">
            <a:off x="7362596" y="5450366"/>
            <a:ext cx="238035" cy="226312"/>
          </a:xfrm>
          <a:prstGeom prst="line">
            <a:avLst/>
          </a:prstGeom>
          <a:noFill/>
          <a:ln w="9525" cap="flat" cmpd="sng" algn="ctr">
            <a:solidFill>
              <a:srgbClr val="666666"/>
            </a:solidFill>
            <a:prstDash val="solid"/>
            <a:miter lim="800000"/>
          </a:ln>
          <a:effectLst/>
        </p:spPr>
      </p:cxnSp>
      <p:sp>
        <p:nvSpPr>
          <p:cNvPr id="396" name="文本框 395"/>
          <p:cNvSpPr txBox="1"/>
          <p:nvPr/>
        </p:nvSpPr>
        <p:spPr bwMode="gray">
          <a:xfrm>
            <a:off x="10564244" y="1636832"/>
            <a:ext cx="1043605" cy="219066"/>
          </a:xfrm>
          <a:prstGeom prst="rect">
            <a:avLst/>
          </a:prstGeom>
          <a:noFill/>
        </p:spPr>
        <p:txBody>
          <a:bodyPr vert="horz" wrap="square" lIns="0" tIns="0" rIns="0" bIns="0" rtlCol="0" anchor="ctr" anchorCtr="1">
            <a:noAutofit/>
          </a:bodyPr>
          <a:lstStyle/>
          <a:p>
            <a:pPr fontAlgn="ctr"/>
            <a:r>
              <a:rPr lang="en-US" sz="1200" dirty="0">
                <a:latin typeface="Huawei Sans" panose="020C0503030203020204" pitchFamily="34" charset="0"/>
              </a:rPr>
              <a:t>Metro network</a:t>
            </a:r>
          </a:p>
        </p:txBody>
      </p:sp>
      <p:sp>
        <p:nvSpPr>
          <p:cNvPr id="398" name="矩形 397"/>
          <p:cNvSpPr/>
          <p:nvPr/>
        </p:nvSpPr>
        <p:spPr bwMode="gray">
          <a:xfrm>
            <a:off x="10577235" y="1855898"/>
            <a:ext cx="1025528" cy="366177"/>
          </a:xfrm>
          <a:prstGeom prst="rect">
            <a:avLst/>
          </a:prstGeom>
          <a:solidFill>
            <a:srgbClr val="BEE9EE"/>
          </a:solidFill>
          <a:ln>
            <a:solidFill>
              <a:srgbClr val="56C4D2"/>
            </a:solid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1" forceAA="0" compatLnSpc="1">
            <a:prstTxWarp prst="textNoShape">
              <a:avLst/>
            </a:prstTxWarp>
            <a:noAutofit/>
          </a:bodyPr>
          <a:lstStyle/>
          <a:p>
            <a:pPr algn="ctr" fontAlgn="ctr"/>
            <a:r>
              <a:rPr lang="en-US" sz="1200" dirty="0">
                <a:solidFill>
                  <a:schemeClr val="tx1"/>
                </a:solidFill>
                <a:latin typeface="Huawei Sans" panose="020C0503030203020204" pitchFamily="34" charset="0"/>
              </a:rPr>
              <a:t>Intra-city organizations</a:t>
            </a:r>
          </a:p>
        </p:txBody>
      </p:sp>
      <p:sp>
        <p:nvSpPr>
          <p:cNvPr id="399" name="矩形 398"/>
          <p:cNvSpPr/>
          <p:nvPr/>
        </p:nvSpPr>
        <p:spPr bwMode="gray">
          <a:xfrm>
            <a:off x="10580878" y="2514478"/>
            <a:ext cx="1018536" cy="188560"/>
          </a:xfrm>
          <a:prstGeom prst="rect">
            <a:avLst/>
          </a:prstGeom>
          <a:solidFill>
            <a:srgbClr val="BEE9EE"/>
          </a:solidFill>
          <a:ln>
            <a:solidFill>
              <a:srgbClr val="56C4D2"/>
            </a:solid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1" forceAA="0" compatLnSpc="1">
            <a:prstTxWarp prst="textNoShape">
              <a:avLst/>
            </a:prstTxWarp>
            <a:noAutofit/>
          </a:bodyPr>
          <a:lstStyle/>
          <a:p>
            <a:pPr algn="ctr" fontAlgn="ctr"/>
            <a:r>
              <a:rPr lang="en-US" sz="1200" dirty="0">
                <a:solidFill>
                  <a:schemeClr val="tx1"/>
                </a:solidFill>
                <a:latin typeface="Huawei Sans" panose="020C0503030203020204" pitchFamily="34" charset="0"/>
              </a:rPr>
              <a:t>R&amp;D centers</a:t>
            </a:r>
          </a:p>
        </p:txBody>
      </p:sp>
      <p:sp>
        <p:nvSpPr>
          <p:cNvPr id="401" name="矩形 400"/>
          <p:cNvSpPr/>
          <p:nvPr/>
        </p:nvSpPr>
        <p:spPr bwMode="gray">
          <a:xfrm>
            <a:off x="10580878" y="2277363"/>
            <a:ext cx="1018536" cy="188560"/>
          </a:xfrm>
          <a:prstGeom prst="rect">
            <a:avLst/>
          </a:prstGeom>
          <a:solidFill>
            <a:srgbClr val="BEE9EE"/>
          </a:solidFill>
          <a:ln>
            <a:solidFill>
              <a:srgbClr val="56C4D2"/>
            </a:solid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1" forceAA="0" compatLnSpc="1">
            <a:prstTxWarp prst="textNoShape">
              <a:avLst/>
            </a:prstTxWarp>
            <a:noAutofit/>
          </a:bodyPr>
          <a:lstStyle/>
          <a:p>
            <a:pPr algn="ctr" fontAlgn="ctr"/>
            <a:r>
              <a:rPr lang="en-US" sz="1200" dirty="0">
                <a:solidFill>
                  <a:schemeClr val="tx1"/>
                </a:solidFill>
                <a:latin typeface="Huawei Sans" panose="020C0503030203020204" pitchFamily="34" charset="0"/>
              </a:rPr>
              <a:t>Affiliates</a:t>
            </a:r>
          </a:p>
        </p:txBody>
      </p:sp>
      <p:cxnSp>
        <p:nvCxnSpPr>
          <p:cNvPr id="423" name="直接连接符 422"/>
          <p:cNvCxnSpPr>
            <a:cxnSpLocks/>
            <a:stCxn id="831" idx="3"/>
            <a:endCxn id="401" idx="1"/>
          </p:cNvCxnSpPr>
          <p:nvPr/>
        </p:nvCxnSpPr>
        <p:spPr bwMode="gray">
          <a:xfrm flipV="1">
            <a:off x="10419711" y="2371643"/>
            <a:ext cx="161167" cy="135489"/>
          </a:xfrm>
          <a:prstGeom prst="line">
            <a:avLst/>
          </a:prstGeom>
          <a:noFill/>
          <a:ln w="9525" cap="flat" cmpd="sng" algn="ctr">
            <a:solidFill>
              <a:srgbClr val="666666"/>
            </a:solidFill>
            <a:prstDash val="solid"/>
            <a:miter lim="800000"/>
          </a:ln>
          <a:effectLst/>
        </p:spPr>
      </p:cxnSp>
      <p:cxnSp>
        <p:nvCxnSpPr>
          <p:cNvPr id="426" name="直接连接符 425"/>
          <p:cNvCxnSpPr>
            <a:cxnSpLocks/>
            <a:stCxn id="831" idx="3"/>
            <a:endCxn id="399" idx="1"/>
          </p:cNvCxnSpPr>
          <p:nvPr/>
        </p:nvCxnSpPr>
        <p:spPr bwMode="gray">
          <a:xfrm>
            <a:off x="10419711" y="2507132"/>
            <a:ext cx="161167" cy="101626"/>
          </a:xfrm>
          <a:prstGeom prst="line">
            <a:avLst/>
          </a:prstGeom>
          <a:noFill/>
          <a:ln w="9525" cap="flat" cmpd="sng" algn="ctr">
            <a:solidFill>
              <a:srgbClr val="666666"/>
            </a:solidFill>
            <a:prstDash val="solid"/>
            <a:miter lim="800000"/>
          </a:ln>
          <a:effectLst/>
        </p:spPr>
      </p:cxnSp>
      <p:sp>
        <p:nvSpPr>
          <p:cNvPr id="265" name="圆角矩形 792">
            <a:extLst>
              <a:ext uri="{FF2B5EF4-FFF2-40B4-BE49-F238E27FC236}">
                <a16:creationId xmlns="" xmlns:a16="http://schemas.microsoft.com/office/drawing/2014/main" id="{93FF796F-422A-486D-8EAD-13AFEB68759A}"/>
              </a:ext>
            </a:extLst>
          </p:cNvPr>
          <p:cNvSpPr/>
          <p:nvPr/>
        </p:nvSpPr>
        <p:spPr bwMode="gray">
          <a:xfrm>
            <a:off x="6541479" y="2926173"/>
            <a:ext cx="974331" cy="1134145"/>
          </a:xfrm>
          <a:prstGeom prst="roundRect">
            <a:avLst>
              <a:gd name="adj" fmla="val 2175"/>
            </a:avLst>
          </a:prstGeom>
          <a:noFill/>
          <a:ln w="12700" cap="flat" cmpd="sng" algn="ctr">
            <a:solidFill>
              <a:schemeClr val="bg1">
                <a:lumMod val="50000"/>
              </a:schemeClr>
            </a:solidFill>
            <a:prstDash val="dash"/>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14034" fontAlgn="ctr">
              <a:defRPr/>
            </a:pP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6" name="圆角矩形 792">
            <a:extLst>
              <a:ext uri="{FF2B5EF4-FFF2-40B4-BE49-F238E27FC236}">
                <a16:creationId xmlns="" xmlns:a16="http://schemas.microsoft.com/office/drawing/2014/main" id="{0342B65B-925C-4C9F-9B52-C50D996E8B6A}"/>
              </a:ext>
            </a:extLst>
          </p:cNvPr>
          <p:cNvSpPr/>
          <p:nvPr/>
        </p:nvSpPr>
        <p:spPr bwMode="gray">
          <a:xfrm>
            <a:off x="10522861" y="2944537"/>
            <a:ext cx="1116000" cy="1134145"/>
          </a:xfrm>
          <a:prstGeom prst="roundRect">
            <a:avLst>
              <a:gd name="adj" fmla="val 2175"/>
            </a:avLst>
          </a:prstGeom>
          <a:noFill/>
          <a:ln w="12700" cap="flat" cmpd="sng" algn="ctr">
            <a:solidFill>
              <a:schemeClr val="bg1">
                <a:lumMod val="50000"/>
              </a:schemeClr>
            </a:solidFill>
            <a:prstDash val="dash"/>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14034" fontAlgn="ctr">
              <a:defRPr/>
            </a:pP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7" name="圆角矩形 792">
            <a:extLst>
              <a:ext uri="{FF2B5EF4-FFF2-40B4-BE49-F238E27FC236}">
                <a16:creationId xmlns="" xmlns:a16="http://schemas.microsoft.com/office/drawing/2014/main" id="{B57F135E-57DB-4F6D-BAEE-973C8111B525}"/>
              </a:ext>
            </a:extLst>
          </p:cNvPr>
          <p:cNvSpPr/>
          <p:nvPr/>
        </p:nvSpPr>
        <p:spPr bwMode="gray">
          <a:xfrm>
            <a:off x="10522861" y="1647757"/>
            <a:ext cx="1116000" cy="1129670"/>
          </a:xfrm>
          <a:prstGeom prst="roundRect">
            <a:avLst>
              <a:gd name="adj" fmla="val 2175"/>
            </a:avLst>
          </a:prstGeom>
          <a:noFill/>
          <a:ln w="12700" cap="flat" cmpd="sng" algn="ctr">
            <a:solidFill>
              <a:schemeClr val="bg1">
                <a:lumMod val="50000"/>
              </a:schemeClr>
            </a:solidFill>
            <a:prstDash val="dash"/>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14034" fontAlgn="ctr">
              <a:defRPr/>
            </a:pP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70" name="圆角矩形 792">
            <a:extLst>
              <a:ext uri="{FF2B5EF4-FFF2-40B4-BE49-F238E27FC236}">
                <a16:creationId xmlns="" xmlns:a16="http://schemas.microsoft.com/office/drawing/2014/main" id="{BFD13934-C402-454B-84EE-AF1649F8B965}"/>
              </a:ext>
            </a:extLst>
          </p:cNvPr>
          <p:cNvSpPr/>
          <p:nvPr/>
        </p:nvSpPr>
        <p:spPr bwMode="gray">
          <a:xfrm>
            <a:off x="7646944" y="1237498"/>
            <a:ext cx="2136898" cy="549173"/>
          </a:xfrm>
          <a:prstGeom prst="roundRect">
            <a:avLst>
              <a:gd name="adj" fmla="val 2175"/>
            </a:avLst>
          </a:prstGeom>
          <a:noFill/>
          <a:ln w="12700" cap="flat" cmpd="sng" algn="ctr">
            <a:solidFill>
              <a:schemeClr val="bg1">
                <a:lumMod val="50000"/>
              </a:schemeClr>
            </a:solidFill>
            <a:prstDash val="dash"/>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14034" fontAlgn="ctr">
              <a:defRPr/>
            </a:pP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23" name="TextBox 222">
            <a:extLst>
              <a:ext uri="{FF2B5EF4-FFF2-40B4-BE49-F238E27FC236}">
                <a16:creationId xmlns="" xmlns:a16="http://schemas.microsoft.com/office/drawing/2014/main" id="{C137C203-BADB-4655-9D3B-A47386ABCCCA}"/>
              </a:ext>
            </a:extLst>
          </p:cNvPr>
          <p:cNvSpPr txBox="1"/>
          <p:nvPr/>
        </p:nvSpPr>
        <p:spPr bwMode="gray">
          <a:xfrm>
            <a:off x="9410823" y="5755003"/>
            <a:ext cx="2288145" cy="307777"/>
          </a:xfrm>
          <a:prstGeom prst="rect">
            <a:avLst/>
          </a:prstGeom>
          <a:noFill/>
        </p:spPr>
        <p:txBody>
          <a:bodyPr wrap="square" rtlCol="0">
            <a:noAutofit/>
          </a:bodyPr>
          <a:lstStyle/>
          <a:p>
            <a:pPr fontAlgn="ctr"/>
            <a:r>
              <a:rPr lang="en-US" sz="1200" dirty="0">
                <a:latin typeface="Huawei Sans" panose="020C0503030203020204" pitchFamily="34" charset="0"/>
              </a:rPr>
              <a:t>Backbone network in phase 3</a:t>
            </a:r>
          </a:p>
        </p:txBody>
      </p:sp>
    </p:spTree>
    <p:extLst>
      <p:ext uri="{BB962C8B-B14F-4D97-AF65-F5344CB8AC3E}">
        <p14:creationId xmlns:p14="http://schemas.microsoft.com/office/powerpoint/2010/main" val="203062091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4FF5A088-9542-4A7C-8C98-956455F20503}"/>
              </a:ext>
            </a:extLst>
          </p:cNvPr>
          <p:cNvSpPr>
            <a:spLocks noGrp="1"/>
          </p:cNvSpPr>
          <p:nvPr>
            <p:ph type="title"/>
          </p:nvPr>
        </p:nvSpPr>
        <p:spPr bwMode="gray"/>
        <p:txBody>
          <a:bodyPr wrap="square">
            <a:noAutofit/>
          </a:bodyPr>
          <a:lstStyle/>
          <a:p>
            <a:r>
              <a:rPr lang="en-US" dirty="0"/>
              <a:t>Typical Architecture of the Financial Cloud Backbone Network</a:t>
            </a:r>
          </a:p>
        </p:txBody>
      </p:sp>
      <p:grpSp>
        <p:nvGrpSpPr>
          <p:cNvPr id="203" name="Group 202">
            <a:extLst>
              <a:ext uri="{FF2B5EF4-FFF2-40B4-BE49-F238E27FC236}">
                <a16:creationId xmlns="" xmlns:a16="http://schemas.microsoft.com/office/drawing/2014/main" id="{92375AF3-0916-4D92-A09C-D154518DAC33}"/>
              </a:ext>
            </a:extLst>
          </p:cNvPr>
          <p:cNvGrpSpPr/>
          <p:nvPr/>
        </p:nvGrpSpPr>
        <p:grpSpPr bwMode="gray">
          <a:xfrm>
            <a:off x="1073410" y="1449387"/>
            <a:ext cx="9953278" cy="4739148"/>
            <a:chOff x="1073410" y="1351093"/>
            <a:chExt cx="9953278" cy="4739148"/>
          </a:xfrm>
        </p:grpSpPr>
        <p:pic>
          <p:nvPicPr>
            <p:cNvPr id="4" name="图片 48">
              <a:extLst>
                <a:ext uri="{FF2B5EF4-FFF2-40B4-BE49-F238E27FC236}">
                  <a16:creationId xmlns="" xmlns:a16="http://schemas.microsoft.com/office/drawing/2014/main" id="{9A7B84B9-E762-4435-B3A3-3D797EEEE5E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3949716" y="2338516"/>
              <a:ext cx="378863" cy="310667"/>
            </a:xfrm>
            <a:prstGeom prst="rect">
              <a:avLst/>
            </a:prstGeom>
          </p:spPr>
        </p:pic>
        <p:pic>
          <p:nvPicPr>
            <p:cNvPr id="5" name="图片 48">
              <a:extLst>
                <a:ext uri="{FF2B5EF4-FFF2-40B4-BE49-F238E27FC236}">
                  <a16:creationId xmlns="" xmlns:a16="http://schemas.microsoft.com/office/drawing/2014/main" id="{A8D49B4E-1A66-423F-9861-CD8E9B1DB6F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3949716" y="3009380"/>
              <a:ext cx="378863" cy="310667"/>
            </a:xfrm>
            <a:prstGeom prst="rect">
              <a:avLst/>
            </a:prstGeom>
          </p:spPr>
        </p:pic>
        <p:pic>
          <p:nvPicPr>
            <p:cNvPr id="6" name="图片 48">
              <a:extLst>
                <a:ext uri="{FF2B5EF4-FFF2-40B4-BE49-F238E27FC236}">
                  <a16:creationId xmlns="" xmlns:a16="http://schemas.microsoft.com/office/drawing/2014/main" id="{57C2D5DD-A572-42BC-A4CE-D671BE40FE9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5617055" y="1740511"/>
              <a:ext cx="378863" cy="310667"/>
            </a:xfrm>
            <a:prstGeom prst="rect">
              <a:avLst/>
            </a:prstGeom>
          </p:spPr>
        </p:pic>
        <p:pic>
          <p:nvPicPr>
            <p:cNvPr id="7" name="图片 48">
              <a:extLst>
                <a:ext uri="{FF2B5EF4-FFF2-40B4-BE49-F238E27FC236}">
                  <a16:creationId xmlns="" xmlns:a16="http://schemas.microsoft.com/office/drawing/2014/main" id="{5AC2A473-4C96-424A-BB57-0C659411E27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5617055" y="2411375"/>
              <a:ext cx="378863" cy="310667"/>
            </a:xfrm>
            <a:prstGeom prst="rect">
              <a:avLst/>
            </a:prstGeom>
          </p:spPr>
        </p:pic>
        <p:pic>
          <p:nvPicPr>
            <p:cNvPr id="8" name="图片 48">
              <a:extLst>
                <a:ext uri="{FF2B5EF4-FFF2-40B4-BE49-F238E27FC236}">
                  <a16:creationId xmlns="" xmlns:a16="http://schemas.microsoft.com/office/drawing/2014/main" id="{7D2D9378-D385-442F-BD95-5CBB8AF3B6D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7861145" y="2338516"/>
              <a:ext cx="378863" cy="310667"/>
            </a:xfrm>
            <a:prstGeom prst="rect">
              <a:avLst/>
            </a:prstGeom>
          </p:spPr>
        </p:pic>
        <p:pic>
          <p:nvPicPr>
            <p:cNvPr id="9" name="图片 48">
              <a:extLst>
                <a:ext uri="{FF2B5EF4-FFF2-40B4-BE49-F238E27FC236}">
                  <a16:creationId xmlns="" xmlns:a16="http://schemas.microsoft.com/office/drawing/2014/main" id="{9D3D495E-8BEE-4FB0-A06E-F684B631B89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7861145" y="3009380"/>
              <a:ext cx="378863" cy="310667"/>
            </a:xfrm>
            <a:prstGeom prst="rect">
              <a:avLst/>
            </a:prstGeom>
          </p:spPr>
        </p:pic>
        <p:pic>
          <p:nvPicPr>
            <p:cNvPr id="10" name="图片 48">
              <a:extLst>
                <a:ext uri="{FF2B5EF4-FFF2-40B4-BE49-F238E27FC236}">
                  <a16:creationId xmlns="" xmlns:a16="http://schemas.microsoft.com/office/drawing/2014/main" id="{2FD98E23-B8E0-4D2E-A073-1FFC9192ADBA}"/>
                </a:ext>
              </a:extLst>
            </p:cNvPr>
            <p:cNvPicPr>
              <a:picLocks noChangeAspect="1"/>
            </p:cNvPicPr>
            <p:nvPr/>
          </p:nvPicPr>
          <p:blipFill>
            <a:blip r:embed="rId3" cstate="print">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bwMode="gray">
            <a:xfrm>
              <a:off x="6399948" y="3276080"/>
              <a:ext cx="378863" cy="310667"/>
            </a:xfrm>
            <a:prstGeom prst="rect">
              <a:avLst/>
            </a:prstGeom>
          </p:spPr>
        </p:pic>
        <p:pic>
          <p:nvPicPr>
            <p:cNvPr id="11" name="图片 48">
              <a:extLst>
                <a:ext uri="{FF2B5EF4-FFF2-40B4-BE49-F238E27FC236}">
                  <a16:creationId xmlns="" xmlns:a16="http://schemas.microsoft.com/office/drawing/2014/main" id="{681527E5-3EB7-4977-B0B2-5BC0FECFFF52}"/>
                </a:ext>
              </a:extLst>
            </p:cNvPr>
            <p:cNvPicPr>
              <a:picLocks noChangeAspect="1"/>
            </p:cNvPicPr>
            <p:nvPr/>
          </p:nvPicPr>
          <p:blipFill>
            <a:blip r:embed="rId3" cstate="print">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bwMode="gray">
            <a:xfrm>
              <a:off x="6399948" y="3946944"/>
              <a:ext cx="378863" cy="310667"/>
            </a:xfrm>
            <a:prstGeom prst="rect">
              <a:avLst/>
            </a:prstGeom>
          </p:spPr>
        </p:pic>
        <p:cxnSp>
          <p:nvCxnSpPr>
            <p:cNvPr id="12" name="Straight Connector 11">
              <a:extLst>
                <a:ext uri="{FF2B5EF4-FFF2-40B4-BE49-F238E27FC236}">
                  <a16:creationId xmlns="" xmlns:a16="http://schemas.microsoft.com/office/drawing/2014/main" id="{F668970C-382B-4D75-960D-173A452F167E}"/>
                </a:ext>
              </a:extLst>
            </p:cNvPr>
            <p:cNvCxnSpPr>
              <a:cxnSpLocks/>
              <a:stCxn id="6" idx="1"/>
              <a:endCxn id="4" idx="3"/>
            </p:cNvCxnSpPr>
            <p:nvPr/>
          </p:nvCxnSpPr>
          <p:spPr bwMode="gray">
            <a:xfrm flipH="1">
              <a:off x="4328579" y="1895845"/>
              <a:ext cx="1288476" cy="598005"/>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 xmlns:a16="http://schemas.microsoft.com/office/drawing/2014/main" id="{C0ACD6AB-E19C-4E26-B3A1-A3FC88B54888}"/>
                </a:ext>
              </a:extLst>
            </p:cNvPr>
            <p:cNvCxnSpPr>
              <a:cxnSpLocks/>
              <a:stCxn id="5" idx="0"/>
              <a:endCxn id="4" idx="2"/>
            </p:cNvCxnSpPr>
            <p:nvPr/>
          </p:nvCxnSpPr>
          <p:spPr bwMode="gray">
            <a:xfrm flipV="1">
              <a:off x="4139148" y="2649183"/>
              <a:ext cx="0" cy="360197"/>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 xmlns:a16="http://schemas.microsoft.com/office/drawing/2014/main" id="{CA4F8542-CA2E-439A-A1F9-3BE721585C93}"/>
                </a:ext>
              </a:extLst>
            </p:cNvPr>
            <p:cNvCxnSpPr>
              <a:cxnSpLocks/>
              <a:stCxn id="7" idx="0"/>
              <a:endCxn id="6" idx="2"/>
            </p:cNvCxnSpPr>
            <p:nvPr/>
          </p:nvCxnSpPr>
          <p:spPr bwMode="gray">
            <a:xfrm flipV="1">
              <a:off x="5806487" y="2051178"/>
              <a:ext cx="0" cy="360197"/>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 xmlns:a16="http://schemas.microsoft.com/office/drawing/2014/main" id="{73758E33-1E44-467F-AA8B-590E928F8A78}"/>
                </a:ext>
              </a:extLst>
            </p:cNvPr>
            <p:cNvCxnSpPr>
              <a:cxnSpLocks/>
              <a:stCxn id="9" idx="0"/>
              <a:endCxn id="8" idx="2"/>
            </p:cNvCxnSpPr>
            <p:nvPr/>
          </p:nvCxnSpPr>
          <p:spPr bwMode="gray">
            <a:xfrm flipV="1">
              <a:off x="8050577" y="2649183"/>
              <a:ext cx="0" cy="360197"/>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 xmlns:a16="http://schemas.microsoft.com/office/drawing/2014/main" id="{9C34F6BC-4881-4C9B-AE99-89393A8E92F3}"/>
                </a:ext>
              </a:extLst>
            </p:cNvPr>
            <p:cNvCxnSpPr>
              <a:cxnSpLocks/>
              <a:stCxn id="7" idx="1"/>
              <a:endCxn id="5" idx="3"/>
            </p:cNvCxnSpPr>
            <p:nvPr/>
          </p:nvCxnSpPr>
          <p:spPr bwMode="gray">
            <a:xfrm flipH="1">
              <a:off x="4328579" y="2566709"/>
              <a:ext cx="1288476" cy="598005"/>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 xmlns:a16="http://schemas.microsoft.com/office/drawing/2014/main" id="{8F6AAE4A-BA14-4692-8E60-B3D7CDC0C21B}"/>
                </a:ext>
              </a:extLst>
            </p:cNvPr>
            <p:cNvCxnSpPr>
              <a:cxnSpLocks/>
              <a:stCxn id="6" idx="3"/>
              <a:endCxn id="8" idx="1"/>
            </p:cNvCxnSpPr>
            <p:nvPr/>
          </p:nvCxnSpPr>
          <p:spPr bwMode="gray">
            <a:xfrm>
              <a:off x="5995918" y="1895845"/>
              <a:ext cx="1865227" cy="598005"/>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 xmlns:a16="http://schemas.microsoft.com/office/drawing/2014/main" id="{302FCA0B-5E92-4005-9BC0-07C02BF9BA96}"/>
                </a:ext>
              </a:extLst>
            </p:cNvPr>
            <p:cNvCxnSpPr>
              <a:cxnSpLocks/>
              <a:stCxn id="7" idx="3"/>
              <a:endCxn id="9" idx="1"/>
            </p:cNvCxnSpPr>
            <p:nvPr/>
          </p:nvCxnSpPr>
          <p:spPr bwMode="gray">
            <a:xfrm>
              <a:off x="5995918" y="2566709"/>
              <a:ext cx="1865227" cy="598005"/>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 xmlns:a16="http://schemas.microsoft.com/office/drawing/2014/main" id="{1353B10C-7E06-41D4-8CA7-FC7FCEF94ACC}"/>
                </a:ext>
              </a:extLst>
            </p:cNvPr>
            <p:cNvCxnSpPr>
              <a:cxnSpLocks/>
              <a:stCxn id="4" idx="3"/>
              <a:endCxn id="8" idx="1"/>
            </p:cNvCxnSpPr>
            <p:nvPr/>
          </p:nvCxnSpPr>
          <p:spPr bwMode="gray">
            <a:xfrm>
              <a:off x="4328579" y="2493850"/>
              <a:ext cx="3532566"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 xmlns:a16="http://schemas.microsoft.com/office/drawing/2014/main" id="{E29D208B-2C62-487B-884B-4F0B3F35B823}"/>
                </a:ext>
              </a:extLst>
            </p:cNvPr>
            <p:cNvCxnSpPr>
              <a:cxnSpLocks/>
              <a:stCxn id="5" idx="3"/>
              <a:endCxn id="9" idx="1"/>
            </p:cNvCxnSpPr>
            <p:nvPr/>
          </p:nvCxnSpPr>
          <p:spPr bwMode="gray">
            <a:xfrm>
              <a:off x="4328579" y="3164714"/>
              <a:ext cx="3532566"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 xmlns:a16="http://schemas.microsoft.com/office/drawing/2014/main" id="{0E51C63D-4A33-47F2-8E74-57799C756AC7}"/>
                </a:ext>
              </a:extLst>
            </p:cNvPr>
            <p:cNvCxnSpPr>
              <a:cxnSpLocks/>
              <a:stCxn id="5" idx="3"/>
              <a:endCxn id="11" idx="1"/>
            </p:cNvCxnSpPr>
            <p:nvPr/>
          </p:nvCxnSpPr>
          <p:spPr bwMode="gray">
            <a:xfrm>
              <a:off x="4328579" y="3164714"/>
              <a:ext cx="2071369" cy="937564"/>
            </a:xfrm>
            <a:prstGeom prst="line">
              <a:avLst/>
            </a:prstGeom>
            <a:ln w="19050">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 xmlns:a16="http://schemas.microsoft.com/office/drawing/2014/main" id="{70BDEFF9-49DC-47AF-A74B-FF8E46D752D0}"/>
                </a:ext>
              </a:extLst>
            </p:cNvPr>
            <p:cNvCxnSpPr>
              <a:cxnSpLocks/>
              <a:stCxn id="4" idx="3"/>
              <a:endCxn id="10" idx="1"/>
            </p:cNvCxnSpPr>
            <p:nvPr/>
          </p:nvCxnSpPr>
          <p:spPr bwMode="gray">
            <a:xfrm>
              <a:off x="4328579" y="2493850"/>
              <a:ext cx="2071369" cy="937564"/>
            </a:xfrm>
            <a:prstGeom prst="line">
              <a:avLst/>
            </a:prstGeom>
            <a:ln w="19050">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 xmlns:a16="http://schemas.microsoft.com/office/drawing/2014/main" id="{F825AA34-4F0D-462C-8B36-CAEBA55D8883}"/>
                </a:ext>
              </a:extLst>
            </p:cNvPr>
            <p:cNvCxnSpPr>
              <a:cxnSpLocks/>
              <a:stCxn id="10" idx="2"/>
              <a:endCxn id="11" idx="0"/>
            </p:cNvCxnSpPr>
            <p:nvPr/>
          </p:nvCxnSpPr>
          <p:spPr bwMode="gray">
            <a:xfrm>
              <a:off x="6589380" y="3586747"/>
              <a:ext cx="0" cy="360197"/>
            </a:xfrm>
            <a:prstGeom prst="line">
              <a:avLst/>
            </a:prstGeom>
            <a:ln w="19050">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 xmlns:a16="http://schemas.microsoft.com/office/drawing/2014/main" id="{C541D0E9-1709-4118-905E-F555C3B8C547}"/>
                </a:ext>
              </a:extLst>
            </p:cNvPr>
            <p:cNvCxnSpPr>
              <a:cxnSpLocks/>
              <a:stCxn id="10" idx="3"/>
              <a:endCxn id="8" idx="1"/>
            </p:cNvCxnSpPr>
            <p:nvPr/>
          </p:nvCxnSpPr>
          <p:spPr bwMode="gray">
            <a:xfrm flipV="1">
              <a:off x="6778811" y="2493850"/>
              <a:ext cx="1082334" cy="937564"/>
            </a:xfrm>
            <a:prstGeom prst="line">
              <a:avLst/>
            </a:prstGeom>
            <a:ln w="19050">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 xmlns:a16="http://schemas.microsoft.com/office/drawing/2014/main" id="{8E4C58B4-2429-4AB2-9BB5-286D2B610B56}"/>
                </a:ext>
              </a:extLst>
            </p:cNvPr>
            <p:cNvCxnSpPr>
              <a:cxnSpLocks/>
              <a:stCxn id="11" idx="3"/>
              <a:endCxn id="9" idx="1"/>
            </p:cNvCxnSpPr>
            <p:nvPr/>
          </p:nvCxnSpPr>
          <p:spPr bwMode="gray">
            <a:xfrm flipV="1">
              <a:off x="6778811" y="3164714"/>
              <a:ext cx="1082334" cy="937564"/>
            </a:xfrm>
            <a:prstGeom prst="line">
              <a:avLst/>
            </a:prstGeom>
            <a:ln w="19050">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 xmlns:a16="http://schemas.microsoft.com/office/drawing/2014/main" id="{56789A9E-98B1-4E83-AEBD-F005A3CA813E}"/>
                </a:ext>
              </a:extLst>
            </p:cNvPr>
            <p:cNvCxnSpPr>
              <a:cxnSpLocks/>
              <a:stCxn id="6" idx="2"/>
              <a:endCxn id="10" idx="0"/>
            </p:cNvCxnSpPr>
            <p:nvPr/>
          </p:nvCxnSpPr>
          <p:spPr bwMode="gray">
            <a:xfrm>
              <a:off x="5806487" y="2051178"/>
              <a:ext cx="782893" cy="1224902"/>
            </a:xfrm>
            <a:prstGeom prst="line">
              <a:avLst/>
            </a:prstGeom>
            <a:ln w="19050">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 xmlns:a16="http://schemas.microsoft.com/office/drawing/2014/main" id="{F0CCB2BD-C18F-4B59-94EC-1C055B37AD26}"/>
                </a:ext>
              </a:extLst>
            </p:cNvPr>
            <p:cNvCxnSpPr>
              <a:cxnSpLocks/>
              <a:stCxn id="7" idx="2"/>
              <a:endCxn id="11" idx="0"/>
            </p:cNvCxnSpPr>
            <p:nvPr/>
          </p:nvCxnSpPr>
          <p:spPr bwMode="gray">
            <a:xfrm>
              <a:off x="5806487" y="2722042"/>
              <a:ext cx="782893" cy="1224902"/>
            </a:xfrm>
            <a:prstGeom prst="line">
              <a:avLst/>
            </a:prstGeom>
            <a:ln w="19050">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28" name="圆角矩形 75">
              <a:extLst>
                <a:ext uri="{FF2B5EF4-FFF2-40B4-BE49-F238E27FC236}">
                  <a16:creationId xmlns="" xmlns:a16="http://schemas.microsoft.com/office/drawing/2014/main" id="{FAAC0C6D-411D-404A-BECD-047B7DECC51C}"/>
                </a:ext>
              </a:extLst>
            </p:cNvPr>
            <p:cNvSpPr/>
            <p:nvPr/>
          </p:nvSpPr>
          <p:spPr bwMode="gray">
            <a:xfrm>
              <a:off x="3808767" y="1598287"/>
              <a:ext cx="4628653" cy="2727904"/>
            </a:xfrm>
            <a:prstGeom prst="roundRect">
              <a:avLst>
                <a:gd name="adj" fmla="val 2420"/>
              </a:avLst>
            </a:prstGeom>
            <a:noFill/>
            <a:ln w="19050" cap="flat" cmpd="sng" algn="ctr">
              <a:solidFill>
                <a:srgbClr val="30B5C5"/>
              </a:solidFill>
              <a:prstDash val="dash"/>
              <a:miter lim="800000"/>
            </a:ln>
            <a:effectLst/>
          </p:spPr>
          <p:txBody>
            <a:bodyPr wrap="square" lIns="108000" tIns="108000" rIns="108000" bIns="108000" rtlCol="0" anchor="ctr" anchorCtr="0">
              <a:noAutofit/>
            </a:bodyPr>
            <a:lstStyle/>
            <a:p>
              <a:pPr algn="just" defTabSz="914400" fontAlgn="ctr">
                <a:lnSpc>
                  <a:spcPts val="1800"/>
                </a:lnSpc>
                <a:spcAft>
                  <a:spcPts val="300"/>
                </a:spcAft>
                <a:defRPr/>
              </a:pPr>
              <a:endParaRPr lang="en-US" altLang="zh-CN" sz="1400" kern="0" dirty="0">
                <a:solidFill>
                  <a:prstClr val="black"/>
                </a:solidFill>
                <a:latin typeface="Huawei Sans" panose="020C0503030203020204" pitchFamily="34" charset="0"/>
                <a:cs typeface="Arial" panose="020B0604020202020204" pitchFamily="34" charset="0"/>
                <a:sym typeface="Huawei Sans" panose="020C0503030203020204" pitchFamily="34" charset="0"/>
              </a:endParaRPr>
            </a:p>
          </p:txBody>
        </p:sp>
        <p:sp>
          <p:nvSpPr>
            <p:cNvPr id="29" name="TextBox 271">
              <a:extLst>
                <a:ext uri="{FF2B5EF4-FFF2-40B4-BE49-F238E27FC236}">
                  <a16:creationId xmlns="" xmlns:a16="http://schemas.microsoft.com/office/drawing/2014/main" id="{8AB454E1-C43E-4994-A41B-7B3DB90311C8}"/>
                </a:ext>
              </a:extLst>
            </p:cNvPr>
            <p:cNvSpPr txBox="1"/>
            <p:nvPr/>
          </p:nvSpPr>
          <p:spPr bwMode="gray">
            <a:xfrm>
              <a:off x="3947115" y="4030527"/>
              <a:ext cx="1015021" cy="307777"/>
            </a:xfrm>
            <a:prstGeom prst="rect">
              <a:avLst/>
            </a:prstGeom>
            <a:solidFill>
              <a:srgbClr val="56C4D2"/>
            </a:solidFill>
          </p:spPr>
          <p:txBody>
            <a:bodyPr wrap="square" rtlCol="0">
              <a:noAutofit/>
            </a:bodyPr>
            <a:lstStyle/>
            <a:p>
              <a:pPr fontAlgn="ctr">
                <a:buFont typeface="Wingdings" pitchFamily="2" charset="2"/>
                <a:buNone/>
                <a:defRPr/>
              </a:pPr>
              <a:r>
                <a:rPr lang="en-US" sz="1400" dirty="0">
                  <a:solidFill>
                    <a:prstClr val="white"/>
                  </a:solidFill>
                  <a:latin typeface="Huawei Sans" panose="020C0503030203020204" pitchFamily="34" charset="0"/>
                </a:rPr>
                <a:t>Core layer</a:t>
              </a:r>
            </a:p>
          </p:txBody>
        </p:sp>
        <p:sp>
          <p:nvSpPr>
            <p:cNvPr id="30" name="TextBox 271">
              <a:extLst>
                <a:ext uri="{FF2B5EF4-FFF2-40B4-BE49-F238E27FC236}">
                  <a16:creationId xmlns="" xmlns:a16="http://schemas.microsoft.com/office/drawing/2014/main" id="{6C923A8C-7577-46BA-BBDF-12AF60842881}"/>
                </a:ext>
              </a:extLst>
            </p:cNvPr>
            <p:cNvSpPr txBox="1"/>
            <p:nvPr/>
          </p:nvSpPr>
          <p:spPr bwMode="gray">
            <a:xfrm>
              <a:off x="3841390" y="3301862"/>
              <a:ext cx="596638" cy="307777"/>
            </a:xfrm>
            <a:prstGeom prst="rect">
              <a:avLst/>
            </a:prstGeom>
            <a:noFill/>
          </p:spPr>
          <p:txBody>
            <a:bodyPr wrap="square" rtlCol="0">
              <a:noAutofit/>
            </a:bodyPr>
            <a:lstStyle/>
            <a:p>
              <a:pPr fontAlgn="ctr">
                <a:buFont typeface="Wingdings" pitchFamily="2" charset="2"/>
                <a:buNone/>
                <a:defRPr/>
              </a:pPr>
              <a:r>
                <a:rPr lang="en-US" sz="1400" dirty="0">
                  <a:solidFill>
                    <a:srgbClr val="000000"/>
                  </a:solidFill>
                  <a:latin typeface="Huawei Sans" panose="020C0503030203020204" pitchFamily="34" charset="0"/>
                </a:rPr>
                <a:t>DC-P</a:t>
              </a:r>
              <a:endParaRPr lang="en-US" altLang="zh-CN" sz="1200" kern="0" dirty="0">
                <a:solidFill>
                  <a:srgbClr val="000000"/>
                </a:solidFill>
                <a:latin typeface="Huawei Sans" panose="020C0503030203020204" pitchFamily="34" charset="0"/>
                <a:sym typeface="Huawei Sans" panose="020C0503030203020204" pitchFamily="34" charset="0"/>
              </a:endParaRPr>
            </a:p>
          </p:txBody>
        </p:sp>
        <p:sp>
          <p:nvSpPr>
            <p:cNvPr id="31" name="TextBox 271">
              <a:extLst>
                <a:ext uri="{FF2B5EF4-FFF2-40B4-BE49-F238E27FC236}">
                  <a16:creationId xmlns="" xmlns:a16="http://schemas.microsoft.com/office/drawing/2014/main" id="{33812D20-0313-4F59-BDE0-E502F310F085}"/>
                </a:ext>
              </a:extLst>
            </p:cNvPr>
            <p:cNvSpPr txBox="1"/>
            <p:nvPr/>
          </p:nvSpPr>
          <p:spPr bwMode="gray">
            <a:xfrm>
              <a:off x="7752256" y="3301862"/>
              <a:ext cx="596638" cy="307777"/>
            </a:xfrm>
            <a:prstGeom prst="rect">
              <a:avLst/>
            </a:prstGeom>
            <a:noFill/>
          </p:spPr>
          <p:txBody>
            <a:bodyPr wrap="square" rtlCol="0">
              <a:noAutofit/>
            </a:bodyPr>
            <a:lstStyle/>
            <a:p>
              <a:pPr fontAlgn="ctr">
                <a:buFont typeface="Wingdings" pitchFamily="2" charset="2"/>
                <a:buNone/>
                <a:defRPr/>
              </a:pPr>
              <a:r>
                <a:rPr lang="en-US" sz="1400" dirty="0">
                  <a:solidFill>
                    <a:srgbClr val="000000"/>
                  </a:solidFill>
                  <a:latin typeface="Huawei Sans" panose="020C0503030203020204" pitchFamily="34" charset="0"/>
                </a:rPr>
                <a:t>DC-P</a:t>
              </a:r>
              <a:endParaRPr lang="en-US" altLang="zh-CN" sz="1200" kern="0" dirty="0">
                <a:solidFill>
                  <a:srgbClr val="000000"/>
                </a:solidFill>
                <a:latin typeface="Huawei Sans" panose="020C0503030203020204" pitchFamily="34" charset="0"/>
                <a:sym typeface="Huawei Sans" panose="020C0503030203020204" pitchFamily="34" charset="0"/>
              </a:endParaRPr>
            </a:p>
          </p:txBody>
        </p:sp>
        <p:sp>
          <p:nvSpPr>
            <p:cNvPr id="32" name="TextBox 271">
              <a:extLst>
                <a:ext uri="{FF2B5EF4-FFF2-40B4-BE49-F238E27FC236}">
                  <a16:creationId xmlns="" xmlns:a16="http://schemas.microsoft.com/office/drawing/2014/main" id="{D7AC381E-2286-4C0C-8C05-E023DB07F55C}"/>
                </a:ext>
              </a:extLst>
            </p:cNvPr>
            <p:cNvSpPr txBox="1"/>
            <p:nvPr/>
          </p:nvSpPr>
          <p:spPr bwMode="gray">
            <a:xfrm>
              <a:off x="5931698" y="1629305"/>
              <a:ext cx="596638" cy="307777"/>
            </a:xfrm>
            <a:prstGeom prst="rect">
              <a:avLst/>
            </a:prstGeom>
            <a:noFill/>
          </p:spPr>
          <p:txBody>
            <a:bodyPr wrap="square" rtlCol="0">
              <a:noAutofit/>
            </a:bodyPr>
            <a:lstStyle/>
            <a:p>
              <a:pPr fontAlgn="ctr">
                <a:buFont typeface="Wingdings" pitchFamily="2" charset="2"/>
                <a:buNone/>
                <a:defRPr/>
              </a:pPr>
              <a:r>
                <a:rPr lang="en-US" sz="1400" dirty="0">
                  <a:solidFill>
                    <a:srgbClr val="000000"/>
                  </a:solidFill>
                  <a:latin typeface="Huawei Sans" panose="020C0503030203020204" pitchFamily="34" charset="0"/>
                </a:rPr>
                <a:t>DC-P</a:t>
              </a:r>
              <a:endParaRPr lang="en-US" altLang="zh-CN" sz="1200" kern="0" dirty="0">
                <a:solidFill>
                  <a:srgbClr val="000000"/>
                </a:solidFill>
                <a:latin typeface="Huawei Sans" panose="020C0503030203020204" pitchFamily="34" charset="0"/>
                <a:sym typeface="Huawei Sans" panose="020C0503030203020204" pitchFamily="34" charset="0"/>
              </a:endParaRPr>
            </a:p>
          </p:txBody>
        </p:sp>
        <p:sp>
          <p:nvSpPr>
            <p:cNvPr id="33" name="TextBox 271">
              <a:extLst>
                <a:ext uri="{FF2B5EF4-FFF2-40B4-BE49-F238E27FC236}">
                  <a16:creationId xmlns="" xmlns:a16="http://schemas.microsoft.com/office/drawing/2014/main" id="{A6D61609-DE20-4701-A4B1-FCEEBED4C3AC}"/>
                </a:ext>
              </a:extLst>
            </p:cNvPr>
            <p:cNvSpPr txBox="1"/>
            <p:nvPr/>
          </p:nvSpPr>
          <p:spPr bwMode="gray">
            <a:xfrm>
              <a:off x="6615543" y="3639167"/>
              <a:ext cx="902811" cy="307777"/>
            </a:xfrm>
            <a:prstGeom prst="rect">
              <a:avLst/>
            </a:prstGeom>
            <a:noFill/>
          </p:spPr>
          <p:txBody>
            <a:bodyPr wrap="square" rtlCol="0">
              <a:noAutofit/>
            </a:bodyPr>
            <a:lstStyle/>
            <a:p>
              <a:pPr fontAlgn="ctr">
                <a:buFont typeface="Wingdings" pitchFamily="2" charset="2"/>
                <a:buNone/>
                <a:defRPr/>
              </a:pPr>
              <a:r>
                <a:rPr lang="en-US" sz="1400" dirty="0">
                  <a:solidFill>
                    <a:srgbClr val="000000"/>
                  </a:solidFill>
                  <a:latin typeface="Huawei Sans" panose="020C0503030203020204" pitchFamily="34" charset="0"/>
                </a:rPr>
                <a:t>New site</a:t>
              </a:r>
              <a:endParaRPr lang="en-US" altLang="zh-CN" sz="1200" kern="0" dirty="0">
                <a:solidFill>
                  <a:srgbClr val="000000"/>
                </a:solidFill>
                <a:latin typeface="Huawei Sans" panose="020C0503030203020204" pitchFamily="34" charset="0"/>
                <a:sym typeface="Huawei Sans" panose="020C0503030203020204" pitchFamily="34" charset="0"/>
              </a:endParaRPr>
            </a:p>
          </p:txBody>
        </p:sp>
        <p:sp>
          <p:nvSpPr>
            <p:cNvPr id="34" name="TextBox 271">
              <a:extLst>
                <a:ext uri="{FF2B5EF4-FFF2-40B4-BE49-F238E27FC236}">
                  <a16:creationId xmlns="" xmlns:a16="http://schemas.microsoft.com/office/drawing/2014/main" id="{9133F400-C6D8-485B-BCA9-F0892F5AC238}"/>
                </a:ext>
              </a:extLst>
            </p:cNvPr>
            <p:cNvSpPr txBox="1"/>
            <p:nvPr/>
          </p:nvSpPr>
          <p:spPr bwMode="gray">
            <a:xfrm>
              <a:off x="5874762" y="4044624"/>
              <a:ext cx="596638" cy="307777"/>
            </a:xfrm>
            <a:prstGeom prst="rect">
              <a:avLst/>
            </a:prstGeom>
            <a:noFill/>
          </p:spPr>
          <p:txBody>
            <a:bodyPr wrap="square" rtlCol="0">
              <a:noAutofit/>
            </a:bodyPr>
            <a:lstStyle/>
            <a:p>
              <a:pPr fontAlgn="ctr">
                <a:buFont typeface="Wingdings" pitchFamily="2" charset="2"/>
                <a:buNone/>
                <a:defRPr/>
              </a:pPr>
              <a:r>
                <a:rPr lang="en-US" sz="1400" dirty="0">
                  <a:solidFill>
                    <a:srgbClr val="000000"/>
                  </a:solidFill>
                  <a:latin typeface="Huawei Sans" panose="020C0503030203020204" pitchFamily="34" charset="0"/>
                </a:rPr>
                <a:t>DC-P</a:t>
              </a:r>
              <a:endParaRPr lang="en-US" altLang="zh-CN" sz="1200" kern="0" dirty="0">
                <a:solidFill>
                  <a:srgbClr val="000000"/>
                </a:solidFill>
                <a:latin typeface="Huawei Sans" panose="020C0503030203020204" pitchFamily="34" charset="0"/>
                <a:sym typeface="Huawei Sans" panose="020C0503030203020204" pitchFamily="34" charset="0"/>
              </a:endParaRPr>
            </a:p>
          </p:txBody>
        </p:sp>
        <p:pic>
          <p:nvPicPr>
            <p:cNvPr id="35" name="图片 48">
              <a:extLst>
                <a:ext uri="{FF2B5EF4-FFF2-40B4-BE49-F238E27FC236}">
                  <a16:creationId xmlns="" xmlns:a16="http://schemas.microsoft.com/office/drawing/2014/main" id="{9EEA0E64-C5BE-4240-A8D5-D3D6F90A199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2808631" y="3106415"/>
              <a:ext cx="378863" cy="310667"/>
            </a:xfrm>
            <a:prstGeom prst="rect">
              <a:avLst/>
            </a:prstGeom>
          </p:spPr>
        </p:pic>
        <p:pic>
          <p:nvPicPr>
            <p:cNvPr id="36" name="图片 48">
              <a:extLst>
                <a:ext uri="{FF2B5EF4-FFF2-40B4-BE49-F238E27FC236}">
                  <a16:creationId xmlns="" xmlns:a16="http://schemas.microsoft.com/office/drawing/2014/main" id="{C325DE97-367E-43CC-ADA2-9FDDC33FC6D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2808631" y="3609639"/>
              <a:ext cx="378863" cy="310667"/>
            </a:xfrm>
            <a:prstGeom prst="rect">
              <a:avLst/>
            </a:prstGeom>
          </p:spPr>
        </p:pic>
        <p:cxnSp>
          <p:nvCxnSpPr>
            <p:cNvPr id="37" name="Straight Connector 36">
              <a:extLst>
                <a:ext uri="{FF2B5EF4-FFF2-40B4-BE49-F238E27FC236}">
                  <a16:creationId xmlns="" xmlns:a16="http://schemas.microsoft.com/office/drawing/2014/main" id="{CABC3AEB-B04F-4E9D-B3CC-8DD267375DCE}"/>
                </a:ext>
              </a:extLst>
            </p:cNvPr>
            <p:cNvCxnSpPr>
              <a:cxnSpLocks/>
              <a:stCxn id="36" idx="0"/>
              <a:endCxn id="35" idx="2"/>
            </p:cNvCxnSpPr>
            <p:nvPr/>
          </p:nvCxnSpPr>
          <p:spPr bwMode="gray">
            <a:xfrm flipV="1">
              <a:off x="2998063" y="3417082"/>
              <a:ext cx="0" cy="192557"/>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pic>
          <p:nvPicPr>
            <p:cNvPr id="38" name="图片 48">
              <a:extLst>
                <a:ext uri="{FF2B5EF4-FFF2-40B4-BE49-F238E27FC236}">
                  <a16:creationId xmlns="" xmlns:a16="http://schemas.microsoft.com/office/drawing/2014/main" id="{02C4B997-73F4-4498-88FC-524F2E7B52F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2808631" y="1870696"/>
              <a:ext cx="378863" cy="310667"/>
            </a:xfrm>
            <a:prstGeom prst="rect">
              <a:avLst/>
            </a:prstGeom>
          </p:spPr>
        </p:pic>
        <p:pic>
          <p:nvPicPr>
            <p:cNvPr id="39" name="图片 48">
              <a:extLst>
                <a:ext uri="{FF2B5EF4-FFF2-40B4-BE49-F238E27FC236}">
                  <a16:creationId xmlns="" xmlns:a16="http://schemas.microsoft.com/office/drawing/2014/main" id="{31464DF3-1466-4EDD-BBB1-000B42F087D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2808631" y="2373920"/>
              <a:ext cx="378863" cy="310667"/>
            </a:xfrm>
            <a:prstGeom prst="rect">
              <a:avLst/>
            </a:prstGeom>
          </p:spPr>
        </p:pic>
        <p:cxnSp>
          <p:nvCxnSpPr>
            <p:cNvPr id="40" name="Straight Connector 39">
              <a:extLst>
                <a:ext uri="{FF2B5EF4-FFF2-40B4-BE49-F238E27FC236}">
                  <a16:creationId xmlns="" xmlns:a16="http://schemas.microsoft.com/office/drawing/2014/main" id="{E90FD8D3-9280-49DE-BBE1-7A8F38F9A97A}"/>
                </a:ext>
              </a:extLst>
            </p:cNvPr>
            <p:cNvCxnSpPr>
              <a:cxnSpLocks/>
              <a:stCxn id="39" idx="0"/>
              <a:endCxn id="38" idx="2"/>
            </p:cNvCxnSpPr>
            <p:nvPr/>
          </p:nvCxnSpPr>
          <p:spPr bwMode="gray">
            <a:xfrm flipV="1">
              <a:off x="2998063" y="2181363"/>
              <a:ext cx="0" cy="192557"/>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pic>
          <p:nvPicPr>
            <p:cNvPr id="41" name="图片 48">
              <a:extLst>
                <a:ext uri="{FF2B5EF4-FFF2-40B4-BE49-F238E27FC236}">
                  <a16:creationId xmlns="" xmlns:a16="http://schemas.microsoft.com/office/drawing/2014/main" id="{EFDF9A66-0484-49EF-A911-D3C13A82417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9058693" y="3103481"/>
              <a:ext cx="378863" cy="310667"/>
            </a:xfrm>
            <a:prstGeom prst="rect">
              <a:avLst/>
            </a:prstGeom>
          </p:spPr>
        </p:pic>
        <p:pic>
          <p:nvPicPr>
            <p:cNvPr id="42" name="图片 48">
              <a:extLst>
                <a:ext uri="{FF2B5EF4-FFF2-40B4-BE49-F238E27FC236}">
                  <a16:creationId xmlns="" xmlns:a16="http://schemas.microsoft.com/office/drawing/2014/main" id="{171ED5C2-6D34-46D5-A1D3-B5FCA257C40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9058693" y="3606705"/>
              <a:ext cx="378863" cy="310667"/>
            </a:xfrm>
            <a:prstGeom prst="rect">
              <a:avLst/>
            </a:prstGeom>
          </p:spPr>
        </p:pic>
        <p:cxnSp>
          <p:nvCxnSpPr>
            <p:cNvPr id="43" name="Straight Connector 42">
              <a:extLst>
                <a:ext uri="{FF2B5EF4-FFF2-40B4-BE49-F238E27FC236}">
                  <a16:creationId xmlns="" xmlns:a16="http://schemas.microsoft.com/office/drawing/2014/main" id="{686EC08C-5ACD-4376-8F45-B0A56E73048E}"/>
                </a:ext>
              </a:extLst>
            </p:cNvPr>
            <p:cNvCxnSpPr>
              <a:cxnSpLocks/>
              <a:stCxn id="42" idx="0"/>
              <a:endCxn id="41" idx="2"/>
            </p:cNvCxnSpPr>
            <p:nvPr/>
          </p:nvCxnSpPr>
          <p:spPr bwMode="gray">
            <a:xfrm flipV="1">
              <a:off x="9248125" y="3414148"/>
              <a:ext cx="0" cy="192557"/>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pic>
          <p:nvPicPr>
            <p:cNvPr id="44" name="图片 48">
              <a:extLst>
                <a:ext uri="{FF2B5EF4-FFF2-40B4-BE49-F238E27FC236}">
                  <a16:creationId xmlns="" xmlns:a16="http://schemas.microsoft.com/office/drawing/2014/main" id="{03F816C5-EF8A-48D1-A2DF-421EDC8699C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9058693" y="1867762"/>
              <a:ext cx="378863" cy="310667"/>
            </a:xfrm>
            <a:prstGeom prst="rect">
              <a:avLst/>
            </a:prstGeom>
          </p:spPr>
        </p:pic>
        <p:pic>
          <p:nvPicPr>
            <p:cNvPr id="45" name="图片 48">
              <a:extLst>
                <a:ext uri="{FF2B5EF4-FFF2-40B4-BE49-F238E27FC236}">
                  <a16:creationId xmlns="" xmlns:a16="http://schemas.microsoft.com/office/drawing/2014/main" id="{AE98E81E-4D28-485D-AC71-A8CBF654E49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9058693" y="2370986"/>
              <a:ext cx="378863" cy="310667"/>
            </a:xfrm>
            <a:prstGeom prst="rect">
              <a:avLst/>
            </a:prstGeom>
          </p:spPr>
        </p:pic>
        <p:cxnSp>
          <p:nvCxnSpPr>
            <p:cNvPr id="46" name="Straight Connector 45">
              <a:extLst>
                <a:ext uri="{FF2B5EF4-FFF2-40B4-BE49-F238E27FC236}">
                  <a16:creationId xmlns="" xmlns:a16="http://schemas.microsoft.com/office/drawing/2014/main" id="{C5198478-C508-432D-8022-2C30A0DF1B2B}"/>
                </a:ext>
              </a:extLst>
            </p:cNvPr>
            <p:cNvCxnSpPr>
              <a:cxnSpLocks/>
              <a:stCxn id="45" idx="0"/>
              <a:endCxn id="44" idx="2"/>
            </p:cNvCxnSpPr>
            <p:nvPr/>
          </p:nvCxnSpPr>
          <p:spPr bwMode="gray">
            <a:xfrm flipV="1">
              <a:off x="9248125" y="2178429"/>
              <a:ext cx="0" cy="192557"/>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pic>
          <p:nvPicPr>
            <p:cNvPr id="47" name="图片 48">
              <a:extLst>
                <a:ext uri="{FF2B5EF4-FFF2-40B4-BE49-F238E27FC236}">
                  <a16:creationId xmlns="" xmlns:a16="http://schemas.microsoft.com/office/drawing/2014/main" id="{C8B230F4-E099-4891-BA69-4E9077F31EC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4621920" y="4564949"/>
              <a:ext cx="378863" cy="310667"/>
            </a:xfrm>
            <a:prstGeom prst="rect">
              <a:avLst/>
            </a:prstGeom>
          </p:spPr>
        </p:pic>
        <p:pic>
          <p:nvPicPr>
            <p:cNvPr id="48" name="图片 48">
              <a:extLst>
                <a:ext uri="{FF2B5EF4-FFF2-40B4-BE49-F238E27FC236}">
                  <a16:creationId xmlns="" xmlns:a16="http://schemas.microsoft.com/office/drawing/2014/main" id="{7A69B5FB-25E8-467A-8C75-4FF0675E42F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5206071" y="4564948"/>
              <a:ext cx="378863" cy="310667"/>
            </a:xfrm>
            <a:prstGeom prst="rect">
              <a:avLst/>
            </a:prstGeom>
          </p:spPr>
        </p:pic>
        <p:cxnSp>
          <p:nvCxnSpPr>
            <p:cNvPr id="49" name="Straight Connector 48">
              <a:extLst>
                <a:ext uri="{FF2B5EF4-FFF2-40B4-BE49-F238E27FC236}">
                  <a16:creationId xmlns="" xmlns:a16="http://schemas.microsoft.com/office/drawing/2014/main" id="{DC04F79A-53E1-48E4-9614-2C3B1B980853}"/>
                </a:ext>
              </a:extLst>
            </p:cNvPr>
            <p:cNvCxnSpPr>
              <a:cxnSpLocks/>
              <a:stCxn id="48" idx="1"/>
              <a:endCxn id="47" idx="3"/>
            </p:cNvCxnSpPr>
            <p:nvPr/>
          </p:nvCxnSpPr>
          <p:spPr bwMode="gray">
            <a:xfrm flipH="1">
              <a:off x="5000783" y="4720282"/>
              <a:ext cx="205288" cy="1"/>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pic>
          <p:nvPicPr>
            <p:cNvPr id="54" name="图片 48">
              <a:extLst>
                <a:ext uri="{FF2B5EF4-FFF2-40B4-BE49-F238E27FC236}">
                  <a16:creationId xmlns="" xmlns:a16="http://schemas.microsoft.com/office/drawing/2014/main" id="{AA7D577A-F8E7-433F-BD66-E968925C1E0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6590188" y="4570267"/>
              <a:ext cx="378863" cy="310667"/>
            </a:xfrm>
            <a:prstGeom prst="rect">
              <a:avLst/>
            </a:prstGeom>
          </p:spPr>
        </p:pic>
        <p:pic>
          <p:nvPicPr>
            <p:cNvPr id="55" name="图片 48">
              <a:extLst>
                <a:ext uri="{FF2B5EF4-FFF2-40B4-BE49-F238E27FC236}">
                  <a16:creationId xmlns="" xmlns:a16="http://schemas.microsoft.com/office/drawing/2014/main" id="{96CE0F60-72F6-4F55-8DEF-D16AB60C199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7174339" y="4570266"/>
              <a:ext cx="378863" cy="310667"/>
            </a:xfrm>
            <a:prstGeom prst="rect">
              <a:avLst/>
            </a:prstGeom>
          </p:spPr>
        </p:pic>
        <p:cxnSp>
          <p:nvCxnSpPr>
            <p:cNvPr id="56" name="Straight Connector 55">
              <a:extLst>
                <a:ext uri="{FF2B5EF4-FFF2-40B4-BE49-F238E27FC236}">
                  <a16:creationId xmlns="" xmlns:a16="http://schemas.microsoft.com/office/drawing/2014/main" id="{C11619B3-52BC-4050-9D93-68352F0CCEF3}"/>
                </a:ext>
              </a:extLst>
            </p:cNvPr>
            <p:cNvCxnSpPr>
              <a:cxnSpLocks/>
              <a:stCxn id="55" idx="1"/>
              <a:endCxn id="54" idx="3"/>
            </p:cNvCxnSpPr>
            <p:nvPr/>
          </p:nvCxnSpPr>
          <p:spPr bwMode="gray">
            <a:xfrm flipH="1">
              <a:off x="6969051" y="4725600"/>
              <a:ext cx="205288" cy="1"/>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63" name="圆角矩形 75">
              <a:extLst>
                <a:ext uri="{FF2B5EF4-FFF2-40B4-BE49-F238E27FC236}">
                  <a16:creationId xmlns="" xmlns:a16="http://schemas.microsoft.com/office/drawing/2014/main" id="{E8756001-362E-4B79-9221-D2B99CD03B8F}"/>
                </a:ext>
              </a:extLst>
            </p:cNvPr>
            <p:cNvSpPr/>
            <p:nvPr/>
          </p:nvSpPr>
          <p:spPr bwMode="gray">
            <a:xfrm>
              <a:off x="1073410" y="1485901"/>
              <a:ext cx="1866770" cy="1370363"/>
            </a:xfrm>
            <a:prstGeom prst="roundRect">
              <a:avLst>
                <a:gd name="adj" fmla="val 2420"/>
              </a:avLst>
            </a:prstGeom>
            <a:noFill/>
            <a:ln w="19050" cap="flat" cmpd="sng" algn="ctr">
              <a:solidFill>
                <a:schemeClr val="bg1">
                  <a:lumMod val="50000"/>
                </a:schemeClr>
              </a:solidFill>
              <a:prstDash val="dash"/>
              <a:miter lim="800000"/>
            </a:ln>
            <a:effectLst/>
          </p:spPr>
          <p:txBody>
            <a:bodyPr wrap="square" lIns="108000" tIns="108000" rIns="108000" bIns="108000" rtlCol="0" anchor="t" anchorCtr="0">
              <a:noAutofit/>
            </a:bodyPr>
            <a:lstStyle/>
            <a:p>
              <a:pPr algn="ctr" defTabSz="914400" fontAlgn="ctr">
                <a:lnSpc>
                  <a:spcPts val="1200"/>
                </a:lnSpc>
                <a:defRPr/>
              </a:pPr>
              <a:r>
                <a:rPr lang="en-US" sz="1400" dirty="0">
                  <a:solidFill>
                    <a:prstClr val="black"/>
                  </a:solidFill>
                  <a:latin typeface="Huawei Sans" panose="020C0503030203020204" pitchFamily="34" charset="0"/>
                </a:rPr>
                <a:t>Metro network</a:t>
              </a:r>
              <a:endParaRPr lang="en-US" altLang="zh-CN" sz="1400" kern="0" dirty="0">
                <a:solidFill>
                  <a:prstClr val="black"/>
                </a:solidFill>
                <a:latin typeface="Huawei Sans" panose="020C0503030203020204" pitchFamily="34" charset="0"/>
                <a:cs typeface="Arial" panose="020B0604020202020204" pitchFamily="34" charset="0"/>
                <a:sym typeface="Huawei Sans" panose="020C0503030203020204" pitchFamily="34" charset="0"/>
              </a:endParaRPr>
            </a:p>
          </p:txBody>
        </p:sp>
        <p:sp>
          <p:nvSpPr>
            <p:cNvPr id="64" name="圆角矩形 6">
              <a:extLst>
                <a:ext uri="{FF2B5EF4-FFF2-40B4-BE49-F238E27FC236}">
                  <a16:creationId xmlns="" xmlns:a16="http://schemas.microsoft.com/office/drawing/2014/main" id="{C9EFE93F-B906-463D-8956-D8ACF229E9D0}"/>
                </a:ext>
              </a:extLst>
            </p:cNvPr>
            <p:cNvSpPr/>
            <p:nvPr/>
          </p:nvSpPr>
          <p:spPr bwMode="gray">
            <a:xfrm>
              <a:off x="1183703" y="1770307"/>
              <a:ext cx="1505559" cy="360000"/>
            </a:xfrm>
            <a:prstGeom prst="roundRect">
              <a:avLst/>
            </a:prstGeom>
            <a:solidFill>
              <a:schemeClr val="bg1">
                <a:lumMod val="85000"/>
              </a:schemeClr>
            </a:solidFill>
            <a:ln w="952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0" rIns="0" rtlCol="0" anchor="ctr" anchorCtr="0">
              <a:noAutofit/>
            </a:bodyPr>
            <a:lstStyle/>
            <a:p>
              <a:pPr algn="ctr" fontAlgn="ctr"/>
              <a:r>
                <a:rPr lang="en-US" sz="1200" dirty="0">
                  <a:solidFill>
                    <a:prstClr val="black"/>
                  </a:solidFill>
                  <a:latin typeface="Huawei Sans" panose="020C0503030203020204" pitchFamily="34" charset="0"/>
                </a:rPr>
                <a:t>Software development center</a:t>
              </a:r>
            </a:p>
          </p:txBody>
        </p:sp>
        <p:sp>
          <p:nvSpPr>
            <p:cNvPr id="65" name="圆角矩形 6">
              <a:extLst>
                <a:ext uri="{FF2B5EF4-FFF2-40B4-BE49-F238E27FC236}">
                  <a16:creationId xmlns="" xmlns:a16="http://schemas.microsoft.com/office/drawing/2014/main" id="{388726F0-90A8-4215-ADFB-4BE45C9CB337}"/>
                </a:ext>
              </a:extLst>
            </p:cNvPr>
            <p:cNvSpPr/>
            <p:nvPr/>
          </p:nvSpPr>
          <p:spPr bwMode="gray">
            <a:xfrm>
              <a:off x="1183703" y="2167253"/>
              <a:ext cx="1503584" cy="268915"/>
            </a:xfrm>
            <a:prstGeom prst="roundRect">
              <a:avLst/>
            </a:prstGeom>
            <a:solidFill>
              <a:schemeClr val="bg1">
                <a:lumMod val="85000"/>
              </a:schemeClr>
            </a:solidFill>
            <a:ln w="952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0" rIns="0" rtlCol="0" anchor="ctr" anchorCtr="0">
              <a:noAutofit/>
            </a:bodyPr>
            <a:lstStyle/>
            <a:p>
              <a:pPr algn="ctr" fontAlgn="ctr"/>
              <a:r>
                <a:rPr lang="en-US" sz="1200" dirty="0">
                  <a:solidFill>
                    <a:prstClr val="black"/>
                  </a:solidFill>
                  <a:latin typeface="Huawei Sans" panose="020C0503030203020204" pitchFamily="34" charset="0"/>
                </a:rPr>
                <a:t>Affiliates</a:t>
              </a:r>
            </a:p>
          </p:txBody>
        </p:sp>
        <p:sp>
          <p:nvSpPr>
            <p:cNvPr id="66" name="圆角矩形 6">
              <a:extLst>
                <a:ext uri="{FF2B5EF4-FFF2-40B4-BE49-F238E27FC236}">
                  <a16:creationId xmlns="" xmlns:a16="http://schemas.microsoft.com/office/drawing/2014/main" id="{ED9A0954-C8CD-4E3F-AAD2-569EF1505299}"/>
                </a:ext>
              </a:extLst>
            </p:cNvPr>
            <p:cNvSpPr/>
            <p:nvPr/>
          </p:nvSpPr>
          <p:spPr bwMode="gray">
            <a:xfrm>
              <a:off x="1183703" y="2458487"/>
              <a:ext cx="1506743" cy="359775"/>
            </a:xfrm>
            <a:prstGeom prst="roundRect">
              <a:avLst/>
            </a:prstGeom>
            <a:solidFill>
              <a:schemeClr val="bg1">
                <a:lumMod val="85000"/>
              </a:schemeClr>
            </a:solidFill>
            <a:ln w="952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0" rIns="0" rtlCol="0" anchor="ctr" anchorCtr="0">
              <a:noAutofit/>
            </a:bodyPr>
            <a:lstStyle/>
            <a:p>
              <a:pPr algn="ctr" fontAlgn="ctr"/>
              <a:r>
                <a:rPr lang="en-US" sz="1200" dirty="0">
                  <a:solidFill>
                    <a:prstClr val="black"/>
                  </a:solidFill>
                  <a:latin typeface="Huawei Sans" panose="020C0503030203020204" pitchFamily="34" charset="0"/>
                </a:rPr>
                <a:t>Intra-city organizations</a:t>
              </a:r>
            </a:p>
          </p:txBody>
        </p:sp>
        <p:sp>
          <p:nvSpPr>
            <p:cNvPr id="67" name="圆角矩形 75">
              <a:extLst>
                <a:ext uri="{FF2B5EF4-FFF2-40B4-BE49-F238E27FC236}">
                  <a16:creationId xmlns="" xmlns:a16="http://schemas.microsoft.com/office/drawing/2014/main" id="{F5ACFE1D-956A-442E-A589-8D2CFBE8CD24}"/>
                </a:ext>
              </a:extLst>
            </p:cNvPr>
            <p:cNvSpPr/>
            <p:nvPr/>
          </p:nvSpPr>
          <p:spPr bwMode="gray">
            <a:xfrm>
              <a:off x="1083950" y="2913478"/>
              <a:ext cx="1856230" cy="1279470"/>
            </a:xfrm>
            <a:prstGeom prst="roundRect">
              <a:avLst>
                <a:gd name="adj" fmla="val 2420"/>
              </a:avLst>
            </a:prstGeom>
            <a:noFill/>
            <a:ln w="19050" cap="flat" cmpd="sng" algn="ctr">
              <a:solidFill>
                <a:schemeClr val="bg1">
                  <a:lumMod val="50000"/>
                </a:schemeClr>
              </a:solidFill>
              <a:prstDash val="dash"/>
              <a:miter lim="800000"/>
            </a:ln>
            <a:effectLst/>
          </p:spPr>
          <p:txBody>
            <a:bodyPr wrap="square" lIns="108000" tIns="108000" rIns="108000" bIns="108000" rtlCol="0" anchor="t" anchorCtr="0">
              <a:noAutofit/>
            </a:bodyPr>
            <a:lstStyle/>
            <a:p>
              <a:pPr algn="ctr" defTabSz="914400" fontAlgn="ctr">
                <a:lnSpc>
                  <a:spcPts val="1200"/>
                </a:lnSpc>
                <a:defRPr/>
              </a:pPr>
              <a:r>
                <a:rPr lang="en-US" sz="1400" dirty="0">
                  <a:solidFill>
                    <a:prstClr val="black"/>
                  </a:solidFill>
                  <a:latin typeface="Huawei Sans" panose="020C0503030203020204" pitchFamily="34" charset="0"/>
                </a:rPr>
                <a:t>DC1</a:t>
              </a:r>
            </a:p>
          </p:txBody>
        </p:sp>
        <p:sp>
          <p:nvSpPr>
            <p:cNvPr id="71" name="圆角矩形 75">
              <a:extLst>
                <a:ext uri="{FF2B5EF4-FFF2-40B4-BE49-F238E27FC236}">
                  <a16:creationId xmlns="" xmlns:a16="http://schemas.microsoft.com/office/drawing/2014/main" id="{7B5B9B83-8D57-476B-A997-F6F4D2B9A920}"/>
                </a:ext>
              </a:extLst>
            </p:cNvPr>
            <p:cNvSpPr/>
            <p:nvPr/>
          </p:nvSpPr>
          <p:spPr bwMode="gray">
            <a:xfrm>
              <a:off x="9296184" y="1576794"/>
              <a:ext cx="1730504" cy="1279470"/>
            </a:xfrm>
            <a:prstGeom prst="roundRect">
              <a:avLst>
                <a:gd name="adj" fmla="val 2420"/>
              </a:avLst>
            </a:prstGeom>
            <a:noFill/>
            <a:ln w="19050" cap="flat" cmpd="sng" algn="ctr">
              <a:solidFill>
                <a:schemeClr val="bg1">
                  <a:lumMod val="50000"/>
                </a:schemeClr>
              </a:solidFill>
              <a:prstDash val="dash"/>
              <a:miter lim="800000"/>
            </a:ln>
            <a:effectLst/>
          </p:spPr>
          <p:txBody>
            <a:bodyPr wrap="square" lIns="108000" tIns="108000" rIns="108000" bIns="108000" rtlCol="0" anchor="t" anchorCtr="0">
              <a:noAutofit/>
            </a:bodyPr>
            <a:lstStyle/>
            <a:p>
              <a:pPr algn="ctr" defTabSz="914400" fontAlgn="ctr">
                <a:lnSpc>
                  <a:spcPts val="1200"/>
                </a:lnSpc>
                <a:defRPr/>
              </a:pPr>
              <a:r>
                <a:rPr lang="en-US" sz="1400" dirty="0">
                  <a:solidFill>
                    <a:prstClr val="black"/>
                  </a:solidFill>
                  <a:latin typeface="Huawei Sans" panose="020C0503030203020204" pitchFamily="34" charset="0"/>
                </a:rPr>
                <a:t>DC3</a:t>
              </a:r>
            </a:p>
          </p:txBody>
        </p:sp>
        <p:sp>
          <p:nvSpPr>
            <p:cNvPr id="75" name="圆角矩形 75">
              <a:extLst>
                <a:ext uri="{FF2B5EF4-FFF2-40B4-BE49-F238E27FC236}">
                  <a16:creationId xmlns="" xmlns:a16="http://schemas.microsoft.com/office/drawing/2014/main" id="{11E05050-B5A7-4B8E-BF00-0126E08E58B9}"/>
                </a:ext>
              </a:extLst>
            </p:cNvPr>
            <p:cNvSpPr/>
            <p:nvPr/>
          </p:nvSpPr>
          <p:spPr bwMode="gray">
            <a:xfrm>
              <a:off x="9296184" y="2913478"/>
              <a:ext cx="1730504" cy="1279470"/>
            </a:xfrm>
            <a:prstGeom prst="roundRect">
              <a:avLst>
                <a:gd name="adj" fmla="val 2420"/>
              </a:avLst>
            </a:prstGeom>
            <a:noFill/>
            <a:ln w="19050" cap="flat" cmpd="sng" algn="ctr">
              <a:solidFill>
                <a:schemeClr val="bg1">
                  <a:lumMod val="50000"/>
                </a:schemeClr>
              </a:solidFill>
              <a:prstDash val="dash"/>
              <a:miter lim="800000"/>
            </a:ln>
            <a:effectLst/>
          </p:spPr>
          <p:txBody>
            <a:bodyPr wrap="square" lIns="108000" tIns="108000" rIns="108000" bIns="108000" rtlCol="0" anchor="t" anchorCtr="0">
              <a:noAutofit/>
            </a:bodyPr>
            <a:lstStyle/>
            <a:p>
              <a:pPr algn="ctr" defTabSz="914400" fontAlgn="ctr">
                <a:lnSpc>
                  <a:spcPts val="1200"/>
                </a:lnSpc>
                <a:defRPr/>
              </a:pPr>
              <a:r>
                <a:rPr lang="en-US" sz="1400" dirty="0">
                  <a:solidFill>
                    <a:prstClr val="black"/>
                  </a:solidFill>
                  <a:latin typeface="Huawei Sans" panose="020C0503030203020204" pitchFamily="34" charset="0"/>
                </a:rPr>
                <a:t>DC2</a:t>
              </a:r>
            </a:p>
          </p:txBody>
        </p:sp>
        <p:pic>
          <p:nvPicPr>
            <p:cNvPr id="79" name="图片 14" descr="交换机.png">
              <a:extLst>
                <a:ext uri="{FF2B5EF4-FFF2-40B4-BE49-F238E27FC236}">
                  <a16:creationId xmlns="" xmlns:a16="http://schemas.microsoft.com/office/drawing/2014/main" id="{102C5474-80FE-496C-8E74-B26987141A20}"/>
                </a:ext>
              </a:extLst>
            </p:cNvPr>
            <p:cNvPicPr>
              <a:picLocks noChangeAspect="1"/>
            </p:cNvPicPr>
            <p:nvPr/>
          </p:nvPicPr>
          <p:blipFill>
            <a:blip r:embed="rId4" cstate="print"/>
            <a:stretch>
              <a:fillRect/>
            </a:stretch>
          </p:blipFill>
          <p:spPr bwMode="gray">
            <a:xfrm>
              <a:off x="1542281" y="3249850"/>
              <a:ext cx="378070" cy="309329"/>
            </a:xfrm>
            <a:prstGeom prst="rect">
              <a:avLst/>
            </a:prstGeom>
          </p:spPr>
        </p:pic>
        <p:pic>
          <p:nvPicPr>
            <p:cNvPr id="81" name="图片 14" descr="交换机.png">
              <a:extLst>
                <a:ext uri="{FF2B5EF4-FFF2-40B4-BE49-F238E27FC236}">
                  <a16:creationId xmlns="" xmlns:a16="http://schemas.microsoft.com/office/drawing/2014/main" id="{E87080B7-65E8-40A5-BE79-517B4436ABE1}"/>
                </a:ext>
              </a:extLst>
            </p:cNvPr>
            <p:cNvPicPr>
              <a:picLocks noChangeAspect="1"/>
            </p:cNvPicPr>
            <p:nvPr/>
          </p:nvPicPr>
          <p:blipFill>
            <a:blip r:embed="rId4" cstate="print"/>
            <a:stretch>
              <a:fillRect/>
            </a:stretch>
          </p:blipFill>
          <p:spPr bwMode="gray">
            <a:xfrm>
              <a:off x="1542281" y="3752647"/>
              <a:ext cx="378070" cy="309329"/>
            </a:xfrm>
            <a:prstGeom prst="rect">
              <a:avLst/>
            </a:prstGeom>
          </p:spPr>
        </p:pic>
        <p:pic>
          <p:nvPicPr>
            <p:cNvPr id="82" name="图片 140" descr="通用交换机.png">
              <a:extLst>
                <a:ext uri="{FF2B5EF4-FFF2-40B4-BE49-F238E27FC236}">
                  <a16:creationId xmlns="" xmlns:a16="http://schemas.microsoft.com/office/drawing/2014/main" id="{A9624FBE-0448-4E11-BD39-EADA2EECB7AD}"/>
                </a:ext>
              </a:extLst>
            </p:cNvPr>
            <p:cNvPicPr>
              <a:picLocks noChangeAspect="1"/>
            </p:cNvPicPr>
            <p:nvPr/>
          </p:nvPicPr>
          <p:blipFill>
            <a:blip r:embed="rId5" cstate="print"/>
            <a:stretch>
              <a:fillRect/>
            </a:stretch>
          </p:blipFill>
          <p:spPr bwMode="gray">
            <a:xfrm>
              <a:off x="2174861" y="3251219"/>
              <a:ext cx="370573" cy="303197"/>
            </a:xfrm>
            <a:prstGeom prst="rect">
              <a:avLst/>
            </a:prstGeom>
          </p:spPr>
        </p:pic>
        <p:pic>
          <p:nvPicPr>
            <p:cNvPr id="83" name="图片 140" descr="通用交换机.png">
              <a:extLst>
                <a:ext uri="{FF2B5EF4-FFF2-40B4-BE49-F238E27FC236}">
                  <a16:creationId xmlns="" xmlns:a16="http://schemas.microsoft.com/office/drawing/2014/main" id="{B7C75B1A-8CBB-420A-B6C6-94A9DE6E0B8A}"/>
                </a:ext>
              </a:extLst>
            </p:cNvPr>
            <p:cNvPicPr>
              <a:picLocks noChangeAspect="1"/>
            </p:cNvPicPr>
            <p:nvPr/>
          </p:nvPicPr>
          <p:blipFill>
            <a:blip r:embed="rId5" cstate="print"/>
            <a:stretch>
              <a:fillRect/>
            </a:stretch>
          </p:blipFill>
          <p:spPr bwMode="gray">
            <a:xfrm>
              <a:off x="2170178" y="3755518"/>
              <a:ext cx="370573" cy="303197"/>
            </a:xfrm>
            <a:prstGeom prst="rect">
              <a:avLst/>
            </a:prstGeom>
          </p:spPr>
        </p:pic>
        <p:cxnSp>
          <p:nvCxnSpPr>
            <p:cNvPr id="84" name="Straight Connector 83">
              <a:extLst>
                <a:ext uri="{FF2B5EF4-FFF2-40B4-BE49-F238E27FC236}">
                  <a16:creationId xmlns="" xmlns:a16="http://schemas.microsoft.com/office/drawing/2014/main" id="{61E46280-5EFD-44ED-98F1-C2F5AB1F5FBF}"/>
                </a:ext>
              </a:extLst>
            </p:cNvPr>
            <p:cNvCxnSpPr>
              <a:cxnSpLocks/>
              <a:stCxn id="82" idx="1"/>
              <a:endCxn id="79" idx="3"/>
            </p:cNvCxnSpPr>
            <p:nvPr/>
          </p:nvCxnSpPr>
          <p:spPr bwMode="gray">
            <a:xfrm flipH="1">
              <a:off x="1920351" y="3402818"/>
              <a:ext cx="254510" cy="1697"/>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87" name="Straight Connector 86">
              <a:extLst>
                <a:ext uri="{FF2B5EF4-FFF2-40B4-BE49-F238E27FC236}">
                  <a16:creationId xmlns="" xmlns:a16="http://schemas.microsoft.com/office/drawing/2014/main" id="{FECD4378-193A-4C3C-85EF-808E7A5F0A44}"/>
                </a:ext>
              </a:extLst>
            </p:cNvPr>
            <p:cNvCxnSpPr>
              <a:cxnSpLocks/>
              <a:stCxn id="83" idx="1"/>
              <a:endCxn id="81" idx="3"/>
            </p:cNvCxnSpPr>
            <p:nvPr/>
          </p:nvCxnSpPr>
          <p:spPr bwMode="gray">
            <a:xfrm flipH="1">
              <a:off x="1920351" y="3907117"/>
              <a:ext cx="249827" cy="195"/>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0" name="Straight Connector 89">
              <a:extLst>
                <a:ext uri="{FF2B5EF4-FFF2-40B4-BE49-F238E27FC236}">
                  <a16:creationId xmlns="" xmlns:a16="http://schemas.microsoft.com/office/drawing/2014/main" id="{790BC641-D0D9-4960-B30E-A1B1DE6A7149}"/>
                </a:ext>
              </a:extLst>
            </p:cNvPr>
            <p:cNvCxnSpPr>
              <a:cxnSpLocks/>
              <a:stCxn id="83" idx="1"/>
              <a:endCxn id="79" idx="3"/>
            </p:cNvCxnSpPr>
            <p:nvPr/>
          </p:nvCxnSpPr>
          <p:spPr bwMode="gray">
            <a:xfrm flipH="1" flipV="1">
              <a:off x="1920351" y="3404515"/>
              <a:ext cx="249827" cy="502602"/>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3" name="Straight Connector 92">
              <a:extLst>
                <a:ext uri="{FF2B5EF4-FFF2-40B4-BE49-F238E27FC236}">
                  <a16:creationId xmlns="" xmlns:a16="http://schemas.microsoft.com/office/drawing/2014/main" id="{52C2AE8D-2B7A-4DCE-A249-9C2EBC458942}"/>
                </a:ext>
              </a:extLst>
            </p:cNvPr>
            <p:cNvCxnSpPr>
              <a:cxnSpLocks/>
              <a:stCxn id="82" idx="1"/>
              <a:endCxn id="81" idx="3"/>
            </p:cNvCxnSpPr>
            <p:nvPr/>
          </p:nvCxnSpPr>
          <p:spPr bwMode="gray">
            <a:xfrm flipH="1">
              <a:off x="1920351" y="3402818"/>
              <a:ext cx="254510" cy="504494"/>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6" name="Straight Connector 95">
              <a:extLst>
                <a:ext uri="{FF2B5EF4-FFF2-40B4-BE49-F238E27FC236}">
                  <a16:creationId xmlns="" xmlns:a16="http://schemas.microsoft.com/office/drawing/2014/main" id="{AECD9D07-4D41-48BA-B4B6-6174AAB410CC}"/>
                </a:ext>
              </a:extLst>
            </p:cNvPr>
            <p:cNvCxnSpPr>
              <a:cxnSpLocks/>
              <a:stCxn id="82" idx="2"/>
              <a:endCxn id="83" idx="0"/>
            </p:cNvCxnSpPr>
            <p:nvPr/>
          </p:nvCxnSpPr>
          <p:spPr bwMode="gray">
            <a:xfrm flipH="1">
              <a:off x="2355465" y="3554416"/>
              <a:ext cx="4683" cy="201102"/>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pic>
          <p:nvPicPr>
            <p:cNvPr id="105" name="图片 14" descr="交换机.png">
              <a:extLst>
                <a:ext uri="{FF2B5EF4-FFF2-40B4-BE49-F238E27FC236}">
                  <a16:creationId xmlns="" xmlns:a16="http://schemas.microsoft.com/office/drawing/2014/main" id="{F637824F-90DE-4891-8DA9-74265B78A4C6}"/>
                </a:ext>
              </a:extLst>
            </p:cNvPr>
            <p:cNvPicPr>
              <a:picLocks noChangeAspect="1"/>
            </p:cNvPicPr>
            <p:nvPr/>
          </p:nvPicPr>
          <p:blipFill>
            <a:blip r:embed="rId4" cstate="print"/>
            <a:stretch>
              <a:fillRect/>
            </a:stretch>
          </p:blipFill>
          <p:spPr bwMode="gray">
            <a:xfrm>
              <a:off x="10276643" y="3252721"/>
              <a:ext cx="378070" cy="309329"/>
            </a:xfrm>
            <a:prstGeom prst="rect">
              <a:avLst/>
            </a:prstGeom>
          </p:spPr>
        </p:pic>
        <p:pic>
          <p:nvPicPr>
            <p:cNvPr id="106" name="图片 14" descr="交换机.png">
              <a:extLst>
                <a:ext uri="{FF2B5EF4-FFF2-40B4-BE49-F238E27FC236}">
                  <a16:creationId xmlns="" xmlns:a16="http://schemas.microsoft.com/office/drawing/2014/main" id="{233282A1-98B5-49AD-BBF1-E82ED70E74E3}"/>
                </a:ext>
              </a:extLst>
            </p:cNvPr>
            <p:cNvPicPr>
              <a:picLocks noChangeAspect="1"/>
            </p:cNvPicPr>
            <p:nvPr/>
          </p:nvPicPr>
          <p:blipFill>
            <a:blip r:embed="rId4" cstate="print"/>
            <a:stretch>
              <a:fillRect/>
            </a:stretch>
          </p:blipFill>
          <p:spPr bwMode="gray">
            <a:xfrm>
              <a:off x="10276643" y="3755518"/>
              <a:ext cx="378070" cy="309329"/>
            </a:xfrm>
            <a:prstGeom prst="rect">
              <a:avLst/>
            </a:prstGeom>
          </p:spPr>
        </p:pic>
        <p:pic>
          <p:nvPicPr>
            <p:cNvPr id="107" name="图片 140" descr="通用交换机.png">
              <a:extLst>
                <a:ext uri="{FF2B5EF4-FFF2-40B4-BE49-F238E27FC236}">
                  <a16:creationId xmlns="" xmlns:a16="http://schemas.microsoft.com/office/drawing/2014/main" id="{C28D1207-2CCD-4D8B-8A6B-6D5E6C3C3558}"/>
                </a:ext>
              </a:extLst>
            </p:cNvPr>
            <p:cNvPicPr>
              <a:picLocks noChangeAspect="1"/>
            </p:cNvPicPr>
            <p:nvPr/>
          </p:nvPicPr>
          <p:blipFill>
            <a:blip r:embed="rId5" cstate="print"/>
            <a:stretch>
              <a:fillRect/>
            </a:stretch>
          </p:blipFill>
          <p:spPr bwMode="gray">
            <a:xfrm>
              <a:off x="9680498" y="3254090"/>
              <a:ext cx="370573" cy="303197"/>
            </a:xfrm>
            <a:prstGeom prst="rect">
              <a:avLst/>
            </a:prstGeom>
          </p:spPr>
        </p:pic>
        <p:pic>
          <p:nvPicPr>
            <p:cNvPr id="108" name="图片 140" descr="通用交换机.png">
              <a:extLst>
                <a:ext uri="{FF2B5EF4-FFF2-40B4-BE49-F238E27FC236}">
                  <a16:creationId xmlns="" xmlns:a16="http://schemas.microsoft.com/office/drawing/2014/main" id="{5048CD63-8BCF-4F08-A0F4-BB12C4E7F090}"/>
                </a:ext>
              </a:extLst>
            </p:cNvPr>
            <p:cNvPicPr>
              <a:picLocks noChangeAspect="1"/>
            </p:cNvPicPr>
            <p:nvPr/>
          </p:nvPicPr>
          <p:blipFill>
            <a:blip r:embed="rId5" cstate="print"/>
            <a:stretch>
              <a:fillRect/>
            </a:stretch>
          </p:blipFill>
          <p:spPr bwMode="gray">
            <a:xfrm>
              <a:off x="9675815" y="3758389"/>
              <a:ext cx="370573" cy="303197"/>
            </a:xfrm>
            <a:prstGeom prst="rect">
              <a:avLst/>
            </a:prstGeom>
          </p:spPr>
        </p:pic>
        <p:cxnSp>
          <p:nvCxnSpPr>
            <p:cNvPr id="109" name="Straight Connector 108">
              <a:extLst>
                <a:ext uri="{FF2B5EF4-FFF2-40B4-BE49-F238E27FC236}">
                  <a16:creationId xmlns="" xmlns:a16="http://schemas.microsoft.com/office/drawing/2014/main" id="{3977DC93-3245-45AA-8E1E-36890F5D3BB2}"/>
                </a:ext>
              </a:extLst>
            </p:cNvPr>
            <p:cNvCxnSpPr>
              <a:cxnSpLocks/>
              <a:stCxn id="107" idx="3"/>
              <a:endCxn id="105" idx="1"/>
            </p:cNvCxnSpPr>
            <p:nvPr/>
          </p:nvCxnSpPr>
          <p:spPr bwMode="gray">
            <a:xfrm>
              <a:off x="10051071" y="3405689"/>
              <a:ext cx="225572" cy="1697"/>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10" name="Straight Connector 109">
              <a:extLst>
                <a:ext uri="{FF2B5EF4-FFF2-40B4-BE49-F238E27FC236}">
                  <a16:creationId xmlns="" xmlns:a16="http://schemas.microsoft.com/office/drawing/2014/main" id="{19DD9949-AC54-4C2B-B981-C16281296AD3}"/>
                </a:ext>
              </a:extLst>
            </p:cNvPr>
            <p:cNvCxnSpPr>
              <a:cxnSpLocks/>
              <a:stCxn id="108" idx="3"/>
              <a:endCxn id="106" idx="1"/>
            </p:cNvCxnSpPr>
            <p:nvPr/>
          </p:nvCxnSpPr>
          <p:spPr bwMode="gray">
            <a:xfrm>
              <a:off x="10046388" y="3909988"/>
              <a:ext cx="230255" cy="195"/>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11" name="Straight Connector 110">
              <a:extLst>
                <a:ext uri="{FF2B5EF4-FFF2-40B4-BE49-F238E27FC236}">
                  <a16:creationId xmlns="" xmlns:a16="http://schemas.microsoft.com/office/drawing/2014/main" id="{81BCF7EC-BEC7-4109-84CF-179E39BF68F7}"/>
                </a:ext>
              </a:extLst>
            </p:cNvPr>
            <p:cNvCxnSpPr>
              <a:cxnSpLocks/>
              <a:stCxn id="108" idx="3"/>
              <a:endCxn id="105" idx="1"/>
            </p:cNvCxnSpPr>
            <p:nvPr/>
          </p:nvCxnSpPr>
          <p:spPr bwMode="gray">
            <a:xfrm flipV="1">
              <a:off x="10046388" y="3407386"/>
              <a:ext cx="230255" cy="502602"/>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12" name="Straight Connector 111">
              <a:extLst>
                <a:ext uri="{FF2B5EF4-FFF2-40B4-BE49-F238E27FC236}">
                  <a16:creationId xmlns="" xmlns:a16="http://schemas.microsoft.com/office/drawing/2014/main" id="{01302666-2E1E-4B94-8201-2441BC798DF8}"/>
                </a:ext>
              </a:extLst>
            </p:cNvPr>
            <p:cNvCxnSpPr>
              <a:cxnSpLocks/>
              <a:stCxn id="107" idx="3"/>
              <a:endCxn id="106" idx="1"/>
            </p:cNvCxnSpPr>
            <p:nvPr/>
          </p:nvCxnSpPr>
          <p:spPr bwMode="gray">
            <a:xfrm>
              <a:off x="10051071" y="3405689"/>
              <a:ext cx="225572" cy="504494"/>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13" name="Straight Connector 112">
              <a:extLst>
                <a:ext uri="{FF2B5EF4-FFF2-40B4-BE49-F238E27FC236}">
                  <a16:creationId xmlns="" xmlns:a16="http://schemas.microsoft.com/office/drawing/2014/main" id="{CC5CC569-D652-42D4-AFD7-21E123971A01}"/>
                </a:ext>
              </a:extLst>
            </p:cNvPr>
            <p:cNvCxnSpPr>
              <a:cxnSpLocks/>
              <a:stCxn id="107" idx="2"/>
              <a:endCxn id="108" idx="0"/>
            </p:cNvCxnSpPr>
            <p:nvPr/>
          </p:nvCxnSpPr>
          <p:spPr bwMode="gray">
            <a:xfrm flipH="1">
              <a:off x="9861102" y="3557287"/>
              <a:ext cx="4683" cy="201102"/>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pic>
          <p:nvPicPr>
            <p:cNvPr id="128" name="图片 14" descr="交换机.png">
              <a:extLst>
                <a:ext uri="{FF2B5EF4-FFF2-40B4-BE49-F238E27FC236}">
                  <a16:creationId xmlns="" xmlns:a16="http://schemas.microsoft.com/office/drawing/2014/main" id="{F326A2E5-99E5-4A23-BBAF-55770F957D07}"/>
                </a:ext>
              </a:extLst>
            </p:cNvPr>
            <p:cNvPicPr>
              <a:picLocks noChangeAspect="1"/>
            </p:cNvPicPr>
            <p:nvPr/>
          </p:nvPicPr>
          <p:blipFill>
            <a:blip r:embed="rId4" cstate="print"/>
            <a:stretch>
              <a:fillRect/>
            </a:stretch>
          </p:blipFill>
          <p:spPr bwMode="gray">
            <a:xfrm>
              <a:off x="10276622" y="1952819"/>
              <a:ext cx="378070" cy="309329"/>
            </a:xfrm>
            <a:prstGeom prst="rect">
              <a:avLst/>
            </a:prstGeom>
          </p:spPr>
        </p:pic>
        <p:pic>
          <p:nvPicPr>
            <p:cNvPr id="129" name="图片 14" descr="交换机.png">
              <a:extLst>
                <a:ext uri="{FF2B5EF4-FFF2-40B4-BE49-F238E27FC236}">
                  <a16:creationId xmlns="" xmlns:a16="http://schemas.microsoft.com/office/drawing/2014/main" id="{21C7C595-5EC2-4482-B20B-CB0B9A034E22}"/>
                </a:ext>
              </a:extLst>
            </p:cNvPr>
            <p:cNvPicPr>
              <a:picLocks noChangeAspect="1"/>
            </p:cNvPicPr>
            <p:nvPr/>
          </p:nvPicPr>
          <p:blipFill>
            <a:blip r:embed="rId4" cstate="print"/>
            <a:stretch>
              <a:fillRect/>
            </a:stretch>
          </p:blipFill>
          <p:spPr bwMode="gray">
            <a:xfrm>
              <a:off x="10276622" y="2455616"/>
              <a:ext cx="378070" cy="309329"/>
            </a:xfrm>
            <a:prstGeom prst="rect">
              <a:avLst/>
            </a:prstGeom>
          </p:spPr>
        </p:pic>
        <p:pic>
          <p:nvPicPr>
            <p:cNvPr id="130" name="图片 140" descr="通用交换机.png">
              <a:extLst>
                <a:ext uri="{FF2B5EF4-FFF2-40B4-BE49-F238E27FC236}">
                  <a16:creationId xmlns="" xmlns:a16="http://schemas.microsoft.com/office/drawing/2014/main" id="{A602E9B7-31E9-4323-832B-E51CFF65EED3}"/>
                </a:ext>
              </a:extLst>
            </p:cNvPr>
            <p:cNvPicPr>
              <a:picLocks noChangeAspect="1"/>
            </p:cNvPicPr>
            <p:nvPr/>
          </p:nvPicPr>
          <p:blipFill>
            <a:blip r:embed="rId5" cstate="print"/>
            <a:stretch>
              <a:fillRect/>
            </a:stretch>
          </p:blipFill>
          <p:spPr bwMode="gray">
            <a:xfrm>
              <a:off x="9680477" y="1954188"/>
              <a:ext cx="370573" cy="303197"/>
            </a:xfrm>
            <a:prstGeom prst="rect">
              <a:avLst/>
            </a:prstGeom>
          </p:spPr>
        </p:pic>
        <p:pic>
          <p:nvPicPr>
            <p:cNvPr id="131" name="图片 140" descr="通用交换机.png">
              <a:extLst>
                <a:ext uri="{FF2B5EF4-FFF2-40B4-BE49-F238E27FC236}">
                  <a16:creationId xmlns="" xmlns:a16="http://schemas.microsoft.com/office/drawing/2014/main" id="{3C886B9B-A79D-40F8-870B-9D04060FA6ED}"/>
                </a:ext>
              </a:extLst>
            </p:cNvPr>
            <p:cNvPicPr>
              <a:picLocks noChangeAspect="1"/>
            </p:cNvPicPr>
            <p:nvPr/>
          </p:nvPicPr>
          <p:blipFill>
            <a:blip r:embed="rId5" cstate="print"/>
            <a:stretch>
              <a:fillRect/>
            </a:stretch>
          </p:blipFill>
          <p:spPr bwMode="gray">
            <a:xfrm>
              <a:off x="9675794" y="2458487"/>
              <a:ext cx="370573" cy="303197"/>
            </a:xfrm>
            <a:prstGeom prst="rect">
              <a:avLst/>
            </a:prstGeom>
          </p:spPr>
        </p:pic>
        <p:cxnSp>
          <p:nvCxnSpPr>
            <p:cNvPr id="132" name="Straight Connector 131">
              <a:extLst>
                <a:ext uri="{FF2B5EF4-FFF2-40B4-BE49-F238E27FC236}">
                  <a16:creationId xmlns="" xmlns:a16="http://schemas.microsoft.com/office/drawing/2014/main" id="{5A9ABBA6-8C33-4620-A745-A267D667801C}"/>
                </a:ext>
              </a:extLst>
            </p:cNvPr>
            <p:cNvCxnSpPr>
              <a:cxnSpLocks/>
              <a:stCxn id="130" idx="3"/>
              <a:endCxn id="128" idx="1"/>
            </p:cNvCxnSpPr>
            <p:nvPr/>
          </p:nvCxnSpPr>
          <p:spPr bwMode="gray">
            <a:xfrm>
              <a:off x="10051050" y="2105787"/>
              <a:ext cx="225572" cy="1697"/>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33" name="Straight Connector 132">
              <a:extLst>
                <a:ext uri="{FF2B5EF4-FFF2-40B4-BE49-F238E27FC236}">
                  <a16:creationId xmlns="" xmlns:a16="http://schemas.microsoft.com/office/drawing/2014/main" id="{D806B938-A490-4AC5-BAC9-721A734FC24D}"/>
                </a:ext>
              </a:extLst>
            </p:cNvPr>
            <p:cNvCxnSpPr>
              <a:cxnSpLocks/>
              <a:stCxn id="131" idx="3"/>
              <a:endCxn id="129" idx="1"/>
            </p:cNvCxnSpPr>
            <p:nvPr/>
          </p:nvCxnSpPr>
          <p:spPr bwMode="gray">
            <a:xfrm>
              <a:off x="10046367" y="2610086"/>
              <a:ext cx="230255" cy="195"/>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34" name="Straight Connector 133">
              <a:extLst>
                <a:ext uri="{FF2B5EF4-FFF2-40B4-BE49-F238E27FC236}">
                  <a16:creationId xmlns="" xmlns:a16="http://schemas.microsoft.com/office/drawing/2014/main" id="{D0AEE941-E6AD-40A1-AD09-0C7D5034EDA2}"/>
                </a:ext>
              </a:extLst>
            </p:cNvPr>
            <p:cNvCxnSpPr>
              <a:cxnSpLocks/>
              <a:stCxn id="131" idx="3"/>
              <a:endCxn id="128" idx="1"/>
            </p:cNvCxnSpPr>
            <p:nvPr/>
          </p:nvCxnSpPr>
          <p:spPr bwMode="gray">
            <a:xfrm flipV="1">
              <a:off x="10046367" y="2107484"/>
              <a:ext cx="230255" cy="502602"/>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35" name="Straight Connector 134">
              <a:extLst>
                <a:ext uri="{FF2B5EF4-FFF2-40B4-BE49-F238E27FC236}">
                  <a16:creationId xmlns="" xmlns:a16="http://schemas.microsoft.com/office/drawing/2014/main" id="{ECD2E4EB-8367-45CE-8796-ADD94887103A}"/>
                </a:ext>
              </a:extLst>
            </p:cNvPr>
            <p:cNvCxnSpPr>
              <a:cxnSpLocks/>
              <a:stCxn id="130" idx="3"/>
              <a:endCxn id="129" idx="1"/>
            </p:cNvCxnSpPr>
            <p:nvPr/>
          </p:nvCxnSpPr>
          <p:spPr bwMode="gray">
            <a:xfrm>
              <a:off x="10051050" y="2105787"/>
              <a:ext cx="225572" cy="504494"/>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36" name="Straight Connector 135">
              <a:extLst>
                <a:ext uri="{FF2B5EF4-FFF2-40B4-BE49-F238E27FC236}">
                  <a16:creationId xmlns="" xmlns:a16="http://schemas.microsoft.com/office/drawing/2014/main" id="{1CCFFFED-0E22-47D7-90DB-9307921FDFA7}"/>
                </a:ext>
              </a:extLst>
            </p:cNvPr>
            <p:cNvCxnSpPr>
              <a:cxnSpLocks/>
              <a:stCxn id="130" idx="2"/>
              <a:endCxn id="131" idx="0"/>
            </p:cNvCxnSpPr>
            <p:nvPr/>
          </p:nvCxnSpPr>
          <p:spPr bwMode="gray">
            <a:xfrm flipH="1">
              <a:off x="9861081" y="2257385"/>
              <a:ext cx="4683" cy="201102"/>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43" name="Arrow: Left-Right 142">
              <a:extLst>
                <a:ext uri="{FF2B5EF4-FFF2-40B4-BE49-F238E27FC236}">
                  <a16:creationId xmlns="" xmlns:a16="http://schemas.microsoft.com/office/drawing/2014/main" id="{8B386D44-488D-49B3-9E03-350F7D3DAF88}"/>
                </a:ext>
              </a:extLst>
            </p:cNvPr>
            <p:cNvSpPr/>
            <p:nvPr/>
          </p:nvSpPr>
          <p:spPr bwMode="gray">
            <a:xfrm>
              <a:off x="3170626" y="2174132"/>
              <a:ext cx="598487" cy="237243"/>
            </a:xfrm>
            <a:prstGeom prst="leftRightArrow">
              <a:avLst/>
            </a:prstGeom>
            <a:solidFill>
              <a:srgbClr val="FDE397"/>
            </a:solidFill>
            <a:ln>
              <a:solidFill>
                <a:srgbClr val="F28944"/>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solidFill>
                  <a:prstClr val="white"/>
                </a:solidFill>
                <a:latin typeface="Huawei Sans" panose="020C0503030203020204" pitchFamily="34" charset="0"/>
              </a:endParaRPr>
            </a:p>
          </p:txBody>
        </p:sp>
        <p:sp>
          <p:nvSpPr>
            <p:cNvPr id="144" name="Arrow: Left-Right 143">
              <a:extLst>
                <a:ext uri="{FF2B5EF4-FFF2-40B4-BE49-F238E27FC236}">
                  <a16:creationId xmlns="" xmlns:a16="http://schemas.microsoft.com/office/drawing/2014/main" id="{E13A5E6E-028B-4DEF-ABE0-1E4F7B895F61}"/>
                </a:ext>
              </a:extLst>
            </p:cNvPr>
            <p:cNvSpPr/>
            <p:nvPr/>
          </p:nvSpPr>
          <p:spPr bwMode="gray">
            <a:xfrm>
              <a:off x="3187494" y="3369030"/>
              <a:ext cx="598487" cy="237243"/>
            </a:xfrm>
            <a:prstGeom prst="leftRightArrow">
              <a:avLst/>
            </a:prstGeom>
            <a:solidFill>
              <a:srgbClr val="FDE397"/>
            </a:solidFill>
            <a:ln>
              <a:solidFill>
                <a:srgbClr val="F28944"/>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solidFill>
                  <a:prstClr val="white"/>
                </a:solidFill>
                <a:latin typeface="Huawei Sans" panose="020C0503030203020204" pitchFamily="34" charset="0"/>
              </a:endParaRPr>
            </a:p>
          </p:txBody>
        </p:sp>
        <p:sp>
          <p:nvSpPr>
            <p:cNvPr id="145" name="Arrow: Left-Right 144">
              <a:extLst>
                <a:ext uri="{FF2B5EF4-FFF2-40B4-BE49-F238E27FC236}">
                  <a16:creationId xmlns="" xmlns:a16="http://schemas.microsoft.com/office/drawing/2014/main" id="{D478A802-F031-45F0-8B97-12A3C7363333}"/>
                </a:ext>
              </a:extLst>
            </p:cNvPr>
            <p:cNvSpPr/>
            <p:nvPr/>
          </p:nvSpPr>
          <p:spPr bwMode="gray">
            <a:xfrm>
              <a:off x="8463393" y="2139026"/>
              <a:ext cx="598487" cy="237243"/>
            </a:xfrm>
            <a:prstGeom prst="leftRightArrow">
              <a:avLst/>
            </a:prstGeom>
            <a:solidFill>
              <a:srgbClr val="FDE397"/>
            </a:solidFill>
            <a:ln>
              <a:solidFill>
                <a:srgbClr val="F28944"/>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solidFill>
                  <a:prstClr val="white"/>
                </a:solidFill>
                <a:latin typeface="Huawei Sans" panose="020C0503030203020204" pitchFamily="34" charset="0"/>
              </a:endParaRPr>
            </a:p>
          </p:txBody>
        </p:sp>
        <p:sp>
          <p:nvSpPr>
            <p:cNvPr id="146" name="Arrow: Left-Right 145">
              <a:extLst>
                <a:ext uri="{FF2B5EF4-FFF2-40B4-BE49-F238E27FC236}">
                  <a16:creationId xmlns="" xmlns:a16="http://schemas.microsoft.com/office/drawing/2014/main" id="{A7B03611-8DAE-47AA-8B9C-027679AAD638}"/>
                </a:ext>
              </a:extLst>
            </p:cNvPr>
            <p:cNvSpPr/>
            <p:nvPr/>
          </p:nvSpPr>
          <p:spPr bwMode="gray">
            <a:xfrm>
              <a:off x="8470043" y="3371793"/>
              <a:ext cx="598487" cy="237243"/>
            </a:xfrm>
            <a:prstGeom prst="leftRightArrow">
              <a:avLst/>
            </a:prstGeom>
            <a:solidFill>
              <a:srgbClr val="FDE397"/>
            </a:solidFill>
            <a:ln>
              <a:solidFill>
                <a:srgbClr val="F28944"/>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solidFill>
                  <a:prstClr val="white"/>
                </a:solidFill>
                <a:latin typeface="Huawei Sans" panose="020C0503030203020204" pitchFamily="34" charset="0"/>
              </a:endParaRPr>
            </a:p>
          </p:txBody>
        </p:sp>
        <p:sp>
          <p:nvSpPr>
            <p:cNvPr id="147" name="圆角矩形 75">
              <a:extLst>
                <a:ext uri="{FF2B5EF4-FFF2-40B4-BE49-F238E27FC236}">
                  <a16:creationId xmlns="" xmlns:a16="http://schemas.microsoft.com/office/drawing/2014/main" id="{C8A3D19A-B168-4EAF-ABF3-1BBCFF2BE736}"/>
                </a:ext>
              </a:extLst>
            </p:cNvPr>
            <p:cNvSpPr/>
            <p:nvPr/>
          </p:nvSpPr>
          <p:spPr bwMode="gray">
            <a:xfrm>
              <a:off x="6202086" y="4810771"/>
              <a:ext cx="1730504" cy="1279470"/>
            </a:xfrm>
            <a:prstGeom prst="roundRect">
              <a:avLst>
                <a:gd name="adj" fmla="val 2420"/>
              </a:avLst>
            </a:prstGeom>
            <a:noFill/>
            <a:ln w="19050" cap="flat" cmpd="sng" algn="ctr">
              <a:solidFill>
                <a:schemeClr val="bg1">
                  <a:lumMod val="50000"/>
                </a:schemeClr>
              </a:solidFill>
              <a:prstDash val="dash"/>
              <a:miter lim="800000"/>
            </a:ln>
            <a:effectLst/>
          </p:spPr>
          <p:txBody>
            <a:bodyPr wrap="square" lIns="108000" tIns="108000" rIns="108000" bIns="108000" rtlCol="0" anchor="t" anchorCtr="0">
              <a:noAutofit/>
            </a:bodyPr>
            <a:lstStyle/>
            <a:p>
              <a:pPr algn="ctr" defTabSz="914400" fontAlgn="ctr">
                <a:lnSpc>
                  <a:spcPts val="1200"/>
                </a:lnSpc>
                <a:defRPr/>
              </a:pPr>
              <a:r>
                <a:rPr lang="en-US" sz="1400" dirty="0">
                  <a:solidFill>
                    <a:prstClr val="black"/>
                  </a:solidFill>
                  <a:latin typeface="Huawei Sans" panose="020C0503030203020204" pitchFamily="34" charset="0"/>
                </a:rPr>
                <a:t>New DC</a:t>
              </a:r>
              <a:endParaRPr lang="en-US" altLang="zh-CN" sz="1400" kern="0" dirty="0">
                <a:solidFill>
                  <a:prstClr val="black"/>
                </a:solidFill>
                <a:latin typeface="Huawei Sans" panose="020C0503030203020204" pitchFamily="34" charset="0"/>
                <a:cs typeface="Arial" panose="020B0604020202020204" pitchFamily="34" charset="0"/>
                <a:sym typeface="Huawei Sans" panose="020C0503030203020204" pitchFamily="34" charset="0"/>
              </a:endParaRPr>
            </a:p>
          </p:txBody>
        </p:sp>
        <p:pic>
          <p:nvPicPr>
            <p:cNvPr id="148" name="图片 14" descr="交换机.png">
              <a:extLst>
                <a:ext uri="{FF2B5EF4-FFF2-40B4-BE49-F238E27FC236}">
                  <a16:creationId xmlns="" xmlns:a16="http://schemas.microsoft.com/office/drawing/2014/main" id="{FE46876D-F30A-4977-9CCB-2AC8896850F8}"/>
                </a:ext>
              </a:extLst>
            </p:cNvPr>
            <p:cNvPicPr>
              <a:picLocks noChangeAspect="1"/>
            </p:cNvPicPr>
            <p:nvPr/>
          </p:nvPicPr>
          <p:blipFill>
            <a:blip r:embed="rId4" cstate="print"/>
            <a:stretch>
              <a:fillRect/>
            </a:stretch>
          </p:blipFill>
          <p:spPr bwMode="gray">
            <a:xfrm>
              <a:off x="7199041" y="5722102"/>
              <a:ext cx="378070" cy="309329"/>
            </a:xfrm>
            <a:prstGeom prst="rect">
              <a:avLst/>
            </a:prstGeom>
          </p:spPr>
        </p:pic>
        <p:pic>
          <p:nvPicPr>
            <p:cNvPr id="149" name="图片 14" descr="交换机.png">
              <a:extLst>
                <a:ext uri="{FF2B5EF4-FFF2-40B4-BE49-F238E27FC236}">
                  <a16:creationId xmlns="" xmlns:a16="http://schemas.microsoft.com/office/drawing/2014/main" id="{EC0EB737-3828-4120-852A-1ABCC512D497}"/>
                </a:ext>
              </a:extLst>
            </p:cNvPr>
            <p:cNvPicPr>
              <a:picLocks noChangeAspect="1"/>
            </p:cNvPicPr>
            <p:nvPr/>
          </p:nvPicPr>
          <p:blipFill>
            <a:blip r:embed="rId4" cstate="print"/>
            <a:stretch>
              <a:fillRect/>
            </a:stretch>
          </p:blipFill>
          <p:spPr bwMode="gray">
            <a:xfrm>
              <a:off x="6569369" y="5725843"/>
              <a:ext cx="378070" cy="309329"/>
            </a:xfrm>
            <a:prstGeom prst="rect">
              <a:avLst/>
            </a:prstGeom>
          </p:spPr>
        </p:pic>
        <p:pic>
          <p:nvPicPr>
            <p:cNvPr id="150" name="图片 140" descr="通用交换机.png">
              <a:extLst>
                <a:ext uri="{FF2B5EF4-FFF2-40B4-BE49-F238E27FC236}">
                  <a16:creationId xmlns="" xmlns:a16="http://schemas.microsoft.com/office/drawing/2014/main" id="{2F00C635-039C-4182-A7D7-B4FCEA4912F8}"/>
                </a:ext>
              </a:extLst>
            </p:cNvPr>
            <p:cNvPicPr>
              <a:picLocks noChangeAspect="1"/>
            </p:cNvPicPr>
            <p:nvPr/>
          </p:nvPicPr>
          <p:blipFill>
            <a:blip r:embed="rId5" cstate="print"/>
            <a:stretch>
              <a:fillRect/>
            </a:stretch>
          </p:blipFill>
          <p:spPr bwMode="gray">
            <a:xfrm>
              <a:off x="6572103" y="5175516"/>
              <a:ext cx="370573" cy="303197"/>
            </a:xfrm>
            <a:prstGeom prst="rect">
              <a:avLst/>
            </a:prstGeom>
          </p:spPr>
        </p:pic>
        <p:pic>
          <p:nvPicPr>
            <p:cNvPr id="151" name="图片 140" descr="通用交换机.png">
              <a:extLst>
                <a:ext uri="{FF2B5EF4-FFF2-40B4-BE49-F238E27FC236}">
                  <a16:creationId xmlns="" xmlns:a16="http://schemas.microsoft.com/office/drawing/2014/main" id="{F3D98F7E-A2D8-449E-AA2C-67DEAC672881}"/>
                </a:ext>
              </a:extLst>
            </p:cNvPr>
            <p:cNvPicPr>
              <a:picLocks noChangeAspect="1"/>
            </p:cNvPicPr>
            <p:nvPr/>
          </p:nvPicPr>
          <p:blipFill>
            <a:blip r:embed="rId5" cstate="print"/>
            <a:stretch>
              <a:fillRect/>
            </a:stretch>
          </p:blipFill>
          <p:spPr bwMode="gray">
            <a:xfrm>
              <a:off x="7201775" y="5171796"/>
              <a:ext cx="370573" cy="303197"/>
            </a:xfrm>
            <a:prstGeom prst="rect">
              <a:avLst/>
            </a:prstGeom>
          </p:spPr>
        </p:pic>
        <p:cxnSp>
          <p:nvCxnSpPr>
            <p:cNvPr id="152" name="Straight Connector 151">
              <a:extLst>
                <a:ext uri="{FF2B5EF4-FFF2-40B4-BE49-F238E27FC236}">
                  <a16:creationId xmlns="" xmlns:a16="http://schemas.microsoft.com/office/drawing/2014/main" id="{1C5C938D-F215-4F9B-A8FE-1A86E9901B32}"/>
                </a:ext>
              </a:extLst>
            </p:cNvPr>
            <p:cNvCxnSpPr>
              <a:cxnSpLocks/>
              <a:stCxn id="150" idx="2"/>
              <a:endCxn id="148" idx="0"/>
            </p:cNvCxnSpPr>
            <p:nvPr/>
          </p:nvCxnSpPr>
          <p:spPr bwMode="gray">
            <a:xfrm>
              <a:off x="6757390" y="5478713"/>
              <a:ext cx="630686" cy="243389"/>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53" name="Straight Connector 152">
              <a:extLst>
                <a:ext uri="{FF2B5EF4-FFF2-40B4-BE49-F238E27FC236}">
                  <a16:creationId xmlns="" xmlns:a16="http://schemas.microsoft.com/office/drawing/2014/main" id="{931C8C2E-2DF1-4950-875B-6D1FA4F8C94C}"/>
                </a:ext>
              </a:extLst>
            </p:cNvPr>
            <p:cNvCxnSpPr>
              <a:cxnSpLocks/>
              <a:stCxn id="151" idx="2"/>
              <a:endCxn id="149" idx="0"/>
            </p:cNvCxnSpPr>
            <p:nvPr/>
          </p:nvCxnSpPr>
          <p:spPr bwMode="gray">
            <a:xfrm flipH="1">
              <a:off x="6758404" y="5474993"/>
              <a:ext cx="628658" cy="25085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54" name="Straight Connector 153">
              <a:extLst>
                <a:ext uri="{FF2B5EF4-FFF2-40B4-BE49-F238E27FC236}">
                  <a16:creationId xmlns="" xmlns:a16="http://schemas.microsoft.com/office/drawing/2014/main" id="{8441B89C-8442-4AA9-9F35-8C5309789CA5}"/>
                </a:ext>
              </a:extLst>
            </p:cNvPr>
            <p:cNvCxnSpPr>
              <a:cxnSpLocks/>
              <a:stCxn id="151" idx="2"/>
              <a:endCxn id="148" idx="0"/>
            </p:cNvCxnSpPr>
            <p:nvPr/>
          </p:nvCxnSpPr>
          <p:spPr bwMode="gray">
            <a:xfrm>
              <a:off x="7387062" y="5474993"/>
              <a:ext cx="1014" cy="247109"/>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55" name="Straight Connector 154">
              <a:extLst>
                <a:ext uri="{FF2B5EF4-FFF2-40B4-BE49-F238E27FC236}">
                  <a16:creationId xmlns="" xmlns:a16="http://schemas.microsoft.com/office/drawing/2014/main" id="{9E395591-10D5-4273-ADA0-734069FA944B}"/>
                </a:ext>
              </a:extLst>
            </p:cNvPr>
            <p:cNvCxnSpPr>
              <a:cxnSpLocks/>
              <a:stCxn id="150" idx="2"/>
              <a:endCxn id="149" idx="0"/>
            </p:cNvCxnSpPr>
            <p:nvPr/>
          </p:nvCxnSpPr>
          <p:spPr bwMode="gray">
            <a:xfrm>
              <a:off x="6757390" y="5478713"/>
              <a:ext cx="1014" cy="24713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56" name="Straight Connector 155">
              <a:extLst>
                <a:ext uri="{FF2B5EF4-FFF2-40B4-BE49-F238E27FC236}">
                  <a16:creationId xmlns="" xmlns:a16="http://schemas.microsoft.com/office/drawing/2014/main" id="{C3FB5B1C-3390-4524-A31D-31A77425E91F}"/>
                </a:ext>
              </a:extLst>
            </p:cNvPr>
            <p:cNvCxnSpPr>
              <a:cxnSpLocks/>
              <a:stCxn id="150" idx="3"/>
              <a:endCxn id="151" idx="1"/>
            </p:cNvCxnSpPr>
            <p:nvPr/>
          </p:nvCxnSpPr>
          <p:spPr bwMode="gray">
            <a:xfrm flipV="1">
              <a:off x="6942676" y="5323395"/>
              <a:ext cx="259099" cy="372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59" name="圆角矩形 75">
              <a:extLst>
                <a:ext uri="{FF2B5EF4-FFF2-40B4-BE49-F238E27FC236}">
                  <a16:creationId xmlns="" xmlns:a16="http://schemas.microsoft.com/office/drawing/2014/main" id="{3AAE104D-03D1-4C8B-A866-EC9A6B333C94}"/>
                </a:ext>
              </a:extLst>
            </p:cNvPr>
            <p:cNvSpPr/>
            <p:nvPr/>
          </p:nvSpPr>
          <p:spPr bwMode="gray">
            <a:xfrm>
              <a:off x="4233566" y="4803630"/>
              <a:ext cx="1730504" cy="1279470"/>
            </a:xfrm>
            <a:prstGeom prst="roundRect">
              <a:avLst>
                <a:gd name="adj" fmla="val 2420"/>
              </a:avLst>
            </a:prstGeom>
            <a:noFill/>
            <a:ln w="19050" cap="flat" cmpd="sng" algn="ctr">
              <a:solidFill>
                <a:schemeClr val="bg1">
                  <a:lumMod val="50000"/>
                </a:schemeClr>
              </a:solidFill>
              <a:prstDash val="dash"/>
              <a:miter lim="800000"/>
            </a:ln>
            <a:effectLst/>
          </p:spPr>
          <p:txBody>
            <a:bodyPr wrap="square" lIns="108000" tIns="108000" rIns="108000" bIns="108000" rtlCol="0" anchor="t" anchorCtr="0">
              <a:noAutofit/>
            </a:bodyPr>
            <a:lstStyle/>
            <a:p>
              <a:pPr algn="ctr" defTabSz="914400" fontAlgn="ctr">
                <a:lnSpc>
                  <a:spcPts val="1200"/>
                </a:lnSpc>
                <a:defRPr/>
              </a:pPr>
              <a:r>
                <a:rPr lang="en-US" sz="1400" dirty="0">
                  <a:solidFill>
                    <a:prstClr val="black"/>
                  </a:solidFill>
                  <a:latin typeface="Huawei Sans" panose="020C0503030203020204" pitchFamily="34" charset="0"/>
                </a:rPr>
                <a:t>Tier-1 branch</a:t>
              </a:r>
              <a:endParaRPr lang="en-US" altLang="zh-CN" sz="1400" kern="0" dirty="0">
                <a:solidFill>
                  <a:prstClr val="black"/>
                </a:solidFill>
                <a:latin typeface="Huawei Sans" panose="020C0503030203020204" pitchFamily="34" charset="0"/>
                <a:cs typeface="Arial" panose="020B0604020202020204" pitchFamily="34" charset="0"/>
                <a:sym typeface="Huawei Sans" panose="020C0503030203020204" pitchFamily="34" charset="0"/>
              </a:endParaRPr>
            </a:p>
          </p:txBody>
        </p:sp>
        <p:sp>
          <p:nvSpPr>
            <p:cNvPr id="160" name="圆角矩形 6">
              <a:extLst>
                <a:ext uri="{FF2B5EF4-FFF2-40B4-BE49-F238E27FC236}">
                  <a16:creationId xmlns="" xmlns:a16="http://schemas.microsoft.com/office/drawing/2014/main" id="{26652F21-FF46-4B67-A435-7F1DA5C0E241}"/>
                </a:ext>
              </a:extLst>
            </p:cNvPr>
            <p:cNvSpPr/>
            <p:nvPr/>
          </p:nvSpPr>
          <p:spPr bwMode="gray">
            <a:xfrm>
              <a:off x="5558903" y="5084151"/>
              <a:ext cx="335040" cy="925879"/>
            </a:xfrm>
            <a:prstGeom prst="roundRect">
              <a:avLst/>
            </a:prstGeom>
            <a:solidFill>
              <a:schemeClr val="bg1">
                <a:lumMod val="85000"/>
              </a:schemeClr>
            </a:solidFill>
            <a:ln w="952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vert="vert270" wrap="square" rtlCol="0" anchor="ctr" anchorCtr="0">
              <a:noAutofit/>
            </a:bodyPr>
            <a:lstStyle/>
            <a:p>
              <a:pPr algn="ctr" fontAlgn="ctr"/>
              <a:r>
                <a:rPr lang="en-US" sz="1200" dirty="0">
                  <a:solidFill>
                    <a:prstClr val="black"/>
                  </a:solidFill>
                  <a:latin typeface="Huawei Sans" panose="020C0503030203020204" pitchFamily="34" charset="0"/>
                </a:rPr>
                <a:t>Outlet</a:t>
              </a:r>
            </a:p>
          </p:txBody>
        </p:sp>
        <p:sp>
          <p:nvSpPr>
            <p:cNvPr id="161" name="圆角矩形 6">
              <a:extLst>
                <a:ext uri="{FF2B5EF4-FFF2-40B4-BE49-F238E27FC236}">
                  <a16:creationId xmlns="" xmlns:a16="http://schemas.microsoft.com/office/drawing/2014/main" id="{EBF77FBA-C564-46BA-BFF3-CF0DE89ACA22}"/>
                </a:ext>
              </a:extLst>
            </p:cNvPr>
            <p:cNvSpPr/>
            <p:nvPr/>
          </p:nvSpPr>
          <p:spPr bwMode="gray">
            <a:xfrm>
              <a:off x="4734473" y="5072052"/>
              <a:ext cx="332606" cy="928361"/>
            </a:xfrm>
            <a:prstGeom prst="roundRect">
              <a:avLst/>
            </a:prstGeom>
            <a:solidFill>
              <a:schemeClr val="bg1">
                <a:lumMod val="85000"/>
              </a:schemeClr>
            </a:solidFill>
            <a:ln w="952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vert="vert270" wrap="square" rtlCol="0" anchor="ctr" anchorCtr="0">
              <a:noAutofit/>
            </a:bodyPr>
            <a:lstStyle/>
            <a:p>
              <a:pPr algn="ctr" fontAlgn="ctr"/>
              <a:r>
                <a:rPr lang="en-US" sz="1200" dirty="0">
                  <a:solidFill>
                    <a:prstClr val="black"/>
                  </a:solidFill>
                  <a:latin typeface="Huawei Sans" panose="020C0503030203020204" pitchFamily="34" charset="0"/>
                </a:rPr>
                <a:t>Tier-2 branch</a:t>
              </a:r>
            </a:p>
          </p:txBody>
        </p:sp>
        <p:sp>
          <p:nvSpPr>
            <p:cNvPr id="162" name="圆角矩形 6">
              <a:extLst>
                <a:ext uri="{FF2B5EF4-FFF2-40B4-BE49-F238E27FC236}">
                  <a16:creationId xmlns="" xmlns:a16="http://schemas.microsoft.com/office/drawing/2014/main" id="{0CDF9FC4-D7E0-4F16-ACAB-A844444866F5}"/>
                </a:ext>
              </a:extLst>
            </p:cNvPr>
            <p:cNvSpPr/>
            <p:nvPr/>
          </p:nvSpPr>
          <p:spPr bwMode="gray">
            <a:xfrm>
              <a:off x="5159722" y="5081669"/>
              <a:ext cx="337852" cy="928361"/>
            </a:xfrm>
            <a:prstGeom prst="roundRect">
              <a:avLst/>
            </a:prstGeom>
            <a:solidFill>
              <a:schemeClr val="bg1">
                <a:lumMod val="85000"/>
              </a:schemeClr>
            </a:solidFill>
            <a:ln w="952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vert="vert270" wrap="square" rtlCol="0" anchor="ctr" anchorCtr="0">
              <a:noAutofit/>
            </a:bodyPr>
            <a:lstStyle/>
            <a:p>
              <a:pPr algn="ctr" fontAlgn="ctr"/>
              <a:r>
                <a:rPr lang="en-US" sz="1200" dirty="0">
                  <a:solidFill>
                    <a:prstClr val="black"/>
                  </a:solidFill>
                  <a:latin typeface="Huawei Sans" panose="020C0503030203020204" pitchFamily="34" charset="0"/>
                </a:rPr>
                <a:t>Branch LAN</a:t>
              </a:r>
            </a:p>
          </p:txBody>
        </p:sp>
        <p:sp>
          <p:nvSpPr>
            <p:cNvPr id="163" name="圆角矩形 6">
              <a:extLst>
                <a:ext uri="{FF2B5EF4-FFF2-40B4-BE49-F238E27FC236}">
                  <a16:creationId xmlns="" xmlns:a16="http://schemas.microsoft.com/office/drawing/2014/main" id="{44457CC0-479E-4F51-AE95-8EA914EA53D6}"/>
                </a:ext>
              </a:extLst>
            </p:cNvPr>
            <p:cNvSpPr/>
            <p:nvPr/>
          </p:nvSpPr>
          <p:spPr bwMode="gray">
            <a:xfrm>
              <a:off x="4326145" y="5063469"/>
              <a:ext cx="333195" cy="932659"/>
            </a:xfrm>
            <a:prstGeom prst="roundRect">
              <a:avLst/>
            </a:prstGeom>
            <a:solidFill>
              <a:schemeClr val="bg1">
                <a:lumMod val="85000"/>
              </a:schemeClr>
            </a:solidFill>
            <a:ln w="952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vert="vert270" wrap="square" rtlCol="0" anchor="ctr" anchorCtr="0">
              <a:noAutofit/>
            </a:bodyPr>
            <a:lstStyle/>
            <a:p>
              <a:pPr algn="ctr" fontAlgn="ctr"/>
              <a:r>
                <a:rPr lang="en-US" sz="1200" dirty="0">
                  <a:solidFill>
                    <a:prstClr val="black"/>
                  </a:solidFill>
                  <a:latin typeface="Huawei Sans" panose="020C0503030203020204" pitchFamily="34" charset="0"/>
                </a:rPr>
                <a:t>Branch DC</a:t>
              </a:r>
              <a:endParaRPr lang="en-US" altLang="zh-CN" sz="1200" dirty="0">
                <a:solidFill>
                  <a:prstClr val="black"/>
                </a:solidFill>
                <a:latin typeface="Huawei Sans" panose="020C0503030203020204" pitchFamily="34" charset="0"/>
                <a:sym typeface="Huawei Sans" panose="020C0503030203020204" pitchFamily="34" charset="0"/>
              </a:endParaRPr>
            </a:p>
          </p:txBody>
        </p:sp>
        <p:sp>
          <p:nvSpPr>
            <p:cNvPr id="191" name="Arrow: Left-Right 190">
              <a:extLst>
                <a:ext uri="{FF2B5EF4-FFF2-40B4-BE49-F238E27FC236}">
                  <a16:creationId xmlns="" xmlns:a16="http://schemas.microsoft.com/office/drawing/2014/main" id="{4CB8AE2C-9AC6-4F44-B083-C41C5252CDE4}"/>
                </a:ext>
              </a:extLst>
            </p:cNvPr>
            <p:cNvSpPr/>
            <p:nvPr/>
          </p:nvSpPr>
          <p:spPr bwMode="gray">
            <a:xfrm rot="16200000">
              <a:off x="4876441" y="4299554"/>
              <a:ext cx="450459" cy="237243"/>
            </a:xfrm>
            <a:prstGeom prst="leftRightArrow">
              <a:avLst/>
            </a:prstGeom>
            <a:solidFill>
              <a:srgbClr val="FDE397"/>
            </a:solidFill>
            <a:ln>
              <a:solidFill>
                <a:srgbClr val="F28944"/>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solidFill>
                  <a:prstClr val="white"/>
                </a:solidFill>
                <a:latin typeface="Huawei Sans" panose="020C0503030203020204" pitchFamily="34" charset="0"/>
              </a:endParaRPr>
            </a:p>
          </p:txBody>
        </p:sp>
        <p:sp>
          <p:nvSpPr>
            <p:cNvPr id="192" name="Arrow: Left-Right 191">
              <a:extLst>
                <a:ext uri="{FF2B5EF4-FFF2-40B4-BE49-F238E27FC236}">
                  <a16:creationId xmlns="" xmlns:a16="http://schemas.microsoft.com/office/drawing/2014/main" id="{B74ADB35-7B6D-4D00-8B92-899F5A8CECA9}"/>
                </a:ext>
              </a:extLst>
            </p:cNvPr>
            <p:cNvSpPr/>
            <p:nvPr/>
          </p:nvSpPr>
          <p:spPr bwMode="gray">
            <a:xfrm rot="16200000">
              <a:off x="6843690" y="4299554"/>
              <a:ext cx="450459" cy="237243"/>
            </a:xfrm>
            <a:prstGeom prst="leftRightArrow">
              <a:avLst/>
            </a:prstGeom>
            <a:solidFill>
              <a:srgbClr val="FDE397"/>
            </a:solidFill>
            <a:ln>
              <a:solidFill>
                <a:srgbClr val="F28944"/>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solidFill>
                  <a:prstClr val="white"/>
                </a:solidFill>
                <a:latin typeface="Huawei Sans" panose="020C0503030203020204" pitchFamily="34" charset="0"/>
              </a:endParaRPr>
            </a:p>
          </p:txBody>
        </p:sp>
        <p:sp>
          <p:nvSpPr>
            <p:cNvPr id="193" name="圆角矩形 75">
              <a:extLst>
                <a:ext uri="{FF2B5EF4-FFF2-40B4-BE49-F238E27FC236}">
                  <a16:creationId xmlns="" xmlns:a16="http://schemas.microsoft.com/office/drawing/2014/main" id="{037B5215-B25B-4799-AEA3-95C55503765D}"/>
                </a:ext>
              </a:extLst>
            </p:cNvPr>
            <p:cNvSpPr/>
            <p:nvPr/>
          </p:nvSpPr>
          <p:spPr bwMode="gray">
            <a:xfrm>
              <a:off x="2808631" y="1446625"/>
              <a:ext cx="6640070" cy="3419973"/>
            </a:xfrm>
            <a:prstGeom prst="roundRect">
              <a:avLst>
                <a:gd name="adj" fmla="val 2420"/>
              </a:avLst>
            </a:prstGeom>
            <a:noFill/>
            <a:ln w="19050" cap="flat" cmpd="sng" algn="ctr">
              <a:solidFill>
                <a:srgbClr val="F28944"/>
              </a:solidFill>
              <a:prstDash val="dash"/>
              <a:miter lim="800000"/>
            </a:ln>
            <a:effectLst/>
          </p:spPr>
          <p:txBody>
            <a:bodyPr wrap="square" lIns="108000" tIns="108000" rIns="108000" bIns="108000" rtlCol="0" anchor="ctr" anchorCtr="0">
              <a:noAutofit/>
            </a:bodyPr>
            <a:lstStyle/>
            <a:p>
              <a:pPr algn="just" defTabSz="914400" fontAlgn="ctr">
                <a:lnSpc>
                  <a:spcPts val="1800"/>
                </a:lnSpc>
                <a:spcAft>
                  <a:spcPts val="300"/>
                </a:spcAft>
                <a:defRPr/>
              </a:pPr>
              <a:endParaRPr lang="en-US" altLang="zh-CN" sz="1400" kern="0" dirty="0">
                <a:solidFill>
                  <a:prstClr val="black"/>
                </a:solidFill>
                <a:latin typeface="Huawei Sans" panose="020C0503030203020204" pitchFamily="34" charset="0"/>
                <a:cs typeface="Arial" panose="020B0604020202020204" pitchFamily="34" charset="0"/>
                <a:sym typeface="Huawei Sans" panose="020C0503030203020204" pitchFamily="34" charset="0"/>
              </a:endParaRPr>
            </a:p>
          </p:txBody>
        </p:sp>
        <p:sp>
          <p:nvSpPr>
            <p:cNvPr id="194" name="圆角矩形 75">
              <a:extLst>
                <a:ext uri="{FF2B5EF4-FFF2-40B4-BE49-F238E27FC236}">
                  <a16:creationId xmlns="" xmlns:a16="http://schemas.microsoft.com/office/drawing/2014/main" id="{60D2DF96-6BD3-4364-9B9B-43119EE6DF32}"/>
                </a:ext>
              </a:extLst>
            </p:cNvPr>
            <p:cNvSpPr/>
            <p:nvPr/>
          </p:nvSpPr>
          <p:spPr bwMode="gray">
            <a:xfrm>
              <a:off x="2294526" y="1351093"/>
              <a:ext cx="7521586" cy="3876769"/>
            </a:xfrm>
            <a:prstGeom prst="roundRect">
              <a:avLst>
                <a:gd name="adj" fmla="val 2420"/>
              </a:avLst>
            </a:prstGeom>
            <a:noFill/>
            <a:ln w="19050" cap="flat" cmpd="sng" algn="ctr">
              <a:solidFill>
                <a:srgbClr val="AFD89C"/>
              </a:solidFill>
              <a:prstDash val="dash"/>
              <a:miter lim="800000"/>
            </a:ln>
            <a:effectLst/>
          </p:spPr>
          <p:txBody>
            <a:bodyPr wrap="square" lIns="108000" tIns="108000" rIns="108000" bIns="108000" rtlCol="0" anchor="ctr" anchorCtr="0">
              <a:noAutofit/>
            </a:bodyPr>
            <a:lstStyle/>
            <a:p>
              <a:pPr algn="just" defTabSz="914400" fontAlgn="ctr">
                <a:lnSpc>
                  <a:spcPts val="1800"/>
                </a:lnSpc>
                <a:spcAft>
                  <a:spcPts val="300"/>
                </a:spcAft>
                <a:defRPr/>
              </a:pPr>
              <a:endParaRPr lang="en-US" altLang="zh-CN" sz="1400" kern="0" dirty="0">
                <a:solidFill>
                  <a:prstClr val="black"/>
                </a:solidFill>
                <a:latin typeface="Huawei Sans" panose="020C0503030203020204" pitchFamily="34" charset="0"/>
                <a:cs typeface="Arial" panose="020B0604020202020204" pitchFamily="34" charset="0"/>
                <a:sym typeface="Huawei Sans" panose="020C0503030203020204" pitchFamily="34" charset="0"/>
              </a:endParaRPr>
            </a:p>
          </p:txBody>
        </p:sp>
        <p:sp>
          <p:nvSpPr>
            <p:cNvPr id="195" name="TextBox 271">
              <a:extLst>
                <a:ext uri="{FF2B5EF4-FFF2-40B4-BE49-F238E27FC236}">
                  <a16:creationId xmlns="" xmlns:a16="http://schemas.microsoft.com/office/drawing/2014/main" id="{BC512492-DED8-4B2F-AFA8-F71C32931EE3}"/>
                </a:ext>
              </a:extLst>
            </p:cNvPr>
            <p:cNvSpPr txBox="1"/>
            <p:nvPr/>
          </p:nvSpPr>
          <p:spPr bwMode="gray">
            <a:xfrm>
              <a:off x="2924053" y="4594131"/>
              <a:ext cx="1646605" cy="291532"/>
            </a:xfrm>
            <a:prstGeom prst="rect">
              <a:avLst/>
            </a:prstGeom>
            <a:solidFill>
              <a:srgbClr val="F28944"/>
            </a:solidFill>
          </p:spPr>
          <p:txBody>
            <a:bodyPr wrap="square" rtlCol="0">
              <a:noAutofit/>
            </a:bodyPr>
            <a:lstStyle/>
            <a:p>
              <a:pPr fontAlgn="ctr">
                <a:buFont typeface="Wingdings" pitchFamily="2" charset="2"/>
                <a:buNone/>
                <a:defRPr/>
              </a:pPr>
              <a:r>
                <a:rPr lang="en-US" sz="1400" dirty="0">
                  <a:solidFill>
                    <a:prstClr val="white"/>
                  </a:solidFill>
                  <a:latin typeface="Huawei Sans" panose="020C0503030203020204" pitchFamily="34" charset="0"/>
                </a:rPr>
                <a:t>Aggregation layer</a:t>
              </a:r>
            </a:p>
          </p:txBody>
        </p:sp>
        <p:sp>
          <p:nvSpPr>
            <p:cNvPr id="196" name="TextBox 271">
              <a:extLst>
                <a:ext uri="{FF2B5EF4-FFF2-40B4-BE49-F238E27FC236}">
                  <a16:creationId xmlns="" xmlns:a16="http://schemas.microsoft.com/office/drawing/2014/main" id="{4B69EFC1-C6F3-43B7-B859-FF383002E838}"/>
                </a:ext>
              </a:extLst>
            </p:cNvPr>
            <p:cNvSpPr txBox="1"/>
            <p:nvPr/>
          </p:nvSpPr>
          <p:spPr bwMode="gray">
            <a:xfrm>
              <a:off x="2424075" y="4937882"/>
              <a:ext cx="1165704" cy="307777"/>
            </a:xfrm>
            <a:prstGeom prst="rect">
              <a:avLst/>
            </a:prstGeom>
            <a:solidFill>
              <a:srgbClr val="AFD89C"/>
            </a:solidFill>
          </p:spPr>
          <p:txBody>
            <a:bodyPr wrap="square" rtlCol="0">
              <a:noAutofit/>
            </a:bodyPr>
            <a:lstStyle/>
            <a:p>
              <a:pPr fontAlgn="ctr">
                <a:buFont typeface="Wingdings" pitchFamily="2" charset="2"/>
                <a:buNone/>
                <a:defRPr/>
              </a:pPr>
              <a:r>
                <a:rPr lang="en-US" sz="1400" dirty="0">
                  <a:solidFill>
                    <a:prstClr val="white"/>
                  </a:solidFill>
                  <a:latin typeface="Huawei Sans" panose="020C0503030203020204" pitchFamily="34" charset="0"/>
                </a:rPr>
                <a:t>Access layer</a:t>
              </a:r>
            </a:p>
          </p:txBody>
        </p:sp>
        <p:sp>
          <p:nvSpPr>
            <p:cNvPr id="197" name="TextBox 271">
              <a:extLst>
                <a:ext uri="{FF2B5EF4-FFF2-40B4-BE49-F238E27FC236}">
                  <a16:creationId xmlns="" xmlns:a16="http://schemas.microsoft.com/office/drawing/2014/main" id="{14691B70-3ED1-45CD-8850-51610C84DBC7}"/>
                </a:ext>
              </a:extLst>
            </p:cNvPr>
            <p:cNvSpPr txBox="1"/>
            <p:nvPr/>
          </p:nvSpPr>
          <p:spPr bwMode="gray">
            <a:xfrm>
              <a:off x="2928829" y="1605646"/>
              <a:ext cx="885179" cy="307777"/>
            </a:xfrm>
            <a:prstGeom prst="rect">
              <a:avLst/>
            </a:prstGeom>
            <a:noFill/>
          </p:spPr>
          <p:txBody>
            <a:bodyPr wrap="square" rtlCol="0">
              <a:noAutofit/>
            </a:bodyPr>
            <a:lstStyle/>
            <a:p>
              <a:pPr fontAlgn="ctr">
                <a:buFont typeface="Wingdings" pitchFamily="2" charset="2"/>
                <a:buNone/>
                <a:defRPr/>
              </a:pPr>
              <a:r>
                <a:rPr lang="en-US" sz="1400" dirty="0">
                  <a:solidFill>
                    <a:srgbClr val="000000"/>
                  </a:solidFill>
                  <a:latin typeface="Huawei Sans" panose="020C0503030203020204" pitchFamily="34" charset="0"/>
                </a:rPr>
                <a:t>WAN-PE</a:t>
              </a:r>
              <a:endParaRPr lang="en-US" altLang="zh-CN" sz="1200" kern="0" dirty="0">
                <a:solidFill>
                  <a:srgbClr val="000000"/>
                </a:solidFill>
                <a:latin typeface="Huawei Sans" panose="020C0503030203020204" pitchFamily="34" charset="0"/>
                <a:sym typeface="Huawei Sans" panose="020C0503030203020204" pitchFamily="34" charset="0"/>
              </a:endParaRPr>
            </a:p>
          </p:txBody>
        </p:sp>
        <p:sp>
          <p:nvSpPr>
            <p:cNvPr id="198" name="TextBox 271">
              <a:extLst>
                <a:ext uri="{FF2B5EF4-FFF2-40B4-BE49-F238E27FC236}">
                  <a16:creationId xmlns="" xmlns:a16="http://schemas.microsoft.com/office/drawing/2014/main" id="{665B0FE1-D716-496A-9B18-B71FC17E61EC}"/>
                </a:ext>
              </a:extLst>
            </p:cNvPr>
            <p:cNvSpPr txBox="1"/>
            <p:nvPr/>
          </p:nvSpPr>
          <p:spPr bwMode="gray">
            <a:xfrm>
              <a:off x="2938637" y="2854368"/>
              <a:ext cx="712762" cy="307777"/>
            </a:xfrm>
            <a:prstGeom prst="rect">
              <a:avLst/>
            </a:prstGeom>
            <a:noFill/>
          </p:spPr>
          <p:txBody>
            <a:bodyPr wrap="square" rtlCol="0">
              <a:noAutofit/>
            </a:bodyPr>
            <a:lstStyle/>
            <a:p>
              <a:pPr fontAlgn="ctr">
                <a:buFont typeface="Wingdings" pitchFamily="2" charset="2"/>
                <a:buNone/>
                <a:defRPr/>
              </a:pPr>
              <a:r>
                <a:rPr lang="en-US" sz="1400" dirty="0">
                  <a:solidFill>
                    <a:srgbClr val="000000"/>
                  </a:solidFill>
                  <a:latin typeface="Huawei Sans" panose="020C0503030203020204" pitchFamily="34" charset="0"/>
                </a:rPr>
                <a:t>DC-PE</a:t>
              </a:r>
              <a:endParaRPr lang="en-US" altLang="zh-CN" sz="1200" kern="0" dirty="0">
                <a:solidFill>
                  <a:srgbClr val="000000"/>
                </a:solidFill>
                <a:latin typeface="Huawei Sans" panose="020C0503030203020204" pitchFamily="34" charset="0"/>
                <a:sym typeface="Huawei Sans" panose="020C0503030203020204" pitchFamily="34" charset="0"/>
              </a:endParaRPr>
            </a:p>
          </p:txBody>
        </p:sp>
        <p:sp>
          <p:nvSpPr>
            <p:cNvPr id="199" name="TextBox 271">
              <a:extLst>
                <a:ext uri="{FF2B5EF4-FFF2-40B4-BE49-F238E27FC236}">
                  <a16:creationId xmlns="" xmlns:a16="http://schemas.microsoft.com/office/drawing/2014/main" id="{8678B25B-1206-4D84-ABEC-013E9361DCAA}"/>
                </a:ext>
              </a:extLst>
            </p:cNvPr>
            <p:cNvSpPr txBox="1"/>
            <p:nvPr/>
          </p:nvSpPr>
          <p:spPr bwMode="gray">
            <a:xfrm>
              <a:off x="8636844" y="1627481"/>
              <a:ext cx="712762" cy="307777"/>
            </a:xfrm>
            <a:prstGeom prst="rect">
              <a:avLst/>
            </a:prstGeom>
            <a:noFill/>
          </p:spPr>
          <p:txBody>
            <a:bodyPr wrap="square" rtlCol="0">
              <a:noAutofit/>
            </a:bodyPr>
            <a:lstStyle/>
            <a:p>
              <a:pPr fontAlgn="ctr">
                <a:buFont typeface="Wingdings" pitchFamily="2" charset="2"/>
                <a:buNone/>
                <a:defRPr/>
              </a:pPr>
              <a:r>
                <a:rPr lang="en-US" sz="1400" dirty="0">
                  <a:solidFill>
                    <a:srgbClr val="000000"/>
                  </a:solidFill>
                  <a:latin typeface="Huawei Sans" panose="020C0503030203020204" pitchFamily="34" charset="0"/>
                </a:rPr>
                <a:t>DC-PE</a:t>
              </a:r>
              <a:endParaRPr lang="en-US" altLang="zh-CN" sz="1200" kern="0" dirty="0">
                <a:solidFill>
                  <a:srgbClr val="000000"/>
                </a:solidFill>
                <a:latin typeface="Huawei Sans" panose="020C0503030203020204" pitchFamily="34" charset="0"/>
                <a:sym typeface="Huawei Sans" panose="020C0503030203020204" pitchFamily="34" charset="0"/>
              </a:endParaRPr>
            </a:p>
          </p:txBody>
        </p:sp>
        <p:sp>
          <p:nvSpPr>
            <p:cNvPr id="200" name="TextBox 271">
              <a:extLst>
                <a:ext uri="{FF2B5EF4-FFF2-40B4-BE49-F238E27FC236}">
                  <a16:creationId xmlns="" xmlns:a16="http://schemas.microsoft.com/office/drawing/2014/main" id="{F066D7C3-D3FA-4879-A4B0-C98C71379239}"/>
                </a:ext>
              </a:extLst>
            </p:cNvPr>
            <p:cNvSpPr txBox="1"/>
            <p:nvPr/>
          </p:nvSpPr>
          <p:spPr bwMode="gray">
            <a:xfrm>
              <a:off x="8636844" y="2866273"/>
              <a:ext cx="712762" cy="307777"/>
            </a:xfrm>
            <a:prstGeom prst="rect">
              <a:avLst/>
            </a:prstGeom>
            <a:noFill/>
          </p:spPr>
          <p:txBody>
            <a:bodyPr wrap="square" rtlCol="0">
              <a:noAutofit/>
            </a:bodyPr>
            <a:lstStyle/>
            <a:p>
              <a:pPr fontAlgn="ctr">
                <a:buFont typeface="Wingdings" pitchFamily="2" charset="2"/>
                <a:buNone/>
                <a:defRPr/>
              </a:pPr>
              <a:r>
                <a:rPr lang="en-US" sz="1400" dirty="0">
                  <a:solidFill>
                    <a:srgbClr val="000000"/>
                  </a:solidFill>
                  <a:latin typeface="Huawei Sans" panose="020C0503030203020204" pitchFamily="34" charset="0"/>
                </a:rPr>
                <a:t>DC-PE</a:t>
              </a:r>
              <a:endParaRPr lang="en-US" altLang="zh-CN" sz="1200" kern="0" dirty="0">
                <a:solidFill>
                  <a:srgbClr val="000000"/>
                </a:solidFill>
                <a:latin typeface="Huawei Sans" panose="020C0503030203020204" pitchFamily="34" charset="0"/>
                <a:sym typeface="Huawei Sans" panose="020C0503030203020204" pitchFamily="34" charset="0"/>
              </a:endParaRPr>
            </a:p>
          </p:txBody>
        </p:sp>
        <p:sp>
          <p:nvSpPr>
            <p:cNvPr id="201" name="TextBox 271">
              <a:extLst>
                <a:ext uri="{FF2B5EF4-FFF2-40B4-BE49-F238E27FC236}">
                  <a16:creationId xmlns="" xmlns:a16="http://schemas.microsoft.com/office/drawing/2014/main" id="{A9CBF550-CAB9-49F7-B28B-39A162751FDC}"/>
                </a:ext>
              </a:extLst>
            </p:cNvPr>
            <p:cNvSpPr txBox="1"/>
            <p:nvPr/>
          </p:nvSpPr>
          <p:spPr bwMode="gray">
            <a:xfrm>
              <a:off x="7504764" y="4505594"/>
              <a:ext cx="712762" cy="307777"/>
            </a:xfrm>
            <a:prstGeom prst="rect">
              <a:avLst/>
            </a:prstGeom>
            <a:noFill/>
          </p:spPr>
          <p:txBody>
            <a:bodyPr wrap="square" rtlCol="0">
              <a:noAutofit/>
            </a:bodyPr>
            <a:lstStyle/>
            <a:p>
              <a:pPr fontAlgn="ctr">
                <a:buFont typeface="Wingdings" pitchFamily="2" charset="2"/>
                <a:buNone/>
                <a:defRPr/>
              </a:pPr>
              <a:r>
                <a:rPr lang="en-US" sz="1400" dirty="0">
                  <a:solidFill>
                    <a:srgbClr val="000000"/>
                  </a:solidFill>
                  <a:latin typeface="Huawei Sans" panose="020C0503030203020204" pitchFamily="34" charset="0"/>
                </a:rPr>
                <a:t>DC-PE</a:t>
              </a:r>
              <a:endParaRPr lang="en-US" altLang="zh-CN" sz="1200" kern="0" dirty="0">
                <a:solidFill>
                  <a:srgbClr val="000000"/>
                </a:solidFill>
                <a:latin typeface="Huawei Sans" panose="020C0503030203020204" pitchFamily="34" charset="0"/>
                <a:sym typeface="Huawei Sans" panose="020C0503030203020204" pitchFamily="34" charset="0"/>
              </a:endParaRPr>
            </a:p>
          </p:txBody>
        </p:sp>
        <p:sp>
          <p:nvSpPr>
            <p:cNvPr id="202" name="TextBox 271">
              <a:extLst>
                <a:ext uri="{FF2B5EF4-FFF2-40B4-BE49-F238E27FC236}">
                  <a16:creationId xmlns="" xmlns:a16="http://schemas.microsoft.com/office/drawing/2014/main" id="{D8EFDD2F-60BD-447C-A57A-27D93A5F270D}"/>
                </a:ext>
              </a:extLst>
            </p:cNvPr>
            <p:cNvSpPr txBox="1"/>
            <p:nvPr/>
          </p:nvSpPr>
          <p:spPr bwMode="gray">
            <a:xfrm>
              <a:off x="3968702" y="4314099"/>
              <a:ext cx="712762" cy="307777"/>
            </a:xfrm>
            <a:prstGeom prst="rect">
              <a:avLst/>
            </a:prstGeom>
            <a:noFill/>
          </p:spPr>
          <p:txBody>
            <a:bodyPr wrap="square" rtlCol="0">
              <a:noAutofit/>
            </a:bodyPr>
            <a:lstStyle/>
            <a:p>
              <a:pPr fontAlgn="ctr">
                <a:buFont typeface="Wingdings" pitchFamily="2" charset="2"/>
                <a:buNone/>
                <a:defRPr/>
              </a:pPr>
              <a:r>
                <a:rPr lang="en-US" sz="1400" dirty="0">
                  <a:solidFill>
                    <a:srgbClr val="000000"/>
                  </a:solidFill>
                  <a:latin typeface="Huawei Sans" panose="020C0503030203020204" pitchFamily="34" charset="0"/>
                </a:rPr>
                <a:t>BR-PE</a:t>
              </a:r>
              <a:endParaRPr lang="en-US" altLang="zh-CN" sz="1200" kern="0" dirty="0">
                <a:solidFill>
                  <a:srgbClr val="000000"/>
                </a:solidFill>
                <a:latin typeface="Huawei Sans" panose="020C0503030203020204" pitchFamily="34" charset="0"/>
                <a:sym typeface="Huawei Sans" panose="020C0503030203020204" pitchFamily="34" charset="0"/>
              </a:endParaRPr>
            </a:p>
          </p:txBody>
        </p:sp>
      </p:grpSp>
    </p:spTree>
    <p:extLst>
      <p:ext uri="{BB962C8B-B14F-4D97-AF65-F5344CB8AC3E}">
        <p14:creationId xmlns:p14="http://schemas.microsoft.com/office/powerpoint/2010/main" val="421722294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gray"/>
        <p:txBody>
          <a:bodyPr wrap="square">
            <a:noAutofit/>
          </a:bodyPr>
          <a:lstStyle/>
          <a:p>
            <a:r>
              <a:rPr lang="en-US" altLang="zh-CN" dirty="0">
                <a:solidFill>
                  <a:schemeClr val="bg1">
                    <a:lumMod val="50000"/>
                  </a:schemeClr>
                </a:solidFill>
                <a:latin typeface="Huawei Sans" panose="020C0503030203020204" pitchFamily="34" charset="0"/>
              </a:rPr>
              <a:t>Financial Industry Background</a:t>
            </a:r>
          </a:p>
          <a:p>
            <a:r>
              <a:rPr lang="en-US" altLang="zh-CN" b="1" dirty="0">
                <a:latin typeface="Huawei Sans" panose="020C0503030203020204" pitchFamily="34" charset="0"/>
              </a:rPr>
              <a:t>Financial Cloud Backbone Network Design Overview</a:t>
            </a:r>
          </a:p>
          <a:p>
            <a:pPr lvl="1"/>
            <a:r>
              <a:rPr lang="en-US" altLang="zh-CN" dirty="0">
                <a:solidFill>
                  <a:schemeClr val="bg1">
                    <a:lumMod val="50000"/>
                  </a:schemeClr>
                </a:solidFill>
                <a:latin typeface="Huawei Sans" panose="020C0503030203020204" pitchFamily="34" charset="0"/>
              </a:rPr>
              <a:t>Financial Cloud Backbone Network Design Overview</a:t>
            </a:r>
          </a:p>
          <a:p>
            <a:pPr lvl="1">
              <a:buSzPct val="50000"/>
              <a:buFont typeface="Wingdings" panose="05000000000000000000" pitchFamily="2" charset="2"/>
              <a:buChar char="n"/>
            </a:pPr>
            <a:r>
              <a:rPr lang="en-US" altLang="zh-CN" sz="2000" dirty="0">
                <a:latin typeface="Huawei Sans" panose="020C0503030203020204" pitchFamily="34" charset="0"/>
              </a:rPr>
              <a:t>Basic Design for the Financial Cloud Backbone Network</a:t>
            </a:r>
          </a:p>
          <a:p>
            <a:pPr lvl="1"/>
            <a:r>
              <a:rPr lang="en-US" altLang="zh-CN" dirty="0">
                <a:solidFill>
                  <a:schemeClr val="bg1">
                    <a:lumMod val="50000"/>
                  </a:schemeClr>
                </a:solidFill>
                <a:latin typeface="Huawei Sans" panose="020C0503030203020204" pitchFamily="34" charset="0"/>
              </a:rPr>
              <a:t>Tunnel and VPN Design for the Financial Cloud Backbone Network</a:t>
            </a:r>
          </a:p>
          <a:p>
            <a:pPr lvl="1"/>
            <a:r>
              <a:rPr lang="en-US" altLang="zh-CN" dirty="0">
                <a:solidFill>
                  <a:schemeClr val="bg1">
                    <a:lumMod val="50000"/>
                  </a:schemeClr>
                </a:solidFill>
                <a:latin typeface="Huawei Sans" panose="020C0503030203020204" pitchFamily="34" charset="0"/>
              </a:rPr>
              <a:t>SLA and Reliability Design for the Financial Cloud Backbone Network</a:t>
            </a:r>
          </a:p>
          <a:p>
            <a:pPr lvl="1"/>
            <a:r>
              <a:rPr lang="en-US" altLang="zh-CN" dirty="0">
                <a:solidFill>
                  <a:schemeClr val="bg1">
                    <a:lumMod val="50000"/>
                  </a:schemeClr>
                </a:solidFill>
                <a:latin typeface="Huawei Sans" panose="020C0503030203020204" pitchFamily="34" charset="0"/>
              </a:rPr>
              <a:t>Optimization and O&amp;M Design for the Financial Cloud Backbone Network</a:t>
            </a:r>
          </a:p>
          <a:p>
            <a:r>
              <a:rPr lang="en-US" altLang="zh-CN" dirty="0">
                <a:solidFill>
                  <a:schemeClr val="bg1">
                    <a:lumMod val="50000"/>
                  </a:schemeClr>
                </a:solidFill>
                <a:latin typeface="Huawei Sans" panose="020C0503030203020204" pitchFamily="34" charset="0"/>
              </a:rPr>
              <a:t>Financial Cloud Backbone Network Design Cases</a:t>
            </a:r>
          </a:p>
        </p:txBody>
      </p:sp>
    </p:spTree>
    <p:extLst>
      <p:ext uri="{BB962C8B-B14F-4D97-AF65-F5344CB8AC3E}">
        <p14:creationId xmlns:p14="http://schemas.microsoft.com/office/powerpoint/2010/main" val="141672584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2" name="Rectangle: Rounded Corners 251">
            <a:extLst>
              <a:ext uri="{FF2B5EF4-FFF2-40B4-BE49-F238E27FC236}">
                <a16:creationId xmlns="" xmlns:a16="http://schemas.microsoft.com/office/drawing/2014/main" id="{EA6E89B2-478B-41B0-BDFE-DF219F5D5073}"/>
              </a:ext>
            </a:extLst>
          </p:cNvPr>
          <p:cNvSpPr/>
          <p:nvPr/>
        </p:nvSpPr>
        <p:spPr bwMode="gray">
          <a:xfrm>
            <a:off x="6306977" y="3195772"/>
            <a:ext cx="3738911" cy="2786189"/>
          </a:xfrm>
          <a:prstGeom prst="roundRect">
            <a:avLst>
              <a:gd name="adj" fmla="val 1880"/>
            </a:avLst>
          </a:prstGeom>
          <a:no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solidFill>
                <a:prstClr val="white"/>
              </a:solidFill>
              <a:latin typeface="Huawei Sans" panose="020C0503030203020204" pitchFamily="34" charset="0"/>
            </a:endParaRPr>
          </a:p>
        </p:txBody>
      </p:sp>
      <p:sp>
        <p:nvSpPr>
          <p:cNvPr id="3" name="Title 2">
            <a:extLst>
              <a:ext uri="{FF2B5EF4-FFF2-40B4-BE49-F238E27FC236}">
                <a16:creationId xmlns="" xmlns:a16="http://schemas.microsoft.com/office/drawing/2014/main" id="{D4353246-7BE4-4AE7-BE5B-DF67B1084C5C}"/>
              </a:ext>
            </a:extLst>
          </p:cNvPr>
          <p:cNvSpPr>
            <a:spLocks noGrp="1"/>
          </p:cNvSpPr>
          <p:nvPr>
            <p:ph type="title"/>
          </p:nvPr>
        </p:nvSpPr>
        <p:spPr bwMode="gray"/>
        <p:txBody>
          <a:bodyPr wrap="square">
            <a:noAutofit/>
          </a:bodyPr>
          <a:lstStyle/>
          <a:p>
            <a:r>
              <a:rPr lang="en-US" dirty="0"/>
              <a:t>Basic Design Overview for the Financial (Bank) Cloud Backbone Network</a:t>
            </a:r>
          </a:p>
        </p:txBody>
      </p:sp>
      <p:sp>
        <p:nvSpPr>
          <p:cNvPr id="4" name="Text Placeholder 3">
            <a:extLst>
              <a:ext uri="{FF2B5EF4-FFF2-40B4-BE49-F238E27FC236}">
                <a16:creationId xmlns="" xmlns:a16="http://schemas.microsoft.com/office/drawing/2014/main" id="{D67DBC69-70DE-44BC-A30C-5AA6E2C10C5C}"/>
              </a:ext>
            </a:extLst>
          </p:cNvPr>
          <p:cNvSpPr>
            <a:spLocks noGrp="1"/>
          </p:cNvSpPr>
          <p:nvPr>
            <p:ph type="body" sz="quarter" idx="10"/>
          </p:nvPr>
        </p:nvSpPr>
        <p:spPr bwMode="gray"/>
        <p:txBody>
          <a:bodyPr wrap="square">
            <a:noAutofit/>
          </a:bodyPr>
          <a:lstStyle/>
          <a:p>
            <a:r>
              <a:rPr lang="en-US" sz="1800" dirty="0"/>
              <a:t>Basic design for the financial (</a:t>
            </a:r>
            <a:r>
              <a:rPr lang="en-US" altLang="zh-CN" sz="1800" dirty="0"/>
              <a:t>bank) cloud backbone network</a:t>
            </a:r>
            <a:r>
              <a:rPr lang="en-US" sz="1800" dirty="0"/>
              <a:t> includes physical network design, IP address planning, and routing design.</a:t>
            </a:r>
          </a:p>
        </p:txBody>
      </p:sp>
      <p:pic>
        <p:nvPicPr>
          <p:cNvPr id="158" name="图片 48">
            <a:extLst>
              <a:ext uri="{FF2B5EF4-FFF2-40B4-BE49-F238E27FC236}">
                <a16:creationId xmlns="" xmlns:a16="http://schemas.microsoft.com/office/drawing/2014/main" id="{CE4822FE-F9CC-426B-8629-27A7E1E1313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5542492" y="4359490"/>
            <a:ext cx="378863" cy="310667"/>
          </a:xfrm>
          <a:prstGeom prst="rect">
            <a:avLst/>
          </a:prstGeom>
        </p:spPr>
      </p:pic>
      <p:pic>
        <p:nvPicPr>
          <p:cNvPr id="159" name="图片 48">
            <a:extLst>
              <a:ext uri="{FF2B5EF4-FFF2-40B4-BE49-F238E27FC236}">
                <a16:creationId xmlns="" xmlns:a16="http://schemas.microsoft.com/office/drawing/2014/main" id="{22AB2640-F798-4DFE-8613-B7B94A7DC9E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5542492" y="5225323"/>
            <a:ext cx="378863" cy="310667"/>
          </a:xfrm>
          <a:prstGeom prst="rect">
            <a:avLst/>
          </a:prstGeom>
        </p:spPr>
      </p:pic>
      <p:pic>
        <p:nvPicPr>
          <p:cNvPr id="160" name="图片 48">
            <a:extLst>
              <a:ext uri="{FF2B5EF4-FFF2-40B4-BE49-F238E27FC236}">
                <a16:creationId xmlns="" xmlns:a16="http://schemas.microsoft.com/office/drawing/2014/main" id="{E8747A4D-81F2-47A3-AA1C-B1D73E16269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6488712" y="4359490"/>
            <a:ext cx="378863" cy="310667"/>
          </a:xfrm>
          <a:prstGeom prst="rect">
            <a:avLst/>
          </a:prstGeom>
        </p:spPr>
      </p:pic>
      <p:pic>
        <p:nvPicPr>
          <p:cNvPr id="161" name="图片 48">
            <a:extLst>
              <a:ext uri="{FF2B5EF4-FFF2-40B4-BE49-F238E27FC236}">
                <a16:creationId xmlns="" xmlns:a16="http://schemas.microsoft.com/office/drawing/2014/main" id="{A4CE4286-0830-49B3-9102-9B45F4CAFEE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6488712" y="5225323"/>
            <a:ext cx="378863" cy="310667"/>
          </a:xfrm>
          <a:prstGeom prst="rect">
            <a:avLst/>
          </a:prstGeom>
        </p:spPr>
      </p:pic>
      <p:pic>
        <p:nvPicPr>
          <p:cNvPr id="162" name="图片 48">
            <a:extLst>
              <a:ext uri="{FF2B5EF4-FFF2-40B4-BE49-F238E27FC236}">
                <a16:creationId xmlns="" xmlns:a16="http://schemas.microsoft.com/office/drawing/2014/main" id="{38F3BFEE-2D54-4FDD-8F5A-EC2EA251156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9472714" y="4359490"/>
            <a:ext cx="378863" cy="310667"/>
          </a:xfrm>
          <a:prstGeom prst="rect">
            <a:avLst/>
          </a:prstGeom>
        </p:spPr>
      </p:pic>
      <p:pic>
        <p:nvPicPr>
          <p:cNvPr id="163" name="图片 48">
            <a:extLst>
              <a:ext uri="{FF2B5EF4-FFF2-40B4-BE49-F238E27FC236}">
                <a16:creationId xmlns="" xmlns:a16="http://schemas.microsoft.com/office/drawing/2014/main" id="{B0FF8BCF-9A1F-4F71-978D-AAB2A059CD7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9472714" y="5225323"/>
            <a:ext cx="378863" cy="310667"/>
          </a:xfrm>
          <a:prstGeom prst="rect">
            <a:avLst/>
          </a:prstGeom>
        </p:spPr>
      </p:pic>
      <p:pic>
        <p:nvPicPr>
          <p:cNvPr id="164" name="图片 48">
            <a:extLst>
              <a:ext uri="{FF2B5EF4-FFF2-40B4-BE49-F238E27FC236}">
                <a16:creationId xmlns="" xmlns:a16="http://schemas.microsoft.com/office/drawing/2014/main" id="{9202F986-553A-49B0-9A96-962773EFF30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8048504" y="4356556"/>
            <a:ext cx="378863" cy="310667"/>
          </a:xfrm>
          <a:prstGeom prst="rect">
            <a:avLst/>
          </a:prstGeom>
        </p:spPr>
      </p:pic>
      <p:pic>
        <p:nvPicPr>
          <p:cNvPr id="165" name="图片 48">
            <a:extLst>
              <a:ext uri="{FF2B5EF4-FFF2-40B4-BE49-F238E27FC236}">
                <a16:creationId xmlns="" xmlns:a16="http://schemas.microsoft.com/office/drawing/2014/main" id="{3BC83D7F-E08C-4AF1-B1A1-3F2F20C0EF1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7459973" y="5222389"/>
            <a:ext cx="378863" cy="310667"/>
          </a:xfrm>
          <a:prstGeom prst="rect">
            <a:avLst/>
          </a:prstGeom>
        </p:spPr>
      </p:pic>
      <p:pic>
        <p:nvPicPr>
          <p:cNvPr id="166" name="图片 48">
            <a:extLst>
              <a:ext uri="{FF2B5EF4-FFF2-40B4-BE49-F238E27FC236}">
                <a16:creationId xmlns="" xmlns:a16="http://schemas.microsoft.com/office/drawing/2014/main" id="{45788D07-3976-4334-95BD-F3BD4CC40CF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8640299" y="5221967"/>
            <a:ext cx="378863" cy="310667"/>
          </a:xfrm>
          <a:prstGeom prst="rect">
            <a:avLst/>
          </a:prstGeom>
        </p:spPr>
      </p:pic>
      <p:pic>
        <p:nvPicPr>
          <p:cNvPr id="167" name="图片 48">
            <a:extLst>
              <a:ext uri="{FF2B5EF4-FFF2-40B4-BE49-F238E27FC236}">
                <a16:creationId xmlns="" xmlns:a16="http://schemas.microsoft.com/office/drawing/2014/main" id="{A1612560-D2CB-41BF-A13B-3419DCE1B28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10424751" y="4359490"/>
            <a:ext cx="378863" cy="310667"/>
          </a:xfrm>
          <a:prstGeom prst="rect">
            <a:avLst/>
          </a:prstGeom>
        </p:spPr>
      </p:pic>
      <p:pic>
        <p:nvPicPr>
          <p:cNvPr id="168" name="图片 48">
            <a:extLst>
              <a:ext uri="{FF2B5EF4-FFF2-40B4-BE49-F238E27FC236}">
                <a16:creationId xmlns="" xmlns:a16="http://schemas.microsoft.com/office/drawing/2014/main" id="{11006703-6B38-4707-994C-4C509C1814C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10424751" y="5225323"/>
            <a:ext cx="378863" cy="310667"/>
          </a:xfrm>
          <a:prstGeom prst="rect">
            <a:avLst/>
          </a:prstGeom>
        </p:spPr>
      </p:pic>
      <p:pic>
        <p:nvPicPr>
          <p:cNvPr id="169" name="图片 48">
            <a:extLst>
              <a:ext uri="{FF2B5EF4-FFF2-40B4-BE49-F238E27FC236}">
                <a16:creationId xmlns="" xmlns:a16="http://schemas.microsoft.com/office/drawing/2014/main" id="{B4847565-4772-4045-9D3F-212E20AE783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8592669" y="3327858"/>
            <a:ext cx="378863" cy="310667"/>
          </a:xfrm>
          <a:prstGeom prst="rect">
            <a:avLst/>
          </a:prstGeom>
        </p:spPr>
      </p:pic>
      <p:pic>
        <p:nvPicPr>
          <p:cNvPr id="170" name="图片 48">
            <a:extLst>
              <a:ext uri="{FF2B5EF4-FFF2-40B4-BE49-F238E27FC236}">
                <a16:creationId xmlns="" xmlns:a16="http://schemas.microsoft.com/office/drawing/2014/main" id="{38E0569A-B042-4A12-BB4A-D8F8C3F1AC8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7507603" y="3327859"/>
            <a:ext cx="378863" cy="310667"/>
          </a:xfrm>
          <a:prstGeom prst="rect">
            <a:avLst/>
          </a:prstGeom>
        </p:spPr>
      </p:pic>
      <p:pic>
        <p:nvPicPr>
          <p:cNvPr id="171" name="图片 48">
            <a:extLst>
              <a:ext uri="{FF2B5EF4-FFF2-40B4-BE49-F238E27FC236}">
                <a16:creationId xmlns="" xmlns:a16="http://schemas.microsoft.com/office/drawing/2014/main" id="{A5C08A79-3B69-44EB-AB35-BF025DE74B2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8592669" y="2555822"/>
            <a:ext cx="378863" cy="310667"/>
          </a:xfrm>
          <a:prstGeom prst="rect">
            <a:avLst/>
          </a:prstGeom>
        </p:spPr>
      </p:pic>
      <p:pic>
        <p:nvPicPr>
          <p:cNvPr id="172" name="图片 48">
            <a:extLst>
              <a:ext uri="{FF2B5EF4-FFF2-40B4-BE49-F238E27FC236}">
                <a16:creationId xmlns="" xmlns:a16="http://schemas.microsoft.com/office/drawing/2014/main" id="{4AD4BE65-EE8F-4B66-83E6-9806362ECC4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7507603" y="2555823"/>
            <a:ext cx="378863" cy="310667"/>
          </a:xfrm>
          <a:prstGeom prst="rect">
            <a:avLst/>
          </a:prstGeom>
        </p:spPr>
      </p:pic>
      <p:cxnSp>
        <p:nvCxnSpPr>
          <p:cNvPr id="173" name="Straight Connector 172">
            <a:extLst>
              <a:ext uri="{FF2B5EF4-FFF2-40B4-BE49-F238E27FC236}">
                <a16:creationId xmlns="" xmlns:a16="http://schemas.microsoft.com/office/drawing/2014/main" id="{74311283-4C00-4EAC-8C6D-600B531E3B48}"/>
              </a:ext>
            </a:extLst>
          </p:cNvPr>
          <p:cNvCxnSpPr>
            <a:cxnSpLocks/>
            <a:stCxn id="158" idx="3"/>
            <a:endCxn id="160" idx="1"/>
          </p:cNvCxnSpPr>
          <p:nvPr/>
        </p:nvCxnSpPr>
        <p:spPr bwMode="gray">
          <a:xfrm>
            <a:off x="5921355" y="4514824"/>
            <a:ext cx="567357"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76" name="Straight Connector 175">
            <a:extLst>
              <a:ext uri="{FF2B5EF4-FFF2-40B4-BE49-F238E27FC236}">
                <a16:creationId xmlns="" xmlns:a16="http://schemas.microsoft.com/office/drawing/2014/main" id="{D067B6D8-DCA7-484F-8212-C76B0D435791}"/>
              </a:ext>
            </a:extLst>
          </p:cNvPr>
          <p:cNvCxnSpPr>
            <a:cxnSpLocks/>
            <a:stCxn id="159" idx="3"/>
            <a:endCxn id="161" idx="1"/>
          </p:cNvCxnSpPr>
          <p:nvPr/>
        </p:nvCxnSpPr>
        <p:spPr bwMode="gray">
          <a:xfrm>
            <a:off x="5921355" y="5380657"/>
            <a:ext cx="567357"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79" name="Straight Connector 178">
            <a:extLst>
              <a:ext uri="{FF2B5EF4-FFF2-40B4-BE49-F238E27FC236}">
                <a16:creationId xmlns="" xmlns:a16="http://schemas.microsoft.com/office/drawing/2014/main" id="{109C6332-7572-47B7-A4ED-E7BFFBEE349F}"/>
              </a:ext>
            </a:extLst>
          </p:cNvPr>
          <p:cNvCxnSpPr>
            <a:cxnSpLocks/>
            <a:stCxn id="161" idx="0"/>
            <a:endCxn id="160" idx="2"/>
          </p:cNvCxnSpPr>
          <p:nvPr/>
        </p:nvCxnSpPr>
        <p:spPr bwMode="gray">
          <a:xfrm flipV="1">
            <a:off x="6678144" y="4670157"/>
            <a:ext cx="0" cy="555166"/>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82" name="Straight Connector 181">
            <a:extLst>
              <a:ext uri="{FF2B5EF4-FFF2-40B4-BE49-F238E27FC236}">
                <a16:creationId xmlns="" xmlns:a16="http://schemas.microsoft.com/office/drawing/2014/main" id="{0E6339A5-9D03-4B9B-A486-8226296BF49C}"/>
              </a:ext>
            </a:extLst>
          </p:cNvPr>
          <p:cNvCxnSpPr>
            <a:cxnSpLocks/>
            <a:stCxn id="164" idx="1"/>
            <a:endCxn id="160" idx="3"/>
          </p:cNvCxnSpPr>
          <p:nvPr/>
        </p:nvCxnSpPr>
        <p:spPr bwMode="gray">
          <a:xfrm flipH="1">
            <a:off x="6867575" y="4511890"/>
            <a:ext cx="1180929" cy="2934"/>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85" name="Straight Connector 184">
            <a:extLst>
              <a:ext uri="{FF2B5EF4-FFF2-40B4-BE49-F238E27FC236}">
                <a16:creationId xmlns="" xmlns:a16="http://schemas.microsoft.com/office/drawing/2014/main" id="{2A4D55D7-23B7-4420-BF1E-FAB44747DEB3}"/>
              </a:ext>
            </a:extLst>
          </p:cNvPr>
          <p:cNvCxnSpPr>
            <a:cxnSpLocks/>
            <a:stCxn id="165" idx="1"/>
            <a:endCxn id="161" idx="3"/>
          </p:cNvCxnSpPr>
          <p:nvPr/>
        </p:nvCxnSpPr>
        <p:spPr bwMode="gray">
          <a:xfrm flipH="1">
            <a:off x="6867575" y="5377723"/>
            <a:ext cx="592398" cy="2934"/>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88" name="Straight Connector 187">
            <a:extLst>
              <a:ext uri="{FF2B5EF4-FFF2-40B4-BE49-F238E27FC236}">
                <a16:creationId xmlns="" xmlns:a16="http://schemas.microsoft.com/office/drawing/2014/main" id="{C586D695-2EC1-46BC-980A-961589CF05C9}"/>
              </a:ext>
            </a:extLst>
          </p:cNvPr>
          <p:cNvCxnSpPr>
            <a:cxnSpLocks/>
            <a:stCxn id="164" idx="1"/>
            <a:endCxn id="165" idx="0"/>
          </p:cNvCxnSpPr>
          <p:nvPr/>
        </p:nvCxnSpPr>
        <p:spPr bwMode="gray">
          <a:xfrm flipH="1">
            <a:off x="7649405" y="4511890"/>
            <a:ext cx="399099" cy="710499"/>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91" name="Straight Connector 190">
            <a:extLst>
              <a:ext uri="{FF2B5EF4-FFF2-40B4-BE49-F238E27FC236}">
                <a16:creationId xmlns="" xmlns:a16="http://schemas.microsoft.com/office/drawing/2014/main" id="{B06C3E2C-C75A-44C6-95A2-8D1354117E0E}"/>
              </a:ext>
            </a:extLst>
          </p:cNvPr>
          <p:cNvCxnSpPr>
            <a:cxnSpLocks/>
            <a:stCxn id="166" idx="1"/>
            <a:endCxn id="165" idx="3"/>
          </p:cNvCxnSpPr>
          <p:nvPr/>
        </p:nvCxnSpPr>
        <p:spPr bwMode="gray">
          <a:xfrm flipH="1">
            <a:off x="7838836" y="5377301"/>
            <a:ext cx="801463" cy="422"/>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94" name="Straight Connector 193">
            <a:extLst>
              <a:ext uri="{FF2B5EF4-FFF2-40B4-BE49-F238E27FC236}">
                <a16:creationId xmlns="" xmlns:a16="http://schemas.microsoft.com/office/drawing/2014/main" id="{DC3F4957-D149-45B3-BDF4-C5DE697AEAC8}"/>
              </a:ext>
            </a:extLst>
          </p:cNvPr>
          <p:cNvCxnSpPr>
            <a:cxnSpLocks/>
            <a:stCxn id="166" idx="0"/>
            <a:endCxn id="164" idx="3"/>
          </p:cNvCxnSpPr>
          <p:nvPr/>
        </p:nvCxnSpPr>
        <p:spPr bwMode="gray">
          <a:xfrm flipH="1" flipV="1">
            <a:off x="8427367" y="4511890"/>
            <a:ext cx="402364" cy="710077"/>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98" name="Straight Connector 197">
            <a:extLst>
              <a:ext uri="{FF2B5EF4-FFF2-40B4-BE49-F238E27FC236}">
                <a16:creationId xmlns="" xmlns:a16="http://schemas.microsoft.com/office/drawing/2014/main" id="{4189D913-59AC-48E8-BFCD-8571206DDC80}"/>
              </a:ext>
            </a:extLst>
          </p:cNvPr>
          <p:cNvCxnSpPr>
            <a:cxnSpLocks/>
            <a:stCxn id="162" idx="1"/>
            <a:endCxn id="164" idx="3"/>
          </p:cNvCxnSpPr>
          <p:nvPr/>
        </p:nvCxnSpPr>
        <p:spPr bwMode="gray">
          <a:xfrm flipH="1" flipV="1">
            <a:off x="8427367" y="4511890"/>
            <a:ext cx="1045347" cy="2934"/>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01" name="Straight Connector 200">
            <a:extLst>
              <a:ext uri="{FF2B5EF4-FFF2-40B4-BE49-F238E27FC236}">
                <a16:creationId xmlns="" xmlns:a16="http://schemas.microsoft.com/office/drawing/2014/main" id="{6DAC94DC-B809-4046-8411-A3D014598083}"/>
              </a:ext>
            </a:extLst>
          </p:cNvPr>
          <p:cNvCxnSpPr>
            <a:cxnSpLocks/>
            <a:stCxn id="163" idx="1"/>
            <a:endCxn id="166" idx="3"/>
          </p:cNvCxnSpPr>
          <p:nvPr/>
        </p:nvCxnSpPr>
        <p:spPr bwMode="gray">
          <a:xfrm flipH="1" flipV="1">
            <a:off x="9019162" y="5377301"/>
            <a:ext cx="453552" cy="3356"/>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04" name="Straight Connector 203">
            <a:extLst>
              <a:ext uri="{FF2B5EF4-FFF2-40B4-BE49-F238E27FC236}">
                <a16:creationId xmlns="" xmlns:a16="http://schemas.microsoft.com/office/drawing/2014/main" id="{F9F72DA3-AF96-42E7-B951-B218D76C468F}"/>
              </a:ext>
            </a:extLst>
          </p:cNvPr>
          <p:cNvCxnSpPr>
            <a:cxnSpLocks/>
            <a:stCxn id="162" idx="2"/>
            <a:endCxn id="163" idx="0"/>
          </p:cNvCxnSpPr>
          <p:nvPr/>
        </p:nvCxnSpPr>
        <p:spPr bwMode="gray">
          <a:xfrm>
            <a:off x="9662146" y="4670157"/>
            <a:ext cx="0" cy="555166"/>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07" name="Straight Connector 206">
            <a:extLst>
              <a:ext uri="{FF2B5EF4-FFF2-40B4-BE49-F238E27FC236}">
                <a16:creationId xmlns="" xmlns:a16="http://schemas.microsoft.com/office/drawing/2014/main" id="{60C14640-8778-4C50-9C7A-E73599A75A4B}"/>
              </a:ext>
            </a:extLst>
          </p:cNvPr>
          <p:cNvCxnSpPr>
            <a:cxnSpLocks/>
            <a:stCxn id="162" idx="3"/>
            <a:endCxn id="167" idx="1"/>
          </p:cNvCxnSpPr>
          <p:nvPr/>
        </p:nvCxnSpPr>
        <p:spPr bwMode="gray">
          <a:xfrm>
            <a:off x="9851577" y="4514824"/>
            <a:ext cx="573174"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10" name="Straight Connector 209">
            <a:extLst>
              <a:ext uri="{FF2B5EF4-FFF2-40B4-BE49-F238E27FC236}">
                <a16:creationId xmlns="" xmlns:a16="http://schemas.microsoft.com/office/drawing/2014/main" id="{2F1BCE48-8850-4254-BBBD-91F3F31884BD}"/>
              </a:ext>
            </a:extLst>
          </p:cNvPr>
          <p:cNvCxnSpPr>
            <a:cxnSpLocks/>
            <a:stCxn id="163" idx="3"/>
            <a:endCxn id="168" idx="1"/>
          </p:cNvCxnSpPr>
          <p:nvPr/>
        </p:nvCxnSpPr>
        <p:spPr bwMode="gray">
          <a:xfrm>
            <a:off x="9851577" y="5380657"/>
            <a:ext cx="573174"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13" name="Straight Connector 212">
            <a:extLst>
              <a:ext uri="{FF2B5EF4-FFF2-40B4-BE49-F238E27FC236}">
                <a16:creationId xmlns="" xmlns:a16="http://schemas.microsoft.com/office/drawing/2014/main" id="{EB967975-3C04-44B8-8DDF-38925AAE4604}"/>
              </a:ext>
            </a:extLst>
          </p:cNvPr>
          <p:cNvCxnSpPr>
            <a:cxnSpLocks/>
            <a:stCxn id="170" idx="2"/>
            <a:endCxn id="164" idx="1"/>
          </p:cNvCxnSpPr>
          <p:nvPr/>
        </p:nvCxnSpPr>
        <p:spPr bwMode="gray">
          <a:xfrm>
            <a:off x="7697035" y="3638526"/>
            <a:ext cx="351469" cy="873364"/>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16" name="Straight Connector 215">
            <a:extLst>
              <a:ext uri="{FF2B5EF4-FFF2-40B4-BE49-F238E27FC236}">
                <a16:creationId xmlns="" xmlns:a16="http://schemas.microsoft.com/office/drawing/2014/main" id="{F4929C61-CAC8-4D42-A9A9-1DC3F30EA936}"/>
              </a:ext>
            </a:extLst>
          </p:cNvPr>
          <p:cNvCxnSpPr>
            <a:cxnSpLocks/>
            <a:stCxn id="169" idx="2"/>
            <a:endCxn id="164" idx="3"/>
          </p:cNvCxnSpPr>
          <p:nvPr/>
        </p:nvCxnSpPr>
        <p:spPr bwMode="gray">
          <a:xfrm flipH="1">
            <a:off x="8427367" y="3638525"/>
            <a:ext cx="354734" cy="873365"/>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19" name="Straight Connector 218">
            <a:extLst>
              <a:ext uri="{FF2B5EF4-FFF2-40B4-BE49-F238E27FC236}">
                <a16:creationId xmlns="" xmlns:a16="http://schemas.microsoft.com/office/drawing/2014/main" id="{FAA8FFD1-31C3-4760-B1D2-898E730F5425}"/>
              </a:ext>
            </a:extLst>
          </p:cNvPr>
          <p:cNvCxnSpPr>
            <a:cxnSpLocks/>
            <a:stCxn id="170" idx="3"/>
            <a:endCxn id="169" idx="1"/>
          </p:cNvCxnSpPr>
          <p:nvPr/>
        </p:nvCxnSpPr>
        <p:spPr bwMode="gray">
          <a:xfrm flipV="1">
            <a:off x="7886466" y="3483192"/>
            <a:ext cx="706203" cy="1"/>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22" name="Straight Connector 221">
            <a:extLst>
              <a:ext uri="{FF2B5EF4-FFF2-40B4-BE49-F238E27FC236}">
                <a16:creationId xmlns="" xmlns:a16="http://schemas.microsoft.com/office/drawing/2014/main" id="{03E75057-E285-4465-8CED-90A91E23BAB2}"/>
              </a:ext>
            </a:extLst>
          </p:cNvPr>
          <p:cNvCxnSpPr>
            <a:cxnSpLocks/>
            <a:stCxn id="172" idx="2"/>
            <a:endCxn id="170" idx="0"/>
          </p:cNvCxnSpPr>
          <p:nvPr/>
        </p:nvCxnSpPr>
        <p:spPr bwMode="gray">
          <a:xfrm>
            <a:off x="7697035" y="2866490"/>
            <a:ext cx="0" cy="461369"/>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25" name="Straight Connector 224">
            <a:extLst>
              <a:ext uri="{FF2B5EF4-FFF2-40B4-BE49-F238E27FC236}">
                <a16:creationId xmlns="" xmlns:a16="http://schemas.microsoft.com/office/drawing/2014/main" id="{F663C492-188B-4296-A788-222EBC4C0263}"/>
              </a:ext>
            </a:extLst>
          </p:cNvPr>
          <p:cNvCxnSpPr>
            <a:cxnSpLocks/>
            <a:stCxn id="171" idx="2"/>
            <a:endCxn id="169" idx="0"/>
          </p:cNvCxnSpPr>
          <p:nvPr/>
        </p:nvCxnSpPr>
        <p:spPr bwMode="gray">
          <a:xfrm>
            <a:off x="8782101" y="2866489"/>
            <a:ext cx="0" cy="461369"/>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228" name="Rectangle 227">
            <a:extLst>
              <a:ext uri="{FF2B5EF4-FFF2-40B4-BE49-F238E27FC236}">
                <a16:creationId xmlns="" xmlns:a16="http://schemas.microsoft.com/office/drawing/2014/main" id="{2F5EB7F3-AD58-44FC-8D94-93ECCF530CE8}"/>
              </a:ext>
            </a:extLst>
          </p:cNvPr>
          <p:cNvSpPr/>
          <p:nvPr/>
        </p:nvSpPr>
        <p:spPr bwMode="gray">
          <a:xfrm>
            <a:off x="4846062" y="4286655"/>
            <a:ext cx="1258908" cy="1309623"/>
          </a:xfrm>
          <a:prstGeom prst="rect">
            <a:avLst/>
          </a:prstGeom>
          <a:noFill/>
          <a:ln>
            <a:solidFill>
              <a:schemeClr val="bg1">
                <a:lumMod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solidFill>
                <a:prstClr val="white"/>
              </a:solidFill>
              <a:latin typeface="Huawei Sans" panose="020C0503030203020204" pitchFamily="34" charset="0"/>
            </a:endParaRPr>
          </a:p>
        </p:txBody>
      </p:sp>
      <p:pic>
        <p:nvPicPr>
          <p:cNvPr id="229" name="图片 51" descr="交换机.png">
            <a:extLst>
              <a:ext uri="{FF2B5EF4-FFF2-40B4-BE49-F238E27FC236}">
                <a16:creationId xmlns="" xmlns:a16="http://schemas.microsoft.com/office/drawing/2014/main" id="{4D76AF8B-9C87-4A37-BD6F-27199C4C3BBC}"/>
              </a:ext>
            </a:extLst>
          </p:cNvPr>
          <p:cNvPicPr>
            <a:picLocks noChangeAspect="1"/>
          </p:cNvPicPr>
          <p:nvPr/>
        </p:nvPicPr>
        <p:blipFill>
          <a:blip r:embed="rId4" cstate="print"/>
          <a:stretch>
            <a:fillRect/>
          </a:stretch>
        </p:blipFill>
        <p:spPr bwMode="gray">
          <a:xfrm>
            <a:off x="4998327" y="4359490"/>
            <a:ext cx="379705" cy="310667"/>
          </a:xfrm>
          <a:prstGeom prst="rect">
            <a:avLst/>
          </a:prstGeom>
        </p:spPr>
      </p:pic>
      <p:pic>
        <p:nvPicPr>
          <p:cNvPr id="230" name="图片 51" descr="交换机.png">
            <a:extLst>
              <a:ext uri="{FF2B5EF4-FFF2-40B4-BE49-F238E27FC236}">
                <a16:creationId xmlns="" xmlns:a16="http://schemas.microsoft.com/office/drawing/2014/main" id="{955133A0-223B-4A21-B0BB-485613AA0970}"/>
              </a:ext>
            </a:extLst>
          </p:cNvPr>
          <p:cNvPicPr>
            <a:picLocks noChangeAspect="1"/>
          </p:cNvPicPr>
          <p:nvPr/>
        </p:nvPicPr>
        <p:blipFill>
          <a:blip r:embed="rId4" cstate="print"/>
          <a:stretch>
            <a:fillRect/>
          </a:stretch>
        </p:blipFill>
        <p:spPr bwMode="gray">
          <a:xfrm>
            <a:off x="4998327" y="4786132"/>
            <a:ext cx="379705" cy="310667"/>
          </a:xfrm>
          <a:prstGeom prst="rect">
            <a:avLst/>
          </a:prstGeom>
        </p:spPr>
      </p:pic>
      <p:pic>
        <p:nvPicPr>
          <p:cNvPr id="231" name="图片 51" descr="交换机.png">
            <a:extLst>
              <a:ext uri="{FF2B5EF4-FFF2-40B4-BE49-F238E27FC236}">
                <a16:creationId xmlns="" xmlns:a16="http://schemas.microsoft.com/office/drawing/2014/main" id="{70191618-96BA-4097-80C7-AC6AF60A636D}"/>
              </a:ext>
            </a:extLst>
          </p:cNvPr>
          <p:cNvPicPr>
            <a:picLocks noChangeAspect="1"/>
          </p:cNvPicPr>
          <p:nvPr/>
        </p:nvPicPr>
        <p:blipFill>
          <a:blip r:embed="rId4" cstate="print"/>
          <a:stretch>
            <a:fillRect/>
          </a:stretch>
        </p:blipFill>
        <p:spPr bwMode="gray">
          <a:xfrm>
            <a:off x="4995448" y="5211099"/>
            <a:ext cx="379705" cy="310667"/>
          </a:xfrm>
          <a:prstGeom prst="rect">
            <a:avLst/>
          </a:prstGeom>
        </p:spPr>
      </p:pic>
      <p:sp>
        <p:nvSpPr>
          <p:cNvPr id="232" name="Rectangle 231">
            <a:extLst>
              <a:ext uri="{FF2B5EF4-FFF2-40B4-BE49-F238E27FC236}">
                <a16:creationId xmlns="" xmlns:a16="http://schemas.microsoft.com/office/drawing/2014/main" id="{E5645E44-83D9-4E4E-9EA8-A33621D4E25A}"/>
              </a:ext>
            </a:extLst>
          </p:cNvPr>
          <p:cNvSpPr/>
          <p:nvPr/>
        </p:nvSpPr>
        <p:spPr bwMode="gray">
          <a:xfrm>
            <a:off x="10228683" y="4286655"/>
            <a:ext cx="1258908" cy="1309623"/>
          </a:xfrm>
          <a:prstGeom prst="rect">
            <a:avLst/>
          </a:prstGeom>
          <a:noFill/>
          <a:ln>
            <a:solidFill>
              <a:schemeClr val="bg1">
                <a:lumMod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solidFill>
                <a:prstClr val="white"/>
              </a:solidFill>
              <a:latin typeface="Huawei Sans" panose="020C0503030203020204" pitchFamily="34" charset="0"/>
            </a:endParaRPr>
          </a:p>
        </p:txBody>
      </p:sp>
      <p:pic>
        <p:nvPicPr>
          <p:cNvPr id="233" name="图片 67">
            <a:extLst>
              <a:ext uri="{FF2B5EF4-FFF2-40B4-BE49-F238E27FC236}">
                <a16:creationId xmlns="" xmlns:a16="http://schemas.microsoft.com/office/drawing/2014/main" id="{9CD56BAD-9CC8-4A24-9596-2076FE1C4CEC}"/>
              </a:ext>
            </a:extLst>
          </p:cNvPr>
          <p:cNvPicPr>
            <a:picLocks/>
          </p:cNvPicPr>
          <p:nvPr/>
        </p:nvPicPr>
        <p:blipFill>
          <a:blip r:embed="rId5" cstate="print">
            <a:extLst>
              <a:ext uri="{28A0092B-C50C-407E-A947-70E740481C1C}">
                <a14:useLocalDpi xmlns:a14="http://schemas.microsoft.com/office/drawing/2010/main" val="0"/>
              </a:ext>
            </a:extLst>
          </a:blip>
          <a:stretch>
            <a:fillRect/>
          </a:stretch>
        </p:blipFill>
        <p:spPr bwMode="gray">
          <a:xfrm>
            <a:off x="10985974" y="4362290"/>
            <a:ext cx="375447" cy="307867"/>
          </a:xfrm>
          <a:prstGeom prst="rect">
            <a:avLst/>
          </a:prstGeom>
        </p:spPr>
      </p:pic>
      <p:pic>
        <p:nvPicPr>
          <p:cNvPr id="234" name="图片 67">
            <a:extLst>
              <a:ext uri="{FF2B5EF4-FFF2-40B4-BE49-F238E27FC236}">
                <a16:creationId xmlns="" xmlns:a16="http://schemas.microsoft.com/office/drawing/2014/main" id="{3A846845-B55B-4BEF-B1EB-BCCABE2690FE}"/>
              </a:ext>
            </a:extLst>
          </p:cNvPr>
          <p:cNvPicPr>
            <a:picLocks/>
          </p:cNvPicPr>
          <p:nvPr/>
        </p:nvPicPr>
        <p:blipFill>
          <a:blip r:embed="rId5" cstate="print">
            <a:extLst>
              <a:ext uri="{28A0092B-C50C-407E-A947-70E740481C1C}">
                <a14:useLocalDpi xmlns:a14="http://schemas.microsoft.com/office/drawing/2010/main" val="0"/>
              </a:ext>
            </a:extLst>
          </a:blip>
          <a:stretch>
            <a:fillRect/>
          </a:stretch>
        </p:blipFill>
        <p:spPr bwMode="gray">
          <a:xfrm>
            <a:off x="10985974" y="4794908"/>
            <a:ext cx="375447" cy="307867"/>
          </a:xfrm>
          <a:prstGeom prst="rect">
            <a:avLst/>
          </a:prstGeom>
        </p:spPr>
      </p:pic>
      <p:pic>
        <p:nvPicPr>
          <p:cNvPr id="235" name="图片 67">
            <a:extLst>
              <a:ext uri="{FF2B5EF4-FFF2-40B4-BE49-F238E27FC236}">
                <a16:creationId xmlns="" xmlns:a16="http://schemas.microsoft.com/office/drawing/2014/main" id="{5FE33DB8-F9CF-4897-8078-496D522BCB6B}"/>
              </a:ext>
            </a:extLst>
          </p:cNvPr>
          <p:cNvPicPr>
            <a:picLocks/>
          </p:cNvPicPr>
          <p:nvPr/>
        </p:nvPicPr>
        <p:blipFill>
          <a:blip r:embed="rId5" cstate="print">
            <a:extLst>
              <a:ext uri="{28A0092B-C50C-407E-A947-70E740481C1C}">
                <a14:useLocalDpi xmlns:a14="http://schemas.microsoft.com/office/drawing/2010/main" val="0"/>
              </a:ext>
            </a:extLst>
          </a:blip>
          <a:stretch>
            <a:fillRect/>
          </a:stretch>
        </p:blipFill>
        <p:spPr bwMode="gray">
          <a:xfrm>
            <a:off x="10985973" y="5218806"/>
            <a:ext cx="375447" cy="307867"/>
          </a:xfrm>
          <a:prstGeom prst="rect">
            <a:avLst/>
          </a:prstGeom>
        </p:spPr>
      </p:pic>
      <p:sp>
        <p:nvSpPr>
          <p:cNvPr id="236" name="Rectangle 235">
            <a:extLst>
              <a:ext uri="{FF2B5EF4-FFF2-40B4-BE49-F238E27FC236}">
                <a16:creationId xmlns="" xmlns:a16="http://schemas.microsoft.com/office/drawing/2014/main" id="{D1E11624-DF54-4218-B9B8-362BCA613897}"/>
              </a:ext>
            </a:extLst>
          </p:cNvPr>
          <p:cNvSpPr/>
          <p:nvPr/>
        </p:nvSpPr>
        <p:spPr bwMode="gray">
          <a:xfrm>
            <a:off x="7333760" y="1915247"/>
            <a:ext cx="1806851" cy="1070259"/>
          </a:xfrm>
          <a:prstGeom prst="rect">
            <a:avLst/>
          </a:prstGeom>
          <a:noFill/>
          <a:ln>
            <a:solidFill>
              <a:schemeClr val="bg1">
                <a:lumMod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solidFill>
                <a:prstClr val="white"/>
              </a:solidFill>
              <a:latin typeface="Huawei Sans" panose="020C0503030203020204" pitchFamily="34" charset="0"/>
            </a:endParaRPr>
          </a:p>
        </p:txBody>
      </p:sp>
      <p:pic>
        <p:nvPicPr>
          <p:cNvPr id="237" name="图片 14" descr="交换机.png">
            <a:extLst>
              <a:ext uri="{FF2B5EF4-FFF2-40B4-BE49-F238E27FC236}">
                <a16:creationId xmlns="" xmlns:a16="http://schemas.microsoft.com/office/drawing/2014/main" id="{7D04F9C1-EBE0-4746-A749-7BF60037FCBA}"/>
              </a:ext>
            </a:extLst>
          </p:cNvPr>
          <p:cNvPicPr>
            <a:picLocks noChangeAspect="1"/>
          </p:cNvPicPr>
          <p:nvPr/>
        </p:nvPicPr>
        <p:blipFill>
          <a:blip r:embed="rId6" cstate="print"/>
          <a:stretch>
            <a:fillRect/>
          </a:stretch>
        </p:blipFill>
        <p:spPr bwMode="gray">
          <a:xfrm>
            <a:off x="7508396" y="2034404"/>
            <a:ext cx="378070" cy="309329"/>
          </a:xfrm>
          <a:prstGeom prst="rect">
            <a:avLst/>
          </a:prstGeom>
        </p:spPr>
      </p:pic>
      <p:pic>
        <p:nvPicPr>
          <p:cNvPr id="238" name="图片 14" descr="交换机.png">
            <a:extLst>
              <a:ext uri="{FF2B5EF4-FFF2-40B4-BE49-F238E27FC236}">
                <a16:creationId xmlns="" xmlns:a16="http://schemas.microsoft.com/office/drawing/2014/main" id="{C4BF80D7-4006-4097-9DC5-DDBCDF22C5A7}"/>
              </a:ext>
            </a:extLst>
          </p:cNvPr>
          <p:cNvPicPr>
            <a:picLocks noChangeAspect="1"/>
          </p:cNvPicPr>
          <p:nvPr/>
        </p:nvPicPr>
        <p:blipFill>
          <a:blip r:embed="rId6" cstate="print"/>
          <a:stretch>
            <a:fillRect/>
          </a:stretch>
        </p:blipFill>
        <p:spPr bwMode="gray">
          <a:xfrm>
            <a:off x="8590316" y="2036227"/>
            <a:ext cx="378070" cy="309329"/>
          </a:xfrm>
          <a:prstGeom prst="rect">
            <a:avLst/>
          </a:prstGeom>
        </p:spPr>
      </p:pic>
      <p:pic>
        <p:nvPicPr>
          <p:cNvPr id="239" name="图片 14" descr="交换机.png">
            <a:extLst>
              <a:ext uri="{FF2B5EF4-FFF2-40B4-BE49-F238E27FC236}">
                <a16:creationId xmlns="" xmlns:a16="http://schemas.microsoft.com/office/drawing/2014/main" id="{DB1AA156-F77F-497E-92DC-B5A641491E9C}"/>
              </a:ext>
            </a:extLst>
          </p:cNvPr>
          <p:cNvPicPr>
            <a:picLocks noChangeAspect="1"/>
          </p:cNvPicPr>
          <p:nvPr/>
        </p:nvPicPr>
        <p:blipFill>
          <a:blip r:embed="rId6" cstate="print"/>
          <a:stretch>
            <a:fillRect/>
          </a:stretch>
        </p:blipFill>
        <p:spPr bwMode="gray">
          <a:xfrm>
            <a:off x="8050222" y="2039339"/>
            <a:ext cx="378070" cy="309329"/>
          </a:xfrm>
          <a:prstGeom prst="rect">
            <a:avLst/>
          </a:prstGeom>
        </p:spPr>
      </p:pic>
      <p:sp>
        <p:nvSpPr>
          <p:cNvPr id="240" name="TextBox 271">
            <a:extLst>
              <a:ext uri="{FF2B5EF4-FFF2-40B4-BE49-F238E27FC236}">
                <a16:creationId xmlns="" xmlns:a16="http://schemas.microsoft.com/office/drawing/2014/main" id="{19C2F641-2A21-40CB-8C64-67453AC26F43}"/>
              </a:ext>
            </a:extLst>
          </p:cNvPr>
          <p:cNvSpPr txBox="1"/>
          <p:nvPr/>
        </p:nvSpPr>
        <p:spPr bwMode="gray">
          <a:xfrm>
            <a:off x="6499248" y="4115575"/>
            <a:ext cx="357790"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sym typeface="Huawei Sans" panose="020C0503030203020204" pitchFamily="34" charset="0"/>
              </a:rPr>
              <a:t>PE</a:t>
            </a:r>
          </a:p>
        </p:txBody>
      </p:sp>
      <p:sp>
        <p:nvSpPr>
          <p:cNvPr id="244" name="TextBox 271">
            <a:extLst>
              <a:ext uri="{FF2B5EF4-FFF2-40B4-BE49-F238E27FC236}">
                <a16:creationId xmlns="" xmlns:a16="http://schemas.microsoft.com/office/drawing/2014/main" id="{05287E10-FE41-4BF7-B4FD-0D6033F4C8CD}"/>
              </a:ext>
            </a:extLst>
          </p:cNvPr>
          <p:cNvSpPr txBox="1"/>
          <p:nvPr/>
        </p:nvSpPr>
        <p:spPr bwMode="gray">
          <a:xfrm>
            <a:off x="6482076" y="5511790"/>
            <a:ext cx="357790"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sym typeface="Huawei Sans" panose="020C0503030203020204" pitchFamily="34" charset="0"/>
              </a:rPr>
              <a:t>PE</a:t>
            </a:r>
          </a:p>
        </p:txBody>
      </p:sp>
      <p:sp>
        <p:nvSpPr>
          <p:cNvPr id="245" name="TextBox 271">
            <a:extLst>
              <a:ext uri="{FF2B5EF4-FFF2-40B4-BE49-F238E27FC236}">
                <a16:creationId xmlns="" xmlns:a16="http://schemas.microsoft.com/office/drawing/2014/main" id="{C0E036D5-B554-4907-AC45-3085E6E36F05}"/>
              </a:ext>
            </a:extLst>
          </p:cNvPr>
          <p:cNvSpPr txBox="1"/>
          <p:nvPr/>
        </p:nvSpPr>
        <p:spPr bwMode="gray">
          <a:xfrm>
            <a:off x="7216276" y="3349083"/>
            <a:ext cx="357790"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sym typeface="Huawei Sans" panose="020C0503030203020204" pitchFamily="34" charset="0"/>
              </a:rPr>
              <a:t>PE</a:t>
            </a:r>
          </a:p>
        </p:txBody>
      </p:sp>
      <p:sp>
        <p:nvSpPr>
          <p:cNvPr id="246" name="TextBox 271">
            <a:extLst>
              <a:ext uri="{FF2B5EF4-FFF2-40B4-BE49-F238E27FC236}">
                <a16:creationId xmlns="" xmlns:a16="http://schemas.microsoft.com/office/drawing/2014/main" id="{12A640DB-479B-47FD-9AFA-9D16D4D112F2}"/>
              </a:ext>
            </a:extLst>
          </p:cNvPr>
          <p:cNvSpPr txBox="1"/>
          <p:nvPr/>
        </p:nvSpPr>
        <p:spPr bwMode="gray">
          <a:xfrm>
            <a:off x="8906066" y="3336926"/>
            <a:ext cx="357790"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sym typeface="Huawei Sans" panose="020C0503030203020204" pitchFamily="34" charset="0"/>
              </a:rPr>
              <a:t>PE</a:t>
            </a:r>
          </a:p>
        </p:txBody>
      </p:sp>
      <p:sp>
        <p:nvSpPr>
          <p:cNvPr id="247" name="TextBox 271">
            <a:extLst>
              <a:ext uri="{FF2B5EF4-FFF2-40B4-BE49-F238E27FC236}">
                <a16:creationId xmlns="" xmlns:a16="http://schemas.microsoft.com/office/drawing/2014/main" id="{AF0139D9-3AFA-4092-A9F1-A47FF5F48B51}"/>
              </a:ext>
            </a:extLst>
          </p:cNvPr>
          <p:cNvSpPr txBox="1"/>
          <p:nvPr/>
        </p:nvSpPr>
        <p:spPr bwMode="gray">
          <a:xfrm>
            <a:off x="9470290" y="4133094"/>
            <a:ext cx="357790"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sym typeface="Huawei Sans" panose="020C0503030203020204" pitchFamily="34" charset="0"/>
              </a:rPr>
              <a:t>PE</a:t>
            </a:r>
          </a:p>
        </p:txBody>
      </p:sp>
      <p:sp>
        <p:nvSpPr>
          <p:cNvPr id="248" name="TextBox 271">
            <a:extLst>
              <a:ext uri="{FF2B5EF4-FFF2-40B4-BE49-F238E27FC236}">
                <a16:creationId xmlns="" xmlns:a16="http://schemas.microsoft.com/office/drawing/2014/main" id="{76139617-296F-4F24-A3FD-C1E150D005AD}"/>
              </a:ext>
            </a:extLst>
          </p:cNvPr>
          <p:cNvSpPr txBox="1"/>
          <p:nvPr/>
        </p:nvSpPr>
        <p:spPr bwMode="gray">
          <a:xfrm>
            <a:off x="9471889" y="5521766"/>
            <a:ext cx="357790"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sym typeface="Huawei Sans" panose="020C0503030203020204" pitchFamily="34" charset="0"/>
              </a:rPr>
              <a:t>PE</a:t>
            </a:r>
          </a:p>
        </p:txBody>
      </p:sp>
      <p:sp>
        <p:nvSpPr>
          <p:cNvPr id="249" name="TextBox 271">
            <a:extLst>
              <a:ext uri="{FF2B5EF4-FFF2-40B4-BE49-F238E27FC236}">
                <a16:creationId xmlns="" xmlns:a16="http://schemas.microsoft.com/office/drawing/2014/main" id="{EE8433D5-923D-4175-B7FC-34FCE3081635}"/>
              </a:ext>
            </a:extLst>
          </p:cNvPr>
          <p:cNvSpPr txBox="1"/>
          <p:nvPr/>
        </p:nvSpPr>
        <p:spPr bwMode="gray">
          <a:xfrm>
            <a:off x="8107539" y="4115575"/>
            <a:ext cx="272832"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sym typeface="Huawei Sans" panose="020C0503030203020204" pitchFamily="34" charset="0"/>
              </a:rPr>
              <a:t>P</a:t>
            </a:r>
          </a:p>
        </p:txBody>
      </p:sp>
      <p:sp>
        <p:nvSpPr>
          <p:cNvPr id="250" name="TextBox 271">
            <a:extLst>
              <a:ext uri="{FF2B5EF4-FFF2-40B4-BE49-F238E27FC236}">
                <a16:creationId xmlns="" xmlns:a16="http://schemas.microsoft.com/office/drawing/2014/main" id="{007FAD4B-7B98-4135-8338-9C6047F5DE49}"/>
              </a:ext>
            </a:extLst>
          </p:cNvPr>
          <p:cNvSpPr txBox="1"/>
          <p:nvPr/>
        </p:nvSpPr>
        <p:spPr bwMode="gray">
          <a:xfrm>
            <a:off x="7509814" y="5499487"/>
            <a:ext cx="272832"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sym typeface="Huawei Sans" panose="020C0503030203020204" pitchFamily="34" charset="0"/>
              </a:rPr>
              <a:t>P</a:t>
            </a:r>
          </a:p>
        </p:txBody>
      </p:sp>
      <p:sp>
        <p:nvSpPr>
          <p:cNvPr id="251" name="TextBox 271">
            <a:extLst>
              <a:ext uri="{FF2B5EF4-FFF2-40B4-BE49-F238E27FC236}">
                <a16:creationId xmlns="" xmlns:a16="http://schemas.microsoft.com/office/drawing/2014/main" id="{15769D81-108B-42E0-BB6E-DA8531DE9130}"/>
              </a:ext>
            </a:extLst>
          </p:cNvPr>
          <p:cNvSpPr txBox="1"/>
          <p:nvPr/>
        </p:nvSpPr>
        <p:spPr bwMode="gray">
          <a:xfrm>
            <a:off x="8691476" y="5521522"/>
            <a:ext cx="272832"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sym typeface="Huawei Sans" panose="020C0503030203020204" pitchFamily="34" charset="0"/>
              </a:rPr>
              <a:t>P</a:t>
            </a:r>
          </a:p>
        </p:txBody>
      </p:sp>
      <p:sp>
        <p:nvSpPr>
          <p:cNvPr id="253" name="TextBox 271">
            <a:extLst>
              <a:ext uri="{FF2B5EF4-FFF2-40B4-BE49-F238E27FC236}">
                <a16:creationId xmlns="" xmlns:a16="http://schemas.microsoft.com/office/drawing/2014/main" id="{4DA48565-55D0-4E0C-AE27-D5D85B61BB1C}"/>
              </a:ext>
            </a:extLst>
          </p:cNvPr>
          <p:cNvSpPr txBox="1"/>
          <p:nvPr/>
        </p:nvSpPr>
        <p:spPr bwMode="gray">
          <a:xfrm rot="16200000">
            <a:off x="5431578" y="3665996"/>
            <a:ext cx="1443024" cy="307777"/>
          </a:xfrm>
          <a:prstGeom prst="rect">
            <a:avLst/>
          </a:prstGeom>
          <a:solidFill>
            <a:srgbClr val="56C4D2"/>
          </a:solidFill>
        </p:spPr>
        <p:txBody>
          <a:bodyPr wrap="square" rtlCol="0">
            <a:noAutofit/>
          </a:bodyPr>
          <a:lstStyle/>
          <a:p>
            <a:pPr fontAlgn="ctr">
              <a:buFont typeface="Wingdings" pitchFamily="2" charset="2"/>
              <a:buNone/>
              <a:defRPr/>
            </a:pPr>
            <a:r>
              <a:rPr lang="en-US" sz="1400" dirty="0">
                <a:solidFill>
                  <a:prstClr val="white"/>
                </a:solidFill>
                <a:latin typeface="Huawei Sans" panose="020C0503030203020204" pitchFamily="34" charset="0"/>
                <a:sym typeface="Huawei Sans" panose="020C0503030203020204" pitchFamily="34" charset="0"/>
              </a:rPr>
              <a:t>Bearer network</a:t>
            </a:r>
          </a:p>
        </p:txBody>
      </p:sp>
      <p:sp>
        <p:nvSpPr>
          <p:cNvPr id="254" name="TextBox 253">
            <a:extLst>
              <a:ext uri="{FF2B5EF4-FFF2-40B4-BE49-F238E27FC236}">
                <a16:creationId xmlns="" xmlns:a16="http://schemas.microsoft.com/office/drawing/2014/main" id="{1F268225-0730-460F-81F1-B52BCB2C7C0D}"/>
              </a:ext>
            </a:extLst>
          </p:cNvPr>
          <p:cNvSpPr txBox="1"/>
          <p:nvPr/>
        </p:nvSpPr>
        <p:spPr bwMode="gray">
          <a:xfrm>
            <a:off x="6401484" y="3256750"/>
            <a:ext cx="767162" cy="646331"/>
          </a:xfrm>
          <a:prstGeom prst="rect">
            <a:avLst/>
          </a:prstGeom>
          <a:noFill/>
        </p:spPr>
        <p:txBody>
          <a:bodyPr wrap="square" rtlCol="0">
            <a:noAutofit/>
          </a:bodyPr>
          <a:lstStyle/>
          <a:p>
            <a:pPr fontAlgn="ctr"/>
            <a:r>
              <a:rPr lang="en-US" dirty="0">
                <a:solidFill>
                  <a:prstClr val="black"/>
                </a:solidFill>
                <a:latin typeface="Huawei Sans" panose="020C0503030203020204" pitchFamily="34" charset="0"/>
              </a:rPr>
              <a:t>IS-IS</a:t>
            </a:r>
          </a:p>
          <a:p>
            <a:pPr fontAlgn="ctr"/>
            <a:r>
              <a:rPr lang="en-US" dirty="0">
                <a:solidFill>
                  <a:prstClr val="black"/>
                </a:solidFill>
                <a:latin typeface="Huawei Sans" panose="020C0503030203020204" pitchFamily="34" charset="0"/>
              </a:rPr>
              <a:t>BGP</a:t>
            </a:r>
          </a:p>
        </p:txBody>
      </p:sp>
      <p:sp>
        <p:nvSpPr>
          <p:cNvPr id="255" name="圆角矩形 75">
            <a:extLst>
              <a:ext uri="{FF2B5EF4-FFF2-40B4-BE49-F238E27FC236}">
                <a16:creationId xmlns="" xmlns:a16="http://schemas.microsoft.com/office/drawing/2014/main" id="{49A5018D-63BB-4F52-ACAB-36ED1F0B1600}"/>
              </a:ext>
            </a:extLst>
          </p:cNvPr>
          <p:cNvSpPr/>
          <p:nvPr/>
        </p:nvSpPr>
        <p:spPr bwMode="gray">
          <a:xfrm>
            <a:off x="7031442" y="5798765"/>
            <a:ext cx="2362628" cy="375228"/>
          </a:xfrm>
          <a:prstGeom prst="roundRect">
            <a:avLst>
              <a:gd name="adj" fmla="val 10604"/>
            </a:avLst>
          </a:prstGeom>
          <a:solidFill>
            <a:schemeClr val="bg1"/>
          </a:solidFill>
          <a:ln w="12700">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sz="1600" dirty="0">
                <a:solidFill>
                  <a:sysClr val="windowText" lastClr="000000"/>
                </a:solidFill>
                <a:latin typeface="Huawei Sans" panose="020C0503030203020204" pitchFamily="34" charset="0"/>
                <a:sym typeface="Huawei Sans" panose="020C0503030203020204" pitchFamily="34" charset="0"/>
              </a:rPr>
              <a:t>Physical network design</a:t>
            </a:r>
          </a:p>
        </p:txBody>
      </p:sp>
      <p:sp>
        <p:nvSpPr>
          <p:cNvPr id="256" name="圆角矩形 75">
            <a:extLst>
              <a:ext uri="{FF2B5EF4-FFF2-40B4-BE49-F238E27FC236}">
                <a16:creationId xmlns="" xmlns:a16="http://schemas.microsoft.com/office/drawing/2014/main" id="{9A29C4AD-6FE7-4890-B871-B2980AE90973}"/>
              </a:ext>
            </a:extLst>
          </p:cNvPr>
          <p:cNvSpPr/>
          <p:nvPr/>
        </p:nvSpPr>
        <p:spPr bwMode="gray">
          <a:xfrm>
            <a:off x="5670240" y="2400495"/>
            <a:ext cx="1247469" cy="580058"/>
          </a:xfrm>
          <a:prstGeom prst="roundRect">
            <a:avLst>
              <a:gd name="adj" fmla="val 10604"/>
            </a:avLst>
          </a:prstGeom>
          <a:solidFill>
            <a:schemeClr val="bg1"/>
          </a:solidFill>
          <a:ln w="12700">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sz="1600" dirty="0">
                <a:solidFill>
                  <a:sysClr val="windowText" lastClr="000000"/>
                </a:solidFill>
                <a:latin typeface="Huawei Sans" panose="020C0503030203020204" pitchFamily="34" charset="0"/>
                <a:sym typeface="Huawei Sans" panose="020C0503030203020204" pitchFamily="34" charset="0"/>
              </a:rPr>
              <a:t>Route Design</a:t>
            </a:r>
          </a:p>
        </p:txBody>
      </p:sp>
      <p:sp>
        <p:nvSpPr>
          <p:cNvPr id="257" name="圆角矩形 75">
            <a:extLst>
              <a:ext uri="{FF2B5EF4-FFF2-40B4-BE49-F238E27FC236}">
                <a16:creationId xmlns="" xmlns:a16="http://schemas.microsoft.com/office/drawing/2014/main" id="{35A74022-CC58-4118-A8E1-669849E4A25D}"/>
              </a:ext>
            </a:extLst>
          </p:cNvPr>
          <p:cNvSpPr/>
          <p:nvPr/>
        </p:nvSpPr>
        <p:spPr bwMode="gray">
          <a:xfrm>
            <a:off x="10113952" y="3327858"/>
            <a:ext cx="1247469" cy="629218"/>
          </a:xfrm>
          <a:prstGeom prst="roundRect">
            <a:avLst>
              <a:gd name="adj" fmla="val 10604"/>
            </a:avLst>
          </a:prstGeom>
          <a:solidFill>
            <a:schemeClr val="bg1"/>
          </a:solidFill>
          <a:ln w="12700">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sz="1600" dirty="0">
                <a:solidFill>
                  <a:sysClr val="windowText" lastClr="000000"/>
                </a:solidFill>
                <a:latin typeface="Huawei Sans" panose="020C0503030203020204" pitchFamily="34" charset="0"/>
                <a:sym typeface="Huawei Sans" panose="020C0503030203020204" pitchFamily="34" charset="0"/>
              </a:rPr>
              <a:t>IP address planning</a:t>
            </a:r>
          </a:p>
        </p:txBody>
      </p:sp>
      <p:sp>
        <p:nvSpPr>
          <p:cNvPr id="258" name="TextBox 257">
            <a:extLst>
              <a:ext uri="{FF2B5EF4-FFF2-40B4-BE49-F238E27FC236}">
                <a16:creationId xmlns="" xmlns:a16="http://schemas.microsoft.com/office/drawing/2014/main" id="{57B9FF1B-8EC2-4955-991B-0C048F314009}"/>
              </a:ext>
            </a:extLst>
          </p:cNvPr>
          <p:cNvSpPr txBox="1"/>
          <p:nvPr/>
        </p:nvSpPr>
        <p:spPr bwMode="gray">
          <a:xfrm>
            <a:off x="8971532" y="3555914"/>
            <a:ext cx="869149" cy="461665"/>
          </a:xfrm>
          <a:prstGeom prst="rect">
            <a:avLst/>
          </a:prstGeom>
          <a:noFill/>
        </p:spPr>
        <p:txBody>
          <a:bodyPr wrap="square" rtlCol="0">
            <a:noAutofit/>
          </a:bodyPr>
          <a:lstStyle/>
          <a:p>
            <a:pPr fontAlgn="ctr"/>
            <a:r>
              <a:rPr lang="en-US" sz="1200" dirty="0">
                <a:solidFill>
                  <a:prstClr val="black"/>
                </a:solidFill>
                <a:latin typeface="Huawei Sans" panose="020C0503030203020204" pitchFamily="34" charset="0"/>
              </a:rPr>
              <a:t>1.1.1.1/32</a:t>
            </a:r>
          </a:p>
          <a:p>
            <a:pPr fontAlgn="ctr"/>
            <a:r>
              <a:rPr lang="en-US" sz="1200" dirty="0">
                <a:solidFill>
                  <a:prstClr val="black"/>
                </a:solidFill>
                <a:latin typeface="Huawei Sans" panose="020C0503030203020204" pitchFamily="34" charset="0"/>
              </a:rPr>
              <a:t>1::1/128</a:t>
            </a:r>
          </a:p>
        </p:txBody>
      </p:sp>
      <p:pic>
        <p:nvPicPr>
          <p:cNvPr id="259" name="图片 48">
            <a:extLst>
              <a:ext uri="{FF2B5EF4-FFF2-40B4-BE49-F238E27FC236}">
                <a16:creationId xmlns="" xmlns:a16="http://schemas.microsoft.com/office/drawing/2014/main" id="{5E04BD35-8214-4798-8399-A755771C7DB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8043479" y="4865672"/>
            <a:ext cx="378863" cy="310667"/>
          </a:xfrm>
          <a:prstGeom prst="rect">
            <a:avLst/>
          </a:prstGeom>
        </p:spPr>
      </p:pic>
      <p:sp>
        <p:nvSpPr>
          <p:cNvPr id="260" name="TextBox 271">
            <a:extLst>
              <a:ext uri="{FF2B5EF4-FFF2-40B4-BE49-F238E27FC236}">
                <a16:creationId xmlns="" xmlns:a16="http://schemas.microsoft.com/office/drawing/2014/main" id="{A2E90A0A-54AC-436F-B368-205AF52C8701}"/>
              </a:ext>
            </a:extLst>
          </p:cNvPr>
          <p:cNvSpPr txBox="1"/>
          <p:nvPr/>
        </p:nvSpPr>
        <p:spPr bwMode="gray">
          <a:xfrm>
            <a:off x="8049734" y="5127437"/>
            <a:ext cx="373820"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sym typeface="Huawei Sans" panose="020C0503030203020204" pitchFamily="34" charset="0"/>
              </a:rPr>
              <a:t>RR</a:t>
            </a:r>
          </a:p>
        </p:txBody>
      </p:sp>
      <p:cxnSp>
        <p:nvCxnSpPr>
          <p:cNvPr id="261" name="Straight Connector 260">
            <a:extLst>
              <a:ext uri="{FF2B5EF4-FFF2-40B4-BE49-F238E27FC236}">
                <a16:creationId xmlns="" xmlns:a16="http://schemas.microsoft.com/office/drawing/2014/main" id="{8F1257A9-359B-4B06-AB9D-362C472588D6}"/>
              </a:ext>
            </a:extLst>
          </p:cNvPr>
          <p:cNvCxnSpPr>
            <a:cxnSpLocks/>
            <a:stCxn id="164" idx="2"/>
            <a:endCxn id="259" idx="0"/>
          </p:cNvCxnSpPr>
          <p:nvPr/>
        </p:nvCxnSpPr>
        <p:spPr bwMode="gray">
          <a:xfrm flipH="1">
            <a:off x="8232911" y="4667223"/>
            <a:ext cx="5025" cy="198449"/>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0786393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F509668B-6F69-4BA0-B900-F0E414C6A953}"/>
              </a:ext>
            </a:extLst>
          </p:cNvPr>
          <p:cNvSpPr>
            <a:spLocks noGrp="1"/>
          </p:cNvSpPr>
          <p:nvPr>
            <p:ph type="title"/>
          </p:nvPr>
        </p:nvSpPr>
        <p:spPr bwMode="gray">
          <a:xfrm>
            <a:off x="455612" y="447468"/>
            <a:ext cx="11293475" cy="497095"/>
          </a:xfrm>
        </p:spPr>
        <p:txBody>
          <a:bodyPr wrap="square">
            <a:noAutofit/>
          </a:bodyPr>
          <a:lstStyle/>
          <a:p>
            <a:r>
              <a:rPr lang="en-US" altLang="zh-CN" dirty="0"/>
              <a:t>Core Layer Design</a:t>
            </a:r>
            <a:endParaRPr lang="en-US" dirty="0"/>
          </a:p>
        </p:txBody>
      </p:sp>
      <p:sp>
        <p:nvSpPr>
          <p:cNvPr id="3" name="Text Placeholder 2">
            <a:extLst>
              <a:ext uri="{FF2B5EF4-FFF2-40B4-BE49-F238E27FC236}">
                <a16:creationId xmlns="" xmlns:a16="http://schemas.microsoft.com/office/drawing/2014/main" id="{7BAA7544-2500-41FD-861F-B592FE8F1FA9}"/>
              </a:ext>
            </a:extLst>
          </p:cNvPr>
          <p:cNvSpPr>
            <a:spLocks noGrp="1"/>
          </p:cNvSpPr>
          <p:nvPr>
            <p:ph type="body" sz="quarter" idx="10"/>
          </p:nvPr>
        </p:nvSpPr>
        <p:spPr bwMode="gray">
          <a:xfrm>
            <a:off x="455612" y="1052514"/>
            <a:ext cx="11293476" cy="4875042"/>
          </a:xfrm>
        </p:spPr>
        <p:txBody>
          <a:bodyPr wrap="square">
            <a:noAutofit/>
          </a:bodyPr>
          <a:lstStyle/>
          <a:p>
            <a:r>
              <a:rPr lang="en-US" sz="1800" dirty="0"/>
              <a:t>The core layer, as the backbone of the entire network, aggregates and forwards various service traffic. When selecting core nodes, consider the following factors:</a:t>
            </a:r>
          </a:p>
        </p:txBody>
      </p:sp>
      <p:grpSp>
        <p:nvGrpSpPr>
          <p:cNvPr id="4" name="Group 3">
            <a:extLst>
              <a:ext uri="{FF2B5EF4-FFF2-40B4-BE49-F238E27FC236}">
                <a16:creationId xmlns="" xmlns:a16="http://schemas.microsoft.com/office/drawing/2014/main" id="{73BE1432-98C4-45D7-968A-5B380935F6F9}"/>
              </a:ext>
            </a:extLst>
          </p:cNvPr>
          <p:cNvGrpSpPr/>
          <p:nvPr/>
        </p:nvGrpSpPr>
        <p:grpSpPr bwMode="gray">
          <a:xfrm>
            <a:off x="6006911" y="2663118"/>
            <a:ext cx="5621717" cy="2782124"/>
            <a:chOff x="3064929" y="3259731"/>
            <a:chExt cx="5621717" cy="2782124"/>
          </a:xfrm>
        </p:grpSpPr>
        <p:pic>
          <p:nvPicPr>
            <p:cNvPr id="8" name="图片 48">
              <a:extLst>
                <a:ext uri="{FF2B5EF4-FFF2-40B4-BE49-F238E27FC236}">
                  <a16:creationId xmlns="" xmlns:a16="http://schemas.microsoft.com/office/drawing/2014/main" id="{EF25158A-1671-433A-8606-DA5FB40CE6D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3772183" y="4054180"/>
              <a:ext cx="378863" cy="310667"/>
            </a:xfrm>
            <a:prstGeom prst="rect">
              <a:avLst/>
            </a:prstGeom>
          </p:spPr>
        </p:pic>
        <p:pic>
          <p:nvPicPr>
            <p:cNvPr id="10" name="图片 48">
              <a:extLst>
                <a:ext uri="{FF2B5EF4-FFF2-40B4-BE49-F238E27FC236}">
                  <a16:creationId xmlns="" xmlns:a16="http://schemas.microsoft.com/office/drawing/2014/main" id="{AEC48EC6-6406-446D-82B2-F9E9A1E9BF9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3772183" y="4725044"/>
              <a:ext cx="378863" cy="310667"/>
            </a:xfrm>
            <a:prstGeom prst="rect">
              <a:avLst/>
            </a:prstGeom>
          </p:spPr>
        </p:pic>
        <p:pic>
          <p:nvPicPr>
            <p:cNvPr id="11" name="图片 48">
              <a:extLst>
                <a:ext uri="{FF2B5EF4-FFF2-40B4-BE49-F238E27FC236}">
                  <a16:creationId xmlns="" xmlns:a16="http://schemas.microsoft.com/office/drawing/2014/main" id="{3B4ABDB8-631B-45EF-9EDB-716F8E4D7FC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5439522" y="3456175"/>
              <a:ext cx="378863" cy="310667"/>
            </a:xfrm>
            <a:prstGeom prst="rect">
              <a:avLst/>
            </a:prstGeom>
          </p:spPr>
        </p:pic>
        <p:pic>
          <p:nvPicPr>
            <p:cNvPr id="12" name="图片 48">
              <a:extLst>
                <a:ext uri="{FF2B5EF4-FFF2-40B4-BE49-F238E27FC236}">
                  <a16:creationId xmlns="" xmlns:a16="http://schemas.microsoft.com/office/drawing/2014/main" id="{91D3909F-2FED-4031-9043-BA5DC3D76B2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5439522" y="4127039"/>
              <a:ext cx="378863" cy="310667"/>
            </a:xfrm>
            <a:prstGeom prst="rect">
              <a:avLst/>
            </a:prstGeom>
          </p:spPr>
        </p:pic>
        <p:pic>
          <p:nvPicPr>
            <p:cNvPr id="13" name="图片 48">
              <a:extLst>
                <a:ext uri="{FF2B5EF4-FFF2-40B4-BE49-F238E27FC236}">
                  <a16:creationId xmlns="" xmlns:a16="http://schemas.microsoft.com/office/drawing/2014/main" id="{4D75D51C-E704-49E0-9DFA-60A9BA2CDAD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7683612" y="4054180"/>
              <a:ext cx="378863" cy="310667"/>
            </a:xfrm>
            <a:prstGeom prst="rect">
              <a:avLst/>
            </a:prstGeom>
          </p:spPr>
        </p:pic>
        <p:pic>
          <p:nvPicPr>
            <p:cNvPr id="14" name="图片 48">
              <a:extLst>
                <a:ext uri="{FF2B5EF4-FFF2-40B4-BE49-F238E27FC236}">
                  <a16:creationId xmlns="" xmlns:a16="http://schemas.microsoft.com/office/drawing/2014/main" id="{AA051EC6-6C9B-499F-96BB-5FCFD1BF4A4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7683612" y="4725044"/>
              <a:ext cx="378863" cy="310667"/>
            </a:xfrm>
            <a:prstGeom prst="rect">
              <a:avLst/>
            </a:prstGeom>
          </p:spPr>
        </p:pic>
        <p:pic>
          <p:nvPicPr>
            <p:cNvPr id="15" name="图片 48">
              <a:extLst>
                <a:ext uri="{FF2B5EF4-FFF2-40B4-BE49-F238E27FC236}">
                  <a16:creationId xmlns="" xmlns:a16="http://schemas.microsoft.com/office/drawing/2014/main" id="{1E278DC0-6E0F-4E56-9810-1FFA411582F3}"/>
                </a:ext>
              </a:extLst>
            </p:cNvPr>
            <p:cNvPicPr>
              <a:picLocks noChangeAspect="1"/>
            </p:cNvPicPr>
            <p:nvPr/>
          </p:nvPicPr>
          <p:blipFill>
            <a:blip r:embed="rId3" cstate="print">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bwMode="gray">
            <a:xfrm>
              <a:off x="6222415" y="4991744"/>
              <a:ext cx="378863" cy="310667"/>
            </a:xfrm>
            <a:prstGeom prst="rect">
              <a:avLst/>
            </a:prstGeom>
          </p:spPr>
        </p:pic>
        <p:pic>
          <p:nvPicPr>
            <p:cNvPr id="16" name="图片 48">
              <a:extLst>
                <a:ext uri="{FF2B5EF4-FFF2-40B4-BE49-F238E27FC236}">
                  <a16:creationId xmlns="" xmlns:a16="http://schemas.microsoft.com/office/drawing/2014/main" id="{F46B57AE-38BF-4600-9BE1-DBF03038E104}"/>
                </a:ext>
              </a:extLst>
            </p:cNvPr>
            <p:cNvPicPr>
              <a:picLocks noChangeAspect="1"/>
            </p:cNvPicPr>
            <p:nvPr/>
          </p:nvPicPr>
          <p:blipFill>
            <a:blip r:embed="rId3" cstate="print">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bwMode="gray">
            <a:xfrm>
              <a:off x="6222415" y="5662608"/>
              <a:ext cx="378863" cy="310667"/>
            </a:xfrm>
            <a:prstGeom prst="rect">
              <a:avLst/>
            </a:prstGeom>
          </p:spPr>
        </p:pic>
        <p:cxnSp>
          <p:nvCxnSpPr>
            <p:cNvPr id="17" name="Straight Connector 16">
              <a:extLst>
                <a:ext uri="{FF2B5EF4-FFF2-40B4-BE49-F238E27FC236}">
                  <a16:creationId xmlns="" xmlns:a16="http://schemas.microsoft.com/office/drawing/2014/main" id="{5567B0A2-CA08-4D27-B8BC-00DDF83DE677}"/>
                </a:ext>
              </a:extLst>
            </p:cNvPr>
            <p:cNvCxnSpPr>
              <a:cxnSpLocks/>
              <a:stCxn id="11" idx="1"/>
              <a:endCxn id="8" idx="3"/>
            </p:cNvCxnSpPr>
            <p:nvPr/>
          </p:nvCxnSpPr>
          <p:spPr bwMode="gray">
            <a:xfrm flipH="1">
              <a:off x="4151046" y="3611509"/>
              <a:ext cx="1288476" cy="598005"/>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 xmlns:a16="http://schemas.microsoft.com/office/drawing/2014/main" id="{9D67A19E-98F5-416C-9A58-C9AD3107BF12}"/>
                </a:ext>
              </a:extLst>
            </p:cNvPr>
            <p:cNvCxnSpPr>
              <a:cxnSpLocks/>
              <a:stCxn id="10" idx="0"/>
              <a:endCxn id="8" idx="2"/>
            </p:cNvCxnSpPr>
            <p:nvPr/>
          </p:nvCxnSpPr>
          <p:spPr bwMode="gray">
            <a:xfrm flipV="1">
              <a:off x="3961615" y="4364847"/>
              <a:ext cx="0" cy="360197"/>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 xmlns:a16="http://schemas.microsoft.com/office/drawing/2014/main" id="{C5FD0B60-3D11-4525-9592-FE2EB607C929}"/>
                </a:ext>
              </a:extLst>
            </p:cNvPr>
            <p:cNvCxnSpPr>
              <a:cxnSpLocks/>
              <a:stCxn id="12" idx="0"/>
              <a:endCxn id="11" idx="2"/>
            </p:cNvCxnSpPr>
            <p:nvPr/>
          </p:nvCxnSpPr>
          <p:spPr bwMode="gray">
            <a:xfrm flipV="1">
              <a:off x="5628954" y="3766842"/>
              <a:ext cx="0" cy="360197"/>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 xmlns:a16="http://schemas.microsoft.com/office/drawing/2014/main" id="{3AF950DC-0AA6-4447-8A14-B814CF1D8155}"/>
                </a:ext>
              </a:extLst>
            </p:cNvPr>
            <p:cNvCxnSpPr>
              <a:cxnSpLocks/>
              <a:stCxn id="14" idx="0"/>
              <a:endCxn id="13" idx="2"/>
            </p:cNvCxnSpPr>
            <p:nvPr/>
          </p:nvCxnSpPr>
          <p:spPr bwMode="gray">
            <a:xfrm flipV="1">
              <a:off x="7873044" y="4364847"/>
              <a:ext cx="0" cy="360197"/>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 xmlns:a16="http://schemas.microsoft.com/office/drawing/2014/main" id="{585212E7-E030-4522-B475-4B7FC0B9DF27}"/>
                </a:ext>
              </a:extLst>
            </p:cNvPr>
            <p:cNvCxnSpPr>
              <a:cxnSpLocks/>
              <a:stCxn id="12" idx="1"/>
              <a:endCxn id="10" idx="3"/>
            </p:cNvCxnSpPr>
            <p:nvPr/>
          </p:nvCxnSpPr>
          <p:spPr bwMode="gray">
            <a:xfrm flipH="1">
              <a:off x="4151046" y="4282373"/>
              <a:ext cx="1288476" cy="598005"/>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 xmlns:a16="http://schemas.microsoft.com/office/drawing/2014/main" id="{2DAAC5E1-D7EA-4998-AC93-07E481D9A5F7}"/>
                </a:ext>
              </a:extLst>
            </p:cNvPr>
            <p:cNvCxnSpPr>
              <a:cxnSpLocks/>
              <a:stCxn id="11" idx="3"/>
              <a:endCxn id="13" idx="1"/>
            </p:cNvCxnSpPr>
            <p:nvPr/>
          </p:nvCxnSpPr>
          <p:spPr bwMode="gray">
            <a:xfrm>
              <a:off x="5818385" y="3611509"/>
              <a:ext cx="1865227" cy="598005"/>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4" name="Straight Connector 33">
              <a:extLst>
                <a:ext uri="{FF2B5EF4-FFF2-40B4-BE49-F238E27FC236}">
                  <a16:creationId xmlns="" xmlns:a16="http://schemas.microsoft.com/office/drawing/2014/main" id="{94291BCB-81A2-4B5F-8E22-7BF170855AD9}"/>
                </a:ext>
              </a:extLst>
            </p:cNvPr>
            <p:cNvCxnSpPr>
              <a:cxnSpLocks/>
              <a:stCxn id="12" idx="3"/>
              <a:endCxn id="14" idx="1"/>
            </p:cNvCxnSpPr>
            <p:nvPr/>
          </p:nvCxnSpPr>
          <p:spPr bwMode="gray">
            <a:xfrm>
              <a:off x="5818385" y="4282373"/>
              <a:ext cx="1865227" cy="598005"/>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7" name="Straight Connector 36">
              <a:extLst>
                <a:ext uri="{FF2B5EF4-FFF2-40B4-BE49-F238E27FC236}">
                  <a16:creationId xmlns="" xmlns:a16="http://schemas.microsoft.com/office/drawing/2014/main" id="{5EB4689F-9CBF-43F5-8952-2429CC4688D3}"/>
                </a:ext>
              </a:extLst>
            </p:cNvPr>
            <p:cNvCxnSpPr>
              <a:cxnSpLocks/>
              <a:stCxn id="8" idx="3"/>
              <a:endCxn id="13" idx="1"/>
            </p:cNvCxnSpPr>
            <p:nvPr/>
          </p:nvCxnSpPr>
          <p:spPr bwMode="gray">
            <a:xfrm>
              <a:off x="4151046" y="4209514"/>
              <a:ext cx="3532566"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 xmlns:a16="http://schemas.microsoft.com/office/drawing/2014/main" id="{C0CEB15B-E48D-4151-9340-A0025825BE85}"/>
                </a:ext>
              </a:extLst>
            </p:cNvPr>
            <p:cNvCxnSpPr>
              <a:cxnSpLocks/>
              <a:stCxn id="10" idx="3"/>
              <a:endCxn id="14" idx="1"/>
            </p:cNvCxnSpPr>
            <p:nvPr/>
          </p:nvCxnSpPr>
          <p:spPr bwMode="gray">
            <a:xfrm>
              <a:off x="4151046" y="4880378"/>
              <a:ext cx="3532566"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 xmlns:a16="http://schemas.microsoft.com/office/drawing/2014/main" id="{46D6AF44-AA48-4356-8131-B74C8591786C}"/>
                </a:ext>
              </a:extLst>
            </p:cNvPr>
            <p:cNvCxnSpPr>
              <a:cxnSpLocks/>
              <a:stCxn id="10" idx="3"/>
              <a:endCxn id="16" idx="1"/>
            </p:cNvCxnSpPr>
            <p:nvPr/>
          </p:nvCxnSpPr>
          <p:spPr bwMode="gray">
            <a:xfrm>
              <a:off x="4151046" y="4880378"/>
              <a:ext cx="2071369" cy="937564"/>
            </a:xfrm>
            <a:prstGeom prst="line">
              <a:avLst/>
            </a:prstGeom>
            <a:ln w="19050">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 xmlns:a16="http://schemas.microsoft.com/office/drawing/2014/main" id="{78F59980-CACE-4C77-BC65-3A2580884FDE}"/>
                </a:ext>
              </a:extLst>
            </p:cNvPr>
            <p:cNvCxnSpPr>
              <a:cxnSpLocks/>
              <a:stCxn id="8" idx="3"/>
              <a:endCxn id="15" idx="1"/>
            </p:cNvCxnSpPr>
            <p:nvPr/>
          </p:nvCxnSpPr>
          <p:spPr bwMode="gray">
            <a:xfrm>
              <a:off x="4151046" y="4209514"/>
              <a:ext cx="2071369" cy="937564"/>
            </a:xfrm>
            <a:prstGeom prst="line">
              <a:avLst/>
            </a:prstGeom>
            <a:ln w="19050">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49" name="Straight Connector 48">
              <a:extLst>
                <a:ext uri="{FF2B5EF4-FFF2-40B4-BE49-F238E27FC236}">
                  <a16:creationId xmlns="" xmlns:a16="http://schemas.microsoft.com/office/drawing/2014/main" id="{458469E9-F429-4608-A9D4-1F125C4F3888}"/>
                </a:ext>
              </a:extLst>
            </p:cNvPr>
            <p:cNvCxnSpPr>
              <a:cxnSpLocks/>
              <a:stCxn id="15" idx="2"/>
              <a:endCxn id="16" idx="0"/>
            </p:cNvCxnSpPr>
            <p:nvPr/>
          </p:nvCxnSpPr>
          <p:spPr bwMode="gray">
            <a:xfrm>
              <a:off x="6411847" y="5302411"/>
              <a:ext cx="0" cy="360197"/>
            </a:xfrm>
            <a:prstGeom prst="line">
              <a:avLst/>
            </a:prstGeom>
            <a:ln w="19050">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52" name="Straight Connector 51">
              <a:extLst>
                <a:ext uri="{FF2B5EF4-FFF2-40B4-BE49-F238E27FC236}">
                  <a16:creationId xmlns="" xmlns:a16="http://schemas.microsoft.com/office/drawing/2014/main" id="{79336F90-913F-48D0-AB57-45CC1E24106B}"/>
                </a:ext>
              </a:extLst>
            </p:cNvPr>
            <p:cNvCxnSpPr>
              <a:cxnSpLocks/>
              <a:stCxn id="15" idx="3"/>
              <a:endCxn id="13" idx="1"/>
            </p:cNvCxnSpPr>
            <p:nvPr/>
          </p:nvCxnSpPr>
          <p:spPr bwMode="gray">
            <a:xfrm flipV="1">
              <a:off x="6601278" y="4209514"/>
              <a:ext cx="1082334" cy="937564"/>
            </a:xfrm>
            <a:prstGeom prst="line">
              <a:avLst/>
            </a:prstGeom>
            <a:ln w="19050">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55" name="Straight Connector 54">
              <a:extLst>
                <a:ext uri="{FF2B5EF4-FFF2-40B4-BE49-F238E27FC236}">
                  <a16:creationId xmlns="" xmlns:a16="http://schemas.microsoft.com/office/drawing/2014/main" id="{A67BBB93-E850-4626-85DA-91153B7B83B6}"/>
                </a:ext>
              </a:extLst>
            </p:cNvPr>
            <p:cNvCxnSpPr>
              <a:cxnSpLocks/>
              <a:stCxn id="16" idx="3"/>
              <a:endCxn id="14" idx="1"/>
            </p:cNvCxnSpPr>
            <p:nvPr/>
          </p:nvCxnSpPr>
          <p:spPr bwMode="gray">
            <a:xfrm flipV="1">
              <a:off x="6601278" y="4880378"/>
              <a:ext cx="1082334" cy="937564"/>
            </a:xfrm>
            <a:prstGeom prst="line">
              <a:avLst/>
            </a:prstGeom>
            <a:ln w="19050">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59" name="Straight Connector 58">
              <a:extLst>
                <a:ext uri="{FF2B5EF4-FFF2-40B4-BE49-F238E27FC236}">
                  <a16:creationId xmlns="" xmlns:a16="http://schemas.microsoft.com/office/drawing/2014/main" id="{F4DD82E4-C024-4635-A256-614664D77F5B}"/>
                </a:ext>
              </a:extLst>
            </p:cNvPr>
            <p:cNvCxnSpPr>
              <a:cxnSpLocks/>
              <a:stCxn id="11" idx="2"/>
              <a:endCxn id="15" idx="0"/>
            </p:cNvCxnSpPr>
            <p:nvPr/>
          </p:nvCxnSpPr>
          <p:spPr bwMode="gray">
            <a:xfrm>
              <a:off x="5628954" y="3766842"/>
              <a:ext cx="782893" cy="1224902"/>
            </a:xfrm>
            <a:prstGeom prst="line">
              <a:avLst/>
            </a:prstGeom>
            <a:ln w="19050">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62" name="Straight Connector 61">
              <a:extLst>
                <a:ext uri="{FF2B5EF4-FFF2-40B4-BE49-F238E27FC236}">
                  <a16:creationId xmlns="" xmlns:a16="http://schemas.microsoft.com/office/drawing/2014/main" id="{DA43C4D3-EFF7-4F06-A572-BF87EAE33E96}"/>
                </a:ext>
              </a:extLst>
            </p:cNvPr>
            <p:cNvCxnSpPr>
              <a:cxnSpLocks/>
              <a:stCxn id="12" idx="2"/>
              <a:endCxn id="16" idx="0"/>
            </p:cNvCxnSpPr>
            <p:nvPr/>
          </p:nvCxnSpPr>
          <p:spPr bwMode="gray">
            <a:xfrm>
              <a:off x="5628954" y="4437706"/>
              <a:ext cx="782893" cy="1224902"/>
            </a:xfrm>
            <a:prstGeom prst="line">
              <a:avLst/>
            </a:prstGeom>
            <a:ln w="19050">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65" name="圆角矩形 75">
              <a:extLst>
                <a:ext uri="{FF2B5EF4-FFF2-40B4-BE49-F238E27FC236}">
                  <a16:creationId xmlns="" xmlns:a16="http://schemas.microsoft.com/office/drawing/2014/main" id="{6138054C-D681-4A97-949F-92D565B94FB6}"/>
                </a:ext>
              </a:extLst>
            </p:cNvPr>
            <p:cNvSpPr/>
            <p:nvPr/>
          </p:nvSpPr>
          <p:spPr bwMode="gray">
            <a:xfrm>
              <a:off x="3361429" y="3264931"/>
              <a:ext cx="5325217" cy="2776924"/>
            </a:xfrm>
            <a:prstGeom prst="roundRect">
              <a:avLst>
                <a:gd name="adj" fmla="val 2420"/>
              </a:avLst>
            </a:prstGeom>
            <a:noFill/>
            <a:ln w="19050" cap="flat" cmpd="sng" algn="ctr">
              <a:solidFill>
                <a:srgbClr val="30B5C5"/>
              </a:solidFill>
              <a:prstDash val="dash"/>
              <a:miter lim="800000"/>
            </a:ln>
            <a:effectLst/>
          </p:spPr>
          <p:txBody>
            <a:bodyPr wrap="square" lIns="108000" tIns="108000" rIns="108000" bIns="108000" rtlCol="0" anchor="ctr" anchorCtr="0">
              <a:noAutofit/>
            </a:bodyPr>
            <a:lstStyle/>
            <a:p>
              <a:pPr algn="just" defTabSz="914400" fontAlgn="ctr">
                <a:lnSpc>
                  <a:spcPts val="1800"/>
                </a:lnSpc>
                <a:spcAft>
                  <a:spcPts val="300"/>
                </a:spcAft>
                <a:defRPr/>
              </a:pPr>
              <a:endParaRPr lang="en-US" altLang="zh-CN" sz="1400" kern="0" dirty="0">
                <a:solidFill>
                  <a:prstClr val="black"/>
                </a:solidFill>
                <a:latin typeface="Huawei Sans" panose="020C0503030203020204" pitchFamily="34" charset="0"/>
                <a:cs typeface="Arial" panose="020B0604020202020204" pitchFamily="34" charset="0"/>
                <a:sym typeface="Huawei Sans" panose="020C0503030203020204" pitchFamily="34" charset="0"/>
              </a:endParaRPr>
            </a:p>
          </p:txBody>
        </p:sp>
        <p:sp>
          <p:nvSpPr>
            <p:cNvPr id="66" name="TextBox 271">
              <a:extLst>
                <a:ext uri="{FF2B5EF4-FFF2-40B4-BE49-F238E27FC236}">
                  <a16:creationId xmlns="" xmlns:a16="http://schemas.microsoft.com/office/drawing/2014/main" id="{06C7DC94-97D1-441A-89E3-CFFFB622214C}"/>
                </a:ext>
              </a:extLst>
            </p:cNvPr>
            <p:cNvSpPr txBox="1"/>
            <p:nvPr/>
          </p:nvSpPr>
          <p:spPr bwMode="gray">
            <a:xfrm rot="16200000">
              <a:off x="2711307" y="3613353"/>
              <a:ext cx="1015021" cy="307777"/>
            </a:xfrm>
            <a:prstGeom prst="rect">
              <a:avLst/>
            </a:prstGeom>
            <a:solidFill>
              <a:srgbClr val="56C4D2"/>
            </a:solidFill>
          </p:spPr>
          <p:txBody>
            <a:bodyPr wrap="square" rtlCol="0">
              <a:noAutofit/>
            </a:bodyPr>
            <a:lstStyle/>
            <a:p>
              <a:pPr fontAlgn="ctr">
                <a:buFont typeface="Wingdings" pitchFamily="2" charset="2"/>
                <a:buNone/>
                <a:defRPr/>
              </a:pPr>
              <a:r>
                <a:rPr lang="en-US" sz="1400" dirty="0">
                  <a:solidFill>
                    <a:prstClr val="white"/>
                  </a:solidFill>
                  <a:latin typeface="Huawei Sans" panose="020C0503030203020204" pitchFamily="34" charset="0"/>
                  <a:sym typeface="Huawei Sans" panose="020C0503030203020204" pitchFamily="34" charset="0"/>
                </a:rPr>
                <a:t>Core layer</a:t>
              </a:r>
            </a:p>
          </p:txBody>
        </p:sp>
        <p:sp>
          <p:nvSpPr>
            <p:cNvPr id="67" name="TextBox 271">
              <a:extLst>
                <a:ext uri="{FF2B5EF4-FFF2-40B4-BE49-F238E27FC236}">
                  <a16:creationId xmlns="" xmlns:a16="http://schemas.microsoft.com/office/drawing/2014/main" id="{2BE078D5-F0DC-4DEF-90E9-E2D3684DF08A}"/>
                </a:ext>
              </a:extLst>
            </p:cNvPr>
            <p:cNvSpPr txBox="1"/>
            <p:nvPr/>
          </p:nvSpPr>
          <p:spPr bwMode="gray">
            <a:xfrm>
              <a:off x="3631235" y="5063615"/>
              <a:ext cx="660758" cy="307777"/>
            </a:xfrm>
            <a:prstGeom prst="rect">
              <a:avLst/>
            </a:prstGeom>
            <a:noFill/>
          </p:spPr>
          <p:txBody>
            <a:bodyPr wrap="square" rtlCol="0">
              <a:noAutofit/>
            </a:bodyPr>
            <a:lstStyle/>
            <a:p>
              <a:pPr fontAlgn="ctr">
                <a:buFont typeface="Wingdings" pitchFamily="2" charset="2"/>
                <a:buNone/>
                <a:defRPr/>
              </a:pPr>
              <a:r>
                <a:rPr lang="en-US" sz="1400" dirty="0">
                  <a:solidFill>
                    <a:srgbClr val="000000"/>
                  </a:solidFill>
                  <a:latin typeface="Huawei Sans" panose="020C0503030203020204" pitchFamily="34" charset="0"/>
                  <a:sym typeface="Huawei Sans" panose="020C0503030203020204" pitchFamily="34" charset="0"/>
                </a:rPr>
                <a:t>City A</a:t>
              </a:r>
            </a:p>
          </p:txBody>
        </p:sp>
        <p:sp>
          <p:nvSpPr>
            <p:cNvPr id="68" name="TextBox 271">
              <a:extLst>
                <a:ext uri="{FF2B5EF4-FFF2-40B4-BE49-F238E27FC236}">
                  <a16:creationId xmlns="" xmlns:a16="http://schemas.microsoft.com/office/drawing/2014/main" id="{ECCFB412-F602-4AA7-9B58-1639C386714D}"/>
                </a:ext>
              </a:extLst>
            </p:cNvPr>
            <p:cNvSpPr txBox="1"/>
            <p:nvPr/>
          </p:nvSpPr>
          <p:spPr bwMode="gray">
            <a:xfrm>
              <a:off x="7524371" y="5068373"/>
              <a:ext cx="660758" cy="307777"/>
            </a:xfrm>
            <a:prstGeom prst="rect">
              <a:avLst/>
            </a:prstGeom>
            <a:noFill/>
          </p:spPr>
          <p:txBody>
            <a:bodyPr wrap="square" rtlCol="0">
              <a:noAutofit/>
            </a:bodyPr>
            <a:lstStyle/>
            <a:p>
              <a:pPr fontAlgn="ctr">
                <a:buFont typeface="Wingdings" pitchFamily="2" charset="2"/>
                <a:buNone/>
                <a:defRPr/>
              </a:pPr>
              <a:r>
                <a:rPr lang="en-US" sz="1400" dirty="0">
                  <a:solidFill>
                    <a:srgbClr val="000000"/>
                  </a:solidFill>
                  <a:latin typeface="Huawei Sans" panose="020C0503030203020204" pitchFamily="34" charset="0"/>
                  <a:sym typeface="Huawei Sans" panose="020C0503030203020204" pitchFamily="34" charset="0"/>
                </a:rPr>
                <a:t>City C</a:t>
              </a:r>
            </a:p>
          </p:txBody>
        </p:sp>
        <p:sp>
          <p:nvSpPr>
            <p:cNvPr id="69" name="TextBox 271">
              <a:extLst>
                <a:ext uri="{FF2B5EF4-FFF2-40B4-BE49-F238E27FC236}">
                  <a16:creationId xmlns="" xmlns:a16="http://schemas.microsoft.com/office/drawing/2014/main" id="{F11BDB1A-9F44-4DD0-B2B4-D7B274A07239}"/>
                </a:ext>
              </a:extLst>
            </p:cNvPr>
            <p:cNvSpPr txBox="1"/>
            <p:nvPr/>
          </p:nvSpPr>
          <p:spPr bwMode="gray">
            <a:xfrm>
              <a:off x="5806725" y="3313951"/>
              <a:ext cx="660758" cy="307777"/>
            </a:xfrm>
            <a:prstGeom prst="rect">
              <a:avLst/>
            </a:prstGeom>
            <a:noFill/>
          </p:spPr>
          <p:txBody>
            <a:bodyPr wrap="square" rtlCol="0">
              <a:noAutofit/>
            </a:bodyPr>
            <a:lstStyle/>
            <a:p>
              <a:pPr fontAlgn="ctr">
                <a:buFont typeface="Wingdings" pitchFamily="2" charset="2"/>
                <a:buNone/>
                <a:defRPr/>
              </a:pPr>
              <a:r>
                <a:rPr lang="en-US" sz="1400" dirty="0">
                  <a:solidFill>
                    <a:srgbClr val="000000"/>
                  </a:solidFill>
                  <a:latin typeface="Huawei Sans" panose="020C0503030203020204" pitchFamily="34" charset="0"/>
                  <a:sym typeface="Huawei Sans" panose="020C0503030203020204" pitchFamily="34" charset="0"/>
                </a:rPr>
                <a:t>City B</a:t>
              </a:r>
            </a:p>
          </p:txBody>
        </p:sp>
        <p:sp>
          <p:nvSpPr>
            <p:cNvPr id="70" name="TextBox 271">
              <a:extLst>
                <a:ext uri="{FF2B5EF4-FFF2-40B4-BE49-F238E27FC236}">
                  <a16:creationId xmlns="" xmlns:a16="http://schemas.microsoft.com/office/drawing/2014/main" id="{126BAEEA-D5C9-480F-A47E-1ECA6172ACC2}"/>
                </a:ext>
              </a:extLst>
            </p:cNvPr>
            <p:cNvSpPr txBox="1"/>
            <p:nvPr/>
          </p:nvSpPr>
          <p:spPr bwMode="gray">
            <a:xfrm>
              <a:off x="6761662" y="5667515"/>
              <a:ext cx="902811" cy="307777"/>
            </a:xfrm>
            <a:prstGeom prst="rect">
              <a:avLst/>
            </a:prstGeom>
            <a:noFill/>
          </p:spPr>
          <p:txBody>
            <a:bodyPr wrap="square" rtlCol="0">
              <a:noAutofit/>
            </a:bodyPr>
            <a:lstStyle/>
            <a:p>
              <a:pPr fontAlgn="ctr">
                <a:buFont typeface="Wingdings" pitchFamily="2" charset="2"/>
                <a:buNone/>
                <a:defRPr/>
              </a:pPr>
              <a:r>
                <a:rPr lang="en-US" sz="1400" dirty="0">
                  <a:solidFill>
                    <a:srgbClr val="000000"/>
                  </a:solidFill>
                  <a:latin typeface="Huawei Sans" panose="020C0503030203020204" pitchFamily="34" charset="0"/>
                  <a:sym typeface="Huawei Sans" panose="020C0503030203020204" pitchFamily="34" charset="0"/>
                </a:rPr>
                <a:t>New site</a:t>
              </a:r>
            </a:p>
          </p:txBody>
        </p:sp>
      </p:grpSp>
      <p:sp>
        <p:nvSpPr>
          <p:cNvPr id="42" name="五边形 2">
            <a:extLst>
              <a:ext uri="{FF2B5EF4-FFF2-40B4-BE49-F238E27FC236}">
                <a16:creationId xmlns="" xmlns:a16="http://schemas.microsoft.com/office/drawing/2014/main" id="{E69BE1C3-935D-4CF3-87E6-072B193534DE}"/>
              </a:ext>
            </a:extLst>
          </p:cNvPr>
          <p:cNvSpPr/>
          <p:nvPr/>
        </p:nvSpPr>
        <p:spPr bwMode="gray">
          <a:xfrm>
            <a:off x="7737231" y="44020"/>
            <a:ext cx="1411735" cy="360000"/>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dirty="0">
                <a:solidFill>
                  <a:srgbClr val="FFFFFF"/>
                </a:solidFill>
                <a:latin typeface="Huawei Sans" panose="020C0503030203020204" pitchFamily="34" charset="0"/>
                <a:sym typeface="Huawei Sans" panose="020C0503030203020204" pitchFamily="34" charset="0"/>
              </a:rPr>
              <a:t>Physical Network Design</a:t>
            </a:r>
          </a:p>
        </p:txBody>
      </p:sp>
      <p:sp>
        <p:nvSpPr>
          <p:cNvPr id="44" name="燕尾形 3">
            <a:extLst>
              <a:ext uri="{FF2B5EF4-FFF2-40B4-BE49-F238E27FC236}">
                <a16:creationId xmlns="" xmlns:a16="http://schemas.microsoft.com/office/drawing/2014/main" id="{824BDE3E-06FA-48C0-BB18-C37FE75A90DC}"/>
              </a:ext>
            </a:extLst>
          </p:cNvPr>
          <p:cNvSpPr/>
          <p:nvPr/>
        </p:nvSpPr>
        <p:spPr bwMode="gray">
          <a:xfrm>
            <a:off x="10187805" y="44020"/>
            <a:ext cx="1561284" cy="360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solidFill>
                  <a:prstClr val="black"/>
                </a:solidFill>
                <a:latin typeface="Huawei Sans" panose="020C0503030203020204" pitchFamily="34" charset="0"/>
                <a:sym typeface="Huawei Sans" panose="020C0503030203020204" pitchFamily="34" charset="0"/>
              </a:rPr>
              <a:t>Route Design</a:t>
            </a:r>
          </a:p>
        </p:txBody>
      </p:sp>
      <p:sp>
        <p:nvSpPr>
          <p:cNvPr id="45" name="燕尾形 3">
            <a:extLst>
              <a:ext uri="{FF2B5EF4-FFF2-40B4-BE49-F238E27FC236}">
                <a16:creationId xmlns="" xmlns:a16="http://schemas.microsoft.com/office/drawing/2014/main" id="{C18D7869-06BE-427B-BC3D-BF3E73BE837B}"/>
              </a:ext>
            </a:extLst>
          </p:cNvPr>
          <p:cNvSpPr/>
          <p:nvPr/>
        </p:nvSpPr>
        <p:spPr bwMode="gray">
          <a:xfrm>
            <a:off x="9022988" y="44020"/>
            <a:ext cx="1290794" cy="360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solidFill>
                  <a:prstClr val="black"/>
                </a:solidFill>
                <a:latin typeface="Huawei Sans" panose="020C0503030203020204" pitchFamily="34" charset="0"/>
                <a:sym typeface="Huawei Sans" panose="020C0503030203020204" pitchFamily="34" charset="0"/>
              </a:rPr>
              <a:t>IP Address Planning</a:t>
            </a:r>
          </a:p>
        </p:txBody>
      </p:sp>
      <p:sp>
        <p:nvSpPr>
          <p:cNvPr id="38" name="Text Placeholder 2">
            <a:extLst>
              <a:ext uri="{FF2B5EF4-FFF2-40B4-BE49-F238E27FC236}">
                <a16:creationId xmlns="" xmlns:a16="http://schemas.microsoft.com/office/drawing/2014/main" id="{373507F9-57A4-4152-A599-3BF3EB715B4E}"/>
              </a:ext>
            </a:extLst>
          </p:cNvPr>
          <p:cNvSpPr txBox="1">
            <a:spLocks/>
          </p:cNvSpPr>
          <p:nvPr/>
        </p:nvSpPr>
        <p:spPr bwMode="gray">
          <a:xfrm>
            <a:off x="455611" y="1844852"/>
            <a:ext cx="5640389" cy="4355923"/>
          </a:xfrm>
          <a:prstGeom prst="rect">
            <a:avLst/>
          </a:prstGeom>
          <a:noFill/>
          <a:ln w="9525">
            <a:noFill/>
            <a:miter lim="800000"/>
            <a:headEnd/>
            <a:tailEnd/>
          </a:ln>
        </p:spPr>
        <p:txBody>
          <a:bodyPr vert="horz" wrap="square" lIns="80141" tIns="40071" rIns="80141" bIns="40071" numCol="1" anchor="t" anchorCtr="0" compatLnSpc="1">
            <a:prstTxWarp prst="textNoShape">
              <a:avLst/>
            </a:prstTxWarp>
            <a:noAutofit/>
          </a:bodyPr>
          <a:lstStyle>
            <a:lvl1pPr marL="302279" indent="-302279" algn="just" defTabSz="914034" rtl="0" eaLnBrk="1" fontAlgn="ctr" latinLnBrk="0" hangingPunct="1">
              <a:lnSpc>
                <a:spcPct val="140000"/>
              </a:lnSpc>
              <a:spcBef>
                <a:spcPts val="792"/>
              </a:spcBef>
              <a:buClrTx/>
              <a:buSzPct val="50000"/>
              <a:buFont typeface="Wingdings" panose="05000000000000000000" pitchFamily="2" charset="2"/>
              <a:buChar char="l"/>
              <a:defRPr sz="2199" kern="1200" baseline="0">
                <a:solidFill>
                  <a:schemeClr val="tx1"/>
                </a:solidFill>
                <a:latin typeface="Huawei Sans" panose="020C0503030203020204" pitchFamily="34" charset="0"/>
                <a:ea typeface="方正兰亭黑简体" panose="02000000000000000000" pitchFamily="2" charset="-122"/>
                <a:cs typeface="Huawei Sans" panose="020C0503030203020204" pitchFamily="34" charset="0"/>
              </a:defRPr>
            </a:lvl1pPr>
            <a:lvl2pPr marL="654938" indent="-251899" algn="l" defTabSz="914034" rtl="0" eaLnBrk="1" fontAlgn="ctr" latinLnBrk="0" hangingPunct="1">
              <a:lnSpc>
                <a:spcPct val="140000"/>
              </a:lnSpc>
              <a:spcBef>
                <a:spcPts val="720"/>
              </a:spcBef>
              <a:buClrTx/>
              <a:buSzPct val="50000"/>
              <a:buFont typeface="Wingdings" panose="05000000000000000000" pitchFamily="2" charset="2"/>
              <a:buChar char="p"/>
              <a:defRPr sz="1999" kern="1200" baseline="0">
                <a:solidFill>
                  <a:schemeClr val="tx1"/>
                </a:solidFill>
                <a:latin typeface="Huawei Sans" panose="020C0503030203020204" pitchFamily="34" charset="0"/>
                <a:ea typeface="方正兰亭黑简体" panose="02000000000000000000" pitchFamily="2" charset="-122"/>
                <a:cs typeface="+mn-cs"/>
              </a:defRPr>
            </a:lvl2pPr>
            <a:lvl3pPr marL="1003998" indent="-201519" algn="l" defTabSz="914034" rtl="0" eaLnBrk="1" fontAlgn="ctr" latinLnBrk="0" hangingPunct="1">
              <a:lnSpc>
                <a:spcPct val="140000"/>
              </a:lnSpc>
              <a:spcBef>
                <a:spcPts val="648"/>
              </a:spcBef>
              <a:buClrTx/>
              <a:buSzPct val="50000"/>
              <a:buFont typeface="Wingdings" panose="05000000000000000000" pitchFamily="2" charset="2"/>
              <a:buChar char="n"/>
              <a:defRPr sz="1799" kern="1200" baseline="0">
                <a:solidFill>
                  <a:schemeClr val="tx1"/>
                </a:solidFill>
                <a:latin typeface="Huawei Sans" panose="020C0503030203020204" pitchFamily="34" charset="0"/>
                <a:ea typeface="方正兰亭黑简体" panose="02000000000000000000" pitchFamily="2" charset="-122"/>
                <a:cs typeface="+mn-cs"/>
              </a:defRPr>
            </a:lvl3pPr>
            <a:lvl4pPr marL="1399840" indent="-197921" algn="l" defTabSz="914034" rtl="0" eaLnBrk="1" fontAlgn="ctr" latinLnBrk="0" hangingPunct="1">
              <a:lnSpc>
                <a:spcPct val="140000"/>
              </a:lnSpc>
              <a:spcBef>
                <a:spcPts val="576"/>
              </a:spcBef>
              <a:buFont typeface="Huawei Sans" panose="020C0503030203020204" pitchFamily="34" charset="0"/>
              <a:buChar char="−"/>
              <a:defRPr sz="1599" kern="1200" baseline="0">
                <a:solidFill>
                  <a:schemeClr val="tx1"/>
                </a:solidFill>
                <a:latin typeface="Huawei Sans" panose="020C0503030203020204" pitchFamily="34" charset="0"/>
                <a:ea typeface="方正兰亭黑简体" panose="02000000000000000000" pitchFamily="2" charset="-122"/>
                <a:cs typeface="+mn-cs"/>
              </a:defRPr>
            </a:lvl4pPr>
            <a:lvl5pPr marL="1802879" indent="-201519" algn="l" defTabSz="914034" rtl="0" eaLnBrk="1" fontAlgn="ctr" latinLnBrk="0" hangingPunct="1">
              <a:lnSpc>
                <a:spcPct val="140000"/>
              </a:lnSpc>
              <a:spcBef>
                <a:spcPts val="576"/>
              </a:spcBef>
              <a:buFont typeface="Huawei Sans" panose="020C0503030203020204" pitchFamily="34" charset="0"/>
              <a:buChar char="~"/>
              <a:defRPr sz="1399" kern="1200" baseline="0">
                <a:solidFill>
                  <a:schemeClr val="tx1"/>
                </a:solidFill>
                <a:latin typeface="Huawei Sans"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pPr lvl="1"/>
            <a:r>
              <a:rPr lang="en-US" sz="1600" dirty="0"/>
              <a:t>Service volume: Consider the current service volume and expected service growth.</a:t>
            </a:r>
          </a:p>
          <a:p>
            <a:pPr lvl="1"/>
            <a:r>
              <a:rPr lang="en-US" sz="1600" dirty="0"/>
              <a:t>Physical location: Ensure that core nodes are secure, easy to obtain, and easy to maintain, as they are the key infrastructure of the bearer network.</a:t>
            </a:r>
          </a:p>
          <a:p>
            <a:pPr lvl="1"/>
            <a:r>
              <a:rPr lang="en-US" sz="1600" dirty="0"/>
              <a:t>Number of nodes: The core layer usually adopts the full-mesh + dual-plane architecture to ensure stability.</a:t>
            </a:r>
          </a:p>
        </p:txBody>
      </p:sp>
    </p:spTree>
    <p:extLst>
      <p:ext uri="{BB962C8B-B14F-4D97-AF65-F5344CB8AC3E}">
        <p14:creationId xmlns:p14="http://schemas.microsoft.com/office/powerpoint/2010/main" val="2571858487"/>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F509668B-6F69-4BA0-B900-F0E414C6A953}"/>
              </a:ext>
            </a:extLst>
          </p:cNvPr>
          <p:cNvSpPr>
            <a:spLocks noGrp="1"/>
          </p:cNvSpPr>
          <p:nvPr>
            <p:ph type="title"/>
          </p:nvPr>
        </p:nvSpPr>
        <p:spPr bwMode="gray">
          <a:xfrm>
            <a:off x="455612" y="447468"/>
            <a:ext cx="11293475" cy="497095"/>
          </a:xfrm>
        </p:spPr>
        <p:txBody>
          <a:bodyPr wrap="square">
            <a:noAutofit/>
          </a:bodyPr>
          <a:lstStyle/>
          <a:p>
            <a:r>
              <a:rPr lang="en-US" altLang="zh-CN" dirty="0"/>
              <a:t>Aggregation Layer Design</a:t>
            </a:r>
            <a:endParaRPr lang="en-US" dirty="0"/>
          </a:p>
        </p:txBody>
      </p:sp>
      <p:sp>
        <p:nvSpPr>
          <p:cNvPr id="3" name="Text Placeholder 2">
            <a:extLst>
              <a:ext uri="{FF2B5EF4-FFF2-40B4-BE49-F238E27FC236}">
                <a16:creationId xmlns="" xmlns:a16="http://schemas.microsoft.com/office/drawing/2014/main" id="{7BAA7544-2500-41FD-861F-B592FE8F1FA9}"/>
              </a:ext>
            </a:extLst>
          </p:cNvPr>
          <p:cNvSpPr>
            <a:spLocks noGrp="1"/>
          </p:cNvSpPr>
          <p:nvPr>
            <p:ph type="body" sz="quarter" idx="10"/>
          </p:nvPr>
        </p:nvSpPr>
        <p:spPr bwMode="gray">
          <a:xfrm>
            <a:off x="455612" y="1052514"/>
            <a:ext cx="11293476" cy="4875042"/>
          </a:xfrm>
        </p:spPr>
        <p:txBody>
          <a:bodyPr wrap="square">
            <a:noAutofit/>
          </a:bodyPr>
          <a:lstStyle/>
          <a:p>
            <a:r>
              <a:rPr lang="en-US" sz="1400" dirty="0"/>
              <a:t>Aggregation layer design must take into account the service types and scale on each aggregation node. In the initial phase of bearer network planning and construction, the aggregation layer can be planned based on existing enterprise services. The following three aggregation modes are available:</a:t>
            </a:r>
          </a:p>
          <a:p>
            <a:pPr lvl="1"/>
            <a:r>
              <a:rPr lang="en-US" sz="1200" dirty="0"/>
              <a:t>Data center aggregation (DC-PE): aggregates traffic from service units that provide services for the HQ in an enterprise. Such service units include data centers and service centers.</a:t>
            </a:r>
          </a:p>
          <a:p>
            <a:pPr lvl="1"/>
            <a:r>
              <a:rPr lang="en-US" sz="1200" dirty="0"/>
              <a:t>Metro aggregation (MAN-PE): aggregates the metro services of intra-city institutions and affiliated institutions.</a:t>
            </a:r>
          </a:p>
          <a:p>
            <a:pPr lvl="1"/>
            <a:r>
              <a:rPr lang="en-US" sz="1200" dirty="0"/>
              <a:t>Branch aggregation (BR-PE): aggregates the services of branches, provincial metro institutions, and affiliated institutions.</a:t>
            </a:r>
          </a:p>
          <a:p>
            <a:pPr lvl="1"/>
            <a:endParaRPr lang="en-US" dirty="0"/>
          </a:p>
        </p:txBody>
      </p:sp>
      <p:sp>
        <p:nvSpPr>
          <p:cNvPr id="8" name="圆角矩形 75">
            <a:extLst>
              <a:ext uri="{FF2B5EF4-FFF2-40B4-BE49-F238E27FC236}">
                <a16:creationId xmlns="" xmlns:a16="http://schemas.microsoft.com/office/drawing/2014/main" id="{3741C0DE-886A-4B4D-AF50-9DFF2BBB7252}"/>
              </a:ext>
            </a:extLst>
          </p:cNvPr>
          <p:cNvSpPr/>
          <p:nvPr/>
        </p:nvSpPr>
        <p:spPr bwMode="gray">
          <a:xfrm>
            <a:off x="641864" y="3402436"/>
            <a:ext cx="3575806" cy="493629"/>
          </a:xfrm>
          <a:prstGeom prst="roundRect">
            <a:avLst>
              <a:gd name="adj" fmla="val 10604"/>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sz="1600" dirty="0">
                <a:solidFill>
                  <a:srgbClr val="30B5C5"/>
                </a:solidFill>
              </a:rPr>
              <a:t>Model 1: Data center/Service center aggregation</a:t>
            </a:r>
          </a:p>
        </p:txBody>
      </p:sp>
      <p:sp>
        <p:nvSpPr>
          <p:cNvPr id="9" name="圆角矩形 75">
            <a:extLst>
              <a:ext uri="{FF2B5EF4-FFF2-40B4-BE49-F238E27FC236}">
                <a16:creationId xmlns="" xmlns:a16="http://schemas.microsoft.com/office/drawing/2014/main" id="{D97353FE-60CB-4FD0-802B-39BA1C3A82F7}"/>
              </a:ext>
            </a:extLst>
          </p:cNvPr>
          <p:cNvSpPr/>
          <p:nvPr/>
        </p:nvSpPr>
        <p:spPr bwMode="gray">
          <a:xfrm>
            <a:off x="641864" y="3939842"/>
            <a:ext cx="3575806" cy="2206372"/>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b">
            <a:noAutofit/>
          </a:bodyPr>
          <a:lstStyle/>
          <a:p>
            <a:pPr marL="302279" indent="-302279" algn="just" defTabSz="914034" fontAlgn="ctr">
              <a:lnSpc>
                <a:spcPct val="140000"/>
              </a:lnSpc>
              <a:spcBef>
                <a:spcPts val="792"/>
              </a:spcBef>
              <a:buSzPct val="50000"/>
              <a:buFont typeface="Wingdings" panose="05000000000000000000" pitchFamily="2" charset="2"/>
              <a:buChar char="l"/>
            </a:pPr>
            <a:endParaRPr lang="en-US" altLang="zh-CN" sz="1400" b="1" dirty="0">
              <a:solidFill>
                <a:prstClr val="black"/>
              </a:solidFill>
              <a:cs typeface="Huawei Sans" panose="020C0503030203020204" pitchFamily="34" charset="0"/>
            </a:endParaRPr>
          </a:p>
          <a:p>
            <a:pPr marL="302279" indent="-302279" algn="just" defTabSz="914034" fontAlgn="ctr">
              <a:lnSpc>
                <a:spcPct val="140000"/>
              </a:lnSpc>
              <a:spcBef>
                <a:spcPts val="792"/>
              </a:spcBef>
              <a:buSzPct val="50000"/>
              <a:buFont typeface="Wingdings" panose="05000000000000000000" pitchFamily="2" charset="2"/>
              <a:buChar char="l"/>
            </a:pPr>
            <a:endParaRPr lang="en-US" altLang="zh-CN" sz="1400" b="1" dirty="0">
              <a:solidFill>
                <a:prstClr val="black"/>
              </a:solidFill>
              <a:cs typeface="Huawei Sans" panose="020C0503030203020204" pitchFamily="34" charset="0"/>
            </a:endParaRPr>
          </a:p>
          <a:p>
            <a:pPr marL="302279" indent="-302279" algn="just" defTabSz="914034" fontAlgn="ctr">
              <a:lnSpc>
                <a:spcPct val="140000"/>
              </a:lnSpc>
              <a:spcBef>
                <a:spcPts val="792"/>
              </a:spcBef>
              <a:buSzPct val="50000"/>
              <a:buFont typeface="Wingdings" panose="05000000000000000000" pitchFamily="2" charset="2"/>
              <a:buChar char="l"/>
            </a:pPr>
            <a:endParaRPr lang="en-US" altLang="zh-CN" sz="1400" b="1" dirty="0">
              <a:solidFill>
                <a:prstClr val="black"/>
              </a:solidFill>
              <a:cs typeface="Huawei Sans" panose="020C0503030203020204" pitchFamily="34" charset="0"/>
            </a:endParaRPr>
          </a:p>
          <a:p>
            <a:pPr marL="302279" indent="-302279" algn="just" defTabSz="914034" fontAlgn="ctr">
              <a:lnSpc>
                <a:spcPct val="140000"/>
              </a:lnSpc>
              <a:spcBef>
                <a:spcPts val="792"/>
              </a:spcBef>
              <a:buSzPct val="50000"/>
              <a:buFont typeface="Wingdings" panose="05000000000000000000" pitchFamily="2" charset="2"/>
              <a:buChar char="l"/>
            </a:pPr>
            <a:endParaRPr lang="en-US" altLang="zh-CN" sz="1400" b="1" dirty="0">
              <a:solidFill>
                <a:prstClr val="black"/>
              </a:solidFill>
              <a:cs typeface="Huawei Sans" panose="020C0503030203020204" pitchFamily="34" charset="0"/>
            </a:endParaRPr>
          </a:p>
          <a:p>
            <a:pPr marL="302279" indent="-302279" algn="just" defTabSz="914034" fontAlgn="ctr">
              <a:lnSpc>
                <a:spcPct val="140000"/>
              </a:lnSpc>
              <a:spcBef>
                <a:spcPts val="792"/>
              </a:spcBef>
              <a:buSzPct val="50000"/>
              <a:buFont typeface="Wingdings" panose="05000000000000000000" pitchFamily="2" charset="2"/>
              <a:buChar char="l"/>
            </a:pPr>
            <a:endParaRPr lang="en-US" altLang="zh-CN" sz="1400" b="1" dirty="0">
              <a:solidFill>
                <a:prstClr val="black"/>
              </a:solidFill>
              <a:cs typeface="Huawei Sans" panose="020C0503030203020204" pitchFamily="34" charset="0"/>
            </a:endParaRPr>
          </a:p>
        </p:txBody>
      </p:sp>
      <p:sp>
        <p:nvSpPr>
          <p:cNvPr id="12" name="圆角矩形 75">
            <a:extLst>
              <a:ext uri="{FF2B5EF4-FFF2-40B4-BE49-F238E27FC236}">
                <a16:creationId xmlns="" xmlns:a16="http://schemas.microsoft.com/office/drawing/2014/main" id="{D6E3914F-B74A-413E-9C74-B4C536A1C5FC}"/>
              </a:ext>
            </a:extLst>
          </p:cNvPr>
          <p:cNvSpPr/>
          <p:nvPr/>
        </p:nvSpPr>
        <p:spPr bwMode="gray">
          <a:xfrm>
            <a:off x="4308097" y="3402436"/>
            <a:ext cx="3575806" cy="493629"/>
          </a:xfrm>
          <a:prstGeom prst="roundRect">
            <a:avLst>
              <a:gd name="adj" fmla="val 10604"/>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sz="1600" dirty="0">
                <a:solidFill>
                  <a:srgbClr val="30B5C5"/>
                </a:solidFill>
              </a:rPr>
              <a:t>Model 2: Municipal metro aggregation</a:t>
            </a:r>
          </a:p>
        </p:txBody>
      </p:sp>
      <p:sp>
        <p:nvSpPr>
          <p:cNvPr id="13" name="圆角矩形 75">
            <a:extLst>
              <a:ext uri="{FF2B5EF4-FFF2-40B4-BE49-F238E27FC236}">
                <a16:creationId xmlns="" xmlns:a16="http://schemas.microsoft.com/office/drawing/2014/main" id="{784B7F70-A9D0-4D85-8245-AB8B2B0E9670}"/>
              </a:ext>
            </a:extLst>
          </p:cNvPr>
          <p:cNvSpPr/>
          <p:nvPr/>
        </p:nvSpPr>
        <p:spPr bwMode="gray">
          <a:xfrm>
            <a:off x="4308097" y="3939842"/>
            <a:ext cx="3575806" cy="2206372"/>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b">
            <a:noAutofit/>
          </a:bodyPr>
          <a:lstStyle/>
          <a:p>
            <a:pPr marL="302279" indent="-302279" algn="just" defTabSz="914034" fontAlgn="ctr">
              <a:lnSpc>
                <a:spcPct val="140000"/>
              </a:lnSpc>
              <a:spcBef>
                <a:spcPts val="792"/>
              </a:spcBef>
              <a:buSzPct val="50000"/>
              <a:buFont typeface="Wingdings" panose="05000000000000000000" pitchFamily="2" charset="2"/>
              <a:buChar char="l"/>
            </a:pPr>
            <a:endParaRPr lang="en-US" altLang="zh-CN" sz="1400" b="1" dirty="0">
              <a:solidFill>
                <a:prstClr val="black"/>
              </a:solidFill>
              <a:cs typeface="Huawei Sans" panose="020C0503030203020204" pitchFamily="34" charset="0"/>
            </a:endParaRPr>
          </a:p>
          <a:p>
            <a:pPr marL="302279" indent="-302279" algn="just" defTabSz="914034" fontAlgn="ctr">
              <a:lnSpc>
                <a:spcPct val="140000"/>
              </a:lnSpc>
              <a:spcBef>
                <a:spcPts val="792"/>
              </a:spcBef>
              <a:buSzPct val="50000"/>
              <a:buFont typeface="Wingdings" panose="05000000000000000000" pitchFamily="2" charset="2"/>
              <a:buChar char="l"/>
            </a:pPr>
            <a:endParaRPr lang="en-US" altLang="zh-CN" sz="1400" b="1" dirty="0">
              <a:solidFill>
                <a:prstClr val="black"/>
              </a:solidFill>
              <a:cs typeface="Huawei Sans" panose="020C0503030203020204" pitchFamily="34" charset="0"/>
            </a:endParaRPr>
          </a:p>
          <a:p>
            <a:pPr marL="302279" indent="-302279" algn="just" defTabSz="914034" fontAlgn="ctr">
              <a:lnSpc>
                <a:spcPct val="140000"/>
              </a:lnSpc>
              <a:spcBef>
                <a:spcPts val="792"/>
              </a:spcBef>
              <a:buSzPct val="50000"/>
              <a:buFont typeface="Wingdings" panose="05000000000000000000" pitchFamily="2" charset="2"/>
              <a:buChar char="l"/>
            </a:pPr>
            <a:endParaRPr lang="en-US" altLang="zh-CN" sz="1400" b="1" dirty="0">
              <a:solidFill>
                <a:prstClr val="black"/>
              </a:solidFill>
              <a:cs typeface="Huawei Sans" panose="020C0503030203020204" pitchFamily="34" charset="0"/>
            </a:endParaRPr>
          </a:p>
          <a:p>
            <a:pPr marL="302279" indent="-302279" algn="just" defTabSz="914034" fontAlgn="ctr">
              <a:lnSpc>
                <a:spcPct val="140000"/>
              </a:lnSpc>
              <a:spcBef>
                <a:spcPts val="792"/>
              </a:spcBef>
              <a:buSzPct val="50000"/>
              <a:buFont typeface="Wingdings" panose="05000000000000000000" pitchFamily="2" charset="2"/>
              <a:buChar char="l"/>
            </a:pPr>
            <a:endParaRPr lang="en-US" altLang="zh-CN" sz="1400" b="1" dirty="0">
              <a:solidFill>
                <a:prstClr val="black"/>
              </a:solidFill>
              <a:cs typeface="Huawei Sans" panose="020C0503030203020204" pitchFamily="34" charset="0"/>
            </a:endParaRPr>
          </a:p>
          <a:p>
            <a:pPr marL="302279" indent="-302279" algn="just" defTabSz="914034" fontAlgn="ctr">
              <a:lnSpc>
                <a:spcPct val="140000"/>
              </a:lnSpc>
              <a:spcBef>
                <a:spcPts val="792"/>
              </a:spcBef>
              <a:buSzPct val="50000"/>
              <a:buFont typeface="Wingdings" panose="05000000000000000000" pitchFamily="2" charset="2"/>
              <a:buChar char="l"/>
            </a:pPr>
            <a:endParaRPr lang="en-US" altLang="zh-CN" sz="1400" b="1" dirty="0">
              <a:solidFill>
                <a:prstClr val="black"/>
              </a:solidFill>
              <a:cs typeface="Huawei Sans" panose="020C0503030203020204" pitchFamily="34" charset="0"/>
            </a:endParaRPr>
          </a:p>
          <a:p>
            <a:pPr marL="302279" indent="-302279" algn="just" defTabSz="914034" fontAlgn="ctr">
              <a:lnSpc>
                <a:spcPct val="140000"/>
              </a:lnSpc>
              <a:spcBef>
                <a:spcPts val="792"/>
              </a:spcBef>
              <a:buSzPct val="50000"/>
              <a:buFont typeface="Wingdings" panose="05000000000000000000" pitchFamily="2" charset="2"/>
              <a:buChar char="l"/>
            </a:pPr>
            <a:endParaRPr lang="en-US" altLang="zh-CN" sz="1400" b="1" dirty="0">
              <a:solidFill>
                <a:prstClr val="black"/>
              </a:solidFill>
              <a:cs typeface="Huawei Sans" panose="020C0503030203020204" pitchFamily="34" charset="0"/>
            </a:endParaRPr>
          </a:p>
        </p:txBody>
      </p:sp>
      <p:sp>
        <p:nvSpPr>
          <p:cNvPr id="14" name="圆角矩形 75">
            <a:extLst>
              <a:ext uri="{FF2B5EF4-FFF2-40B4-BE49-F238E27FC236}">
                <a16:creationId xmlns="" xmlns:a16="http://schemas.microsoft.com/office/drawing/2014/main" id="{40DDE469-BAE6-4BD2-8EF7-F4B047688A8E}"/>
              </a:ext>
            </a:extLst>
          </p:cNvPr>
          <p:cNvSpPr/>
          <p:nvPr/>
        </p:nvSpPr>
        <p:spPr bwMode="gray">
          <a:xfrm>
            <a:off x="7974330" y="3397427"/>
            <a:ext cx="3575806" cy="493629"/>
          </a:xfrm>
          <a:prstGeom prst="roundRect">
            <a:avLst>
              <a:gd name="adj" fmla="val 10604"/>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sz="1600" dirty="0">
                <a:solidFill>
                  <a:srgbClr val="30B5C5"/>
                </a:solidFill>
              </a:rPr>
              <a:t>Model 3: Regional branch aggregation</a:t>
            </a:r>
          </a:p>
        </p:txBody>
      </p:sp>
      <p:sp>
        <p:nvSpPr>
          <p:cNvPr id="15" name="圆角矩形 75">
            <a:extLst>
              <a:ext uri="{FF2B5EF4-FFF2-40B4-BE49-F238E27FC236}">
                <a16:creationId xmlns="" xmlns:a16="http://schemas.microsoft.com/office/drawing/2014/main" id="{90D32919-7016-474E-9E46-3FECDBC3CDEF}"/>
              </a:ext>
            </a:extLst>
          </p:cNvPr>
          <p:cNvSpPr/>
          <p:nvPr/>
        </p:nvSpPr>
        <p:spPr bwMode="gray">
          <a:xfrm>
            <a:off x="7974330" y="3934833"/>
            <a:ext cx="3575806" cy="2206372"/>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b">
            <a:noAutofit/>
          </a:bodyPr>
          <a:lstStyle/>
          <a:p>
            <a:pPr marL="302279" indent="-302279" algn="just" defTabSz="914034" fontAlgn="ctr">
              <a:lnSpc>
                <a:spcPct val="140000"/>
              </a:lnSpc>
              <a:spcBef>
                <a:spcPts val="792"/>
              </a:spcBef>
              <a:buSzPct val="50000"/>
              <a:buFont typeface="Wingdings" panose="05000000000000000000" pitchFamily="2" charset="2"/>
              <a:buChar char="l"/>
            </a:pPr>
            <a:endParaRPr lang="en-US" altLang="zh-CN" sz="1400" b="1" dirty="0">
              <a:solidFill>
                <a:prstClr val="black"/>
              </a:solidFill>
              <a:cs typeface="Huawei Sans" panose="020C0503030203020204" pitchFamily="34" charset="0"/>
            </a:endParaRPr>
          </a:p>
          <a:p>
            <a:pPr marL="302279" indent="-302279" algn="just" defTabSz="914034" fontAlgn="ctr">
              <a:lnSpc>
                <a:spcPct val="140000"/>
              </a:lnSpc>
              <a:spcBef>
                <a:spcPts val="792"/>
              </a:spcBef>
              <a:buSzPct val="50000"/>
              <a:buFont typeface="Wingdings" panose="05000000000000000000" pitchFamily="2" charset="2"/>
              <a:buChar char="l"/>
            </a:pPr>
            <a:endParaRPr lang="en-US" altLang="zh-CN" sz="1400" b="1" dirty="0">
              <a:solidFill>
                <a:prstClr val="black"/>
              </a:solidFill>
              <a:cs typeface="Huawei Sans" panose="020C0503030203020204" pitchFamily="34" charset="0"/>
            </a:endParaRPr>
          </a:p>
          <a:p>
            <a:pPr marL="302279" indent="-302279" algn="just" defTabSz="914034" fontAlgn="ctr">
              <a:lnSpc>
                <a:spcPct val="140000"/>
              </a:lnSpc>
              <a:spcBef>
                <a:spcPts val="792"/>
              </a:spcBef>
              <a:buSzPct val="50000"/>
              <a:buFont typeface="Wingdings" panose="05000000000000000000" pitchFamily="2" charset="2"/>
              <a:buChar char="l"/>
            </a:pPr>
            <a:endParaRPr lang="en-US" altLang="zh-CN" sz="1400" b="1" dirty="0">
              <a:solidFill>
                <a:prstClr val="black"/>
              </a:solidFill>
              <a:cs typeface="Huawei Sans" panose="020C0503030203020204" pitchFamily="34" charset="0"/>
            </a:endParaRPr>
          </a:p>
          <a:p>
            <a:pPr marL="302279" indent="-302279" algn="just" defTabSz="914034" fontAlgn="ctr">
              <a:lnSpc>
                <a:spcPct val="140000"/>
              </a:lnSpc>
              <a:spcBef>
                <a:spcPts val="792"/>
              </a:spcBef>
              <a:buSzPct val="50000"/>
              <a:buFont typeface="Wingdings" panose="05000000000000000000" pitchFamily="2" charset="2"/>
              <a:buChar char="l"/>
            </a:pPr>
            <a:endParaRPr lang="en-US" altLang="zh-CN" sz="1400" b="1" dirty="0">
              <a:solidFill>
                <a:prstClr val="black"/>
              </a:solidFill>
              <a:cs typeface="Huawei Sans" panose="020C0503030203020204" pitchFamily="34" charset="0"/>
            </a:endParaRPr>
          </a:p>
          <a:p>
            <a:pPr marL="302279" indent="-302279" algn="just" defTabSz="914034" fontAlgn="ctr">
              <a:lnSpc>
                <a:spcPct val="140000"/>
              </a:lnSpc>
              <a:spcBef>
                <a:spcPts val="792"/>
              </a:spcBef>
              <a:buSzPct val="50000"/>
              <a:buFont typeface="Wingdings" panose="05000000000000000000" pitchFamily="2" charset="2"/>
              <a:buChar char="l"/>
            </a:pPr>
            <a:endParaRPr lang="en-US" altLang="zh-CN" sz="1400" b="1" dirty="0">
              <a:solidFill>
                <a:prstClr val="black"/>
              </a:solidFill>
              <a:cs typeface="Huawei Sans" panose="020C0503030203020204" pitchFamily="34" charset="0"/>
            </a:endParaRPr>
          </a:p>
        </p:txBody>
      </p:sp>
      <p:grpSp>
        <p:nvGrpSpPr>
          <p:cNvPr id="4" name="Group 3">
            <a:extLst>
              <a:ext uri="{FF2B5EF4-FFF2-40B4-BE49-F238E27FC236}">
                <a16:creationId xmlns="" xmlns:a16="http://schemas.microsoft.com/office/drawing/2014/main" id="{5629BF74-F177-4131-ACC0-ED0B283C817E}"/>
              </a:ext>
            </a:extLst>
          </p:cNvPr>
          <p:cNvGrpSpPr/>
          <p:nvPr/>
        </p:nvGrpSpPr>
        <p:grpSpPr bwMode="gray">
          <a:xfrm>
            <a:off x="714418" y="4068992"/>
            <a:ext cx="3427120" cy="1955056"/>
            <a:chOff x="714418" y="4068992"/>
            <a:chExt cx="3427120" cy="1955056"/>
          </a:xfrm>
        </p:grpSpPr>
        <p:sp>
          <p:nvSpPr>
            <p:cNvPr id="29" name="Rectangle 28">
              <a:extLst>
                <a:ext uri="{FF2B5EF4-FFF2-40B4-BE49-F238E27FC236}">
                  <a16:creationId xmlns="" xmlns:a16="http://schemas.microsoft.com/office/drawing/2014/main" id="{06D2914E-2179-450E-8FE3-C9F3060F3C41}"/>
                </a:ext>
              </a:extLst>
            </p:cNvPr>
            <p:cNvSpPr/>
            <p:nvPr/>
          </p:nvSpPr>
          <p:spPr bwMode="gray">
            <a:xfrm>
              <a:off x="714418" y="4068992"/>
              <a:ext cx="2987040" cy="573269"/>
            </a:xfrm>
            <a:prstGeom prst="rect">
              <a:avLst/>
            </a:prstGeom>
            <a:gradFill>
              <a:gsLst>
                <a:gs pos="0">
                  <a:schemeClr val="bg1">
                    <a:lumMod val="85000"/>
                  </a:schemeClr>
                </a:gs>
                <a:gs pos="100000">
                  <a:schemeClr val="bg1">
                    <a:alpha val="50000"/>
                  </a:schemeClr>
                </a:gs>
              </a:gsLst>
              <a:lin ang="216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fontAlgn="ctr"/>
              <a:r>
                <a:rPr lang="en-US" sz="1600" dirty="0">
                  <a:solidFill>
                    <a:prstClr val="black"/>
                  </a:solidFill>
                </a:rPr>
                <a:t>Core layer</a:t>
              </a:r>
            </a:p>
          </p:txBody>
        </p:sp>
        <p:sp>
          <p:nvSpPr>
            <p:cNvPr id="30" name="Rectangle 29">
              <a:extLst>
                <a:ext uri="{FF2B5EF4-FFF2-40B4-BE49-F238E27FC236}">
                  <a16:creationId xmlns="" xmlns:a16="http://schemas.microsoft.com/office/drawing/2014/main" id="{1C20190B-7A1E-4E40-89B0-255A99F6736D}"/>
                </a:ext>
              </a:extLst>
            </p:cNvPr>
            <p:cNvSpPr/>
            <p:nvPr/>
          </p:nvSpPr>
          <p:spPr bwMode="gray">
            <a:xfrm>
              <a:off x="714418" y="4756561"/>
              <a:ext cx="2987040" cy="573269"/>
            </a:xfrm>
            <a:prstGeom prst="rect">
              <a:avLst/>
            </a:prstGeom>
            <a:gradFill>
              <a:gsLst>
                <a:gs pos="0">
                  <a:schemeClr val="bg1">
                    <a:lumMod val="85000"/>
                  </a:schemeClr>
                </a:gs>
                <a:gs pos="100000">
                  <a:schemeClr val="bg1">
                    <a:alpha val="50000"/>
                  </a:schemeClr>
                </a:gs>
              </a:gsLst>
              <a:lin ang="216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fontAlgn="ctr"/>
              <a:r>
                <a:rPr lang="en-US" sz="1600" dirty="0">
                  <a:solidFill>
                    <a:prstClr val="black"/>
                  </a:solidFill>
                </a:rPr>
                <a:t>Aggregation </a:t>
              </a:r>
              <a:br>
                <a:rPr lang="en-US" sz="1600" dirty="0">
                  <a:solidFill>
                    <a:prstClr val="black"/>
                  </a:solidFill>
                </a:rPr>
              </a:br>
              <a:r>
                <a:rPr lang="en-US" sz="1600" dirty="0">
                  <a:solidFill>
                    <a:prstClr val="black"/>
                  </a:solidFill>
                </a:rPr>
                <a:t>layer</a:t>
              </a:r>
            </a:p>
          </p:txBody>
        </p:sp>
        <p:sp>
          <p:nvSpPr>
            <p:cNvPr id="31" name="Rectangle 30">
              <a:extLst>
                <a:ext uri="{FF2B5EF4-FFF2-40B4-BE49-F238E27FC236}">
                  <a16:creationId xmlns="" xmlns:a16="http://schemas.microsoft.com/office/drawing/2014/main" id="{1B0EE249-9158-4FD7-BFF0-A8084C5367D2}"/>
                </a:ext>
              </a:extLst>
            </p:cNvPr>
            <p:cNvSpPr/>
            <p:nvPr/>
          </p:nvSpPr>
          <p:spPr bwMode="gray">
            <a:xfrm>
              <a:off x="714418" y="5450779"/>
              <a:ext cx="2987040" cy="573269"/>
            </a:xfrm>
            <a:prstGeom prst="rect">
              <a:avLst/>
            </a:prstGeom>
            <a:gradFill>
              <a:gsLst>
                <a:gs pos="0">
                  <a:schemeClr val="bg1">
                    <a:lumMod val="85000"/>
                  </a:schemeClr>
                </a:gs>
                <a:gs pos="100000">
                  <a:schemeClr val="bg1">
                    <a:alpha val="50000"/>
                  </a:schemeClr>
                </a:gs>
              </a:gsLst>
              <a:lin ang="216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fontAlgn="ctr"/>
              <a:r>
                <a:rPr lang="en-US" sz="1600" dirty="0">
                  <a:solidFill>
                    <a:prstClr val="black"/>
                  </a:solidFill>
                </a:rPr>
                <a:t>Access </a:t>
              </a:r>
              <a:br>
                <a:rPr lang="en-US" sz="1600" dirty="0">
                  <a:solidFill>
                    <a:prstClr val="black"/>
                  </a:solidFill>
                </a:rPr>
              </a:br>
              <a:r>
                <a:rPr lang="en-US" sz="1600" dirty="0">
                  <a:solidFill>
                    <a:prstClr val="black"/>
                  </a:solidFill>
                </a:rPr>
                <a:t>layer</a:t>
              </a:r>
            </a:p>
          </p:txBody>
        </p:sp>
        <p:sp>
          <p:nvSpPr>
            <p:cNvPr id="16" name="Rectangle: Rounded Corners 15">
              <a:extLst>
                <a:ext uri="{FF2B5EF4-FFF2-40B4-BE49-F238E27FC236}">
                  <a16:creationId xmlns="" xmlns:a16="http://schemas.microsoft.com/office/drawing/2014/main" id="{7E0BEDE0-8E60-4F77-BF46-E02DA9216D8D}"/>
                </a:ext>
              </a:extLst>
            </p:cNvPr>
            <p:cNvSpPr/>
            <p:nvPr/>
          </p:nvSpPr>
          <p:spPr bwMode="gray">
            <a:xfrm>
              <a:off x="2191528" y="4193703"/>
              <a:ext cx="1256758" cy="327342"/>
            </a:xfrm>
            <a:prstGeom prst="roundRect">
              <a:avLst>
                <a:gd name="adj" fmla="val 9892"/>
              </a:avLst>
            </a:prstGeom>
            <a:solidFill>
              <a:srgbClr val="BEE9EE"/>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dirty="0">
                  <a:solidFill>
                    <a:prstClr val="black"/>
                  </a:solidFill>
                </a:rPr>
                <a:t>Core layer</a:t>
              </a:r>
            </a:p>
          </p:txBody>
        </p:sp>
        <p:sp>
          <p:nvSpPr>
            <p:cNvPr id="17" name="Rectangle: Rounded Corners 16">
              <a:extLst>
                <a:ext uri="{FF2B5EF4-FFF2-40B4-BE49-F238E27FC236}">
                  <a16:creationId xmlns="" xmlns:a16="http://schemas.microsoft.com/office/drawing/2014/main" id="{A59DC952-9E71-4DA3-B946-A84713F3221C}"/>
                </a:ext>
              </a:extLst>
            </p:cNvPr>
            <p:cNvSpPr/>
            <p:nvPr/>
          </p:nvSpPr>
          <p:spPr bwMode="gray">
            <a:xfrm>
              <a:off x="2191528" y="4813711"/>
              <a:ext cx="1256758" cy="459606"/>
            </a:xfrm>
            <a:prstGeom prst="roundRect">
              <a:avLst>
                <a:gd name="adj" fmla="val 9892"/>
              </a:avLst>
            </a:prstGeom>
            <a:solidFill>
              <a:srgbClr val="BEE9EE"/>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dirty="0">
                  <a:solidFill>
                    <a:prstClr val="black"/>
                  </a:solidFill>
                </a:rPr>
                <a:t>Data center aggregation</a:t>
              </a:r>
            </a:p>
          </p:txBody>
        </p:sp>
        <p:sp>
          <p:nvSpPr>
            <p:cNvPr id="18" name="Rectangle: Rounded Corners 17">
              <a:extLst>
                <a:ext uri="{FF2B5EF4-FFF2-40B4-BE49-F238E27FC236}">
                  <a16:creationId xmlns="" xmlns:a16="http://schemas.microsoft.com/office/drawing/2014/main" id="{CCFAC032-B73D-4060-ABC3-7B10DE2D31EA}"/>
                </a:ext>
              </a:extLst>
            </p:cNvPr>
            <p:cNvSpPr/>
            <p:nvPr/>
          </p:nvSpPr>
          <p:spPr bwMode="gray">
            <a:xfrm>
              <a:off x="1551159" y="5494163"/>
              <a:ext cx="1134670" cy="453673"/>
            </a:xfrm>
            <a:prstGeom prst="roundRect">
              <a:avLst>
                <a:gd name="adj" fmla="val 9892"/>
              </a:avLst>
            </a:prstGeom>
            <a:solidFill>
              <a:srgbClr val="BEE9EE"/>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dirty="0">
                  <a:solidFill>
                    <a:prstClr val="black"/>
                  </a:solidFill>
                </a:rPr>
                <a:t>Data center</a:t>
              </a:r>
            </a:p>
          </p:txBody>
        </p:sp>
        <p:sp>
          <p:nvSpPr>
            <p:cNvPr id="19" name="Rectangle: Rounded Corners 18">
              <a:extLst>
                <a:ext uri="{FF2B5EF4-FFF2-40B4-BE49-F238E27FC236}">
                  <a16:creationId xmlns="" xmlns:a16="http://schemas.microsoft.com/office/drawing/2014/main" id="{9C9FD190-CBEB-4FBE-BB57-A415E34B6DE0}"/>
                </a:ext>
              </a:extLst>
            </p:cNvPr>
            <p:cNvSpPr/>
            <p:nvPr/>
          </p:nvSpPr>
          <p:spPr bwMode="gray">
            <a:xfrm>
              <a:off x="3006868" y="5494163"/>
              <a:ext cx="1134670" cy="453673"/>
            </a:xfrm>
            <a:prstGeom prst="roundRect">
              <a:avLst>
                <a:gd name="adj" fmla="val 9892"/>
              </a:avLst>
            </a:prstGeom>
            <a:solidFill>
              <a:srgbClr val="BEE9EE"/>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dirty="0">
                  <a:solidFill>
                    <a:prstClr val="black"/>
                  </a:solidFill>
                </a:rPr>
                <a:t>Service center</a:t>
              </a:r>
            </a:p>
          </p:txBody>
        </p:sp>
        <p:cxnSp>
          <p:nvCxnSpPr>
            <p:cNvPr id="20" name="Straight Connector 19">
              <a:extLst>
                <a:ext uri="{FF2B5EF4-FFF2-40B4-BE49-F238E27FC236}">
                  <a16:creationId xmlns="" xmlns:a16="http://schemas.microsoft.com/office/drawing/2014/main" id="{A3C29E3E-0363-4CC2-85B1-1EFF27D922DE}"/>
                </a:ext>
              </a:extLst>
            </p:cNvPr>
            <p:cNvCxnSpPr>
              <a:cxnSpLocks/>
              <a:stCxn id="16" idx="2"/>
              <a:endCxn id="17" idx="0"/>
            </p:cNvCxnSpPr>
            <p:nvPr/>
          </p:nvCxnSpPr>
          <p:spPr bwMode="gray">
            <a:xfrm>
              <a:off x="2819907" y="4521045"/>
              <a:ext cx="0" cy="292666"/>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 xmlns:a16="http://schemas.microsoft.com/office/drawing/2014/main" id="{A744310D-67D5-45A7-94D4-D11FF64A5F5B}"/>
                </a:ext>
              </a:extLst>
            </p:cNvPr>
            <p:cNvCxnSpPr>
              <a:cxnSpLocks/>
              <a:stCxn id="17" idx="2"/>
              <a:endCxn id="18" idx="0"/>
            </p:cNvCxnSpPr>
            <p:nvPr/>
          </p:nvCxnSpPr>
          <p:spPr bwMode="gray">
            <a:xfrm flipH="1">
              <a:off x="2118494" y="5273317"/>
              <a:ext cx="701413" cy="220846"/>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 xmlns:a16="http://schemas.microsoft.com/office/drawing/2014/main" id="{F10E1B42-5911-47DA-AD11-B0D25BE5B919}"/>
                </a:ext>
              </a:extLst>
            </p:cNvPr>
            <p:cNvCxnSpPr>
              <a:cxnSpLocks/>
              <a:stCxn id="17" idx="2"/>
              <a:endCxn id="19" idx="0"/>
            </p:cNvCxnSpPr>
            <p:nvPr/>
          </p:nvCxnSpPr>
          <p:spPr bwMode="gray">
            <a:xfrm>
              <a:off x="2819907" y="5273317"/>
              <a:ext cx="754296" cy="220846"/>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32" name="TextBox 31">
              <a:extLst>
                <a:ext uri="{FF2B5EF4-FFF2-40B4-BE49-F238E27FC236}">
                  <a16:creationId xmlns="" xmlns:a16="http://schemas.microsoft.com/office/drawing/2014/main" id="{8FAE83B0-F491-4816-B670-A7A89E933D9A}"/>
                </a:ext>
              </a:extLst>
            </p:cNvPr>
            <p:cNvSpPr txBox="1"/>
            <p:nvPr/>
          </p:nvSpPr>
          <p:spPr bwMode="gray">
            <a:xfrm>
              <a:off x="2676900" y="5482297"/>
              <a:ext cx="343364" cy="369332"/>
            </a:xfrm>
            <a:prstGeom prst="rect">
              <a:avLst/>
            </a:prstGeom>
            <a:noFill/>
          </p:spPr>
          <p:txBody>
            <a:bodyPr wrap="square" rtlCol="0">
              <a:noAutofit/>
            </a:bodyPr>
            <a:lstStyle/>
            <a:p>
              <a:pPr fontAlgn="ctr"/>
              <a:r>
                <a:rPr lang="en-US" dirty="0">
                  <a:solidFill>
                    <a:prstClr val="black"/>
                  </a:solidFill>
                  <a:latin typeface="Huawei Sans" panose="020C0503030203020204" pitchFamily="34" charset="0"/>
                </a:rPr>
                <a:t>…</a:t>
              </a:r>
            </a:p>
          </p:txBody>
        </p:sp>
      </p:grpSp>
      <p:grpSp>
        <p:nvGrpSpPr>
          <p:cNvPr id="6" name="Group 5">
            <a:extLst>
              <a:ext uri="{FF2B5EF4-FFF2-40B4-BE49-F238E27FC236}">
                <a16:creationId xmlns="" xmlns:a16="http://schemas.microsoft.com/office/drawing/2014/main" id="{DAF3F20B-69BC-44B5-AB3D-5DB7993032EC}"/>
              </a:ext>
            </a:extLst>
          </p:cNvPr>
          <p:cNvGrpSpPr/>
          <p:nvPr/>
        </p:nvGrpSpPr>
        <p:grpSpPr bwMode="gray">
          <a:xfrm>
            <a:off x="8037796" y="4059456"/>
            <a:ext cx="3427120" cy="1955056"/>
            <a:chOff x="8037796" y="4059456"/>
            <a:chExt cx="3427120" cy="1955056"/>
          </a:xfrm>
        </p:grpSpPr>
        <p:sp>
          <p:nvSpPr>
            <p:cNvPr id="35" name="Rectangle 34">
              <a:extLst>
                <a:ext uri="{FF2B5EF4-FFF2-40B4-BE49-F238E27FC236}">
                  <a16:creationId xmlns="" xmlns:a16="http://schemas.microsoft.com/office/drawing/2014/main" id="{5142E002-859E-4366-9889-23C6DA4EE19C}"/>
                </a:ext>
              </a:extLst>
            </p:cNvPr>
            <p:cNvSpPr/>
            <p:nvPr/>
          </p:nvSpPr>
          <p:spPr bwMode="gray">
            <a:xfrm>
              <a:off x="8037796" y="4059456"/>
              <a:ext cx="2987040" cy="573269"/>
            </a:xfrm>
            <a:prstGeom prst="rect">
              <a:avLst/>
            </a:prstGeom>
            <a:gradFill>
              <a:gsLst>
                <a:gs pos="0">
                  <a:schemeClr val="bg1">
                    <a:lumMod val="85000"/>
                  </a:schemeClr>
                </a:gs>
                <a:gs pos="100000">
                  <a:schemeClr val="bg1">
                    <a:alpha val="50000"/>
                  </a:schemeClr>
                </a:gs>
              </a:gsLst>
              <a:lin ang="216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fontAlgn="ctr"/>
              <a:r>
                <a:rPr lang="en-US" sz="1600" dirty="0">
                  <a:solidFill>
                    <a:prstClr val="black"/>
                  </a:solidFill>
                </a:rPr>
                <a:t>Core layer</a:t>
              </a:r>
            </a:p>
          </p:txBody>
        </p:sp>
        <p:sp>
          <p:nvSpPr>
            <p:cNvPr id="36" name="Rectangle 35">
              <a:extLst>
                <a:ext uri="{FF2B5EF4-FFF2-40B4-BE49-F238E27FC236}">
                  <a16:creationId xmlns="" xmlns:a16="http://schemas.microsoft.com/office/drawing/2014/main" id="{18C35BF6-0D01-4EC4-9F24-9F9C3391F932}"/>
                </a:ext>
              </a:extLst>
            </p:cNvPr>
            <p:cNvSpPr/>
            <p:nvPr/>
          </p:nvSpPr>
          <p:spPr bwMode="gray">
            <a:xfrm>
              <a:off x="8037796" y="4747025"/>
              <a:ext cx="2987040" cy="573269"/>
            </a:xfrm>
            <a:prstGeom prst="rect">
              <a:avLst/>
            </a:prstGeom>
            <a:gradFill>
              <a:gsLst>
                <a:gs pos="0">
                  <a:schemeClr val="bg1">
                    <a:lumMod val="85000"/>
                  </a:schemeClr>
                </a:gs>
                <a:gs pos="100000">
                  <a:schemeClr val="bg1">
                    <a:alpha val="50000"/>
                  </a:schemeClr>
                </a:gs>
              </a:gsLst>
              <a:lin ang="216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fontAlgn="ctr"/>
              <a:r>
                <a:rPr lang="en-US" sz="1600" dirty="0">
                  <a:solidFill>
                    <a:prstClr val="black"/>
                  </a:solidFill>
                </a:rPr>
                <a:t>Aggregation </a:t>
              </a:r>
              <a:br>
                <a:rPr lang="en-US" sz="1600" dirty="0">
                  <a:solidFill>
                    <a:prstClr val="black"/>
                  </a:solidFill>
                </a:rPr>
              </a:br>
              <a:r>
                <a:rPr lang="en-US" sz="1600" dirty="0">
                  <a:solidFill>
                    <a:prstClr val="black"/>
                  </a:solidFill>
                </a:rPr>
                <a:t>layer</a:t>
              </a:r>
            </a:p>
          </p:txBody>
        </p:sp>
        <p:sp>
          <p:nvSpPr>
            <p:cNvPr id="37" name="Rectangle 36">
              <a:extLst>
                <a:ext uri="{FF2B5EF4-FFF2-40B4-BE49-F238E27FC236}">
                  <a16:creationId xmlns="" xmlns:a16="http://schemas.microsoft.com/office/drawing/2014/main" id="{EC13F727-949F-4C22-8621-121A88A3891F}"/>
                </a:ext>
              </a:extLst>
            </p:cNvPr>
            <p:cNvSpPr/>
            <p:nvPr/>
          </p:nvSpPr>
          <p:spPr bwMode="gray">
            <a:xfrm>
              <a:off x="8037796" y="5441243"/>
              <a:ext cx="2987040" cy="573269"/>
            </a:xfrm>
            <a:prstGeom prst="rect">
              <a:avLst/>
            </a:prstGeom>
            <a:gradFill>
              <a:gsLst>
                <a:gs pos="0">
                  <a:schemeClr val="bg1">
                    <a:lumMod val="85000"/>
                  </a:schemeClr>
                </a:gs>
                <a:gs pos="100000">
                  <a:schemeClr val="bg1">
                    <a:alpha val="50000"/>
                  </a:schemeClr>
                </a:gs>
              </a:gsLst>
              <a:lin ang="216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fontAlgn="ctr"/>
              <a:r>
                <a:rPr lang="en-US" sz="1600" dirty="0">
                  <a:solidFill>
                    <a:prstClr val="black"/>
                  </a:solidFill>
                </a:rPr>
                <a:t>Access </a:t>
              </a:r>
              <a:br>
                <a:rPr lang="en-US" sz="1600" dirty="0">
                  <a:solidFill>
                    <a:prstClr val="black"/>
                  </a:solidFill>
                </a:rPr>
              </a:br>
              <a:r>
                <a:rPr lang="en-US" sz="1600" dirty="0">
                  <a:solidFill>
                    <a:prstClr val="black"/>
                  </a:solidFill>
                </a:rPr>
                <a:t>layer</a:t>
              </a:r>
            </a:p>
          </p:txBody>
        </p:sp>
        <p:sp>
          <p:nvSpPr>
            <p:cNvPr id="38" name="Rectangle: Rounded Corners 37">
              <a:extLst>
                <a:ext uri="{FF2B5EF4-FFF2-40B4-BE49-F238E27FC236}">
                  <a16:creationId xmlns="" xmlns:a16="http://schemas.microsoft.com/office/drawing/2014/main" id="{46EABC90-6F3A-40EA-AC80-7164929839E8}"/>
                </a:ext>
              </a:extLst>
            </p:cNvPr>
            <p:cNvSpPr/>
            <p:nvPr/>
          </p:nvSpPr>
          <p:spPr bwMode="gray">
            <a:xfrm>
              <a:off x="9514906" y="4184167"/>
              <a:ext cx="1256758" cy="327342"/>
            </a:xfrm>
            <a:prstGeom prst="roundRect">
              <a:avLst>
                <a:gd name="adj" fmla="val 9892"/>
              </a:avLst>
            </a:prstGeom>
            <a:solidFill>
              <a:srgbClr val="BEE9EE"/>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dirty="0">
                  <a:solidFill>
                    <a:prstClr val="black"/>
                  </a:solidFill>
                </a:rPr>
                <a:t>Core layer</a:t>
              </a:r>
            </a:p>
          </p:txBody>
        </p:sp>
        <p:sp>
          <p:nvSpPr>
            <p:cNvPr id="39" name="Rectangle: Rounded Corners 38">
              <a:extLst>
                <a:ext uri="{FF2B5EF4-FFF2-40B4-BE49-F238E27FC236}">
                  <a16:creationId xmlns="" xmlns:a16="http://schemas.microsoft.com/office/drawing/2014/main" id="{FB7DBBB6-7A36-4EBA-A37B-C9AA63F71ECD}"/>
                </a:ext>
              </a:extLst>
            </p:cNvPr>
            <p:cNvSpPr/>
            <p:nvPr/>
          </p:nvSpPr>
          <p:spPr bwMode="gray">
            <a:xfrm>
              <a:off x="9514906" y="4804186"/>
              <a:ext cx="1256758" cy="450070"/>
            </a:xfrm>
            <a:prstGeom prst="roundRect">
              <a:avLst>
                <a:gd name="adj" fmla="val 9892"/>
              </a:avLst>
            </a:prstGeom>
            <a:solidFill>
              <a:srgbClr val="BEE9EE"/>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dirty="0">
                  <a:solidFill>
                    <a:prstClr val="black"/>
                  </a:solidFill>
                </a:rPr>
                <a:t>BR aggregation</a:t>
              </a:r>
            </a:p>
          </p:txBody>
        </p:sp>
        <p:sp>
          <p:nvSpPr>
            <p:cNvPr id="40" name="Rectangle: Rounded Corners 39">
              <a:extLst>
                <a:ext uri="{FF2B5EF4-FFF2-40B4-BE49-F238E27FC236}">
                  <a16:creationId xmlns="" xmlns:a16="http://schemas.microsoft.com/office/drawing/2014/main" id="{A8D4811E-B135-4D15-AEC9-5ACAC92D2AAD}"/>
                </a:ext>
              </a:extLst>
            </p:cNvPr>
            <p:cNvSpPr/>
            <p:nvPr/>
          </p:nvSpPr>
          <p:spPr bwMode="gray">
            <a:xfrm>
              <a:off x="8874537" y="5507918"/>
              <a:ext cx="1134670" cy="437402"/>
            </a:xfrm>
            <a:prstGeom prst="roundRect">
              <a:avLst>
                <a:gd name="adj" fmla="val 9892"/>
              </a:avLst>
            </a:prstGeom>
            <a:solidFill>
              <a:srgbClr val="BEE9EE"/>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dirty="0">
                  <a:solidFill>
                    <a:prstClr val="black"/>
                  </a:solidFill>
                </a:rPr>
                <a:t>Regional subsidiary</a:t>
              </a:r>
            </a:p>
          </p:txBody>
        </p:sp>
        <p:sp>
          <p:nvSpPr>
            <p:cNvPr id="41" name="Rectangle: Rounded Corners 40">
              <a:extLst>
                <a:ext uri="{FF2B5EF4-FFF2-40B4-BE49-F238E27FC236}">
                  <a16:creationId xmlns="" xmlns:a16="http://schemas.microsoft.com/office/drawing/2014/main" id="{22EA6866-50CC-4FBC-921F-9FAE21AC52DA}"/>
                </a:ext>
              </a:extLst>
            </p:cNvPr>
            <p:cNvSpPr/>
            <p:nvPr/>
          </p:nvSpPr>
          <p:spPr bwMode="gray">
            <a:xfrm>
              <a:off x="10330246" y="5507918"/>
              <a:ext cx="1134670" cy="437402"/>
            </a:xfrm>
            <a:prstGeom prst="roundRect">
              <a:avLst>
                <a:gd name="adj" fmla="val 9892"/>
              </a:avLst>
            </a:prstGeom>
            <a:solidFill>
              <a:srgbClr val="BEE9EE"/>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dirty="0">
                  <a:solidFill>
                    <a:prstClr val="black"/>
                  </a:solidFill>
                </a:rPr>
                <a:t>Affiliated institution</a:t>
              </a:r>
            </a:p>
          </p:txBody>
        </p:sp>
        <p:cxnSp>
          <p:nvCxnSpPr>
            <p:cNvPr id="42" name="Straight Connector 41">
              <a:extLst>
                <a:ext uri="{FF2B5EF4-FFF2-40B4-BE49-F238E27FC236}">
                  <a16:creationId xmlns="" xmlns:a16="http://schemas.microsoft.com/office/drawing/2014/main" id="{12BBE8AD-EF7D-473D-B45E-EB6A8F449D9C}"/>
                </a:ext>
              </a:extLst>
            </p:cNvPr>
            <p:cNvCxnSpPr>
              <a:cxnSpLocks/>
              <a:stCxn id="38" idx="2"/>
              <a:endCxn id="39" idx="0"/>
            </p:cNvCxnSpPr>
            <p:nvPr/>
          </p:nvCxnSpPr>
          <p:spPr bwMode="gray">
            <a:xfrm>
              <a:off x="10143285" y="4511509"/>
              <a:ext cx="0" cy="292677"/>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 xmlns:a16="http://schemas.microsoft.com/office/drawing/2014/main" id="{62E525E0-F5AF-48FB-B782-98B15270B778}"/>
                </a:ext>
              </a:extLst>
            </p:cNvPr>
            <p:cNvCxnSpPr>
              <a:cxnSpLocks/>
              <a:stCxn id="39" idx="2"/>
              <a:endCxn id="40" idx="0"/>
            </p:cNvCxnSpPr>
            <p:nvPr/>
          </p:nvCxnSpPr>
          <p:spPr bwMode="gray">
            <a:xfrm flipH="1">
              <a:off x="9441872" y="5254256"/>
              <a:ext cx="701413" cy="253662"/>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 xmlns:a16="http://schemas.microsoft.com/office/drawing/2014/main" id="{7CD6ADDE-7B91-47C4-89F1-1FB14FD21A4D}"/>
                </a:ext>
              </a:extLst>
            </p:cNvPr>
            <p:cNvCxnSpPr>
              <a:cxnSpLocks/>
              <a:stCxn id="39" idx="2"/>
              <a:endCxn id="41" idx="0"/>
            </p:cNvCxnSpPr>
            <p:nvPr/>
          </p:nvCxnSpPr>
          <p:spPr bwMode="gray">
            <a:xfrm>
              <a:off x="10143285" y="5254256"/>
              <a:ext cx="754296" cy="253662"/>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45" name="TextBox 44">
              <a:extLst>
                <a:ext uri="{FF2B5EF4-FFF2-40B4-BE49-F238E27FC236}">
                  <a16:creationId xmlns="" xmlns:a16="http://schemas.microsoft.com/office/drawing/2014/main" id="{D174EEFD-313E-4CFB-BD07-5DBB35E3E18A}"/>
                </a:ext>
              </a:extLst>
            </p:cNvPr>
            <p:cNvSpPr txBox="1"/>
            <p:nvPr/>
          </p:nvSpPr>
          <p:spPr bwMode="gray">
            <a:xfrm>
              <a:off x="10000278" y="5472761"/>
              <a:ext cx="343364" cy="369332"/>
            </a:xfrm>
            <a:prstGeom prst="rect">
              <a:avLst/>
            </a:prstGeom>
            <a:noFill/>
          </p:spPr>
          <p:txBody>
            <a:bodyPr wrap="square" rtlCol="0">
              <a:noAutofit/>
            </a:bodyPr>
            <a:lstStyle/>
            <a:p>
              <a:pPr fontAlgn="ctr"/>
              <a:r>
                <a:rPr lang="en-US" dirty="0">
                  <a:solidFill>
                    <a:prstClr val="black"/>
                  </a:solidFill>
                  <a:latin typeface="Huawei Sans" panose="020C0503030203020204" pitchFamily="34" charset="0"/>
                </a:rPr>
                <a:t>…</a:t>
              </a:r>
            </a:p>
          </p:txBody>
        </p:sp>
      </p:grpSp>
      <p:grpSp>
        <p:nvGrpSpPr>
          <p:cNvPr id="5" name="Group 4">
            <a:extLst>
              <a:ext uri="{FF2B5EF4-FFF2-40B4-BE49-F238E27FC236}">
                <a16:creationId xmlns="" xmlns:a16="http://schemas.microsoft.com/office/drawing/2014/main" id="{E58F7FDA-2E05-445A-8DD6-8B0307649FB4}"/>
              </a:ext>
            </a:extLst>
          </p:cNvPr>
          <p:cNvGrpSpPr/>
          <p:nvPr/>
        </p:nvGrpSpPr>
        <p:grpSpPr bwMode="gray">
          <a:xfrm>
            <a:off x="4388790" y="4065198"/>
            <a:ext cx="3427120" cy="1955056"/>
            <a:chOff x="4388790" y="4065198"/>
            <a:chExt cx="3427120" cy="1955056"/>
          </a:xfrm>
        </p:grpSpPr>
        <p:sp>
          <p:nvSpPr>
            <p:cNvPr id="47" name="Rectangle 46">
              <a:extLst>
                <a:ext uri="{FF2B5EF4-FFF2-40B4-BE49-F238E27FC236}">
                  <a16:creationId xmlns="" xmlns:a16="http://schemas.microsoft.com/office/drawing/2014/main" id="{AE89C257-1766-420A-9C70-EAC791376426}"/>
                </a:ext>
              </a:extLst>
            </p:cNvPr>
            <p:cNvSpPr/>
            <p:nvPr/>
          </p:nvSpPr>
          <p:spPr bwMode="gray">
            <a:xfrm>
              <a:off x="4388790" y="4065198"/>
              <a:ext cx="2987040" cy="573269"/>
            </a:xfrm>
            <a:prstGeom prst="rect">
              <a:avLst/>
            </a:prstGeom>
            <a:gradFill>
              <a:gsLst>
                <a:gs pos="0">
                  <a:schemeClr val="bg1">
                    <a:lumMod val="85000"/>
                  </a:schemeClr>
                </a:gs>
                <a:gs pos="100000">
                  <a:schemeClr val="bg1">
                    <a:alpha val="50000"/>
                  </a:schemeClr>
                </a:gs>
              </a:gsLst>
              <a:lin ang="216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fontAlgn="ctr"/>
              <a:r>
                <a:rPr lang="en-US" sz="1600" dirty="0">
                  <a:solidFill>
                    <a:prstClr val="black"/>
                  </a:solidFill>
                </a:rPr>
                <a:t>Core layer</a:t>
              </a:r>
            </a:p>
          </p:txBody>
        </p:sp>
        <p:sp>
          <p:nvSpPr>
            <p:cNvPr id="48" name="Rectangle 47">
              <a:extLst>
                <a:ext uri="{FF2B5EF4-FFF2-40B4-BE49-F238E27FC236}">
                  <a16:creationId xmlns="" xmlns:a16="http://schemas.microsoft.com/office/drawing/2014/main" id="{D03DD265-3867-415A-ACAD-0BC4460828E3}"/>
                </a:ext>
              </a:extLst>
            </p:cNvPr>
            <p:cNvSpPr/>
            <p:nvPr/>
          </p:nvSpPr>
          <p:spPr bwMode="gray">
            <a:xfrm>
              <a:off x="4388790" y="4752767"/>
              <a:ext cx="2987040" cy="573269"/>
            </a:xfrm>
            <a:prstGeom prst="rect">
              <a:avLst/>
            </a:prstGeom>
            <a:gradFill>
              <a:gsLst>
                <a:gs pos="0">
                  <a:schemeClr val="bg1">
                    <a:lumMod val="85000"/>
                  </a:schemeClr>
                </a:gs>
                <a:gs pos="100000">
                  <a:schemeClr val="bg1">
                    <a:alpha val="50000"/>
                  </a:schemeClr>
                </a:gs>
              </a:gsLst>
              <a:lin ang="216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fontAlgn="ctr"/>
              <a:r>
                <a:rPr lang="en-US" sz="1600" dirty="0">
                  <a:solidFill>
                    <a:prstClr val="black"/>
                  </a:solidFill>
                </a:rPr>
                <a:t>Aggregation </a:t>
              </a:r>
              <a:br>
                <a:rPr lang="en-US" sz="1600" dirty="0">
                  <a:solidFill>
                    <a:prstClr val="black"/>
                  </a:solidFill>
                </a:rPr>
              </a:br>
              <a:r>
                <a:rPr lang="en-US" sz="1600" dirty="0">
                  <a:solidFill>
                    <a:prstClr val="black"/>
                  </a:solidFill>
                </a:rPr>
                <a:t>layer</a:t>
              </a:r>
            </a:p>
          </p:txBody>
        </p:sp>
        <p:sp>
          <p:nvSpPr>
            <p:cNvPr id="49" name="Rectangle 48">
              <a:extLst>
                <a:ext uri="{FF2B5EF4-FFF2-40B4-BE49-F238E27FC236}">
                  <a16:creationId xmlns="" xmlns:a16="http://schemas.microsoft.com/office/drawing/2014/main" id="{7D7394CB-C843-4E38-9738-FE018C94C0CC}"/>
                </a:ext>
              </a:extLst>
            </p:cNvPr>
            <p:cNvSpPr/>
            <p:nvPr/>
          </p:nvSpPr>
          <p:spPr bwMode="gray">
            <a:xfrm>
              <a:off x="4388790" y="5446985"/>
              <a:ext cx="2987040" cy="573269"/>
            </a:xfrm>
            <a:prstGeom prst="rect">
              <a:avLst/>
            </a:prstGeom>
            <a:gradFill>
              <a:gsLst>
                <a:gs pos="0">
                  <a:schemeClr val="bg1">
                    <a:lumMod val="85000"/>
                  </a:schemeClr>
                </a:gs>
                <a:gs pos="100000">
                  <a:schemeClr val="bg1">
                    <a:alpha val="50000"/>
                  </a:schemeClr>
                </a:gs>
              </a:gsLst>
              <a:lin ang="216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fontAlgn="ctr"/>
              <a:r>
                <a:rPr lang="en-US" sz="1600" dirty="0">
                  <a:solidFill>
                    <a:prstClr val="black"/>
                  </a:solidFill>
                </a:rPr>
                <a:t>Access </a:t>
              </a:r>
              <a:br>
                <a:rPr lang="en-US" sz="1600" dirty="0">
                  <a:solidFill>
                    <a:prstClr val="black"/>
                  </a:solidFill>
                </a:rPr>
              </a:br>
              <a:r>
                <a:rPr lang="en-US" sz="1600" dirty="0">
                  <a:solidFill>
                    <a:prstClr val="black"/>
                  </a:solidFill>
                </a:rPr>
                <a:t>layer</a:t>
              </a:r>
            </a:p>
          </p:txBody>
        </p:sp>
        <p:sp>
          <p:nvSpPr>
            <p:cNvPr id="50" name="Rectangle: Rounded Corners 49">
              <a:extLst>
                <a:ext uri="{FF2B5EF4-FFF2-40B4-BE49-F238E27FC236}">
                  <a16:creationId xmlns="" xmlns:a16="http://schemas.microsoft.com/office/drawing/2014/main" id="{8D90BAC7-022F-40A8-BFE0-ADF29CDD4920}"/>
                </a:ext>
              </a:extLst>
            </p:cNvPr>
            <p:cNvSpPr/>
            <p:nvPr/>
          </p:nvSpPr>
          <p:spPr bwMode="gray">
            <a:xfrm>
              <a:off x="5865900" y="4189909"/>
              <a:ext cx="1256758" cy="327342"/>
            </a:xfrm>
            <a:prstGeom prst="roundRect">
              <a:avLst>
                <a:gd name="adj" fmla="val 9892"/>
              </a:avLst>
            </a:prstGeom>
            <a:solidFill>
              <a:srgbClr val="BEE9EE"/>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dirty="0">
                  <a:solidFill>
                    <a:prstClr val="black"/>
                  </a:solidFill>
                </a:rPr>
                <a:t>Core layer</a:t>
              </a:r>
            </a:p>
          </p:txBody>
        </p:sp>
        <p:sp>
          <p:nvSpPr>
            <p:cNvPr id="51" name="Rectangle: Rounded Corners 50">
              <a:extLst>
                <a:ext uri="{FF2B5EF4-FFF2-40B4-BE49-F238E27FC236}">
                  <a16:creationId xmlns="" xmlns:a16="http://schemas.microsoft.com/office/drawing/2014/main" id="{39D4A470-EB98-427F-9B66-F2E39FCD5AF2}"/>
                </a:ext>
              </a:extLst>
            </p:cNvPr>
            <p:cNvSpPr/>
            <p:nvPr/>
          </p:nvSpPr>
          <p:spPr bwMode="gray">
            <a:xfrm>
              <a:off x="5865900" y="4804186"/>
              <a:ext cx="1256758" cy="455812"/>
            </a:xfrm>
            <a:prstGeom prst="roundRect">
              <a:avLst>
                <a:gd name="adj" fmla="val 9892"/>
              </a:avLst>
            </a:prstGeom>
            <a:solidFill>
              <a:srgbClr val="BEE9EE"/>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dirty="0">
                  <a:solidFill>
                    <a:prstClr val="black"/>
                  </a:solidFill>
                </a:rPr>
                <a:t>MAN aggregation</a:t>
              </a:r>
            </a:p>
          </p:txBody>
        </p:sp>
        <p:sp>
          <p:nvSpPr>
            <p:cNvPr id="52" name="Rectangle: Rounded Corners 51">
              <a:extLst>
                <a:ext uri="{FF2B5EF4-FFF2-40B4-BE49-F238E27FC236}">
                  <a16:creationId xmlns="" xmlns:a16="http://schemas.microsoft.com/office/drawing/2014/main" id="{77A46EAD-871D-4CF0-A94B-C798E0817023}"/>
                </a:ext>
              </a:extLst>
            </p:cNvPr>
            <p:cNvSpPr/>
            <p:nvPr/>
          </p:nvSpPr>
          <p:spPr bwMode="gray">
            <a:xfrm>
              <a:off x="5225531" y="5517454"/>
              <a:ext cx="1134670" cy="433608"/>
            </a:xfrm>
            <a:prstGeom prst="roundRect">
              <a:avLst>
                <a:gd name="adj" fmla="val 9892"/>
              </a:avLst>
            </a:prstGeom>
            <a:solidFill>
              <a:srgbClr val="BEE9EE"/>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dirty="0">
                  <a:solidFill>
                    <a:prstClr val="black"/>
                  </a:solidFill>
                </a:rPr>
                <a:t>Intra-city institution</a:t>
              </a:r>
            </a:p>
          </p:txBody>
        </p:sp>
        <p:sp>
          <p:nvSpPr>
            <p:cNvPr id="53" name="Rectangle: Rounded Corners 52">
              <a:extLst>
                <a:ext uri="{FF2B5EF4-FFF2-40B4-BE49-F238E27FC236}">
                  <a16:creationId xmlns="" xmlns:a16="http://schemas.microsoft.com/office/drawing/2014/main" id="{3FCC1D11-59D1-464E-8D16-35DDB1C1CA4B}"/>
                </a:ext>
              </a:extLst>
            </p:cNvPr>
            <p:cNvSpPr/>
            <p:nvPr/>
          </p:nvSpPr>
          <p:spPr bwMode="gray">
            <a:xfrm>
              <a:off x="6681240" y="5517454"/>
              <a:ext cx="1134670" cy="433608"/>
            </a:xfrm>
            <a:prstGeom prst="roundRect">
              <a:avLst>
                <a:gd name="adj" fmla="val 9892"/>
              </a:avLst>
            </a:prstGeom>
            <a:solidFill>
              <a:srgbClr val="BEE9EE"/>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dirty="0">
                  <a:solidFill>
                    <a:prstClr val="black"/>
                  </a:solidFill>
                </a:rPr>
                <a:t>Affiliated institution</a:t>
              </a:r>
            </a:p>
          </p:txBody>
        </p:sp>
        <p:cxnSp>
          <p:nvCxnSpPr>
            <p:cNvPr id="54" name="Straight Connector 53">
              <a:extLst>
                <a:ext uri="{FF2B5EF4-FFF2-40B4-BE49-F238E27FC236}">
                  <a16:creationId xmlns="" xmlns:a16="http://schemas.microsoft.com/office/drawing/2014/main" id="{65D45B12-321E-4902-9E79-30C0EE8AB3BE}"/>
                </a:ext>
              </a:extLst>
            </p:cNvPr>
            <p:cNvCxnSpPr>
              <a:cxnSpLocks/>
              <a:stCxn id="50" idx="2"/>
              <a:endCxn id="51" idx="0"/>
            </p:cNvCxnSpPr>
            <p:nvPr/>
          </p:nvCxnSpPr>
          <p:spPr bwMode="gray">
            <a:xfrm>
              <a:off x="6494279" y="4517251"/>
              <a:ext cx="0" cy="286935"/>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55" name="Straight Connector 54">
              <a:extLst>
                <a:ext uri="{FF2B5EF4-FFF2-40B4-BE49-F238E27FC236}">
                  <a16:creationId xmlns="" xmlns:a16="http://schemas.microsoft.com/office/drawing/2014/main" id="{838D05D4-6DFC-48F9-92E0-B7677B5B2B67}"/>
                </a:ext>
              </a:extLst>
            </p:cNvPr>
            <p:cNvCxnSpPr>
              <a:cxnSpLocks/>
              <a:stCxn id="51" idx="2"/>
              <a:endCxn id="52" idx="0"/>
            </p:cNvCxnSpPr>
            <p:nvPr/>
          </p:nvCxnSpPr>
          <p:spPr bwMode="gray">
            <a:xfrm flipH="1">
              <a:off x="5792866" y="5259998"/>
              <a:ext cx="701413" cy="257456"/>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56" name="Straight Connector 55">
              <a:extLst>
                <a:ext uri="{FF2B5EF4-FFF2-40B4-BE49-F238E27FC236}">
                  <a16:creationId xmlns="" xmlns:a16="http://schemas.microsoft.com/office/drawing/2014/main" id="{A992164B-B890-4A92-AEF0-28FC4F22D159}"/>
                </a:ext>
              </a:extLst>
            </p:cNvPr>
            <p:cNvCxnSpPr>
              <a:cxnSpLocks/>
              <a:stCxn id="51" idx="2"/>
              <a:endCxn id="53" idx="0"/>
            </p:cNvCxnSpPr>
            <p:nvPr/>
          </p:nvCxnSpPr>
          <p:spPr bwMode="gray">
            <a:xfrm>
              <a:off x="6494279" y="5259998"/>
              <a:ext cx="754296" cy="257456"/>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57" name="TextBox 56">
              <a:extLst>
                <a:ext uri="{FF2B5EF4-FFF2-40B4-BE49-F238E27FC236}">
                  <a16:creationId xmlns="" xmlns:a16="http://schemas.microsoft.com/office/drawing/2014/main" id="{5259B979-89C9-4133-BF6B-22FD2C7A6C7C}"/>
                </a:ext>
              </a:extLst>
            </p:cNvPr>
            <p:cNvSpPr txBox="1"/>
            <p:nvPr/>
          </p:nvSpPr>
          <p:spPr bwMode="gray">
            <a:xfrm>
              <a:off x="6351272" y="5478503"/>
              <a:ext cx="343364" cy="369332"/>
            </a:xfrm>
            <a:prstGeom prst="rect">
              <a:avLst/>
            </a:prstGeom>
            <a:noFill/>
          </p:spPr>
          <p:txBody>
            <a:bodyPr wrap="square" rtlCol="0">
              <a:noAutofit/>
            </a:bodyPr>
            <a:lstStyle/>
            <a:p>
              <a:pPr fontAlgn="ctr"/>
              <a:r>
                <a:rPr lang="en-US" dirty="0">
                  <a:solidFill>
                    <a:prstClr val="black"/>
                  </a:solidFill>
                  <a:latin typeface="Huawei Sans" panose="020C0503030203020204" pitchFamily="34" charset="0"/>
                </a:rPr>
                <a:t>…</a:t>
              </a:r>
            </a:p>
          </p:txBody>
        </p:sp>
      </p:grpSp>
      <p:sp>
        <p:nvSpPr>
          <p:cNvPr id="58" name="五边形 2">
            <a:extLst>
              <a:ext uri="{FF2B5EF4-FFF2-40B4-BE49-F238E27FC236}">
                <a16:creationId xmlns="" xmlns:a16="http://schemas.microsoft.com/office/drawing/2014/main" id="{E69BE1C3-935D-4CF3-87E6-072B193534DE}"/>
              </a:ext>
            </a:extLst>
          </p:cNvPr>
          <p:cNvSpPr/>
          <p:nvPr/>
        </p:nvSpPr>
        <p:spPr bwMode="gray">
          <a:xfrm>
            <a:off x="7737231" y="44020"/>
            <a:ext cx="1411735" cy="360000"/>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dirty="0">
                <a:solidFill>
                  <a:srgbClr val="FFFFFF"/>
                </a:solidFill>
                <a:latin typeface="Huawei Sans" panose="020C0503030203020204" pitchFamily="34" charset="0"/>
                <a:sym typeface="Huawei Sans" panose="020C0503030203020204" pitchFamily="34" charset="0"/>
              </a:rPr>
              <a:t>Physical Network Design</a:t>
            </a:r>
          </a:p>
        </p:txBody>
      </p:sp>
      <p:sp>
        <p:nvSpPr>
          <p:cNvPr id="59" name="燕尾形 3">
            <a:extLst>
              <a:ext uri="{FF2B5EF4-FFF2-40B4-BE49-F238E27FC236}">
                <a16:creationId xmlns="" xmlns:a16="http://schemas.microsoft.com/office/drawing/2014/main" id="{824BDE3E-06FA-48C0-BB18-C37FE75A90DC}"/>
              </a:ext>
            </a:extLst>
          </p:cNvPr>
          <p:cNvSpPr/>
          <p:nvPr/>
        </p:nvSpPr>
        <p:spPr bwMode="gray">
          <a:xfrm>
            <a:off x="10187805" y="44020"/>
            <a:ext cx="1561284" cy="360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solidFill>
                  <a:prstClr val="black"/>
                </a:solidFill>
                <a:latin typeface="Huawei Sans" panose="020C0503030203020204" pitchFamily="34" charset="0"/>
                <a:sym typeface="Huawei Sans" panose="020C0503030203020204" pitchFamily="34" charset="0"/>
              </a:rPr>
              <a:t>Route Design</a:t>
            </a:r>
          </a:p>
        </p:txBody>
      </p:sp>
      <p:sp>
        <p:nvSpPr>
          <p:cNvPr id="60" name="燕尾形 3">
            <a:extLst>
              <a:ext uri="{FF2B5EF4-FFF2-40B4-BE49-F238E27FC236}">
                <a16:creationId xmlns="" xmlns:a16="http://schemas.microsoft.com/office/drawing/2014/main" id="{C18D7869-06BE-427B-BC3D-BF3E73BE837B}"/>
              </a:ext>
            </a:extLst>
          </p:cNvPr>
          <p:cNvSpPr/>
          <p:nvPr/>
        </p:nvSpPr>
        <p:spPr bwMode="gray">
          <a:xfrm>
            <a:off x="9022988" y="44020"/>
            <a:ext cx="1290794" cy="360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solidFill>
                  <a:prstClr val="black"/>
                </a:solidFill>
                <a:latin typeface="Huawei Sans" panose="020C0503030203020204" pitchFamily="34" charset="0"/>
                <a:sym typeface="Huawei Sans" panose="020C0503030203020204" pitchFamily="34" charset="0"/>
              </a:rPr>
              <a:t>IP Address Planning</a:t>
            </a:r>
          </a:p>
        </p:txBody>
      </p:sp>
    </p:spTree>
    <p:extLst>
      <p:ext uri="{BB962C8B-B14F-4D97-AF65-F5344CB8AC3E}">
        <p14:creationId xmlns:p14="http://schemas.microsoft.com/office/powerpoint/2010/main" val="2483233764"/>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F509668B-6F69-4BA0-B900-F0E414C6A953}"/>
              </a:ext>
            </a:extLst>
          </p:cNvPr>
          <p:cNvSpPr>
            <a:spLocks noGrp="1"/>
          </p:cNvSpPr>
          <p:nvPr>
            <p:ph type="title"/>
          </p:nvPr>
        </p:nvSpPr>
        <p:spPr bwMode="gray">
          <a:xfrm>
            <a:off x="455612" y="447468"/>
            <a:ext cx="11293475" cy="497095"/>
          </a:xfrm>
        </p:spPr>
        <p:txBody>
          <a:bodyPr wrap="square">
            <a:noAutofit/>
          </a:bodyPr>
          <a:lstStyle/>
          <a:p>
            <a:r>
              <a:rPr lang="en-US" altLang="zh-CN" dirty="0"/>
              <a:t>Access Layer Design</a:t>
            </a:r>
            <a:endParaRPr lang="en-US" dirty="0"/>
          </a:p>
        </p:txBody>
      </p:sp>
      <p:sp>
        <p:nvSpPr>
          <p:cNvPr id="3" name="Text Placeholder 2">
            <a:extLst>
              <a:ext uri="{FF2B5EF4-FFF2-40B4-BE49-F238E27FC236}">
                <a16:creationId xmlns="" xmlns:a16="http://schemas.microsoft.com/office/drawing/2014/main" id="{7BAA7544-2500-41FD-861F-B592FE8F1FA9}"/>
              </a:ext>
            </a:extLst>
          </p:cNvPr>
          <p:cNvSpPr>
            <a:spLocks noGrp="1"/>
          </p:cNvSpPr>
          <p:nvPr>
            <p:ph type="body" sz="quarter" idx="10"/>
          </p:nvPr>
        </p:nvSpPr>
        <p:spPr bwMode="gray">
          <a:xfrm>
            <a:off x="455612" y="1052514"/>
            <a:ext cx="11293476" cy="4875042"/>
          </a:xfrm>
        </p:spPr>
        <p:txBody>
          <a:bodyPr wrap="square">
            <a:noAutofit/>
          </a:bodyPr>
          <a:lstStyle/>
          <a:p>
            <a:r>
              <a:rPr lang="en-US" sz="1800" dirty="0"/>
              <a:t>When designing the access layer, you need to consider factors such as the bandwidth required by access services, required private lines, and private line prices. Moreover, you need to consider access reliability and traffic load balancing. For example:</a:t>
            </a:r>
          </a:p>
          <a:p>
            <a:pPr lvl="1"/>
            <a:r>
              <a:rPr lang="en-US" sz="1600" dirty="0"/>
              <a:t>You can use single-homed networking at the access layer to form dual planes working in active/standby mode. This helps improve network reliability.</a:t>
            </a:r>
          </a:p>
          <a:p>
            <a:pPr lvl="1"/>
            <a:r>
              <a:rPr lang="en-US" sz="1600" dirty="0"/>
              <a:t>On the active and standby planes, you can load-balance WAN traffic through service planning or routing policies.</a:t>
            </a:r>
          </a:p>
          <a:p>
            <a:pPr lvl="1"/>
            <a:endParaRPr lang="en-US" altLang="zh-CN" sz="1600" dirty="0"/>
          </a:p>
          <a:p>
            <a:pPr lvl="1"/>
            <a:endParaRPr lang="en-US" dirty="0"/>
          </a:p>
        </p:txBody>
      </p:sp>
      <p:pic>
        <p:nvPicPr>
          <p:cNvPr id="8" name="图片 48">
            <a:extLst>
              <a:ext uri="{FF2B5EF4-FFF2-40B4-BE49-F238E27FC236}">
                <a16:creationId xmlns="" xmlns:a16="http://schemas.microsoft.com/office/drawing/2014/main" id="{695539FB-AAE4-4B52-8052-88D5C5F5BF1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3310372" y="4121421"/>
            <a:ext cx="378863" cy="310667"/>
          </a:xfrm>
          <a:prstGeom prst="rect">
            <a:avLst/>
          </a:prstGeom>
        </p:spPr>
      </p:pic>
      <p:pic>
        <p:nvPicPr>
          <p:cNvPr id="9" name="图片 48">
            <a:extLst>
              <a:ext uri="{FF2B5EF4-FFF2-40B4-BE49-F238E27FC236}">
                <a16:creationId xmlns="" xmlns:a16="http://schemas.microsoft.com/office/drawing/2014/main" id="{8579FA40-5141-41FA-B38D-7C81CDA177F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4698719" y="4121421"/>
            <a:ext cx="378863" cy="310667"/>
          </a:xfrm>
          <a:prstGeom prst="rect">
            <a:avLst/>
          </a:prstGeom>
        </p:spPr>
      </p:pic>
      <p:pic>
        <p:nvPicPr>
          <p:cNvPr id="10" name="图片 48">
            <a:extLst>
              <a:ext uri="{FF2B5EF4-FFF2-40B4-BE49-F238E27FC236}">
                <a16:creationId xmlns="" xmlns:a16="http://schemas.microsoft.com/office/drawing/2014/main" id="{5F43F3F5-5247-4F0E-B5CE-608DC07721C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3310372" y="5263705"/>
            <a:ext cx="378863" cy="310667"/>
          </a:xfrm>
          <a:prstGeom prst="rect">
            <a:avLst/>
          </a:prstGeom>
        </p:spPr>
      </p:pic>
      <p:pic>
        <p:nvPicPr>
          <p:cNvPr id="11" name="图片 48">
            <a:extLst>
              <a:ext uri="{FF2B5EF4-FFF2-40B4-BE49-F238E27FC236}">
                <a16:creationId xmlns="" xmlns:a16="http://schemas.microsoft.com/office/drawing/2014/main" id="{F8193083-0DB1-472C-8EF2-72E10E6252F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4698719" y="5263705"/>
            <a:ext cx="378863" cy="310667"/>
          </a:xfrm>
          <a:prstGeom prst="rect">
            <a:avLst/>
          </a:prstGeom>
        </p:spPr>
      </p:pic>
      <p:cxnSp>
        <p:nvCxnSpPr>
          <p:cNvPr id="12" name="Straight Connector 11">
            <a:extLst>
              <a:ext uri="{FF2B5EF4-FFF2-40B4-BE49-F238E27FC236}">
                <a16:creationId xmlns="" xmlns:a16="http://schemas.microsoft.com/office/drawing/2014/main" id="{4EA10701-3545-42DB-A2B7-BC8F8C469EBC}"/>
              </a:ext>
            </a:extLst>
          </p:cNvPr>
          <p:cNvCxnSpPr>
            <a:cxnSpLocks/>
            <a:stCxn id="10" idx="3"/>
            <a:endCxn id="11" idx="1"/>
          </p:cNvCxnSpPr>
          <p:nvPr/>
        </p:nvCxnSpPr>
        <p:spPr bwMode="gray">
          <a:xfrm>
            <a:off x="3689235" y="5419039"/>
            <a:ext cx="1009484"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 xmlns:a16="http://schemas.microsoft.com/office/drawing/2014/main" id="{F12BEC14-592F-41CB-8CF2-35820DE12809}"/>
              </a:ext>
            </a:extLst>
          </p:cNvPr>
          <p:cNvCxnSpPr>
            <a:cxnSpLocks/>
            <a:stCxn id="8" idx="2"/>
            <a:endCxn id="10" idx="0"/>
          </p:cNvCxnSpPr>
          <p:nvPr/>
        </p:nvCxnSpPr>
        <p:spPr bwMode="gray">
          <a:xfrm>
            <a:off x="3499804" y="4432088"/>
            <a:ext cx="0" cy="831617"/>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 xmlns:a16="http://schemas.microsoft.com/office/drawing/2014/main" id="{B265D32F-A33B-4773-A9BD-9E474A390AA9}"/>
              </a:ext>
            </a:extLst>
          </p:cNvPr>
          <p:cNvCxnSpPr>
            <a:cxnSpLocks/>
            <a:stCxn id="9" idx="2"/>
            <a:endCxn id="11" idx="0"/>
          </p:cNvCxnSpPr>
          <p:nvPr/>
        </p:nvCxnSpPr>
        <p:spPr bwMode="gray">
          <a:xfrm>
            <a:off x="4888151" y="4432088"/>
            <a:ext cx="0" cy="831617"/>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 xmlns:a16="http://schemas.microsoft.com/office/drawing/2014/main" id="{707BA26A-B4F3-41BC-A3FB-8D0169FCF60C}"/>
              </a:ext>
            </a:extLst>
          </p:cNvPr>
          <p:cNvCxnSpPr>
            <a:cxnSpLocks/>
            <a:stCxn id="8" idx="3"/>
            <a:endCxn id="9" idx="1"/>
          </p:cNvCxnSpPr>
          <p:nvPr/>
        </p:nvCxnSpPr>
        <p:spPr bwMode="gray">
          <a:xfrm>
            <a:off x="3689235" y="4276755"/>
            <a:ext cx="1009484"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pic>
        <p:nvPicPr>
          <p:cNvPr id="25" name="图片 48">
            <a:extLst>
              <a:ext uri="{FF2B5EF4-FFF2-40B4-BE49-F238E27FC236}">
                <a16:creationId xmlns="" xmlns:a16="http://schemas.microsoft.com/office/drawing/2014/main" id="{9C9D5347-F3C8-4FAD-B434-4871E96CA87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7569860" y="4070627"/>
            <a:ext cx="378863" cy="310667"/>
          </a:xfrm>
          <a:prstGeom prst="rect">
            <a:avLst/>
          </a:prstGeom>
        </p:spPr>
      </p:pic>
      <p:pic>
        <p:nvPicPr>
          <p:cNvPr id="26" name="图片 48">
            <a:extLst>
              <a:ext uri="{FF2B5EF4-FFF2-40B4-BE49-F238E27FC236}">
                <a16:creationId xmlns="" xmlns:a16="http://schemas.microsoft.com/office/drawing/2014/main" id="{8E5EB13D-B5A8-4B8A-9227-5D0D4275E05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8958207" y="4070627"/>
            <a:ext cx="378863" cy="310667"/>
          </a:xfrm>
          <a:prstGeom prst="rect">
            <a:avLst/>
          </a:prstGeom>
        </p:spPr>
      </p:pic>
      <p:pic>
        <p:nvPicPr>
          <p:cNvPr id="27" name="图片 48">
            <a:extLst>
              <a:ext uri="{FF2B5EF4-FFF2-40B4-BE49-F238E27FC236}">
                <a16:creationId xmlns="" xmlns:a16="http://schemas.microsoft.com/office/drawing/2014/main" id="{5121804F-59DB-42DA-B286-58FD1E78468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7569860" y="5212911"/>
            <a:ext cx="378863" cy="310667"/>
          </a:xfrm>
          <a:prstGeom prst="rect">
            <a:avLst/>
          </a:prstGeom>
        </p:spPr>
      </p:pic>
      <p:pic>
        <p:nvPicPr>
          <p:cNvPr id="28" name="图片 48">
            <a:extLst>
              <a:ext uri="{FF2B5EF4-FFF2-40B4-BE49-F238E27FC236}">
                <a16:creationId xmlns="" xmlns:a16="http://schemas.microsoft.com/office/drawing/2014/main" id="{A66F237C-7BD1-4D06-8BC1-61F9049FF34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8958207" y="5212911"/>
            <a:ext cx="378863" cy="310667"/>
          </a:xfrm>
          <a:prstGeom prst="rect">
            <a:avLst/>
          </a:prstGeom>
        </p:spPr>
      </p:pic>
      <p:cxnSp>
        <p:nvCxnSpPr>
          <p:cNvPr id="29" name="Straight Connector 28">
            <a:extLst>
              <a:ext uri="{FF2B5EF4-FFF2-40B4-BE49-F238E27FC236}">
                <a16:creationId xmlns="" xmlns:a16="http://schemas.microsoft.com/office/drawing/2014/main" id="{C67D8E14-07A0-444D-9750-985A1B738DBC}"/>
              </a:ext>
            </a:extLst>
          </p:cNvPr>
          <p:cNvCxnSpPr>
            <a:cxnSpLocks/>
            <a:stCxn id="27" idx="3"/>
            <a:endCxn id="28" idx="1"/>
          </p:cNvCxnSpPr>
          <p:nvPr/>
        </p:nvCxnSpPr>
        <p:spPr bwMode="gray">
          <a:xfrm>
            <a:off x="7948723" y="5368245"/>
            <a:ext cx="1009484"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 xmlns:a16="http://schemas.microsoft.com/office/drawing/2014/main" id="{C3BAFA17-3FD6-407A-85F6-D98663D64F5B}"/>
              </a:ext>
            </a:extLst>
          </p:cNvPr>
          <p:cNvCxnSpPr>
            <a:cxnSpLocks/>
            <a:stCxn id="25" idx="2"/>
            <a:endCxn id="27" idx="0"/>
          </p:cNvCxnSpPr>
          <p:nvPr/>
        </p:nvCxnSpPr>
        <p:spPr bwMode="gray">
          <a:xfrm>
            <a:off x="7759292" y="4381294"/>
            <a:ext cx="0" cy="831617"/>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 xmlns:a16="http://schemas.microsoft.com/office/drawing/2014/main" id="{D8C81B2B-DDBA-420D-9FF8-CB50B091FFF6}"/>
              </a:ext>
            </a:extLst>
          </p:cNvPr>
          <p:cNvCxnSpPr>
            <a:cxnSpLocks/>
            <a:stCxn id="26" idx="2"/>
            <a:endCxn id="28" idx="0"/>
          </p:cNvCxnSpPr>
          <p:nvPr/>
        </p:nvCxnSpPr>
        <p:spPr bwMode="gray">
          <a:xfrm>
            <a:off x="9147639" y="4381294"/>
            <a:ext cx="0" cy="831617"/>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 xmlns:a16="http://schemas.microsoft.com/office/drawing/2014/main" id="{5BB0CB7D-24CF-4DE4-B4D8-689E6327DEFD}"/>
              </a:ext>
            </a:extLst>
          </p:cNvPr>
          <p:cNvCxnSpPr>
            <a:cxnSpLocks/>
            <a:stCxn id="25" idx="3"/>
            <a:endCxn id="26" idx="1"/>
          </p:cNvCxnSpPr>
          <p:nvPr/>
        </p:nvCxnSpPr>
        <p:spPr bwMode="gray">
          <a:xfrm>
            <a:off x="7948723" y="4225961"/>
            <a:ext cx="1009484"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pic>
        <p:nvPicPr>
          <p:cNvPr id="33" name="图片 48">
            <a:extLst>
              <a:ext uri="{FF2B5EF4-FFF2-40B4-BE49-F238E27FC236}">
                <a16:creationId xmlns="" xmlns:a16="http://schemas.microsoft.com/office/drawing/2014/main" id="{96F6AF13-587F-488D-AE19-B3DA0CF4CB8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8264033" y="5697675"/>
            <a:ext cx="378863" cy="310667"/>
          </a:xfrm>
          <a:prstGeom prst="rect">
            <a:avLst/>
          </a:prstGeom>
        </p:spPr>
      </p:pic>
      <p:cxnSp>
        <p:nvCxnSpPr>
          <p:cNvPr id="34" name="Straight Connector 33">
            <a:extLst>
              <a:ext uri="{FF2B5EF4-FFF2-40B4-BE49-F238E27FC236}">
                <a16:creationId xmlns="" xmlns:a16="http://schemas.microsoft.com/office/drawing/2014/main" id="{C2F099D6-4BED-46A0-8A96-BA97F229E07D}"/>
              </a:ext>
            </a:extLst>
          </p:cNvPr>
          <p:cNvCxnSpPr>
            <a:cxnSpLocks/>
            <a:stCxn id="27" idx="2"/>
            <a:endCxn id="33" idx="1"/>
          </p:cNvCxnSpPr>
          <p:nvPr/>
        </p:nvCxnSpPr>
        <p:spPr bwMode="gray">
          <a:xfrm>
            <a:off x="7759292" y="5523578"/>
            <a:ext cx="504741" cy="329431"/>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7" name="Straight Connector 36">
            <a:extLst>
              <a:ext uri="{FF2B5EF4-FFF2-40B4-BE49-F238E27FC236}">
                <a16:creationId xmlns="" xmlns:a16="http://schemas.microsoft.com/office/drawing/2014/main" id="{3A43DE90-11A8-4DD3-8CBF-80AF4DDE3B60}"/>
              </a:ext>
            </a:extLst>
          </p:cNvPr>
          <p:cNvCxnSpPr>
            <a:cxnSpLocks/>
            <a:stCxn id="28" idx="2"/>
            <a:endCxn id="33" idx="3"/>
          </p:cNvCxnSpPr>
          <p:nvPr/>
        </p:nvCxnSpPr>
        <p:spPr bwMode="gray">
          <a:xfrm flipH="1">
            <a:off x="8642896" y="5523578"/>
            <a:ext cx="504743" cy="329431"/>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 xmlns:a16="http://schemas.microsoft.com/office/drawing/2014/main" id="{FE76662A-79ED-4680-96C9-655CEB99F754}"/>
              </a:ext>
            </a:extLst>
          </p:cNvPr>
          <p:cNvCxnSpPr>
            <a:cxnSpLocks/>
            <a:stCxn id="25" idx="2"/>
            <a:endCxn id="33" idx="0"/>
          </p:cNvCxnSpPr>
          <p:nvPr/>
        </p:nvCxnSpPr>
        <p:spPr bwMode="gray">
          <a:xfrm>
            <a:off x="7759292" y="4381294"/>
            <a:ext cx="694173" cy="1316381"/>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43" name="圆角矩形 75">
            <a:extLst>
              <a:ext uri="{FF2B5EF4-FFF2-40B4-BE49-F238E27FC236}">
                <a16:creationId xmlns="" xmlns:a16="http://schemas.microsoft.com/office/drawing/2014/main" id="{CFF203B8-E7AF-4073-9F93-23BC494D60B5}"/>
              </a:ext>
            </a:extLst>
          </p:cNvPr>
          <p:cNvSpPr/>
          <p:nvPr/>
        </p:nvSpPr>
        <p:spPr bwMode="gray">
          <a:xfrm>
            <a:off x="3109346" y="4795308"/>
            <a:ext cx="2161378" cy="1306388"/>
          </a:xfrm>
          <a:prstGeom prst="roundRect">
            <a:avLst>
              <a:gd name="adj" fmla="val 2420"/>
            </a:avLst>
          </a:prstGeom>
          <a:noFill/>
          <a:ln w="19050" cap="flat" cmpd="sng" algn="ctr">
            <a:solidFill>
              <a:srgbClr val="30B5C5"/>
            </a:solidFill>
            <a:prstDash val="dash"/>
            <a:miter lim="800000"/>
          </a:ln>
          <a:effectLst/>
        </p:spPr>
        <p:txBody>
          <a:bodyPr wrap="square" lIns="108000" tIns="108000" rIns="108000" bIns="108000" rtlCol="0" anchor="ctr" anchorCtr="0">
            <a:noAutofit/>
          </a:bodyPr>
          <a:lstStyle/>
          <a:p>
            <a:pPr algn="just" defTabSz="914400" fontAlgn="ctr">
              <a:lnSpc>
                <a:spcPts val="1800"/>
              </a:lnSpc>
              <a:spcAft>
                <a:spcPts val="300"/>
              </a:spcAft>
              <a:defRPr/>
            </a:pPr>
            <a:endParaRPr lang="en-US" altLang="zh-CN" sz="1400" kern="0" dirty="0">
              <a:solidFill>
                <a:prstClr val="black"/>
              </a:solidFill>
              <a:latin typeface="Huawei Sans" panose="020C0503030203020204" pitchFamily="34" charset="0"/>
              <a:cs typeface="Arial" panose="020B0604020202020204" pitchFamily="34" charset="0"/>
              <a:sym typeface="Huawei Sans" panose="020C0503030203020204" pitchFamily="34" charset="0"/>
            </a:endParaRPr>
          </a:p>
        </p:txBody>
      </p:sp>
      <p:sp>
        <p:nvSpPr>
          <p:cNvPr id="44" name="圆角矩形 75">
            <a:extLst>
              <a:ext uri="{FF2B5EF4-FFF2-40B4-BE49-F238E27FC236}">
                <a16:creationId xmlns="" xmlns:a16="http://schemas.microsoft.com/office/drawing/2014/main" id="{F3506345-331E-4CEF-B17B-AF546B390455}"/>
              </a:ext>
            </a:extLst>
          </p:cNvPr>
          <p:cNvSpPr/>
          <p:nvPr/>
        </p:nvSpPr>
        <p:spPr bwMode="gray">
          <a:xfrm>
            <a:off x="3109346" y="3949171"/>
            <a:ext cx="2161378" cy="687561"/>
          </a:xfrm>
          <a:prstGeom prst="roundRect">
            <a:avLst>
              <a:gd name="adj" fmla="val 2420"/>
            </a:avLst>
          </a:prstGeom>
          <a:noFill/>
          <a:ln w="19050" cap="flat" cmpd="sng" algn="ctr">
            <a:solidFill>
              <a:srgbClr val="30B5C5"/>
            </a:solidFill>
            <a:prstDash val="dash"/>
            <a:miter lim="800000"/>
          </a:ln>
          <a:effectLst/>
        </p:spPr>
        <p:txBody>
          <a:bodyPr wrap="square" lIns="108000" tIns="108000" rIns="108000" bIns="108000" rtlCol="0" anchor="ctr" anchorCtr="0">
            <a:noAutofit/>
          </a:bodyPr>
          <a:lstStyle/>
          <a:p>
            <a:pPr algn="just" defTabSz="914400" fontAlgn="ctr">
              <a:lnSpc>
                <a:spcPts val="1800"/>
              </a:lnSpc>
              <a:spcAft>
                <a:spcPts val="300"/>
              </a:spcAft>
              <a:defRPr/>
            </a:pPr>
            <a:endParaRPr lang="en-US" altLang="zh-CN" sz="1400" kern="0" dirty="0">
              <a:solidFill>
                <a:prstClr val="black"/>
              </a:solidFill>
              <a:latin typeface="Huawei Sans" panose="020C0503030203020204" pitchFamily="34" charset="0"/>
              <a:cs typeface="Arial" panose="020B0604020202020204" pitchFamily="34" charset="0"/>
              <a:sym typeface="Huawei Sans" panose="020C0503030203020204" pitchFamily="34" charset="0"/>
            </a:endParaRPr>
          </a:p>
        </p:txBody>
      </p:sp>
      <p:sp>
        <p:nvSpPr>
          <p:cNvPr id="45" name="TextBox 271">
            <a:extLst>
              <a:ext uri="{FF2B5EF4-FFF2-40B4-BE49-F238E27FC236}">
                <a16:creationId xmlns="" xmlns:a16="http://schemas.microsoft.com/office/drawing/2014/main" id="{950D2A23-C451-4FB6-A821-555BA53EFEAC}"/>
              </a:ext>
            </a:extLst>
          </p:cNvPr>
          <p:cNvSpPr txBox="1"/>
          <p:nvPr/>
        </p:nvSpPr>
        <p:spPr bwMode="gray">
          <a:xfrm rot="16200000">
            <a:off x="2383016" y="5295382"/>
            <a:ext cx="1165704" cy="307777"/>
          </a:xfrm>
          <a:prstGeom prst="rect">
            <a:avLst/>
          </a:prstGeom>
          <a:solidFill>
            <a:srgbClr val="56C4D2"/>
          </a:solidFill>
        </p:spPr>
        <p:txBody>
          <a:bodyPr wrap="square" rtlCol="0">
            <a:noAutofit/>
          </a:bodyPr>
          <a:lstStyle/>
          <a:p>
            <a:pPr fontAlgn="ctr">
              <a:buFont typeface="Wingdings" pitchFamily="2" charset="2"/>
              <a:buNone/>
              <a:defRPr/>
            </a:pPr>
            <a:r>
              <a:rPr lang="en-US" sz="1400" dirty="0">
                <a:solidFill>
                  <a:prstClr val="white"/>
                </a:solidFill>
                <a:latin typeface="Huawei Sans" panose="020C0503030203020204" pitchFamily="34" charset="0"/>
                <a:sym typeface="Huawei Sans" panose="020C0503030203020204" pitchFamily="34" charset="0"/>
              </a:rPr>
              <a:t>Access layer</a:t>
            </a:r>
          </a:p>
        </p:txBody>
      </p:sp>
      <p:sp>
        <p:nvSpPr>
          <p:cNvPr id="46" name="TextBox 271">
            <a:extLst>
              <a:ext uri="{FF2B5EF4-FFF2-40B4-BE49-F238E27FC236}">
                <a16:creationId xmlns="" xmlns:a16="http://schemas.microsoft.com/office/drawing/2014/main" id="{D835755A-6E86-4854-A546-EFD9D7875A8E}"/>
              </a:ext>
            </a:extLst>
          </p:cNvPr>
          <p:cNvSpPr txBox="1"/>
          <p:nvPr/>
        </p:nvSpPr>
        <p:spPr bwMode="gray">
          <a:xfrm>
            <a:off x="3188546" y="3646627"/>
            <a:ext cx="1660279" cy="310668"/>
          </a:xfrm>
          <a:prstGeom prst="rect">
            <a:avLst/>
          </a:prstGeom>
          <a:solidFill>
            <a:srgbClr val="56C4D2"/>
          </a:solidFill>
        </p:spPr>
        <p:txBody>
          <a:bodyPr wrap="square" rtlCol="0">
            <a:noAutofit/>
          </a:bodyPr>
          <a:lstStyle/>
          <a:p>
            <a:pPr algn="ctr" fontAlgn="ctr">
              <a:buFont typeface="Wingdings" pitchFamily="2" charset="2"/>
              <a:buNone/>
              <a:defRPr/>
            </a:pPr>
            <a:r>
              <a:rPr lang="en-US" sz="1400" dirty="0">
                <a:solidFill>
                  <a:prstClr val="white"/>
                </a:solidFill>
                <a:latin typeface="Huawei Sans" panose="020C0503030203020204" pitchFamily="34" charset="0"/>
                <a:sym typeface="Huawei Sans" panose="020C0503030203020204" pitchFamily="34" charset="0"/>
              </a:rPr>
              <a:t>Aggregation layer</a:t>
            </a:r>
          </a:p>
        </p:txBody>
      </p:sp>
      <p:sp>
        <p:nvSpPr>
          <p:cNvPr id="47" name="圆角矩形 75">
            <a:extLst>
              <a:ext uri="{FF2B5EF4-FFF2-40B4-BE49-F238E27FC236}">
                <a16:creationId xmlns="" xmlns:a16="http://schemas.microsoft.com/office/drawing/2014/main" id="{D6A3ECBC-0B28-4181-8F87-D84A1C40D0D2}"/>
              </a:ext>
            </a:extLst>
          </p:cNvPr>
          <p:cNvSpPr/>
          <p:nvPr/>
        </p:nvSpPr>
        <p:spPr bwMode="gray">
          <a:xfrm>
            <a:off x="7372776" y="4792065"/>
            <a:ext cx="2161378" cy="1329605"/>
          </a:xfrm>
          <a:prstGeom prst="roundRect">
            <a:avLst>
              <a:gd name="adj" fmla="val 2420"/>
            </a:avLst>
          </a:prstGeom>
          <a:noFill/>
          <a:ln w="19050" cap="flat" cmpd="sng" algn="ctr">
            <a:solidFill>
              <a:srgbClr val="30B5C5"/>
            </a:solidFill>
            <a:prstDash val="dash"/>
            <a:miter lim="800000"/>
          </a:ln>
          <a:effectLst/>
        </p:spPr>
        <p:txBody>
          <a:bodyPr wrap="square" lIns="108000" tIns="108000" rIns="108000" bIns="108000" rtlCol="0" anchor="ctr" anchorCtr="0">
            <a:noAutofit/>
          </a:bodyPr>
          <a:lstStyle/>
          <a:p>
            <a:pPr algn="just" defTabSz="914400" fontAlgn="ctr">
              <a:lnSpc>
                <a:spcPts val="1800"/>
              </a:lnSpc>
              <a:spcAft>
                <a:spcPts val="300"/>
              </a:spcAft>
              <a:defRPr/>
            </a:pPr>
            <a:endParaRPr lang="en-US" altLang="zh-CN" sz="1400" kern="0" dirty="0">
              <a:solidFill>
                <a:prstClr val="black"/>
              </a:solidFill>
              <a:latin typeface="Huawei Sans" panose="020C0503030203020204" pitchFamily="34" charset="0"/>
              <a:cs typeface="Arial" panose="020B0604020202020204" pitchFamily="34" charset="0"/>
              <a:sym typeface="Huawei Sans" panose="020C0503030203020204" pitchFamily="34" charset="0"/>
            </a:endParaRPr>
          </a:p>
        </p:txBody>
      </p:sp>
      <p:sp>
        <p:nvSpPr>
          <p:cNvPr id="48" name="圆角矩形 75">
            <a:extLst>
              <a:ext uri="{FF2B5EF4-FFF2-40B4-BE49-F238E27FC236}">
                <a16:creationId xmlns="" xmlns:a16="http://schemas.microsoft.com/office/drawing/2014/main" id="{2E911165-6C0B-4337-8207-647AC3222463}"/>
              </a:ext>
            </a:extLst>
          </p:cNvPr>
          <p:cNvSpPr/>
          <p:nvPr/>
        </p:nvSpPr>
        <p:spPr bwMode="gray">
          <a:xfrm>
            <a:off x="7372776" y="3934057"/>
            <a:ext cx="2161378" cy="702676"/>
          </a:xfrm>
          <a:prstGeom prst="roundRect">
            <a:avLst>
              <a:gd name="adj" fmla="val 2420"/>
            </a:avLst>
          </a:prstGeom>
          <a:noFill/>
          <a:ln w="19050" cap="flat" cmpd="sng" algn="ctr">
            <a:solidFill>
              <a:srgbClr val="30B5C5"/>
            </a:solidFill>
            <a:prstDash val="dash"/>
            <a:miter lim="800000"/>
          </a:ln>
          <a:effectLst/>
        </p:spPr>
        <p:txBody>
          <a:bodyPr wrap="square" lIns="108000" tIns="108000" rIns="108000" bIns="108000" rtlCol="0" anchor="ctr" anchorCtr="0">
            <a:noAutofit/>
          </a:bodyPr>
          <a:lstStyle/>
          <a:p>
            <a:pPr algn="just" defTabSz="914400" fontAlgn="ctr">
              <a:lnSpc>
                <a:spcPts val="1800"/>
              </a:lnSpc>
              <a:spcAft>
                <a:spcPts val="300"/>
              </a:spcAft>
              <a:defRPr/>
            </a:pPr>
            <a:endParaRPr lang="en-US" altLang="zh-CN" sz="1400" kern="0" dirty="0">
              <a:solidFill>
                <a:prstClr val="black"/>
              </a:solidFill>
              <a:latin typeface="Huawei Sans" panose="020C0503030203020204" pitchFamily="34" charset="0"/>
              <a:cs typeface="Arial" panose="020B0604020202020204" pitchFamily="34" charset="0"/>
              <a:sym typeface="Huawei Sans" panose="020C0503030203020204" pitchFamily="34" charset="0"/>
            </a:endParaRPr>
          </a:p>
        </p:txBody>
      </p:sp>
      <p:sp>
        <p:nvSpPr>
          <p:cNvPr id="49" name="TextBox 271">
            <a:extLst>
              <a:ext uri="{FF2B5EF4-FFF2-40B4-BE49-F238E27FC236}">
                <a16:creationId xmlns="" xmlns:a16="http://schemas.microsoft.com/office/drawing/2014/main" id="{5B555753-F179-44B4-88DF-A5218B1A5330}"/>
              </a:ext>
            </a:extLst>
          </p:cNvPr>
          <p:cNvSpPr txBox="1"/>
          <p:nvPr/>
        </p:nvSpPr>
        <p:spPr bwMode="gray">
          <a:xfrm rot="16200000">
            <a:off x="6636154" y="5314018"/>
            <a:ext cx="1165705" cy="307777"/>
          </a:xfrm>
          <a:prstGeom prst="rect">
            <a:avLst/>
          </a:prstGeom>
          <a:solidFill>
            <a:srgbClr val="56C4D2"/>
          </a:solidFill>
        </p:spPr>
        <p:txBody>
          <a:bodyPr wrap="square" rtlCol="0">
            <a:noAutofit/>
          </a:bodyPr>
          <a:lstStyle/>
          <a:p>
            <a:pPr fontAlgn="ctr">
              <a:buFont typeface="Wingdings" pitchFamily="2" charset="2"/>
              <a:buNone/>
              <a:defRPr/>
            </a:pPr>
            <a:r>
              <a:rPr lang="en-US" sz="1400" dirty="0">
                <a:solidFill>
                  <a:prstClr val="white"/>
                </a:solidFill>
                <a:latin typeface="Huawei Sans" panose="020C0503030203020204" pitchFamily="34" charset="0"/>
                <a:sym typeface="Huawei Sans" panose="020C0503030203020204" pitchFamily="34" charset="0"/>
              </a:rPr>
              <a:t>Access layer</a:t>
            </a:r>
          </a:p>
        </p:txBody>
      </p:sp>
      <p:sp>
        <p:nvSpPr>
          <p:cNvPr id="50" name="TextBox 271">
            <a:extLst>
              <a:ext uri="{FF2B5EF4-FFF2-40B4-BE49-F238E27FC236}">
                <a16:creationId xmlns="" xmlns:a16="http://schemas.microsoft.com/office/drawing/2014/main" id="{979B1DA3-C7F6-4D90-8D9A-56C4D733F393}"/>
              </a:ext>
            </a:extLst>
          </p:cNvPr>
          <p:cNvSpPr txBox="1"/>
          <p:nvPr/>
        </p:nvSpPr>
        <p:spPr bwMode="gray">
          <a:xfrm>
            <a:off x="7417499" y="3646627"/>
            <a:ext cx="1762915" cy="302545"/>
          </a:xfrm>
          <a:prstGeom prst="rect">
            <a:avLst/>
          </a:prstGeom>
          <a:solidFill>
            <a:srgbClr val="56C4D2"/>
          </a:solidFill>
        </p:spPr>
        <p:txBody>
          <a:bodyPr wrap="square" rtlCol="0">
            <a:noAutofit/>
          </a:bodyPr>
          <a:lstStyle/>
          <a:p>
            <a:pPr algn="ctr" fontAlgn="ctr">
              <a:buFont typeface="Wingdings" pitchFamily="2" charset="2"/>
              <a:buNone/>
              <a:defRPr/>
            </a:pPr>
            <a:r>
              <a:rPr lang="en-US" sz="1400" dirty="0">
                <a:solidFill>
                  <a:prstClr val="white"/>
                </a:solidFill>
                <a:latin typeface="Huawei Sans" panose="020C0503030203020204" pitchFamily="34" charset="0"/>
                <a:sym typeface="Huawei Sans" panose="020C0503030203020204" pitchFamily="34" charset="0"/>
              </a:rPr>
              <a:t>Aggregation layer</a:t>
            </a:r>
          </a:p>
        </p:txBody>
      </p:sp>
      <p:sp>
        <p:nvSpPr>
          <p:cNvPr id="51" name="五边形 2">
            <a:extLst>
              <a:ext uri="{FF2B5EF4-FFF2-40B4-BE49-F238E27FC236}">
                <a16:creationId xmlns="" xmlns:a16="http://schemas.microsoft.com/office/drawing/2014/main" id="{E69BE1C3-935D-4CF3-87E6-072B193534DE}"/>
              </a:ext>
            </a:extLst>
          </p:cNvPr>
          <p:cNvSpPr/>
          <p:nvPr/>
        </p:nvSpPr>
        <p:spPr bwMode="gray">
          <a:xfrm>
            <a:off x="7737231" y="44020"/>
            <a:ext cx="1411735" cy="360000"/>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dirty="0">
                <a:solidFill>
                  <a:srgbClr val="FFFFFF"/>
                </a:solidFill>
                <a:latin typeface="Huawei Sans" panose="020C0503030203020204" pitchFamily="34" charset="0"/>
                <a:sym typeface="Huawei Sans" panose="020C0503030203020204" pitchFamily="34" charset="0"/>
              </a:rPr>
              <a:t>Physical Network Design</a:t>
            </a:r>
          </a:p>
        </p:txBody>
      </p:sp>
      <p:sp>
        <p:nvSpPr>
          <p:cNvPr id="52" name="燕尾形 3">
            <a:extLst>
              <a:ext uri="{FF2B5EF4-FFF2-40B4-BE49-F238E27FC236}">
                <a16:creationId xmlns="" xmlns:a16="http://schemas.microsoft.com/office/drawing/2014/main" id="{824BDE3E-06FA-48C0-BB18-C37FE75A90DC}"/>
              </a:ext>
            </a:extLst>
          </p:cNvPr>
          <p:cNvSpPr/>
          <p:nvPr/>
        </p:nvSpPr>
        <p:spPr bwMode="gray">
          <a:xfrm>
            <a:off x="10187805" y="44020"/>
            <a:ext cx="1561284" cy="360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solidFill>
                  <a:prstClr val="black"/>
                </a:solidFill>
                <a:latin typeface="Huawei Sans" panose="020C0503030203020204" pitchFamily="34" charset="0"/>
                <a:sym typeface="Huawei Sans" panose="020C0503030203020204" pitchFamily="34" charset="0"/>
              </a:rPr>
              <a:t>Route Design</a:t>
            </a:r>
          </a:p>
        </p:txBody>
      </p:sp>
      <p:sp>
        <p:nvSpPr>
          <p:cNvPr id="53" name="燕尾形 3">
            <a:extLst>
              <a:ext uri="{FF2B5EF4-FFF2-40B4-BE49-F238E27FC236}">
                <a16:creationId xmlns="" xmlns:a16="http://schemas.microsoft.com/office/drawing/2014/main" id="{C18D7869-06BE-427B-BC3D-BF3E73BE837B}"/>
              </a:ext>
            </a:extLst>
          </p:cNvPr>
          <p:cNvSpPr/>
          <p:nvPr/>
        </p:nvSpPr>
        <p:spPr bwMode="gray">
          <a:xfrm>
            <a:off x="9022988" y="44020"/>
            <a:ext cx="1290794" cy="360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solidFill>
                  <a:prstClr val="black"/>
                </a:solidFill>
                <a:latin typeface="Huawei Sans" panose="020C0503030203020204" pitchFamily="34" charset="0"/>
                <a:sym typeface="Huawei Sans" panose="020C0503030203020204" pitchFamily="34" charset="0"/>
              </a:rPr>
              <a:t>IP Address Planning</a:t>
            </a:r>
          </a:p>
        </p:txBody>
      </p:sp>
    </p:spTree>
    <p:extLst>
      <p:ext uri="{BB962C8B-B14F-4D97-AF65-F5344CB8AC3E}">
        <p14:creationId xmlns:p14="http://schemas.microsoft.com/office/powerpoint/2010/main" val="38691756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占位符 4"/>
          <p:cNvSpPr>
            <a:spLocks noGrp="1"/>
          </p:cNvSpPr>
          <p:nvPr>
            <p:ph type="body" sz="quarter" idx="10"/>
          </p:nvPr>
        </p:nvSpPr>
        <p:spPr bwMode="gray"/>
        <p:txBody>
          <a:bodyPr wrap="square">
            <a:noAutofit/>
          </a:bodyPr>
          <a:lstStyle/>
          <a:p>
            <a:pPr algn="l">
              <a:lnSpc>
                <a:spcPct val="110000"/>
              </a:lnSpc>
            </a:pPr>
            <a:r>
              <a:rPr lang="en-US" altLang="zh-CN" dirty="0">
                <a:latin typeface="Huawei Sans" panose="020C0503030203020204" pitchFamily="34" charset="0"/>
              </a:rPr>
              <a:t>As the financial industry enters the cloud era, financial backbone networks face the challenge of providing varying network bearer quality based on service characteristics in a fine-grained manner. In addition, problems such as increasing network costs and difficult troubleshooting make it difficult for the networks to meet the requirements of cloud services.</a:t>
            </a:r>
          </a:p>
          <a:p>
            <a:pPr algn="l">
              <a:lnSpc>
                <a:spcPct val="110000"/>
              </a:lnSpc>
            </a:pPr>
            <a:r>
              <a:rPr lang="en-US" dirty="0">
                <a:latin typeface="Huawei Sans" panose="020C0503030203020204" pitchFamily="34" charset="0"/>
              </a:rPr>
              <a:t>To help the financial industry address the challenges brought by </a:t>
            </a:r>
            <a:r>
              <a:rPr lang="en-US" dirty="0" err="1">
                <a:latin typeface="Huawei Sans" panose="020C0503030203020204" pitchFamily="34" charset="0"/>
              </a:rPr>
              <a:t>cloudification</a:t>
            </a:r>
            <a:r>
              <a:rPr lang="en-US" dirty="0">
                <a:latin typeface="Huawei Sans" panose="020C0503030203020204" pitchFamily="34" charset="0"/>
              </a:rPr>
              <a:t>, Huawei launches the </a:t>
            </a:r>
            <a:r>
              <a:rPr lang="en-US" dirty="0" err="1">
                <a:latin typeface="Huawei Sans" panose="020C0503030203020204" pitchFamily="34" charset="0"/>
              </a:rPr>
              <a:t>CloudWAN</a:t>
            </a:r>
            <a:r>
              <a:rPr lang="en-US" dirty="0">
                <a:latin typeface="Huawei Sans" panose="020C0503030203020204" pitchFamily="34" charset="0"/>
              </a:rPr>
              <a:t> solution.</a:t>
            </a:r>
            <a:endParaRPr lang="en-US" dirty="0">
              <a:latin typeface="Huawei Sans" panose="020C0503030203020204" pitchFamily="34" charset="0"/>
              <a:sym typeface="Huawei Sans" panose="020C0503030203020204" pitchFamily="34" charset="0"/>
            </a:endParaRPr>
          </a:p>
          <a:p>
            <a:pPr algn="l">
              <a:lnSpc>
                <a:spcPct val="110000"/>
              </a:lnSpc>
            </a:pPr>
            <a:r>
              <a:rPr lang="en-US" altLang="zh-CN" dirty="0">
                <a:latin typeface="Huawei Sans" panose="020C0503030203020204" pitchFamily="34" charset="0"/>
              </a:rPr>
              <a:t>This course describes the design roadmap of the financial cloud WAN in terms of physical networking, IP address planning, VPN design, routing design, SLA design, and so on based on the Huawei </a:t>
            </a:r>
            <a:r>
              <a:rPr lang="en-US" altLang="zh-CN" dirty="0" err="1">
                <a:latin typeface="Huawei Sans" panose="020C0503030203020204" pitchFamily="34" charset="0"/>
              </a:rPr>
              <a:t>CloudWAN</a:t>
            </a:r>
            <a:r>
              <a:rPr lang="en-US" altLang="zh-CN" dirty="0">
                <a:latin typeface="Huawei Sans" panose="020C0503030203020204" pitchFamily="34" charset="0"/>
              </a:rPr>
              <a:t> solution.</a:t>
            </a:r>
          </a:p>
        </p:txBody>
      </p:sp>
    </p:spTree>
    <p:extLst>
      <p:ext uri="{BB962C8B-B14F-4D97-AF65-F5344CB8AC3E}">
        <p14:creationId xmlns:p14="http://schemas.microsoft.com/office/powerpoint/2010/main" val="4191069196"/>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F509668B-6F69-4BA0-B900-F0E414C6A953}"/>
              </a:ext>
            </a:extLst>
          </p:cNvPr>
          <p:cNvSpPr>
            <a:spLocks noGrp="1"/>
          </p:cNvSpPr>
          <p:nvPr>
            <p:ph type="title"/>
          </p:nvPr>
        </p:nvSpPr>
        <p:spPr bwMode="gray"/>
        <p:txBody>
          <a:bodyPr wrap="square">
            <a:noAutofit/>
          </a:bodyPr>
          <a:lstStyle/>
          <a:p>
            <a:r>
              <a:rPr lang="en-US" dirty="0"/>
              <a:t>Private Line Selection for the Financial Cloud Backbone </a:t>
            </a:r>
            <a:r>
              <a:rPr lang="en-US" altLang="zh-CN" dirty="0"/>
              <a:t>Network </a:t>
            </a:r>
            <a:endParaRPr lang="en-US" dirty="0"/>
          </a:p>
        </p:txBody>
      </p:sp>
      <p:sp>
        <p:nvSpPr>
          <p:cNvPr id="3" name="Text Placeholder 2">
            <a:extLst>
              <a:ext uri="{FF2B5EF4-FFF2-40B4-BE49-F238E27FC236}">
                <a16:creationId xmlns="" xmlns:a16="http://schemas.microsoft.com/office/drawing/2014/main" id="{7BAA7544-2500-41FD-861F-B592FE8F1FA9}"/>
              </a:ext>
            </a:extLst>
          </p:cNvPr>
          <p:cNvSpPr>
            <a:spLocks noGrp="1"/>
          </p:cNvSpPr>
          <p:nvPr>
            <p:ph type="body" sz="quarter" idx="10"/>
          </p:nvPr>
        </p:nvSpPr>
        <p:spPr bwMode="gray"/>
        <p:txBody>
          <a:bodyPr wrap="square">
            <a:noAutofit/>
          </a:bodyPr>
          <a:lstStyle/>
          <a:p>
            <a:r>
              <a:rPr lang="en-US" sz="1600" dirty="0"/>
              <a:t>Currently, the transmission private lines provided by carriers for the </a:t>
            </a:r>
            <a:r>
              <a:rPr lang="en-US" altLang="zh-CN" sz="1600" dirty="0"/>
              <a:t>financial cloud backbone network </a:t>
            </a:r>
            <a:r>
              <a:rPr lang="en-US" sz="1600" dirty="0"/>
              <a:t>are mainly MSTP and OTN private lines:</a:t>
            </a:r>
          </a:p>
          <a:p>
            <a:pPr lvl="1"/>
            <a:r>
              <a:rPr lang="en-US" sz="1400" dirty="0"/>
              <a:t>MSTP private lines or MPLS VPNs can be used to transmit services from branches to the access layer of the bearer network.</a:t>
            </a:r>
          </a:p>
          <a:p>
            <a:pPr lvl="1"/>
            <a:r>
              <a:rPr lang="en-US" sz="1400" dirty="0"/>
              <a:t>MSTP private lines can be used between the access and aggregation layers of the bearer network.</a:t>
            </a:r>
          </a:p>
          <a:p>
            <a:pPr lvl="1"/>
            <a:r>
              <a:rPr lang="en-US" sz="1400" dirty="0"/>
              <a:t>If the aggregation layer and core layer are in different equipment rooms, MSTP/OTN private lines can be used between them.</a:t>
            </a:r>
          </a:p>
          <a:p>
            <a:pPr lvl="1"/>
            <a:r>
              <a:rPr lang="en-US" sz="1400" dirty="0"/>
              <a:t>MSTP/OTN private lines can be used between core-layer devices. DWDM private lines can also be used between core-layer devices if bare fibers are available.</a:t>
            </a:r>
          </a:p>
        </p:txBody>
      </p:sp>
      <p:sp>
        <p:nvSpPr>
          <p:cNvPr id="4" name="梯形 41">
            <a:extLst>
              <a:ext uri="{FF2B5EF4-FFF2-40B4-BE49-F238E27FC236}">
                <a16:creationId xmlns="" xmlns:a16="http://schemas.microsoft.com/office/drawing/2014/main" id="{106D33BE-C152-4889-BEF6-3B7063968F27}"/>
              </a:ext>
            </a:extLst>
          </p:cNvPr>
          <p:cNvSpPr/>
          <p:nvPr/>
        </p:nvSpPr>
        <p:spPr bwMode="gray">
          <a:xfrm>
            <a:off x="2832929" y="5068624"/>
            <a:ext cx="6526142" cy="965958"/>
          </a:xfrm>
          <a:prstGeom prst="trapezoid">
            <a:avLst>
              <a:gd name="adj" fmla="val 75739"/>
            </a:avLst>
          </a:prstGeom>
          <a:gradFill flip="none" rotWithShape="1">
            <a:gsLst>
              <a:gs pos="0">
                <a:schemeClr val="bg1"/>
              </a:gs>
              <a:gs pos="100000">
                <a:srgbClr val="94DAE2">
                  <a:alpha val="26000"/>
                </a:srgbClr>
              </a:gs>
            </a:gsLst>
            <a:lin ang="5400000" scaled="1"/>
            <a:tileRect/>
          </a:gra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solidFill>
                <a:prstClr val="white"/>
              </a:solidFill>
              <a:latin typeface="Huawei Sans" panose="020C0503030203020204" pitchFamily="34" charset="0"/>
              <a:sym typeface="Huawei Sans" panose="020C0503030203020204" pitchFamily="34" charset="0"/>
            </a:endParaRPr>
          </a:p>
        </p:txBody>
      </p:sp>
      <p:pic>
        <p:nvPicPr>
          <p:cNvPr id="5" name="图片 1118">
            <a:extLst>
              <a:ext uri="{FF2B5EF4-FFF2-40B4-BE49-F238E27FC236}">
                <a16:creationId xmlns="" xmlns:a16="http://schemas.microsoft.com/office/drawing/2014/main" id="{227E1240-F0C0-4A2E-9248-B48BB88F8E13}"/>
              </a:ext>
            </a:extLst>
          </p:cNvPr>
          <p:cNvPicPr>
            <a:picLocks noChangeAspect="1"/>
          </p:cNvPicPr>
          <p:nvPr/>
        </p:nvPicPr>
        <p:blipFill>
          <a:blip r:embed="rId3"/>
          <a:stretch>
            <a:fillRect/>
          </a:stretch>
        </p:blipFill>
        <p:spPr bwMode="gray">
          <a:xfrm>
            <a:off x="3609501" y="5452218"/>
            <a:ext cx="450745" cy="361743"/>
          </a:xfrm>
          <a:prstGeom prst="rect">
            <a:avLst/>
          </a:prstGeom>
        </p:spPr>
      </p:pic>
      <p:cxnSp>
        <p:nvCxnSpPr>
          <p:cNvPr id="6" name="Straight Connector 5">
            <a:extLst>
              <a:ext uri="{FF2B5EF4-FFF2-40B4-BE49-F238E27FC236}">
                <a16:creationId xmlns="" xmlns:a16="http://schemas.microsoft.com/office/drawing/2014/main" id="{20B28199-0292-4111-843F-DFB5542934DE}"/>
              </a:ext>
            </a:extLst>
          </p:cNvPr>
          <p:cNvCxnSpPr>
            <a:cxnSpLocks/>
            <a:stCxn id="8" idx="2"/>
            <a:endCxn id="5" idx="0"/>
          </p:cNvCxnSpPr>
          <p:nvPr/>
        </p:nvCxnSpPr>
        <p:spPr bwMode="gray">
          <a:xfrm>
            <a:off x="3834874" y="4821365"/>
            <a:ext cx="0" cy="630853"/>
          </a:xfrm>
          <a:prstGeom prst="line">
            <a:avLst/>
          </a:prstGeom>
          <a:noFill/>
          <a:ln w="28575" cap="flat" cmpd="sng" algn="ctr">
            <a:gradFill>
              <a:gsLst>
                <a:gs pos="0">
                  <a:srgbClr val="FF3399"/>
                </a:gs>
                <a:gs pos="25000">
                  <a:srgbClr val="FF6633"/>
                </a:gs>
                <a:gs pos="50000">
                  <a:srgbClr val="FFFF00"/>
                </a:gs>
                <a:gs pos="75000">
                  <a:srgbClr val="01A78F"/>
                </a:gs>
                <a:gs pos="100000">
                  <a:srgbClr val="3366FF"/>
                </a:gs>
              </a:gsLst>
              <a:lin ang="2700000" scaled="0"/>
            </a:gradFill>
            <a:prstDash val="solid"/>
            <a:round/>
            <a:headEnd type="none" w="med" len="med"/>
            <a:tailEnd type="none" w="med" len="med"/>
          </a:ln>
          <a:effectLst/>
        </p:spPr>
      </p:cxnSp>
      <p:sp>
        <p:nvSpPr>
          <p:cNvPr id="7" name="梯形 41">
            <a:extLst>
              <a:ext uri="{FF2B5EF4-FFF2-40B4-BE49-F238E27FC236}">
                <a16:creationId xmlns="" xmlns:a16="http://schemas.microsoft.com/office/drawing/2014/main" id="{E26B9B9C-A8A2-4E11-96B7-C5157D4CF456}"/>
              </a:ext>
            </a:extLst>
          </p:cNvPr>
          <p:cNvSpPr/>
          <p:nvPr/>
        </p:nvSpPr>
        <p:spPr bwMode="gray">
          <a:xfrm>
            <a:off x="2843048" y="4228324"/>
            <a:ext cx="6526142" cy="965958"/>
          </a:xfrm>
          <a:prstGeom prst="trapezoid">
            <a:avLst>
              <a:gd name="adj" fmla="val 75739"/>
            </a:avLst>
          </a:prstGeom>
          <a:gradFill flip="none" rotWithShape="1">
            <a:gsLst>
              <a:gs pos="0">
                <a:schemeClr val="bg1"/>
              </a:gs>
              <a:gs pos="100000">
                <a:srgbClr val="94DAE2">
                  <a:alpha val="26000"/>
                </a:srgbClr>
              </a:gs>
            </a:gsLst>
            <a:lin ang="5400000" scaled="1"/>
            <a:tileRect/>
          </a:gra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solidFill>
                <a:prstClr val="white"/>
              </a:solidFill>
              <a:latin typeface="Huawei Sans" panose="020C0503030203020204" pitchFamily="34" charset="0"/>
              <a:sym typeface="Huawei Sans" panose="020C0503030203020204" pitchFamily="34" charset="0"/>
            </a:endParaRPr>
          </a:p>
        </p:txBody>
      </p:sp>
      <p:pic>
        <p:nvPicPr>
          <p:cNvPr id="8" name="图片 31">
            <a:extLst>
              <a:ext uri="{FF2B5EF4-FFF2-40B4-BE49-F238E27FC236}">
                <a16:creationId xmlns="" xmlns:a16="http://schemas.microsoft.com/office/drawing/2014/main" id="{AE4F29FA-1500-409C-B82A-B51B3E3628A2}"/>
              </a:ext>
            </a:extLst>
          </p:cNvPr>
          <p:cNvPicPr>
            <a:picLocks noChangeAspect="1"/>
          </p:cNvPicPr>
          <p:nvPr/>
        </p:nvPicPr>
        <p:blipFill>
          <a:blip r:embed="rId4"/>
          <a:stretch>
            <a:fillRect/>
          </a:stretch>
        </p:blipFill>
        <p:spPr bwMode="gray">
          <a:xfrm>
            <a:off x="3601540" y="4432057"/>
            <a:ext cx="466668" cy="389308"/>
          </a:xfrm>
          <a:prstGeom prst="rect">
            <a:avLst/>
          </a:prstGeom>
        </p:spPr>
      </p:pic>
      <p:pic>
        <p:nvPicPr>
          <p:cNvPr id="9" name="图片 1118">
            <a:extLst>
              <a:ext uri="{FF2B5EF4-FFF2-40B4-BE49-F238E27FC236}">
                <a16:creationId xmlns="" xmlns:a16="http://schemas.microsoft.com/office/drawing/2014/main" id="{0D0B9556-3686-4BF3-B96B-F87F4FAD8B50}"/>
              </a:ext>
            </a:extLst>
          </p:cNvPr>
          <p:cNvPicPr>
            <a:picLocks noChangeAspect="1"/>
          </p:cNvPicPr>
          <p:nvPr/>
        </p:nvPicPr>
        <p:blipFill>
          <a:blip r:embed="rId3"/>
          <a:stretch>
            <a:fillRect/>
          </a:stretch>
        </p:blipFill>
        <p:spPr bwMode="gray">
          <a:xfrm>
            <a:off x="5190651" y="5452218"/>
            <a:ext cx="450745" cy="361743"/>
          </a:xfrm>
          <a:prstGeom prst="rect">
            <a:avLst/>
          </a:prstGeom>
        </p:spPr>
      </p:pic>
      <p:pic>
        <p:nvPicPr>
          <p:cNvPr id="10" name="图片 31">
            <a:extLst>
              <a:ext uri="{FF2B5EF4-FFF2-40B4-BE49-F238E27FC236}">
                <a16:creationId xmlns="" xmlns:a16="http://schemas.microsoft.com/office/drawing/2014/main" id="{6FFC1582-89C3-4CFF-9550-73636CE1A003}"/>
              </a:ext>
            </a:extLst>
          </p:cNvPr>
          <p:cNvPicPr>
            <a:picLocks noChangeAspect="1"/>
          </p:cNvPicPr>
          <p:nvPr/>
        </p:nvPicPr>
        <p:blipFill>
          <a:blip r:embed="rId4"/>
          <a:stretch>
            <a:fillRect/>
          </a:stretch>
        </p:blipFill>
        <p:spPr bwMode="gray">
          <a:xfrm>
            <a:off x="5182690" y="4432057"/>
            <a:ext cx="466668" cy="389308"/>
          </a:xfrm>
          <a:prstGeom prst="rect">
            <a:avLst/>
          </a:prstGeom>
        </p:spPr>
      </p:pic>
      <p:pic>
        <p:nvPicPr>
          <p:cNvPr id="11" name="图片 1118">
            <a:extLst>
              <a:ext uri="{FF2B5EF4-FFF2-40B4-BE49-F238E27FC236}">
                <a16:creationId xmlns="" xmlns:a16="http://schemas.microsoft.com/office/drawing/2014/main" id="{14339D12-2ED3-4852-A3DA-0D772523CEBF}"/>
              </a:ext>
            </a:extLst>
          </p:cNvPr>
          <p:cNvPicPr>
            <a:picLocks noChangeAspect="1"/>
          </p:cNvPicPr>
          <p:nvPr/>
        </p:nvPicPr>
        <p:blipFill>
          <a:blip r:embed="rId3"/>
          <a:stretch>
            <a:fillRect/>
          </a:stretch>
        </p:blipFill>
        <p:spPr bwMode="gray">
          <a:xfrm>
            <a:off x="6771801" y="5452218"/>
            <a:ext cx="450745" cy="361743"/>
          </a:xfrm>
          <a:prstGeom prst="rect">
            <a:avLst/>
          </a:prstGeom>
        </p:spPr>
      </p:pic>
      <p:pic>
        <p:nvPicPr>
          <p:cNvPr id="12" name="图片 31">
            <a:extLst>
              <a:ext uri="{FF2B5EF4-FFF2-40B4-BE49-F238E27FC236}">
                <a16:creationId xmlns="" xmlns:a16="http://schemas.microsoft.com/office/drawing/2014/main" id="{81901937-F27D-4608-BD99-ADBC074519A9}"/>
              </a:ext>
            </a:extLst>
          </p:cNvPr>
          <p:cNvPicPr>
            <a:picLocks noChangeAspect="1"/>
          </p:cNvPicPr>
          <p:nvPr/>
        </p:nvPicPr>
        <p:blipFill>
          <a:blip r:embed="rId4"/>
          <a:stretch>
            <a:fillRect/>
          </a:stretch>
        </p:blipFill>
        <p:spPr bwMode="gray">
          <a:xfrm>
            <a:off x="6763840" y="4432057"/>
            <a:ext cx="466668" cy="389308"/>
          </a:xfrm>
          <a:prstGeom prst="rect">
            <a:avLst/>
          </a:prstGeom>
        </p:spPr>
      </p:pic>
      <p:pic>
        <p:nvPicPr>
          <p:cNvPr id="13" name="图片 1118">
            <a:extLst>
              <a:ext uri="{FF2B5EF4-FFF2-40B4-BE49-F238E27FC236}">
                <a16:creationId xmlns="" xmlns:a16="http://schemas.microsoft.com/office/drawing/2014/main" id="{513F096C-EED8-4A9A-AE95-3C79CC5AAC60}"/>
              </a:ext>
            </a:extLst>
          </p:cNvPr>
          <p:cNvPicPr>
            <a:picLocks noChangeAspect="1"/>
          </p:cNvPicPr>
          <p:nvPr/>
        </p:nvPicPr>
        <p:blipFill>
          <a:blip r:embed="rId3"/>
          <a:stretch>
            <a:fillRect/>
          </a:stretch>
        </p:blipFill>
        <p:spPr bwMode="gray">
          <a:xfrm>
            <a:off x="8139717" y="5452218"/>
            <a:ext cx="450745" cy="361743"/>
          </a:xfrm>
          <a:prstGeom prst="rect">
            <a:avLst/>
          </a:prstGeom>
        </p:spPr>
      </p:pic>
      <p:pic>
        <p:nvPicPr>
          <p:cNvPr id="14" name="图片 31">
            <a:extLst>
              <a:ext uri="{FF2B5EF4-FFF2-40B4-BE49-F238E27FC236}">
                <a16:creationId xmlns="" xmlns:a16="http://schemas.microsoft.com/office/drawing/2014/main" id="{B90F4E2F-3999-4903-9E9A-96EEF09EE134}"/>
              </a:ext>
            </a:extLst>
          </p:cNvPr>
          <p:cNvPicPr>
            <a:picLocks noChangeAspect="1"/>
          </p:cNvPicPr>
          <p:nvPr/>
        </p:nvPicPr>
        <p:blipFill>
          <a:blip r:embed="rId4"/>
          <a:stretch>
            <a:fillRect/>
          </a:stretch>
        </p:blipFill>
        <p:spPr bwMode="gray">
          <a:xfrm>
            <a:off x="8131756" y="4432057"/>
            <a:ext cx="466668" cy="389308"/>
          </a:xfrm>
          <a:prstGeom prst="rect">
            <a:avLst/>
          </a:prstGeom>
        </p:spPr>
      </p:pic>
      <p:cxnSp>
        <p:nvCxnSpPr>
          <p:cNvPr id="15" name="Straight Connector 14">
            <a:extLst>
              <a:ext uri="{FF2B5EF4-FFF2-40B4-BE49-F238E27FC236}">
                <a16:creationId xmlns="" xmlns:a16="http://schemas.microsoft.com/office/drawing/2014/main" id="{61DB0FF2-710F-4AB8-AF65-E22948DD3737}"/>
              </a:ext>
            </a:extLst>
          </p:cNvPr>
          <p:cNvCxnSpPr>
            <a:cxnSpLocks/>
            <a:stCxn id="9" idx="1"/>
            <a:endCxn id="5" idx="3"/>
          </p:cNvCxnSpPr>
          <p:nvPr/>
        </p:nvCxnSpPr>
        <p:spPr bwMode="gray">
          <a:xfrm flipH="1">
            <a:off x="4060246" y="5633090"/>
            <a:ext cx="1130405" cy="0"/>
          </a:xfrm>
          <a:prstGeom prst="line">
            <a:avLst/>
          </a:prstGeom>
          <a:noFill/>
          <a:ln w="28575" cap="flat" cmpd="sng" algn="ctr">
            <a:gradFill>
              <a:gsLst>
                <a:gs pos="0">
                  <a:srgbClr val="FF3399"/>
                </a:gs>
                <a:gs pos="25000">
                  <a:srgbClr val="FF6633"/>
                </a:gs>
                <a:gs pos="50000">
                  <a:srgbClr val="FFFF00"/>
                </a:gs>
                <a:gs pos="75000">
                  <a:srgbClr val="01A78F"/>
                </a:gs>
                <a:gs pos="100000">
                  <a:srgbClr val="3366FF"/>
                </a:gs>
              </a:gsLst>
              <a:lin ang="2700000" scaled="0"/>
            </a:gradFill>
            <a:prstDash val="solid"/>
            <a:round/>
            <a:headEnd type="none" w="med" len="med"/>
            <a:tailEnd type="none" w="med" len="med"/>
          </a:ln>
          <a:effectLst/>
        </p:spPr>
      </p:cxnSp>
      <p:cxnSp>
        <p:nvCxnSpPr>
          <p:cNvPr id="18" name="Straight Connector 17">
            <a:extLst>
              <a:ext uri="{FF2B5EF4-FFF2-40B4-BE49-F238E27FC236}">
                <a16:creationId xmlns="" xmlns:a16="http://schemas.microsoft.com/office/drawing/2014/main" id="{89DC9A6A-32D6-41B5-B18A-408E7C2DB097}"/>
              </a:ext>
            </a:extLst>
          </p:cNvPr>
          <p:cNvCxnSpPr>
            <a:cxnSpLocks/>
            <a:stCxn id="10" idx="2"/>
            <a:endCxn id="9" idx="0"/>
          </p:cNvCxnSpPr>
          <p:nvPr/>
        </p:nvCxnSpPr>
        <p:spPr bwMode="gray">
          <a:xfrm>
            <a:off x="5416024" y="4821365"/>
            <a:ext cx="0" cy="630853"/>
          </a:xfrm>
          <a:prstGeom prst="line">
            <a:avLst/>
          </a:prstGeom>
          <a:noFill/>
          <a:ln w="28575" cap="flat" cmpd="sng" algn="ctr">
            <a:gradFill>
              <a:gsLst>
                <a:gs pos="0">
                  <a:srgbClr val="FF3399"/>
                </a:gs>
                <a:gs pos="25000">
                  <a:srgbClr val="FF6633"/>
                </a:gs>
                <a:gs pos="50000">
                  <a:srgbClr val="FFFF00"/>
                </a:gs>
                <a:gs pos="75000">
                  <a:srgbClr val="01A78F"/>
                </a:gs>
                <a:gs pos="100000">
                  <a:srgbClr val="3366FF"/>
                </a:gs>
              </a:gsLst>
              <a:lin ang="2700000" scaled="0"/>
            </a:gradFill>
            <a:prstDash val="solid"/>
            <a:round/>
            <a:headEnd type="none" w="med" len="med"/>
            <a:tailEnd type="none" w="med" len="med"/>
          </a:ln>
          <a:effectLst/>
        </p:spPr>
      </p:cxnSp>
      <p:cxnSp>
        <p:nvCxnSpPr>
          <p:cNvPr id="21" name="Straight Connector 20">
            <a:extLst>
              <a:ext uri="{FF2B5EF4-FFF2-40B4-BE49-F238E27FC236}">
                <a16:creationId xmlns="" xmlns:a16="http://schemas.microsoft.com/office/drawing/2014/main" id="{7D957746-6F60-4B4D-A05D-7A3A461AC09E}"/>
              </a:ext>
            </a:extLst>
          </p:cNvPr>
          <p:cNvCxnSpPr>
            <a:cxnSpLocks/>
            <a:stCxn id="12" idx="2"/>
            <a:endCxn id="11" idx="0"/>
          </p:cNvCxnSpPr>
          <p:nvPr/>
        </p:nvCxnSpPr>
        <p:spPr bwMode="gray">
          <a:xfrm>
            <a:off x="6997174" y="4821365"/>
            <a:ext cx="0" cy="630853"/>
          </a:xfrm>
          <a:prstGeom prst="line">
            <a:avLst/>
          </a:prstGeom>
          <a:noFill/>
          <a:ln w="28575" cap="flat" cmpd="sng" algn="ctr">
            <a:gradFill>
              <a:gsLst>
                <a:gs pos="0">
                  <a:srgbClr val="FF3399"/>
                </a:gs>
                <a:gs pos="25000">
                  <a:srgbClr val="FF6633"/>
                </a:gs>
                <a:gs pos="50000">
                  <a:srgbClr val="FFFF00"/>
                </a:gs>
                <a:gs pos="75000">
                  <a:srgbClr val="01A78F"/>
                </a:gs>
                <a:gs pos="100000">
                  <a:srgbClr val="3366FF"/>
                </a:gs>
              </a:gsLst>
              <a:lin ang="2700000" scaled="0"/>
            </a:gradFill>
            <a:prstDash val="solid"/>
            <a:round/>
            <a:headEnd type="none" w="med" len="med"/>
            <a:tailEnd type="none" w="med" len="med"/>
          </a:ln>
          <a:effectLst/>
        </p:spPr>
      </p:cxnSp>
      <p:cxnSp>
        <p:nvCxnSpPr>
          <p:cNvPr id="24" name="Straight Connector 23">
            <a:extLst>
              <a:ext uri="{FF2B5EF4-FFF2-40B4-BE49-F238E27FC236}">
                <a16:creationId xmlns="" xmlns:a16="http://schemas.microsoft.com/office/drawing/2014/main" id="{1C3FBD27-6861-46D0-954F-F2B99265F0DA}"/>
              </a:ext>
            </a:extLst>
          </p:cNvPr>
          <p:cNvCxnSpPr>
            <a:cxnSpLocks/>
            <a:stCxn id="11" idx="1"/>
            <a:endCxn id="9" idx="3"/>
          </p:cNvCxnSpPr>
          <p:nvPr/>
        </p:nvCxnSpPr>
        <p:spPr bwMode="gray">
          <a:xfrm flipH="1">
            <a:off x="5641396" y="5633090"/>
            <a:ext cx="1130405" cy="0"/>
          </a:xfrm>
          <a:prstGeom prst="line">
            <a:avLst/>
          </a:prstGeom>
          <a:noFill/>
          <a:ln w="28575" cap="flat" cmpd="sng" algn="ctr">
            <a:gradFill>
              <a:gsLst>
                <a:gs pos="0">
                  <a:srgbClr val="FF3399"/>
                </a:gs>
                <a:gs pos="25000">
                  <a:srgbClr val="FF6633"/>
                </a:gs>
                <a:gs pos="50000">
                  <a:srgbClr val="FFFF00"/>
                </a:gs>
                <a:gs pos="75000">
                  <a:srgbClr val="01A78F"/>
                </a:gs>
                <a:gs pos="100000">
                  <a:srgbClr val="3366FF"/>
                </a:gs>
              </a:gsLst>
              <a:lin ang="2700000" scaled="0"/>
            </a:gradFill>
            <a:prstDash val="solid"/>
            <a:round/>
            <a:headEnd type="none" w="med" len="med"/>
            <a:tailEnd type="none" w="med" len="med"/>
          </a:ln>
          <a:effectLst/>
        </p:spPr>
      </p:cxnSp>
      <p:cxnSp>
        <p:nvCxnSpPr>
          <p:cNvPr id="27" name="Straight Connector 26">
            <a:extLst>
              <a:ext uri="{FF2B5EF4-FFF2-40B4-BE49-F238E27FC236}">
                <a16:creationId xmlns="" xmlns:a16="http://schemas.microsoft.com/office/drawing/2014/main" id="{8EA61A16-7D4E-4486-991F-DC95F802B62A}"/>
              </a:ext>
            </a:extLst>
          </p:cNvPr>
          <p:cNvCxnSpPr>
            <a:cxnSpLocks/>
            <a:stCxn id="13" idx="1"/>
            <a:endCxn id="11" idx="3"/>
          </p:cNvCxnSpPr>
          <p:nvPr/>
        </p:nvCxnSpPr>
        <p:spPr bwMode="gray">
          <a:xfrm flipH="1">
            <a:off x="7222546" y="5633090"/>
            <a:ext cx="917171" cy="0"/>
          </a:xfrm>
          <a:prstGeom prst="line">
            <a:avLst/>
          </a:prstGeom>
          <a:noFill/>
          <a:ln w="28575" cap="flat" cmpd="sng" algn="ctr">
            <a:gradFill>
              <a:gsLst>
                <a:gs pos="0">
                  <a:srgbClr val="FF3399"/>
                </a:gs>
                <a:gs pos="25000">
                  <a:srgbClr val="FF6633"/>
                </a:gs>
                <a:gs pos="50000">
                  <a:srgbClr val="FFFF00"/>
                </a:gs>
                <a:gs pos="75000">
                  <a:srgbClr val="01A78F"/>
                </a:gs>
                <a:gs pos="100000">
                  <a:srgbClr val="3366FF"/>
                </a:gs>
              </a:gsLst>
              <a:lin ang="2700000" scaled="0"/>
            </a:gradFill>
            <a:prstDash val="solid"/>
            <a:round/>
            <a:headEnd type="none" w="med" len="med"/>
            <a:tailEnd type="none" w="med" len="med"/>
          </a:ln>
          <a:effectLst/>
        </p:spPr>
      </p:cxnSp>
      <p:cxnSp>
        <p:nvCxnSpPr>
          <p:cNvPr id="30" name="Straight Connector 29">
            <a:extLst>
              <a:ext uri="{FF2B5EF4-FFF2-40B4-BE49-F238E27FC236}">
                <a16:creationId xmlns="" xmlns:a16="http://schemas.microsoft.com/office/drawing/2014/main" id="{D3753B04-1DA2-4C24-AF42-1AB33BFBC333}"/>
              </a:ext>
            </a:extLst>
          </p:cNvPr>
          <p:cNvCxnSpPr>
            <a:cxnSpLocks/>
            <a:stCxn id="14" idx="2"/>
            <a:endCxn id="13" idx="0"/>
          </p:cNvCxnSpPr>
          <p:nvPr/>
        </p:nvCxnSpPr>
        <p:spPr bwMode="gray">
          <a:xfrm>
            <a:off x="8365090" y="4821365"/>
            <a:ext cx="0" cy="630853"/>
          </a:xfrm>
          <a:prstGeom prst="line">
            <a:avLst/>
          </a:prstGeom>
          <a:noFill/>
          <a:ln w="28575" cap="flat" cmpd="sng" algn="ctr">
            <a:gradFill>
              <a:gsLst>
                <a:gs pos="0">
                  <a:srgbClr val="FF3399"/>
                </a:gs>
                <a:gs pos="25000">
                  <a:srgbClr val="FF6633"/>
                </a:gs>
                <a:gs pos="50000">
                  <a:srgbClr val="FFFF00"/>
                </a:gs>
                <a:gs pos="75000">
                  <a:srgbClr val="01A78F"/>
                </a:gs>
                <a:gs pos="100000">
                  <a:srgbClr val="3366FF"/>
                </a:gs>
              </a:gsLst>
              <a:lin ang="2700000" scaled="0"/>
            </a:gradFill>
            <a:prstDash val="solid"/>
            <a:round/>
            <a:headEnd type="none" w="med" len="med"/>
            <a:tailEnd type="none" w="med" len="med"/>
          </a:ln>
          <a:effectLst/>
        </p:spPr>
      </p:cxnSp>
      <p:cxnSp>
        <p:nvCxnSpPr>
          <p:cNvPr id="33" name="Straight Connector 32">
            <a:extLst>
              <a:ext uri="{FF2B5EF4-FFF2-40B4-BE49-F238E27FC236}">
                <a16:creationId xmlns="" xmlns:a16="http://schemas.microsoft.com/office/drawing/2014/main" id="{731F5F86-896E-49A9-927B-8A6B168BFB61}"/>
              </a:ext>
            </a:extLst>
          </p:cNvPr>
          <p:cNvCxnSpPr>
            <a:cxnSpLocks/>
            <a:stCxn id="10" idx="1"/>
            <a:endCxn id="8" idx="3"/>
          </p:cNvCxnSpPr>
          <p:nvPr/>
        </p:nvCxnSpPr>
        <p:spPr bwMode="gray">
          <a:xfrm flipH="1">
            <a:off x="4068208" y="4626711"/>
            <a:ext cx="1114482"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6" name="Straight Connector 35">
            <a:extLst>
              <a:ext uri="{FF2B5EF4-FFF2-40B4-BE49-F238E27FC236}">
                <a16:creationId xmlns="" xmlns:a16="http://schemas.microsoft.com/office/drawing/2014/main" id="{F0016FB3-B576-43F9-B475-8BB766AB4E57}"/>
              </a:ext>
            </a:extLst>
          </p:cNvPr>
          <p:cNvCxnSpPr>
            <a:cxnSpLocks/>
            <a:stCxn id="12" idx="1"/>
            <a:endCxn id="10" idx="3"/>
          </p:cNvCxnSpPr>
          <p:nvPr/>
        </p:nvCxnSpPr>
        <p:spPr bwMode="gray">
          <a:xfrm flipH="1">
            <a:off x="5649358" y="4626711"/>
            <a:ext cx="1114482"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 xmlns:a16="http://schemas.microsoft.com/office/drawing/2014/main" id="{DF8003D6-181D-4A5F-88B0-1327687B0D05}"/>
              </a:ext>
            </a:extLst>
          </p:cNvPr>
          <p:cNvCxnSpPr>
            <a:cxnSpLocks/>
            <a:stCxn id="14" idx="1"/>
            <a:endCxn id="12" idx="3"/>
          </p:cNvCxnSpPr>
          <p:nvPr/>
        </p:nvCxnSpPr>
        <p:spPr bwMode="gray">
          <a:xfrm flipH="1">
            <a:off x="7230508" y="4626711"/>
            <a:ext cx="901248"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42" name="TextBox 271">
            <a:extLst>
              <a:ext uri="{FF2B5EF4-FFF2-40B4-BE49-F238E27FC236}">
                <a16:creationId xmlns="" xmlns:a16="http://schemas.microsoft.com/office/drawing/2014/main" id="{BCCF923B-512B-4889-90D5-BED28B586798}"/>
              </a:ext>
            </a:extLst>
          </p:cNvPr>
          <p:cNvSpPr txBox="1"/>
          <p:nvPr/>
        </p:nvSpPr>
        <p:spPr bwMode="gray">
          <a:xfrm>
            <a:off x="3642353" y="4203140"/>
            <a:ext cx="385042" cy="307777"/>
          </a:xfrm>
          <a:prstGeom prst="rect">
            <a:avLst/>
          </a:prstGeom>
          <a:noFill/>
        </p:spPr>
        <p:txBody>
          <a:bodyPr wrap="square" rtlCol="0">
            <a:noAutofit/>
          </a:bodyPr>
          <a:lstStyle/>
          <a:p>
            <a:pPr fontAlgn="ctr">
              <a:buFont typeface="Wingdings" pitchFamily="2" charset="2"/>
              <a:buNone/>
              <a:defRPr/>
            </a:pPr>
            <a:r>
              <a:rPr lang="en-US" sz="1400" dirty="0">
                <a:solidFill>
                  <a:srgbClr val="000000"/>
                </a:solidFill>
                <a:latin typeface="Huawei Sans" panose="020C0503030203020204" pitchFamily="34" charset="0"/>
                <a:sym typeface="Huawei Sans" panose="020C0503030203020204" pitchFamily="34" charset="0"/>
              </a:rPr>
              <a:t>PE</a:t>
            </a:r>
          </a:p>
        </p:txBody>
      </p:sp>
      <p:sp>
        <p:nvSpPr>
          <p:cNvPr id="43" name="TextBox 271">
            <a:extLst>
              <a:ext uri="{FF2B5EF4-FFF2-40B4-BE49-F238E27FC236}">
                <a16:creationId xmlns="" xmlns:a16="http://schemas.microsoft.com/office/drawing/2014/main" id="{E8FAFBEB-13FC-494B-A412-8041D34C8126}"/>
              </a:ext>
            </a:extLst>
          </p:cNvPr>
          <p:cNvSpPr txBox="1"/>
          <p:nvPr/>
        </p:nvSpPr>
        <p:spPr bwMode="gray">
          <a:xfrm>
            <a:off x="8166612" y="4192811"/>
            <a:ext cx="385042" cy="307777"/>
          </a:xfrm>
          <a:prstGeom prst="rect">
            <a:avLst/>
          </a:prstGeom>
          <a:noFill/>
        </p:spPr>
        <p:txBody>
          <a:bodyPr wrap="square" rtlCol="0">
            <a:noAutofit/>
          </a:bodyPr>
          <a:lstStyle/>
          <a:p>
            <a:pPr fontAlgn="ctr">
              <a:buFont typeface="Wingdings" pitchFamily="2" charset="2"/>
              <a:buNone/>
              <a:defRPr/>
            </a:pPr>
            <a:r>
              <a:rPr lang="en-US" sz="1400" dirty="0">
                <a:solidFill>
                  <a:srgbClr val="000000"/>
                </a:solidFill>
                <a:latin typeface="Huawei Sans" panose="020C0503030203020204" pitchFamily="34" charset="0"/>
                <a:sym typeface="Huawei Sans" panose="020C0503030203020204" pitchFamily="34" charset="0"/>
              </a:rPr>
              <a:t>PE</a:t>
            </a:r>
          </a:p>
        </p:txBody>
      </p:sp>
      <p:sp>
        <p:nvSpPr>
          <p:cNvPr id="44" name="TextBox 271">
            <a:extLst>
              <a:ext uri="{FF2B5EF4-FFF2-40B4-BE49-F238E27FC236}">
                <a16:creationId xmlns="" xmlns:a16="http://schemas.microsoft.com/office/drawing/2014/main" id="{84E2972C-8276-4397-A5CB-639B62668A90}"/>
              </a:ext>
            </a:extLst>
          </p:cNvPr>
          <p:cNvSpPr txBox="1"/>
          <p:nvPr/>
        </p:nvSpPr>
        <p:spPr bwMode="gray">
          <a:xfrm>
            <a:off x="5279607" y="4211374"/>
            <a:ext cx="272832"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sym typeface="Huawei Sans" panose="020C0503030203020204" pitchFamily="34" charset="0"/>
              </a:rPr>
              <a:t>P</a:t>
            </a:r>
          </a:p>
        </p:txBody>
      </p:sp>
      <p:sp>
        <p:nvSpPr>
          <p:cNvPr id="45" name="TextBox 271">
            <a:extLst>
              <a:ext uri="{FF2B5EF4-FFF2-40B4-BE49-F238E27FC236}">
                <a16:creationId xmlns="" xmlns:a16="http://schemas.microsoft.com/office/drawing/2014/main" id="{F814D26C-C5B6-41F5-BA75-56251C1063DD}"/>
              </a:ext>
            </a:extLst>
          </p:cNvPr>
          <p:cNvSpPr txBox="1"/>
          <p:nvPr/>
        </p:nvSpPr>
        <p:spPr bwMode="gray">
          <a:xfrm>
            <a:off x="6860757" y="4222378"/>
            <a:ext cx="272832"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sym typeface="Huawei Sans" panose="020C0503030203020204" pitchFamily="34" charset="0"/>
              </a:rPr>
              <a:t>P</a:t>
            </a:r>
          </a:p>
        </p:txBody>
      </p:sp>
      <p:sp>
        <p:nvSpPr>
          <p:cNvPr id="46" name="TextBox 271">
            <a:extLst>
              <a:ext uri="{FF2B5EF4-FFF2-40B4-BE49-F238E27FC236}">
                <a16:creationId xmlns="" xmlns:a16="http://schemas.microsoft.com/office/drawing/2014/main" id="{D20B5CEC-40A7-4D1C-84D4-6ED3B280DA82}"/>
              </a:ext>
            </a:extLst>
          </p:cNvPr>
          <p:cNvSpPr txBox="1"/>
          <p:nvPr/>
        </p:nvSpPr>
        <p:spPr bwMode="gray">
          <a:xfrm>
            <a:off x="4346956" y="5313123"/>
            <a:ext cx="651140" cy="307777"/>
          </a:xfrm>
          <a:prstGeom prst="rect">
            <a:avLst/>
          </a:prstGeom>
          <a:noFill/>
        </p:spPr>
        <p:txBody>
          <a:bodyPr wrap="square" rtlCol="0">
            <a:noAutofit/>
          </a:bodyPr>
          <a:lstStyle/>
          <a:p>
            <a:pPr fontAlgn="ctr">
              <a:buFont typeface="Wingdings" pitchFamily="2" charset="2"/>
              <a:buNone/>
              <a:defRPr/>
            </a:pPr>
            <a:r>
              <a:rPr lang="en-US" sz="1400" dirty="0">
                <a:solidFill>
                  <a:srgbClr val="000000"/>
                </a:solidFill>
                <a:latin typeface="Huawei Sans" panose="020C0503030203020204" pitchFamily="34" charset="0"/>
                <a:sym typeface="Huawei Sans" panose="020C0503030203020204" pitchFamily="34" charset="0"/>
              </a:rPr>
              <a:t>MSTP</a:t>
            </a:r>
          </a:p>
        </p:txBody>
      </p:sp>
      <p:sp>
        <p:nvSpPr>
          <p:cNvPr id="47" name="TextBox 271">
            <a:extLst>
              <a:ext uri="{FF2B5EF4-FFF2-40B4-BE49-F238E27FC236}">
                <a16:creationId xmlns="" xmlns:a16="http://schemas.microsoft.com/office/drawing/2014/main" id="{8D70F0C2-BFB8-4161-A84C-767AF111E381}"/>
              </a:ext>
            </a:extLst>
          </p:cNvPr>
          <p:cNvSpPr txBox="1"/>
          <p:nvPr/>
        </p:nvSpPr>
        <p:spPr bwMode="gray">
          <a:xfrm>
            <a:off x="5769790" y="5322502"/>
            <a:ext cx="982961" cy="307777"/>
          </a:xfrm>
          <a:prstGeom prst="rect">
            <a:avLst/>
          </a:prstGeom>
          <a:noFill/>
        </p:spPr>
        <p:txBody>
          <a:bodyPr wrap="square" rtlCol="0">
            <a:noAutofit/>
          </a:bodyPr>
          <a:lstStyle/>
          <a:p>
            <a:pPr fontAlgn="ctr">
              <a:buFont typeface="Wingdings" pitchFamily="2" charset="2"/>
              <a:buNone/>
              <a:defRPr/>
            </a:pPr>
            <a:r>
              <a:rPr lang="en-US" sz="1400" dirty="0">
                <a:solidFill>
                  <a:srgbClr val="000000"/>
                </a:solidFill>
                <a:latin typeface="Huawei Sans" panose="020C0503030203020204" pitchFamily="34" charset="0"/>
                <a:sym typeface="Huawei Sans" panose="020C0503030203020204" pitchFamily="34" charset="0"/>
              </a:rPr>
              <a:t>Bare fiber</a:t>
            </a:r>
          </a:p>
        </p:txBody>
      </p:sp>
      <p:sp>
        <p:nvSpPr>
          <p:cNvPr id="48" name="TextBox 271">
            <a:extLst>
              <a:ext uri="{FF2B5EF4-FFF2-40B4-BE49-F238E27FC236}">
                <a16:creationId xmlns="" xmlns:a16="http://schemas.microsoft.com/office/drawing/2014/main" id="{8B15A3AB-B55C-4274-9116-B8445954CA8D}"/>
              </a:ext>
            </a:extLst>
          </p:cNvPr>
          <p:cNvSpPr txBox="1"/>
          <p:nvPr/>
        </p:nvSpPr>
        <p:spPr bwMode="gray">
          <a:xfrm>
            <a:off x="7430666" y="5325750"/>
            <a:ext cx="564578" cy="307777"/>
          </a:xfrm>
          <a:prstGeom prst="rect">
            <a:avLst/>
          </a:prstGeom>
          <a:noFill/>
        </p:spPr>
        <p:txBody>
          <a:bodyPr wrap="square" rtlCol="0">
            <a:noAutofit/>
          </a:bodyPr>
          <a:lstStyle/>
          <a:p>
            <a:pPr fontAlgn="ctr">
              <a:buFont typeface="Wingdings" pitchFamily="2" charset="2"/>
              <a:buNone/>
              <a:defRPr/>
            </a:pPr>
            <a:r>
              <a:rPr lang="en-US" sz="1400" dirty="0">
                <a:solidFill>
                  <a:srgbClr val="000000"/>
                </a:solidFill>
                <a:latin typeface="Huawei Sans" panose="020C0503030203020204" pitchFamily="34" charset="0"/>
                <a:sym typeface="Huawei Sans" panose="020C0503030203020204" pitchFamily="34" charset="0"/>
              </a:rPr>
              <a:t>OTN</a:t>
            </a:r>
          </a:p>
        </p:txBody>
      </p:sp>
      <p:sp>
        <p:nvSpPr>
          <p:cNvPr id="31" name="五边形 2">
            <a:extLst>
              <a:ext uri="{FF2B5EF4-FFF2-40B4-BE49-F238E27FC236}">
                <a16:creationId xmlns="" xmlns:a16="http://schemas.microsoft.com/office/drawing/2014/main" id="{E69BE1C3-935D-4CF3-87E6-072B193534DE}"/>
              </a:ext>
            </a:extLst>
          </p:cNvPr>
          <p:cNvSpPr/>
          <p:nvPr/>
        </p:nvSpPr>
        <p:spPr bwMode="gray">
          <a:xfrm>
            <a:off x="7737231" y="44020"/>
            <a:ext cx="1411735" cy="360000"/>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dirty="0">
                <a:solidFill>
                  <a:srgbClr val="FFFFFF"/>
                </a:solidFill>
                <a:latin typeface="Huawei Sans" panose="020C0503030203020204" pitchFamily="34" charset="0"/>
                <a:sym typeface="Huawei Sans" panose="020C0503030203020204" pitchFamily="34" charset="0"/>
              </a:rPr>
              <a:t>Physical Network Design</a:t>
            </a:r>
          </a:p>
        </p:txBody>
      </p:sp>
      <p:sp>
        <p:nvSpPr>
          <p:cNvPr id="32" name="燕尾形 3">
            <a:extLst>
              <a:ext uri="{FF2B5EF4-FFF2-40B4-BE49-F238E27FC236}">
                <a16:creationId xmlns="" xmlns:a16="http://schemas.microsoft.com/office/drawing/2014/main" id="{824BDE3E-06FA-48C0-BB18-C37FE75A90DC}"/>
              </a:ext>
            </a:extLst>
          </p:cNvPr>
          <p:cNvSpPr/>
          <p:nvPr/>
        </p:nvSpPr>
        <p:spPr bwMode="gray">
          <a:xfrm>
            <a:off x="10187805" y="44020"/>
            <a:ext cx="1561284" cy="360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solidFill>
                  <a:prstClr val="black"/>
                </a:solidFill>
                <a:latin typeface="Huawei Sans" panose="020C0503030203020204" pitchFamily="34" charset="0"/>
                <a:sym typeface="Huawei Sans" panose="020C0503030203020204" pitchFamily="34" charset="0"/>
              </a:rPr>
              <a:t>Route Design</a:t>
            </a:r>
          </a:p>
        </p:txBody>
      </p:sp>
      <p:sp>
        <p:nvSpPr>
          <p:cNvPr id="34" name="燕尾形 3">
            <a:extLst>
              <a:ext uri="{FF2B5EF4-FFF2-40B4-BE49-F238E27FC236}">
                <a16:creationId xmlns="" xmlns:a16="http://schemas.microsoft.com/office/drawing/2014/main" id="{C18D7869-06BE-427B-BC3D-BF3E73BE837B}"/>
              </a:ext>
            </a:extLst>
          </p:cNvPr>
          <p:cNvSpPr/>
          <p:nvPr/>
        </p:nvSpPr>
        <p:spPr bwMode="gray">
          <a:xfrm>
            <a:off x="9022988" y="44020"/>
            <a:ext cx="1290794" cy="360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solidFill>
                  <a:prstClr val="black"/>
                </a:solidFill>
                <a:latin typeface="Huawei Sans" panose="020C0503030203020204" pitchFamily="34" charset="0"/>
                <a:sym typeface="Huawei Sans" panose="020C0503030203020204" pitchFamily="34" charset="0"/>
              </a:rPr>
              <a:t>IP Address Planning</a:t>
            </a:r>
          </a:p>
        </p:txBody>
      </p:sp>
    </p:spTree>
    <p:extLst>
      <p:ext uri="{BB962C8B-B14F-4D97-AF65-F5344CB8AC3E}">
        <p14:creationId xmlns:p14="http://schemas.microsoft.com/office/powerpoint/2010/main" val="2819862851"/>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71E8F73F-E080-4D7E-B56B-8A0AC5B93F2D}"/>
              </a:ext>
            </a:extLst>
          </p:cNvPr>
          <p:cNvSpPr>
            <a:spLocks noGrp="1"/>
          </p:cNvSpPr>
          <p:nvPr>
            <p:ph type="title"/>
          </p:nvPr>
        </p:nvSpPr>
        <p:spPr bwMode="gray">
          <a:xfrm>
            <a:off x="455612" y="447468"/>
            <a:ext cx="11293475" cy="497095"/>
          </a:xfrm>
        </p:spPr>
        <p:txBody>
          <a:bodyPr wrap="square">
            <a:noAutofit/>
          </a:bodyPr>
          <a:lstStyle/>
          <a:p>
            <a:r>
              <a:rPr lang="en-US" dirty="0"/>
              <a:t>IPv4 Address Design Rules</a:t>
            </a:r>
          </a:p>
        </p:txBody>
      </p:sp>
      <p:sp>
        <p:nvSpPr>
          <p:cNvPr id="3" name="Text Placeholder 2">
            <a:extLst>
              <a:ext uri="{FF2B5EF4-FFF2-40B4-BE49-F238E27FC236}">
                <a16:creationId xmlns="" xmlns:a16="http://schemas.microsoft.com/office/drawing/2014/main" id="{1ACED2B5-D1E7-4A6F-A601-6ED41F8C4818}"/>
              </a:ext>
            </a:extLst>
          </p:cNvPr>
          <p:cNvSpPr>
            <a:spLocks noGrp="1"/>
          </p:cNvSpPr>
          <p:nvPr>
            <p:ph type="body" sz="quarter" idx="10"/>
          </p:nvPr>
        </p:nvSpPr>
        <p:spPr bwMode="gray">
          <a:xfrm>
            <a:off x="455612" y="1052514"/>
            <a:ext cx="11293476" cy="4875042"/>
          </a:xfrm>
        </p:spPr>
        <p:txBody>
          <a:bodyPr wrap="square">
            <a:noAutofit/>
          </a:bodyPr>
          <a:lstStyle/>
          <a:p>
            <a:r>
              <a:rPr lang="en-US" sz="1800" dirty="0"/>
              <a:t>For the convenience of service inheritance and network management, the backbone network retains interconnection IPv4 addresses. IPv4 address allocation must comply with the existing IPv4 address allocation specifications of the customer.</a:t>
            </a:r>
          </a:p>
        </p:txBody>
      </p:sp>
      <p:sp>
        <p:nvSpPr>
          <p:cNvPr id="5" name="圆角矩形 75">
            <a:extLst>
              <a:ext uri="{FF2B5EF4-FFF2-40B4-BE49-F238E27FC236}">
                <a16:creationId xmlns="" xmlns:a16="http://schemas.microsoft.com/office/drawing/2014/main" id="{1184A8B3-C82A-481E-A9A8-6162590C531F}"/>
              </a:ext>
            </a:extLst>
          </p:cNvPr>
          <p:cNvSpPr/>
          <p:nvPr/>
        </p:nvSpPr>
        <p:spPr bwMode="gray">
          <a:xfrm>
            <a:off x="561854" y="2304950"/>
            <a:ext cx="5416916" cy="396000"/>
          </a:xfrm>
          <a:prstGeom prst="roundRect">
            <a:avLst>
              <a:gd name="adj" fmla="val 10604"/>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sz="1600" dirty="0">
                <a:solidFill>
                  <a:srgbClr val="30B5C5"/>
                </a:solidFill>
                <a:latin typeface="Huawei Sans" panose="020C0503030203020204" pitchFamily="34" charset="0"/>
              </a:rPr>
              <a:t>IPv4 address design rules</a:t>
            </a:r>
          </a:p>
        </p:txBody>
      </p:sp>
      <p:sp>
        <p:nvSpPr>
          <p:cNvPr id="6" name="圆角矩形 75">
            <a:extLst>
              <a:ext uri="{FF2B5EF4-FFF2-40B4-BE49-F238E27FC236}">
                <a16:creationId xmlns="" xmlns:a16="http://schemas.microsoft.com/office/drawing/2014/main" id="{66390A0F-1B35-42BD-88AB-9483042F0A0B}"/>
              </a:ext>
            </a:extLst>
          </p:cNvPr>
          <p:cNvSpPr/>
          <p:nvPr/>
        </p:nvSpPr>
        <p:spPr bwMode="gray">
          <a:xfrm>
            <a:off x="561854" y="2744727"/>
            <a:ext cx="5416916" cy="3388747"/>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t">
            <a:noAutofit/>
          </a:bodyPr>
          <a:lstStyle/>
          <a:p>
            <a:pPr marL="301625" indent="-196850" algn="just" defTabSz="914034" fontAlgn="ctr">
              <a:spcBef>
                <a:spcPts val="792"/>
              </a:spcBef>
              <a:buSzPct val="50000"/>
              <a:buFont typeface="Wingdings" panose="05000000000000000000" pitchFamily="2" charset="2"/>
              <a:buChar char="l"/>
            </a:pPr>
            <a:r>
              <a:rPr lang="en-US" sz="1400" b="1" dirty="0">
                <a:solidFill>
                  <a:prstClr val="black"/>
                </a:solidFill>
                <a:latin typeface="Huawei Sans" panose="020C0503030203020204" pitchFamily="34" charset="0"/>
                <a:cs typeface="Huawei Sans" panose="020C0503030203020204" pitchFamily="34" charset="0"/>
              </a:rPr>
              <a:t>Uniqueness</a:t>
            </a:r>
          </a:p>
          <a:p>
            <a:pPr marL="561975" lvl="1" indent="-250825" defTabSz="914034" fontAlgn="ctr">
              <a:spcBef>
                <a:spcPts val="720"/>
              </a:spcBef>
              <a:buSzPct val="50000"/>
              <a:buFont typeface="Wingdings" panose="05000000000000000000" pitchFamily="2" charset="2"/>
              <a:buChar char="p"/>
            </a:pPr>
            <a:r>
              <a:rPr lang="en-US" sz="1200" dirty="0">
                <a:solidFill>
                  <a:prstClr val="black"/>
                </a:solidFill>
                <a:latin typeface="Huawei Sans" panose="020C0503030203020204" pitchFamily="34" charset="0"/>
              </a:rPr>
              <a:t>Hosts on the backbone network must use unique IP addresses. Try to allocate a different address to each host even if they support VPN address overlapping.</a:t>
            </a:r>
          </a:p>
          <a:p>
            <a:pPr marL="301625" indent="-196850" algn="just" defTabSz="914034" fontAlgn="ctr">
              <a:spcBef>
                <a:spcPts val="792"/>
              </a:spcBef>
              <a:buSzPct val="50000"/>
              <a:buFont typeface="Wingdings" panose="05000000000000000000" pitchFamily="2" charset="2"/>
              <a:buChar char="l"/>
            </a:pPr>
            <a:r>
              <a:rPr lang="en-US" sz="1400" b="1" dirty="0">
                <a:solidFill>
                  <a:prstClr val="black"/>
                </a:solidFill>
                <a:latin typeface="Huawei Sans" panose="020C0503030203020204" pitchFamily="34" charset="0"/>
                <a:cs typeface="Huawei Sans" panose="020C0503030203020204" pitchFamily="34" charset="0"/>
              </a:rPr>
              <a:t>Contiguity</a:t>
            </a:r>
          </a:p>
          <a:p>
            <a:pPr marL="561975" lvl="1" indent="-250825" defTabSz="914034" fontAlgn="ctr">
              <a:spcBef>
                <a:spcPts val="720"/>
              </a:spcBef>
              <a:buSzPct val="50000"/>
              <a:buFont typeface="Wingdings" panose="05000000000000000000" pitchFamily="2" charset="2"/>
              <a:buChar char="p"/>
            </a:pPr>
            <a:r>
              <a:rPr lang="en-US" sz="1200" dirty="0">
                <a:solidFill>
                  <a:prstClr val="black"/>
                </a:solidFill>
                <a:latin typeface="Huawei Sans" panose="020C0503030203020204" pitchFamily="34" charset="0"/>
              </a:rPr>
              <a:t>Routes with contiguous addresses can be easily summarized on a hierarchical network, reducing the routing table size and accelerating route calculation.</a:t>
            </a:r>
          </a:p>
          <a:p>
            <a:pPr marL="301625" indent="-196850" algn="just" defTabSz="914034" fontAlgn="ctr">
              <a:spcBef>
                <a:spcPts val="792"/>
              </a:spcBef>
              <a:buSzPct val="50000"/>
              <a:buFont typeface="Wingdings" panose="05000000000000000000" pitchFamily="2" charset="2"/>
              <a:buChar char="l"/>
            </a:pPr>
            <a:r>
              <a:rPr lang="en-US" sz="1400" b="1" dirty="0">
                <a:solidFill>
                  <a:prstClr val="black"/>
                </a:solidFill>
                <a:latin typeface="Huawei Sans" panose="020C0503030203020204" pitchFamily="34" charset="0"/>
                <a:cs typeface="Huawei Sans" panose="020C0503030203020204" pitchFamily="34" charset="0"/>
              </a:rPr>
              <a:t>Scalability</a:t>
            </a:r>
          </a:p>
          <a:p>
            <a:pPr marL="561975" lvl="1" indent="-250825" defTabSz="914034" fontAlgn="ctr">
              <a:spcBef>
                <a:spcPts val="720"/>
              </a:spcBef>
              <a:buSzPct val="50000"/>
              <a:buFont typeface="Wingdings" panose="05000000000000000000" pitchFamily="2" charset="2"/>
              <a:buChar char="p"/>
            </a:pPr>
            <a:r>
              <a:rPr lang="en-US" sz="1200" dirty="0">
                <a:solidFill>
                  <a:prstClr val="black"/>
                </a:solidFill>
                <a:latin typeface="Huawei Sans" panose="020C0503030203020204" pitchFamily="34" charset="0"/>
              </a:rPr>
              <a:t>Addresses need to be reserved at each layer to ensure contiguity of addresses when the network is expanded.</a:t>
            </a:r>
          </a:p>
          <a:p>
            <a:pPr marL="301625" indent="-196850" algn="just" defTabSz="914034" fontAlgn="ctr">
              <a:spcBef>
                <a:spcPts val="792"/>
              </a:spcBef>
              <a:buSzPct val="50000"/>
              <a:buFont typeface="Wingdings" panose="05000000000000000000" pitchFamily="2" charset="2"/>
              <a:buChar char="l"/>
            </a:pPr>
            <a:r>
              <a:rPr lang="en-US" sz="1400" b="1" dirty="0">
                <a:solidFill>
                  <a:prstClr val="black"/>
                </a:solidFill>
                <a:latin typeface="Huawei Sans" panose="020C0503030203020204" pitchFamily="34" charset="0"/>
                <a:cs typeface="Huawei Sans" panose="020C0503030203020204" pitchFamily="34" charset="0"/>
              </a:rPr>
              <a:t>Meaningfulness</a:t>
            </a:r>
          </a:p>
          <a:p>
            <a:pPr marL="561975" lvl="1" indent="-250825" defTabSz="914034" fontAlgn="ctr">
              <a:spcBef>
                <a:spcPts val="720"/>
              </a:spcBef>
              <a:buSzPct val="50000"/>
              <a:buFont typeface="Wingdings" panose="05000000000000000000" pitchFamily="2" charset="2"/>
              <a:buChar char="p"/>
            </a:pPr>
            <a:r>
              <a:rPr lang="en-US" sz="1200" dirty="0">
                <a:solidFill>
                  <a:prstClr val="black"/>
                </a:solidFill>
                <a:latin typeface="Huawei Sans" panose="020C0503030203020204" pitchFamily="34" charset="0"/>
              </a:rPr>
              <a:t>A well-planned IP address denotes the device to which the IP address belongs.</a:t>
            </a:r>
          </a:p>
        </p:txBody>
      </p:sp>
      <p:sp>
        <p:nvSpPr>
          <p:cNvPr id="7" name="圆角矩形 75">
            <a:extLst>
              <a:ext uri="{FF2B5EF4-FFF2-40B4-BE49-F238E27FC236}">
                <a16:creationId xmlns="" xmlns:a16="http://schemas.microsoft.com/office/drawing/2014/main" id="{636AA2D0-A8F7-4211-A768-C9135B3C6AEB}"/>
              </a:ext>
            </a:extLst>
          </p:cNvPr>
          <p:cNvSpPr/>
          <p:nvPr/>
        </p:nvSpPr>
        <p:spPr bwMode="gray">
          <a:xfrm>
            <a:off x="6213232" y="2304950"/>
            <a:ext cx="5416916" cy="396000"/>
          </a:xfrm>
          <a:prstGeom prst="roundRect">
            <a:avLst>
              <a:gd name="adj" fmla="val 10604"/>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sz="1600" dirty="0">
                <a:solidFill>
                  <a:srgbClr val="30B5C5"/>
                </a:solidFill>
                <a:latin typeface="Huawei Sans" panose="020C0503030203020204" pitchFamily="34" charset="0"/>
              </a:rPr>
              <a:t>IPv4 address allocation range on the bearer WAN</a:t>
            </a:r>
          </a:p>
        </p:txBody>
      </p:sp>
      <p:sp>
        <p:nvSpPr>
          <p:cNvPr id="8" name="圆角矩形 75">
            <a:extLst>
              <a:ext uri="{FF2B5EF4-FFF2-40B4-BE49-F238E27FC236}">
                <a16:creationId xmlns="" xmlns:a16="http://schemas.microsoft.com/office/drawing/2014/main" id="{CF6394A7-EF1A-44CD-A661-18DCFF459A6B}"/>
              </a:ext>
            </a:extLst>
          </p:cNvPr>
          <p:cNvSpPr/>
          <p:nvPr/>
        </p:nvSpPr>
        <p:spPr bwMode="gray">
          <a:xfrm>
            <a:off x="6213232" y="2744727"/>
            <a:ext cx="5416916" cy="3388747"/>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t">
            <a:noAutofit/>
          </a:bodyPr>
          <a:lstStyle/>
          <a:p>
            <a:pPr marL="197698" indent="-251899" defTabSz="914034" fontAlgn="ctr">
              <a:lnSpc>
                <a:spcPct val="140000"/>
              </a:lnSpc>
              <a:spcBef>
                <a:spcPts val="720"/>
              </a:spcBef>
              <a:buSzPct val="50000"/>
              <a:buFont typeface="Wingdings" panose="05000000000000000000" pitchFamily="2" charset="2"/>
              <a:buChar char="p"/>
            </a:pPr>
            <a:endParaRPr lang="en-US" altLang="zh-CN" sz="1200" dirty="0">
              <a:solidFill>
                <a:prstClr val="black"/>
              </a:solidFill>
              <a:latin typeface="Huawei Sans" panose="020C0503030203020204" pitchFamily="34" charset="0"/>
            </a:endParaRPr>
          </a:p>
        </p:txBody>
      </p:sp>
      <p:pic>
        <p:nvPicPr>
          <p:cNvPr id="9" name="图片 48">
            <a:extLst>
              <a:ext uri="{FF2B5EF4-FFF2-40B4-BE49-F238E27FC236}">
                <a16:creationId xmlns="" xmlns:a16="http://schemas.microsoft.com/office/drawing/2014/main" id="{F3C632AC-04E5-4FCC-8C1C-35503BC03FC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7414413" y="4284640"/>
            <a:ext cx="378863" cy="310667"/>
          </a:xfrm>
          <a:prstGeom prst="rect">
            <a:avLst/>
          </a:prstGeom>
        </p:spPr>
      </p:pic>
      <p:pic>
        <p:nvPicPr>
          <p:cNvPr id="10" name="图片 48">
            <a:extLst>
              <a:ext uri="{FF2B5EF4-FFF2-40B4-BE49-F238E27FC236}">
                <a16:creationId xmlns="" xmlns:a16="http://schemas.microsoft.com/office/drawing/2014/main" id="{3A0BE36B-6823-4B4B-A423-BE467793BF8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7414413" y="5296901"/>
            <a:ext cx="378863" cy="310667"/>
          </a:xfrm>
          <a:prstGeom prst="rect">
            <a:avLst/>
          </a:prstGeom>
        </p:spPr>
      </p:pic>
      <p:pic>
        <p:nvPicPr>
          <p:cNvPr id="11" name="图片 48">
            <a:extLst>
              <a:ext uri="{FF2B5EF4-FFF2-40B4-BE49-F238E27FC236}">
                <a16:creationId xmlns="" xmlns:a16="http://schemas.microsoft.com/office/drawing/2014/main" id="{D2B28083-74A4-459F-A3E9-BBEA6CC16E6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8712325" y="4286320"/>
            <a:ext cx="378863" cy="310667"/>
          </a:xfrm>
          <a:prstGeom prst="rect">
            <a:avLst/>
          </a:prstGeom>
        </p:spPr>
      </p:pic>
      <p:pic>
        <p:nvPicPr>
          <p:cNvPr id="12" name="图片 48">
            <a:extLst>
              <a:ext uri="{FF2B5EF4-FFF2-40B4-BE49-F238E27FC236}">
                <a16:creationId xmlns="" xmlns:a16="http://schemas.microsoft.com/office/drawing/2014/main" id="{7EA4D729-7A62-47EB-8852-9B478F41B64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8712325" y="5298581"/>
            <a:ext cx="378863" cy="310667"/>
          </a:xfrm>
          <a:prstGeom prst="rect">
            <a:avLst/>
          </a:prstGeom>
        </p:spPr>
      </p:pic>
      <p:pic>
        <p:nvPicPr>
          <p:cNvPr id="13" name="图片 48">
            <a:extLst>
              <a:ext uri="{FF2B5EF4-FFF2-40B4-BE49-F238E27FC236}">
                <a16:creationId xmlns="" xmlns:a16="http://schemas.microsoft.com/office/drawing/2014/main" id="{9DBC7BEC-E161-4115-946D-64C483A966F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10013094" y="4288000"/>
            <a:ext cx="378863" cy="310667"/>
          </a:xfrm>
          <a:prstGeom prst="rect">
            <a:avLst/>
          </a:prstGeom>
        </p:spPr>
      </p:pic>
      <p:pic>
        <p:nvPicPr>
          <p:cNvPr id="14" name="图片 48">
            <a:extLst>
              <a:ext uri="{FF2B5EF4-FFF2-40B4-BE49-F238E27FC236}">
                <a16:creationId xmlns="" xmlns:a16="http://schemas.microsoft.com/office/drawing/2014/main" id="{FAF43A86-1916-43EC-9951-11B88652DA2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10013094" y="5300261"/>
            <a:ext cx="378863" cy="310667"/>
          </a:xfrm>
          <a:prstGeom prst="rect">
            <a:avLst/>
          </a:prstGeom>
        </p:spPr>
      </p:pic>
      <p:pic>
        <p:nvPicPr>
          <p:cNvPr id="15" name="图片 24">
            <a:extLst>
              <a:ext uri="{FF2B5EF4-FFF2-40B4-BE49-F238E27FC236}">
                <a16:creationId xmlns="" xmlns:a16="http://schemas.microsoft.com/office/drawing/2014/main" id="{9D2D2485-9108-4433-8E96-69E4EA832C50}"/>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8169931" y="3162509"/>
            <a:ext cx="1502493" cy="277100"/>
          </a:xfrm>
          <a:prstGeom prst="rect">
            <a:avLst/>
          </a:prstGeom>
        </p:spPr>
      </p:pic>
      <p:sp>
        <p:nvSpPr>
          <p:cNvPr id="16" name="圆角矩形 75">
            <a:extLst>
              <a:ext uri="{FF2B5EF4-FFF2-40B4-BE49-F238E27FC236}">
                <a16:creationId xmlns="" xmlns:a16="http://schemas.microsoft.com/office/drawing/2014/main" id="{3943E2F4-3BD0-484E-8946-9AED815E9A22}"/>
              </a:ext>
            </a:extLst>
          </p:cNvPr>
          <p:cNvSpPr/>
          <p:nvPr/>
        </p:nvSpPr>
        <p:spPr bwMode="gray">
          <a:xfrm>
            <a:off x="8096218" y="3143783"/>
            <a:ext cx="1607884" cy="306452"/>
          </a:xfrm>
          <a:prstGeom prst="roundRect">
            <a:avLst>
              <a:gd name="adj" fmla="val 2420"/>
            </a:avLst>
          </a:prstGeom>
          <a:noFill/>
          <a:ln w="19050" cap="flat" cmpd="sng" algn="ctr">
            <a:solidFill>
              <a:srgbClr val="30B5C5"/>
            </a:solidFill>
            <a:prstDash val="dash"/>
            <a:miter lim="800000"/>
          </a:ln>
          <a:effectLst/>
        </p:spPr>
        <p:txBody>
          <a:bodyPr wrap="square" lIns="108000" tIns="108000" rIns="108000" bIns="108000" rtlCol="0" anchor="ctr" anchorCtr="0">
            <a:noAutofit/>
          </a:bodyPr>
          <a:lstStyle/>
          <a:p>
            <a:pPr algn="just" defTabSz="914400" fontAlgn="ctr">
              <a:lnSpc>
                <a:spcPts val="1800"/>
              </a:lnSpc>
              <a:spcAft>
                <a:spcPts val="300"/>
              </a:spcAft>
              <a:defRPr/>
            </a:pPr>
            <a:endParaRPr lang="en-US" altLang="zh-CN" sz="1400" kern="0" dirty="0">
              <a:solidFill>
                <a:prstClr val="black"/>
              </a:solidFill>
              <a:latin typeface="Huawei Sans" panose="020C0503030203020204" pitchFamily="34" charset="0"/>
              <a:cs typeface="Arial" panose="020B0604020202020204" pitchFamily="34" charset="0"/>
              <a:sym typeface="Huawei Sans" panose="020C0503030203020204" pitchFamily="34" charset="0"/>
            </a:endParaRPr>
          </a:p>
        </p:txBody>
      </p:sp>
      <p:sp>
        <p:nvSpPr>
          <p:cNvPr id="17" name="圆角矩形 75">
            <a:extLst>
              <a:ext uri="{FF2B5EF4-FFF2-40B4-BE49-F238E27FC236}">
                <a16:creationId xmlns="" xmlns:a16="http://schemas.microsoft.com/office/drawing/2014/main" id="{3E5C3283-A621-4BD6-B512-6500C99972F0}"/>
              </a:ext>
            </a:extLst>
          </p:cNvPr>
          <p:cNvSpPr/>
          <p:nvPr/>
        </p:nvSpPr>
        <p:spPr bwMode="gray">
          <a:xfrm>
            <a:off x="7193280" y="4109526"/>
            <a:ext cx="3413760" cy="1750582"/>
          </a:xfrm>
          <a:prstGeom prst="roundRect">
            <a:avLst>
              <a:gd name="adj" fmla="val 2420"/>
            </a:avLst>
          </a:prstGeom>
          <a:noFill/>
          <a:ln w="19050" cap="flat" cmpd="sng" algn="ctr">
            <a:solidFill>
              <a:srgbClr val="30B5C5"/>
            </a:solidFill>
            <a:prstDash val="dash"/>
            <a:miter lim="800000"/>
          </a:ln>
          <a:effectLst/>
        </p:spPr>
        <p:txBody>
          <a:bodyPr wrap="square" lIns="108000" tIns="108000" rIns="108000" bIns="108000" rtlCol="0" anchor="ctr" anchorCtr="0">
            <a:noAutofit/>
          </a:bodyPr>
          <a:lstStyle/>
          <a:p>
            <a:pPr algn="just" defTabSz="914400" fontAlgn="ctr">
              <a:lnSpc>
                <a:spcPts val="1800"/>
              </a:lnSpc>
              <a:spcAft>
                <a:spcPts val="300"/>
              </a:spcAft>
              <a:defRPr/>
            </a:pPr>
            <a:endParaRPr lang="en-US" altLang="zh-CN" sz="1400" kern="0" dirty="0">
              <a:solidFill>
                <a:prstClr val="black"/>
              </a:solidFill>
              <a:latin typeface="Huawei Sans" panose="020C0503030203020204" pitchFamily="34" charset="0"/>
              <a:cs typeface="Arial" panose="020B0604020202020204" pitchFamily="34" charset="0"/>
              <a:sym typeface="Huawei Sans" panose="020C0503030203020204" pitchFamily="34" charset="0"/>
            </a:endParaRPr>
          </a:p>
        </p:txBody>
      </p:sp>
      <p:cxnSp>
        <p:nvCxnSpPr>
          <p:cNvPr id="18" name="Straight Connector 17">
            <a:extLst>
              <a:ext uri="{FF2B5EF4-FFF2-40B4-BE49-F238E27FC236}">
                <a16:creationId xmlns="" xmlns:a16="http://schemas.microsoft.com/office/drawing/2014/main" id="{D944B18E-E8F3-414A-A02A-BF5773EC1542}"/>
              </a:ext>
            </a:extLst>
          </p:cNvPr>
          <p:cNvCxnSpPr>
            <a:cxnSpLocks/>
            <a:stCxn id="16" idx="2"/>
            <a:endCxn id="17" idx="0"/>
          </p:cNvCxnSpPr>
          <p:nvPr/>
        </p:nvCxnSpPr>
        <p:spPr bwMode="gray">
          <a:xfrm>
            <a:off x="8900160" y="3450235"/>
            <a:ext cx="0" cy="659291"/>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 xmlns:a16="http://schemas.microsoft.com/office/drawing/2014/main" id="{62B561CD-1525-465F-9AF4-401433483B3F}"/>
              </a:ext>
            </a:extLst>
          </p:cNvPr>
          <p:cNvCxnSpPr>
            <a:cxnSpLocks/>
            <a:stCxn id="10" idx="0"/>
            <a:endCxn id="9" idx="2"/>
          </p:cNvCxnSpPr>
          <p:nvPr/>
        </p:nvCxnSpPr>
        <p:spPr bwMode="gray">
          <a:xfrm flipV="1">
            <a:off x="7603845" y="4595307"/>
            <a:ext cx="0" cy="701594"/>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 xmlns:a16="http://schemas.microsoft.com/office/drawing/2014/main" id="{36D1B9CD-C58B-46EE-9998-A2EC7C7D1BE3}"/>
              </a:ext>
            </a:extLst>
          </p:cNvPr>
          <p:cNvCxnSpPr>
            <a:cxnSpLocks/>
            <a:stCxn id="11" idx="1"/>
            <a:endCxn id="9" idx="3"/>
          </p:cNvCxnSpPr>
          <p:nvPr/>
        </p:nvCxnSpPr>
        <p:spPr bwMode="gray">
          <a:xfrm flipH="1" flipV="1">
            <a:off x="7793276" y="4439974"/>
            <a:ext cx="919049" cy="168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 xmlns:a16="http://schemas.microsoft.com/office/drawing/2014/main" id="{D649F2DE-6B03-4AC7-A7F3-8EC526E30459}"/>
              </a:ext>
            </a:extLst>
          </p:cNvPr>
          <p:cNvCxnSpPr>
            <a:cxnSpLocks/>
            <a:stCxn id="13" idx="1"/>
            <a:endCxn id="11" idx="3"/>
          </p:cNvCxnSpPr>
          <p:nvPr/>
        </p:nvCxnSpPr>
        <p:spPr bwMode="gray">
          <a:xfrm flipH="1" flipV="1">
            <a:off x="9091188" y="4441654"/>
            <a:ext cx="921906" cy="168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 xmlns:a16="http://schemas.microsoft.com/office/drawing/2014/main" id="{99B54F25-FFA0-4247-86DC-3A67DDF50E83}"/>
              </a:ext>
            </a:extLst>
          </p:cNvPr>
          <p:cNvCxnSpPr>
            <a:cxnSpLocks/>
            <a:stCxn id="14" idx="1"/>
            <a:endCxn id="12" idx="3"/>
          </p:cNvCxnSpPr>
          <p:nvPr/>
        </p:nvCxnSpPr>
        <p:spPr bwMode="gray">
          <a:xfrm flipH="1" flipV="1">
            <a:off x="9091188" y="5453915"/>
            <a:ext cx="921906" cy="168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 xmlns:a16="http://schemas.microsoft.com/office/drawing/2014/main" id="{6739A8FB-0532-4A1D-9C7B-A3D87D553DF0}"/>
              </a:ext>
            </a:extLst>
          </p:cNvPr>
          <p:cNvCxnSpPr>
            <a:cxnSpLocks/>
            <a:stCxn id="12" idx="1"/>
            <a:endCxn id="10" idx="3"/>
          </p:cNvCxnSpPr>
          <p:nvPr/>
        </p:nvCxnSpPr>
        <p:spPr bwMode="gray">
          <a:xfrm flipH="1" flipV="1">
            <a:off x="7793276" y="5452235"/>
            <a:ext cx="919049" cy="168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6" name="Straight Connector 35">
            <a:extLst>
              <a:ext uri="{FF2B5EF4-FFF2-40B4-BE49-F238E27FC236}">
                <a16:creationId xmlns="" xmlns:a16="http://schemas.microsoft.com/office/drawing/2014/main" id="{C82D2F19-A45D-41E5-9AB7-AD4CB15E6C44}"/>
              </a:ext>
            </a:extLst>
          </p:cNvPr>
          <p:cNvCxnSpPr>
            <a:cxnSpLocks/>
            <a:stCxn id="12" idx="0"/>
            <a:endCxn id="11" idx="2"/>
          </p:cNvCxnSpPr>
          <p:nvPr/>
        </p:nvCxnSpPr>
        <p:spPr bwMode="gray">
          <a:xfrm flipV="1">
            <a:off x="8901757" y="4596987"/>
            <a:ext cx="0" cy="701594"/>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 xmlns:a16="http://schemas.microsoft.com/office/drawing/2014/main" id="{C05DEF56-94FA-4BA5-9DFC-929396A8ABF8}"/>
              </a:ext>
            </a:extLst>
          </p:cNvPr>
          <p:cNvCxnSpPr>
            <a:cxnSpLocks/>
            <a:stCxn id="14" idx="0"/>
            <a:endCxn id="13" idx="2"/>
          </p:cNvCxnSpPr>
          <p:nvPr/>
        </p:nvCxnSpPr>
        <p:spPr bwMode="gray">
          <a:xfrm flipV="1">
            <a:off x="10202526" y="4598667"/>
            <a:ext cx="0" cy="701594"/>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 xmlns:a16="http://schemas.microsoft.com/office/drawing/2014/main" id="{97F2BF15-AC36-4D48-8E13-31589F3A55FF}"/>
              </a:ext>
            </a:extLst>
          </p:cNvPr>
          <p:cNvCxnSpPr>
            <a:cxnSpLocks/>
            <a:stCxn id="48" idx="3"/>
            <a:endCxn id="9" idx="1"/>
          </p:cNvCxnSpPr>
          <p:nvPr/>
        </p:nvCxnSpPr>
        <p:spPr bwMode="gray">
          <a:xfrm>
            <a:off x="6936161" y="4439973"/>
            <a:ext cx="478252" cy="1"/>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pic>
        <p:nvPicPr>
          <p:cNvPr id="48" name="图片 48">
            <a:extLst>
              <a:ext uri="{FF2B5EF4-FFF2-40B4-BE49-F238E27FC236}">
                <a16:creationId xmlns="" xmlns:a16="http://schemas.microsoft.com/office/drawing/2014/main" id="{DE05B0F9-7E70-4C0B-B3B1-E04E7621D8C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6557298" y="4284639"/>
            <a:ext cx="378863" cy="310667"/>
          </a:xfrm>
          <a:prstGeom prst="rect">
            <a:avLst/>
          </a:prstGeom>
        </p:spPr>
      </p:pic>
      <p:pic>
        <p:nvPicPr>
          <p:cNvPr id="52" name="图片 48">
            <a:extLst>
              <a:ext uri="{FF2B5EF4-FFF2-40B4-BE49-F238E27FC236}">
                <a16:creationId xmlns="" xmlns:a16="http://schemas.microsoft.com/office/drawing/2014/main" id="{D41A9CB3-B1B5-4AB9-A690-0E4EF37EDEC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6557298" y="5298699"/>
            <a:ext cx="378863" cy="310667"/>
          </a:xfrm>
          <a:prstGeom prst="rect">
            <a:avLst/>
          </a:prstGeom>
        </p:spPr>
      </p:pic>
      <p:cxnSp>
        <p:nvCxnSpPr>
          <p:cNvPr id="53" name="Straight Connector 52">
            <a:extLst>
              <a:ext uri="{FF2B5EF4-FFF2-40B4-BE49-F238E27FC236}">
                <a16:creationId xmlns="" xmlns:a16="http://schemas.microsoft.com/office/drawing/2014/main" id="{D2E5D2FF-807C-4B57-AE2F-7D30DBE756F7}"/>
              </a:ext>
            </a:extLst>
          </p:cNvPr>
          <p:cNvCxnSpPr>
            <a:cxnSpLocks/>
            <a:stCxn id="52" idx="3"/>
            <a:endCxn id="10" idx="1"/>
          </p:cNvCxnSpPr>
          <p:nvPr/>
        </p:nvCxnSpPr>
        <p:spPr bwMode="gray">
          <a:xfrm flipV="1">
            <a:off x="6936161" y="5452235"/>
            <a:ext cx="478252" cy="1798"/>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pic>
        <p:nvPicPr>
          <p:cNvPr id="56" name="图片 48">
            <a:extLst>
              <a:ext uri="{FF2B5EF4-FFF2-40B4-BE49-F238E27FC236}">
                <a16:creationId xmlns="" xmlns:a16="http://schemas.microsoft.com/office/drawing/2014/main" id="{4C0AD339-725E-48D0-9FB3-0697ABE22BA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10863705" y="4288000"/>
            <a:ext cx="378863" cy="310667"/>
          </a:xfrm>
          <a:prstGeom prst="rect">
            <a:avLst/>
          </a:prstGeom>
        </p:spPr>
      </p:pic>
      <p:pic>
        <p:nvPicPr>
          <p:cNvPr id="57" name="图片 48">
            <a:extLst>
              <a:ext uri="{FF2B5EF4-FFF2-40B4-BE49-F238E27FC236}">
                <a16:creationId xmlns="" xmlns:a16="http://schemas.microsoft.com/office/drawing/2014/main" id="{F252F213-86E1-481A-B59A-85DEBC723D7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10863705" y="5302060"/>
            <a:ext cx="378863" cy="310667"/>
          </a:xfrm>
          <a:prstGeom prst="rect">
            <a:avLst/>
          </a:prstGeom>
        </p:spPr>
      </p:pic>
      <p:cxnSp>
        <p:nvCxnSpPr>
          <p:cNvPr id="58" name="Straight Connector 57">
            <a:extLst>
              <a:ext uri="{FF2B5EF4-FFF2-40B4-BE49-F238E27FC236}">
                <a16:creationId xmlns="" xmlns:a16="http://schemas.microsoft.com/office/drawing/2014/main" id="{41ECEC96-1C63-4AA0-843C-85976A6D5EA2}"/>
              </a:ext>
            </a:extLst>
          </p:cNvPr>
          <p:cNvCxnSpPr>
            <a:cxnSpLocks/>
            <a:stCxn id="14" idx="3"/>
            <a:endCxn id="57" idx="1"/>
          </p:cNvCxnSpPr>
          <p:nvPr/>
        </p:nvCxnSpPr>
        <p:spPr bwMode="gray">
          <a:xfrm>
            <a:off x="10391957" y="5455595"/>
            <a:ext cx="471748" cy="1799"/>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61" name="Straight Connector 60">
            <a:extLst>
              <a:ext uri="{FF2B5EF4-FFF2-40B4-BE49-F238E27FC236}">
                <a16:creationId xmlns="" xmlns:a16="http://schemas.microsoft.com/office/drawing/2014/main" id="{D1F0D868-FF4D-444D-9B5C-3B10510415C5}"/>
              </a:ext>
            </a:extLst>
          </p:cNvPr>
          <p:cNvCxnSpPr>
            <a:cxnSpLocks/>
            <a:stCxn id="13" idx="3"/>
            <a:endCxn id="56" idx="1"/>
          </p:cNvCxnSpPr>
          <p:nvPr/>
        </p:nvCxnSpPr>
        <p:spPr bwMode="gray">
          <a:xfrm>
            <a:off x="10391957" y="4443334"/>
            <a:ext cx="471748"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64" name="Oval 41">
            <a:extLst>
              <a:ext uri="{FF2B5EF4-FFF2-40B4-BE49-F238E27FC236}">
                <a16:creationId xmlns="" xmlns:a16="http://schemas.microsoft.com/office/drawing/2014/main" id="{CDB86D2E-27B2-4943-9BA8-9190B97C3A19}"/>
              </a:ext>
            </a:extLst>
          </p:cNvPr>
          <p:cNvSpPr>
            <a:spLocks noChangeAspect="1"/>
          </p:cNvSpPr>
          <p:nvPr/>
        </p:nvSpPr>
        <p:spPr bwMode="gray">
          <a:xfrm>
            <a:off x="8822126" y="3378704"/>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400" b="1" dirty="0">
              <a:solidFill>
                <a:prstClr val="black"/>
              </a:solidFill>
              <a:latin typeface="Huawei Sans" panose="020C0503030203020204" pitchFamily="34" charset="0"/>
            </a:endParaRPr>
          </a:p>
        </p:txBody>
      </p:sp>
      <p:sp>
        <p:nvSpPr>
          <p:cNvPr id="65" name="Oval 41">
            <a:extLst>
              <a:ext uri="{FF2B5EF4-FFF2-40B4-BE49-F238E27FC236}">
                <a16:creationId xmlns="" xmlns:a16="http://schemas.microsoft.com/office/drawing/2014/main" id="{E76E72C6-7FE8-42E5-A874-0C3A2586E50F}"/>
              </a:ext>
            </a:extLst>
          </p:cNvPr>
          <p:cNvSpPr>
            <a:spLocks noChangeAspect="1"/>
          </p:cNvSpPr>
          <p:nvPr/>
        </p:nvSpPr>
        <p:spPr bwMode="gray">
          <a:xfrm>
            <a:off x="7326065" y="4344487"/>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400" b="1" dirty="0">
              <a:solidFill>
                <a:prstClr val="black"/>
              </a:solidFill>
              <a:latin typeface="Huawei Sans" panose="020C0503030203020204" pitchFamily="34" charset="0"/>
            </a:endParaRPr>
          </a:p>
        </p:txBody>
      </p:sp>
      <p:sp>
        <p:nvSpPr>
          <p:cNvPr id="66" name="Oval 41">
            <a:extLst>
              <a:ext uri="{FF2B5EF4-FFF2-40B4-BE49-F238E27FC236}">
                <a16:creationId xmlns="" xmlns:a16="http://schemas.microsoft.com/office/drawing/2014/main" id="{EAD02643-CA38-4713-BEE5-C355E911DA43}"/>
              </a:ext>
            </a:extLst>
          </p:cNvPr>
          <p:cNvSpPr>
            <a:spLocks noChangeAspect="1"/>
          </p:cNvSpPr>
          <p:nvPr/>
        </p:nvSpPr>
        <p:spPr bwMode="gray">
          <a:xfrm>
            <a:off x="8822126" y="4504923"/>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400" b="1" dirty="0">
              <a:solidFill>
                <a:prstClr val="black"/>
              </a:solidFill>
              <a:latin typeface="Huawei Sans" panose="020C0503030203020204" pitchFamily="34" charset="0"/>
            </a:endParaRPr>
          </a:p>
        </p:txBody>
      </p:sp>
      <p:cxnSp>
        <p:nvCxnSpPr>
          <p:cNvPr id="67" name="Straight Connector 66">
            <a:extLst>
              <a:ext uri="{FF2B5EF4-FFF2-40B4-BE49-F238E27FC236}">
                <a16:creationId xmlns="" xmlns:a16="http://schemas.microsoft.com/office/drawing/2014/main" id="{09F70305-AD88-4EAE-9755-D4EE6854ABDE}"/>
              </a:ext>
            </a:extLst>
          </p:cNvPr>
          <p:cNvCxnSpPr>
            <a:cxnSpLocks/>
            <a:stCxn id="13" idx="0"/>
          </p:cNvCxnSpPr>
          <p:nvPr/>
        </p:nvCxnSpPr>
        <p:spPr bwMode="gray">
          <a:xfrm flipV="1">
            <a:off x="10202526" y="4159860"/>
            <a:ext cx="0" cy="12814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71" name="Straight Connector 70">
            <a:extLst>
              <a:ext uri="{FF2B5EF4-FFF2-40B4-BE49-F238E27FC236}">
                <a16:creationId xmlns="" xmlns:a16="http://schemas.microsoft.com/office/drawing/2014/main" id="{382825AB-9440-4658-98F3-C797845AD0EA}"/>
              </a:ext>
            </a:extLst>
          </p:cNvPr>
          <p:cNvCxnSpPr>
            <a:cxnSpLocks/>
          </p:cNvCxnSpPr>
          <p:nvPr/>
        </p:nvCxnSpPr>
        <p:spPr bwMode="gray">
          <a:xfrm flipH="1">
            <a:off x="10113625" y="4159860"/>
            <a:ext cx="177800"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74" name="Oval 41">
            <a:extLst>
              <a:ext uri="{FF2B5EF4-FFF2-40B4-BE49-F238E27FC236}">
                <a16:creationId xmlns="" xmlns:a16="http://schemas.microsoft.com/office/drawing/2014/main" id="{1D88DDC4-ADD4-41FB-A44A-E71F3F0A860E}"/>
              </a:ext>
            </a:extLst>
          </p:cNvPr>
          <p:cNvSpPr>
            <a:spLocks noChangeAspect="1"/>
          </p:cNvSpPr>
          <p:nvPr/>
        </p:nvSpPr>
        <p:spPr bwMode="gray">
          <a:xfrm>
            <a:off x="10122895" y="4223930"/>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400" b="1" dirty="0">
              <a:solidFill>
                <a:prstClr val="black"/>
              </a:solidFill>
              <a:latin typeface="Huawei Sans" panose="020C0503030203020204" pitchFamily="34" charset="0"/>
            </a:endParaRPr>
          </a:p>
        </p:txBody>
      </p:sp>
      <p:sp>
        <p:nvSpPr>
          <p:cNvPr id="75" name="Rectangular Callout 26">
            <a:extLst>
              <a:ext uri="{FF2B5EF4-FFF2-40B4-BE49-F238E27FC236}">
                <a16:creationId xmlns="" xmlns:a16="http://schemas.microsoft.com/office/drawing/2014/main" id="{35A519BD-6E26-46DA-B557-4CAC8BFAF877}"/>
              </a:ext>
            </a:extLst>
          </p:cNvPr>
          <p:cNvSpPr/>
          <p:nvPr/>
        </p:nvSpPr>
        <p:spPr bwMode="gray">
          <a:xfrm>
            <a:off x="9024845" y="3582556"/>
            <a:ext cx="921015" cy="415700"/>
          </a:xfrm>
          <a:prstGeom prst="wedgeRectCallout">
            <a:avLst>
              <a:gd name="adj1" fmla="val -45066"/>
              <a:gd name="adj2" fmla="val -69216"/>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prstClr val="white">
                    <a:lumMod val="50000"/>
                  </a:prstClr>
                </a:solidFill>
                <a:latin typeface="Huawei Sans" panose="020C0503030203020204" pitchFamily="34" charset="0"/>
                <a:cs typeface="+mn-ea"/>
                <a:sym typeface="Huawei Sans" panose="020C0503030203020204" pitchFamily="34" charset="0"/>
              </a:rPr>
              <a:t>Controller address</a:t>
            </a:r>
          </a:p>
        </p:txBody>
      </p:sp>
      <p:sp>
        <p:nvSpPr>
          <p:cNvPr id="76" name="Rectangular Callout 26">
            <a:extLst>
              <a:ext uri="{FF2B5EF4-FFF2-40B4-BE49-F238E27FC236}">
                <a16:creationId xmlns="" xmlns:a16="http://schemas.microsoft.com/office/drawing/2014/main" id="{A7EFFE22-91D4-4E9A-BA87-68DE2A7D9332}"/>
              </a:ext>
            </a:extLst>
          </p:cNvPr>
          <p:cNvSpPr/>
          <p:nvPr/>
        </p:nvSpPr>
        <p:spPr bwMode="gray">
          <a:xfrm>
            <a:off x="9158423" y="4626452"/>
            <a:ext cx="1308454" cy="735236"/>
          </a:xfrm>
          <a:prstGeom prst="wedgeRectCallout">
            <a:avLst>
              <a:gd name="adj1" fmla="val -63297"/>
              <a:gd name="adj2" fmla="val -41545"/>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prstClr val="white">
                    <a:lumMod val="50000"/>
                  </a:prstClr>
                </a:solidFill>
                <a:latin typeface="Huawei Sans" panose="020C0503030203020204" pitchFamily="34" charset="0"/>
                <a:cs typeface="+mn-ea"/>
                <a:sym typeface="Huawei Sans" panose="020C0503030203020204" pitchFamily="34" charset="0"/>
              </a:rPr>
              <a:t>Interconnection address of a backbone network device</a:t>
            </a:r>
          </a:p>
        </p:txBody>
      </p:sp>
      <p:sp>
        <p:nvSpPr>
          <p:cNvPr id="77" name="Rectangular Callout 26">
            <a:extLst>
              <a:ext uri="{FF2B5EF4-FFF2-40B4-BE49-F238E27FC236}">
                <a16:creationId xmlns="" xmlns:a16="http://schemas.microsoft.com/office/drawing/2014/main" id="{C692825E-7298-41DA-B5E1-DB51EAEDF63B}"/>
              </a:ext>
            </a:extLst>
          </p:cNvPr>
          <p:cNvSpPr/>
          <p:nvPr/>
        </p:nvSpPr>
        <p:spPr bwMode="gray">
          <a:xfrm>
            <a:off x="10130097" y="3320273"/>
            <a:ext cx="1280683" cy="716446"/>
          </a:xfrm>
          <a:prstGeom prst="wedgeRectCallout">
            <a:avLst>
              <a:gd name="adj1" fmla="val -35281"/>
              <a:gd name="adj2" fmla="val 75595"/>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prstClr val="white">
                    <a:lumMod val="50000"/>
                  </a:prstClr>
                </a:solidFill>
                <a:latin typeface="Huawei Sans" panose="020C0503030203020204" pitchFamily="34" charset="0"/>
                <a:cs typeface="+mn-ea"/>
                <a:sym typeface="Huawei Sans" panose="020C0503030203020204" pitchFamily="34" charset="0"/>
              </a:rPr>
              <a:t>Loopback address of a backbone network device</a:t>
            </a:r>
          </a:p>
        </p:txBody>
      </p:sp>
      <p:sp>
        <p:nvSpPr>
          <p:cNvPr id="78" name="Rectangular Callout 26">
            <a:extLst>
              <a:ext uri="{FF2B5EF4-FFF2-40B4-BE49-F238E27FC236}">
                <a16:creationId xmlns="" xmlns:a16="http://schemas.microsoft.com/office/drawing/2014/main" id="{B2E3850C-8BB0-44DD-9099-B4C8C29E1A84}"/>
              </a:ext>
            </a:extLst>
          </p:cNvPr>
          <p:cNvSpPr/>
          <p:nvPr/>
        </p:nvSpPr>
        <p:spPr bwMode="gray">
          <a:xfrm>
            <a:off x="6461828" y="3481335"/>
            <a:ext cx="1289622" cy="592981"/>
          </a:xfrm>
          <a:prstGeom prst="wedgeRectCallout">
            <a:avLst>
              <a:gd name="adj1" fmla="val 23043"/>
              <a:gd name="adj2" fmla="val 80673"/>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prstClr val="white">
                    <a:lumMod val="50000"/>
                  </a:prstClr>
                </a:solidFill>
                <a:latin typeface="Huawei Sans" panose="020C0503030203020204" pitchFamily="34" charset="0"/>
                <a:cs typeface="+mn-ea"/>
                <a:sym typeface="Huawei Sans" panose="020C0503030203020204" pitchFamily="34" charset="0"/>
              </a:rPr>
              <a:t>PE/CE interconnection address</a:t>
            </a:r>
          </a:p>
        </p:txBody>
      </p:sp>
      <p:sp>
        <p:nvSpPr>
          <p:cNvPr id="79" name="TextBox 271">
            <a:extLst>
              <a:ext uri="{FF2B5EF4-FFF2-40B4-BE49-F238E27FC236}">
                <a16:creationId xmlns="" xmlns:a16="http://schemas.microsoft.com/office/drawing/2014/main" id="{98529BA7-D81F-4E06-97F4-5DDB31EC8B51}"/>
              </a:ext>
            </a:extLst>
          </p:cNvPr>
          <p:cNvSpPr txBox="1"/>
          <p:nvPr/>
        </p:nvSpPr>
        <p:spPr bwMode="gray">
          <a:xfrm>
            <a:off x="7425165" y="4075118"/>
            <a:ext cx="357790"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sym typeface="Huawei Sans" panose="020C0503030203020204" pitchFamily="34" charset="0"/>
              </a:rPr>
              <a:t>PE</a:t>
            </a:r>
          </a:p>
        </p:txBody>
      </p:sp>
      <p:sp>
        <p:nvSpPr>
          <p:cNvPr id="80" name="TextBox 271">
            <a:extLst>
              <a:ext uri="{FF2B5EF4-FFF2-40B4-BE49-F238E27FC236}">
                <a16:creationId xmlns="" xmlns:a16="http://schemas.microsoft.com/office/drawing/2014/main" id="{A6E101B6-8908-440B-A7E1-09762C046CB6}"/>
              </a:ext>
            </a:extLst>
          </p:cNvPr>
          <p:cNvSpPr txBox="1"/>
          <p:nvPr/>
        </p:nvSpPr>
        <p:spPr bwMode="gray">
          <a:xfrm>
            <a:off x="7425165" y="5568035"/>
            <a:ext cx="357790"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sym typeface="Huawei Sans" panose="020C0503030203020204" pitchFamily="34" charset="0"/>
              </a:rPr>
              <a:t>PE</a:t>
            </a:r>
          </a:p>
        </p:txBody>
      </p:sp>
      <p:sp>
        <p:nvSpPr>
          <p:cNvPr id="81" name="TextBox 271">
            <a:extLst>
              <a:ext uri="{FF2B5EF4-FFF2-40B4-BE49-F238E27FC236}">
                <a16:creationId xmlns="" xmlns:a16="http://schemas.microsoft.com/office/drawing/2014/main" id="{31A66AF2-C1E8-406C-96F0-8DFA44D67639}"/>
              </a:ext>
            </a:extLst>
          </p:cNvPr>
          <p:cNvSpPr txBox="1"/>
          <p:nvPr/>
        </p:nvSpPr>
        <p:spPr bwMode="gray">
          <a:xfrm>
            <a:off x="10289861" y="4119416"/>
            <a:ext cx="357790"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sym typeface="Huawei Sans" panose="020C0503030203020204" pitchFamily="34" charset="0"/>
              </a:rPr>
              <a:t>PE</a:t>
            </a:r>
          </a:p>
        </p:txBody>
      </p:sp>
      <p:sp>
        <p:nvSpPr>
          <p:cNvPr id="82" name="TextBox 271">
            <a:extLst>
              <a:ext uri="{FF2B5EF4-FFF2-40B4-BE49-F238E27FC236}">
                <a16:creationId xmlns="" xmlns:a16="http://schemas.microsoft.com/office/drawing/2014/main" id="{C5093BDC-C063-47BC-AAC6-F214E0B1D331}"/>
              </a:ext>
            </a:extLst>
          </p:cNvPr>
          <p:cNvSpPr txBox="1"/>
          <p:nvPr/>
        </p:nvSpPr>
        <p:spPr bwMode="gray">
          <a:xfrm>
            <a:off x="10029325" y="5568035"/>
            <a:ext cx="357790"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sym typeface="Huawei Sans" panose="020C0503030203020204" pitchFamily="34" charset="0"/>
              </a:rPr>
              <a:t>PE</a:t>
            </a:r>
          </a:p>
        </p:txBody>
      </p:sp>
      <p:sp>
        <p:nvSpPr>
          <p:cNvPr id="83" name="TextBox 271">
            <a:extLst>
              <a:ext uri="{FF2B5EF4-FFF2-40B4-BE49-F238E27FC236}">
                <a16:creationId xmlns="" xmlns:a16="http://schemas.microsoft.com/office/drawing/2014/main" id="{ACD8FDFC-21DE-4047-852E-C142C530A53F}"/>
              </a:ext>
            </a:extLst>
          </p:cNvPr>
          <p:cNvSpPr txBox="1"/>
          <p:nvPr/>
        </p:nvSpPr>
        <p:spPr bwMode="gray">
          <a:xfrm>
            <a:off x="8775656" y="4067488"/>
            <a:ext cx="287594" cy="276999"/>
          </a:xfrm>
          <a:prstGeom prst="rect">
            <a:avLst/>
          </a:prstGeom>
          <a:noFill/>
        </p:spPr>
        <p:txBody>
          <a:bodyPr wrap="square" rtlCol="0">
            <a:noAutofit/>
          </a:bodyPr>
          <a:lstStyle/>
          <a:p>
            <a:pPr algn="ctr" fontAlgn="ctr">
              <a:buFont typeface="Wingdings" pitchFamily="2" charset="2"/>
              <a:buNone/>
              <a:defRPr/>
            </a:pPr>
            <a:r>
              <a:rPr lang="en-US" sz="1200" dirty="0">
                <a:solidFill>
                  <a:srgbClr val="000000"/>
                </a:solidFill>
                <a:latin typeface="Huawei Sans" panose="020C0503030203020204" pitchFamily="34" charset="0"/>
                <a:sym typeface="Huawei Sans" panose="020C0503030203020204" pitchFamily="34" charset="0"/>
              </a:rPr>
              <a:t>P</a:t>
            </a:r>
          </a:p>
        </p:txBody>
      </p:sp>
      <p:sp>
        <p:nvSpPr>
          <p:cNvPr id="84" name="TextBox 271">
            <a:extLst>
              <a:ext uri="{FF2B5EF4-FFF2-40B4-BE49-F238E27FC236}">
                <a16:creationId xmlns="" xmlns:a16="http://schemas.microsoft.com/office/drawing/2014/main" id="{F2A66E04-64CB-4F02-AC1A-19E967B4A717}"/>
              </a:ext>
            </a:extLst>
          </p:cNvPr>
          <p:cNvSpPr txBox="1"/>
          <p:nvPr/>
        </p:nvSpPr>
        <p:spPr bwMode="gray">
          <a:xfrm>
            <a:off x="8754227" y="5565891"/>
            <a:ext cx="287594" cy="276999"/>
          </a:xfrm>
          <a:prstGeom prst="rect">
            <a:avLst/>
          </a:prstGeom>
          <a:noFill/>
        </p:spPr>
        <p:txBody>
          <a:bodyPr wrap="square" rtlCol="0">
            <a:noAutofit/>
          </a:bodyPr>
          <a:lstStyle/>
          <a:p>
            <a:pPr algn="ctr" fontAlgn="ctr">
              <a:buFont typeface="Wingdings" pitchFamily="2" charset="2"/>
              <a:buNone/>
              <a:defRPr/>
            </a:pPr>
            <a:r>
              <a:rPr lang="en-US" sz="1200" dirty="0">
                <a:solidFill>
                  <a:srgbClr val="000000"/>
                </a:solidFill>
                <a:latin typeface="Huawei Sans" panose="020C0503030203020204" pitchFamily="34" charset="0"/>
                <a:sym typeface="Huawei Sans" panose="020C0503030203020204" pitchFamily="34" charset="0"/>
              </a:rPr>
              <a:t>P</a:t>
            </a:r>
          </a:p>
        </p:txBody>
      </p:sp>
      <p:sp>
        <p:nvSpPr>
          <p:cNvPr id="85" name="TextBox 271">
            <a:extLst>
              <a:ext uri="{FF2B5EF4-FFF2-40B4-BE49-F238E27FC236}">
                <a16:creationId xmlns="" xmlns:a16="http://schemas.microsoft.com/office/drawing/2014/main" id="{7B0959FC-A2D3-47F5-9FD3-274E0CE9CFF8}"/>
              </a:ext>
            </a:extLst>
          </p:cNvPr>
          <p:cNvSpPr txBox="1"/>
          <p:nvPr/>
        </p:nvSpPr>
        <p:spPr bwMode="gray">
          <a:xfrm>
            <a:off x="6557297" y="5573913"/>
            <a:ext cx="378863"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sym typeface="Huawei Sans" panose="020C0503030203020204" pitchFamily="34" charset="0"/>
              </a:rPr>
              <a:t>CE</a:t>
            </a:r>
          </a:p>
        </p:txBody>
      </p:sp>
      <p:sp>
        <p:nvSpPr>
          <p:cNvPr id="86" name="TextBox 271">
            <a:extLst>
              <a:ext uri="{FF2B5EF4-FFF2-40B4-BE49-F238E27FC236}">
                <a16:creationId xmlns="" xmlns:a16="http://schemas.microsoft.com/office/drawing/2014/main" id="{7953F9FB-F448-40EB-98DF-D22AD9103A9C}"/>
              </a:ext>
            </a:extLst>
          </p:cNvPr>
          <p:cNvSpPr txBox="1"/>
          <p:nvPr/>
        </p:nvSpPr>
        <p:spPr bwMode="gray">
          <a:xfrm>
            <a:off x="6557297" y="4065912"/>
            <a:ext cx="378863"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sym typeface="Huawei Sans" panose="020C0503030203020204" pitchFamily="34" charset="0"/>
              </a:rPr>
              <a:t>CE</a:t>
            </a:r>
          </a:p>
        </p:txBody>
      </p:sp>
      <p:sp>
        <p:nvSpPr>
          <p:cNvPr id="87" name="TextBox 271">
            <a:extLst>
              <a:ext uri="{FF2B5EF4-FFF2-40B4-BE49-F238E27FC236}">
                <a16:creationId xmlns="" xmlns:a16="http://schemas.microsoft.com/office/drawing/2014/main" id="{CD7ABA2E-AA27-4137-BF3D-104423A2C3A2}"/>
              </a:ext>
            </a:extLst>
          </p:cNvPr>
          <p:cNvSpPr txBox="1"/>
          <p:nvPr/>
        </p:nvSpPr>
        <p:spPr bwMode="gray">
          <a:xfrm>
            <a:off x="10859175" y="4080497"/>
            <a:ext cx="378863"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sym typeface="Huawei Sans" panose="020C0503030203020204" pitchFamily="34" charset="0"/>
              </a:rPr>
              <a:t>CE</a:t>
            </a:r>
          </a:p>
        </p:txBody>
      </p:sp>
      <p:sp>
        <p:nvSpPr>
          <p:cNvPr id="88" name="TextBox 271">
            <a:extLst>
              <a:ext uri="{FF2B5EF4-FFF2-40B4-BE49-F238E27FC236}">
                <a16:creationId xmlns="" xmlns:a16="http://schemas.microsoft.com/office/drawing/2014/main" id="{15398E4A-E013-4035-9CA3-93C2C2FB1E58}"/>
              </a:ext>
            </a:extLst>
          </p:cNvPr>
          <p:cNvSpPr txBox="1"/>
          <p:nvPr/>
        </p:nvSpPr>
        <p:spPr bwMode="gray">
          <a:xfrm>
            <a:off x="10859175" y="5573913"/>
            <a:ext cx="378863"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sym typeface="Huawei Sans" panose="020C0503030203020204" pitchFamily="34" charset="0"/>
              </a:rPr>
              <a:t>CE</a:t>
            </a:r>
          </a:p>
        </p:txBody>
      </p:sp>
      <p:sp>
        <p:nvSpPr>
          <p:cNvPr id="68" name="五边形 2">
            <a:extLst>
              <a:ext uri="{FF2B5EF4-FFF2-40B4-BE49-F238E27FC236}">
                <a16:creationId xmlns="" xmlns:a16="http://schemas.microsoft.com/office/drawing/2014/main" id="{E69BE1C3-935D-4CF3-87E6-072B193534DE}"/>
              </a:ext>
            </a:extLst>
          </p:cNvPr>
          <p:cNvSpPr/>
          <p:nvPr/>
        </p:nvSpPr>
        <p:spPr bwMode="gray">
          <a:xfrm>
            <a:off x="7737231" y="52814"/>
            <a:ext cx="1411735" cy="360000"/>
          </a:xfrm>
          <a:prstGeom prst="homePlate">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sym typeface="Huawei Sans" panose="020C0503030203020204" pitchFamily="34" charset="0"/>
              </a:rPr>
              <a:t>Physical Network Design</a:t>
            </a:r>
          </a:p>
        </p:txBody>
      </p:sp>
      <p:sp>
        <p:nvSpPr>
          <p:cNvPr id="69" name="燕尾形 3">
            <a:extLst>
              <a:ext uri="{FF2B5EF4-FFF2-40B4-BE49-F238E27FC236}">
                <a16:creationId xmlns="" xmlns:a16="http://schemas.microsoft.com/office/drawing/2014/main" id="{824BDE3E-06FA-48C0-BB18-C37FE75A90DC}"/>
              </a:ext>
            </a:extLst>
          </p:cNvPr>
          <p:cNvSpPr/>
          <p:nvPr/>
        </p:nvSpPr>
        <p:spPr bwMode="gray">
          <a:xfrm>
            <a:off x="10187805" y="52814"/>
            <a:ext cx="1561284" cy="360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solidFill>
                  <a:prstClr val="black"/>
                </a:solidFill>
                <a:latin typeface="Huawei Sans" panose="020C0503030203020204" pitchFamily="34" charset="0"/>
                <a:sym typeface="Huawei Sans" panose="020C0503030203020204" pitchFamily="34" charset="0"/>
              </a:rPr>
              <a:t>Route Design</a:t>
            </a:r>
          </a:p>
        </p:txBody>
      </p:sp>
      <p:sp>
        <p:nvSpPr>
          <p:cNvPr id="70" name="燕尾形 3">
            <a:extLst>
              <a:ext uri="{FF2B5EF4-FFF2-40B4-BE49-F238E27FC236}">
                <a16:creationId xmlns="" xmlns:a16="http://schemas.microsoft.com/office/drawing/2014/main" id="{C18D7869-06BE-427B-BC3D-BF3E73BE837B}"/>
              </a:ext>
            </a:extLst>
          </p:cNvPr>
          <p:cNvSpPr/>
          <p:nvPr/>
        </p:nvSpPr>
        <p:spPr bwMode="gray">
          <a:xfrm>
            <a:off x="9022988" y="52814"/>
            <a:ext cx="1290794" cy="360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dirty="0">
                <a:solidFill>
                  <a:schemeClr val="bg1"/>
                </a:solidFill>
                <a:latin typeface="Huawei Sans" panose="020C0503030203020204" pitchFamily="34" charset="0"/>
                <a:sym typeface="Huawei Sans" panose="020C0503030203020204" pitchFamily="34" charset="0"/>
              </a:rPr>
              <a:t>IP Address Planning</a:t>
            </a:r>
          </a:p>
        </p:txBody>
      </p:sp>
    </p:spTree>
    <p:extLst>
      <p:ext uri="{BB962C8B-B14F-4D97-AF65-F5344CB8AC3E}">
        <p14:creationId xmlns:p14="http://schemas.microsoft.com/office/powerpoint/2010/main" val="456265770"/>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71E8F73F-E080-4D7E-B56B-8A0AC5B93F2D}"/>
              </a:ext>
            </a:extLst>
          </p:cNvPr>
          <p:cNvSpPr>
            <a:spLocks noGrp="1"/>
          </p:cNvSpPr>
          <p:nvPr>
            <p:ph type="title"/>
          </p:nvPr>
        </p:nvSpPr>
        <p:spPr bwMode="gray">
          <a:xfrm>
            <a:off x="455612" y="447468"/>
            <a:ext cx="11293475" cy="497095"/>
          </a:xfrm>
        </p:spPr>
        <p:txBody>
          <a:bodyPr wrap="square">
            <a:noAutofit/>
          </a:bodyPr>
          <a:lstStyle/>
          <a:p>
            <a:r>
              <a:rPr lang="en-US" dirty="0"/>
              <a:t>Loopback Address Design Rules</a:t>
            </a:r>
          </a:p>
        </p:txBody>
      </p:sp>
      <p:sp>
        <p:nvSpPr>
          <p:cNvPr id="3" name="Text Placeholder 2">
            <a:extLst>
              <a:ext uri="{FF2B5EF4-FFF2-40B4-BE49-F238E27FC236}">
                <a16:creationId xmlns="" xmlns:a16="http://schemas.microsoft.com/office/drawing/2014/main" id="{1ACED2B5-D1E7-4A6F-A601-6ED41F8C4818}"/>
              </a:ext>
            </a:extLst>
          </p:cNvPr>
          <p:cNvSpPr>
            <a:spLocks noGrp="1"/>
          </p:cNvSpPr>
          <p:nvPr>
            <p:ph type="body" sz="quarter" idx="10"/>
          </p:nvPr>
        </p:nvSpPr>
        <p:spPr bwMode="gray">
          <a:xfrm>
            <a:off x="455612" y="1052514"/>
            <a:ext cx="11293476" cy="4875042"/>
          </a:xfrm>
        </p:spPr>
        <p:txBody>
          <a:bodyPr wrap="square">
            <a:noAutofit/>
          </a:bodyPr>
          <a:lstStyle/>
          <a:p>
            <a:r>
              <a:rPr lang="en-US" sz="1800" dirty="0"/>
              <a:t>The loopback address of each router plays an important role in the normal running of the entire network. Therefore, a unified, dedicated address space must be used for the allocation and management of loopback addresses on each router.</a:t>
            </a:r>
          </a:p>
          <a:p>
            <a:endParaRPr lang="en-US" altLang="zh-CN" dirty="0"/>
          </a:p>
        </p:txBody>
      </p:sp>
      <p:sp>
        <p:nvSpPr>
          <p:cNvPr id="54" name="圆角矩形 75">
            <a:extLst>
              <a:ext uri="{FF2B5EF4-FFF2-40B4-BE49-F238E27FC236}">
                <a16:creationId xmlns="" xmlns:a16="http://schemas.microsoft.com/office/drawing/2014/main" id="{BBF75E79-5E87-4B8E-81EB-8341A1FC88A2}"/>
              </a:ext>
            </a:extLst>
          </p:cNvPr>
          <p:cNvSpPr/>
          <p:nvPr/>
        </p:nvSpPr>
        <p:spPr bwMode="gray">
          <a:xfrm>
            <a:off x="522098" y="2454039"/>
            <a:ext cx="11174534" cy="396000"/>
          </a:xfrm>
          <a:prstGeom prst="roundRect">
            <a:avLst>
              <a:gd name="adj" fmla="val 10604"/>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sz="1600" dirty="0">
                <a:solidFill>
                  <a:srgbClr val="30B5C5"/>
                </a:solidFill>
                <a:latin typeface="Huawei Sans" panose="020C0503030203020204" pitchFamily="34" charset="0"/>
              </a:rPr>
              <a:t>Loopback address design rules and application scenarios</a:t>
            </a:r>
          </a:p>
        </p:txBody>
      </p:sp>
      <p:sp>
        <p:nvSpPr>
          <p:cNvPr id="55" name="圆角矩形 75">
            <a:extLst>
              <a:ext uri="{FF2B5EF4-FFF2-40B4-BE49-F238E27FC236}">
                <a16:creationId xmlns="" xmlns:a16="http://schemas.microsoft.com/office/drawing/2014/main" id="{BB282CD9-6987-4CC4-BCCE-BD66A9291A06}"/>
              </a:ext>
            </a:extLst>
          </p:cNvPr>
          <p:cNvSpPr/>
          <p:nvPr/>
        </p:nvSpPr>
        <p:spPr bwMode="gray">
          <a:xfrm>
            <a:off x="522098" y="2893816"/>
            <a:ext cx="11174534" cy="3188931"/>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t">
            <a:noAutofit/>
          </a:bodyPr>
          <a:lstStyle/>
          <a:p>
            <a:pPr algn="just" defTabSz="914034" fontAlgn="ctr">
              <a:lnSpc>
                <a:spcPct val="140000"/>
              </a:lnSpc>
              <a:spcBef>
                <a:spcPts val="792"/>
              </a:spcBef>
              <a:buSzPct val="50000"/>
            </a:pPr>
            <a:endParaRPr lang="en-US" altLang="zh-CN" sz="1400" b="1" dirty="0">
              <a:solidFill>
                <a:prstClr val="black"/>
              </a:solidFill>
              <a:latin typeface="Huawei Sans" panose="020C0503030203020204" pitchFamily="34" charset="0"/>
              <a:cs typeface="Huawei Sans" panose="020C0503030203020204" pitchFamily="34" charset="0"/>
            </a:endParaRPr>
          </a:p>
          <a:p>
            <a:pPr algn="just" defTabSz="914034" fontAlgn="ctr">
              <a:lnSpc>
                <a:spcPct val="140000"/>
              </a:lnSpc>
              <a:spcBef>
                <a:spcPts val="792"/>
              </a:spcBef>
              <a:buSzPct val="50000"/>
            </a:pPr>
            <a:endParaRPr lang="en-US" altLang="zh-CN" sz="1400" b="1" dirty="0">
              <a:solidFill>
                <a:prstClr val="black"/>
              </a:solidFill>
              <a:latin typeface="Huawei Sans" panose="020C0503030203020204" pitchFamily="34" charset="0"/>
              <a:cs typeface="Huawei Sans" panose="020C0503030203020204" pitchFamily="34" charset="0"/>
            </a:endParaRPr>
          </a:p>
          <a:p>
            <a:pPr algn="just" defTabSz="914034" fontAlgn="ctr">
              <a:lnSpc>
                <a:spcPct val="140000"/>
              </a:lnSpc>
              <a:spcBef>
                <a:spcPts val="792"/>
              </a:spcBef>
              <a:buSzPct val="50000"/>
            </a:pPr>
            <a:endParaRPr lang="en-US" altLang="zh-CN" sz="1400" b="1" dirty="0">
              <a:solidFill>
                <a:prstClr val="black"/>
              </a:solidFill>
              <a:latin typeface="Huawei Sans" panose="020C0503030203020204" pitchFamily="34" charset="0"/>
              <a:cs typeface="Huawei Sans" panose="020C0503030203020204" pitchFamily="34" charset="0"/>
            </a:endParaRPr>
          </a:p>
          <a:p>
            <a:pPr algn="just" defTabSz="914034" fontAlgn="ctr">
              <a:lnSpc>
                <a:spcPct val="140000"/>
              </a:lnSpc>
              <a:spcBef>
                <a:spcPts val="792"/>
              </a:spcBef>
              <a:buSzPct val="50000"/>
            </a:pPr>
            <a:endParaRPr lang="en-US" altLang="zh-CN" sz="1400" b="1" dirty="0">
              <a:solidFill>
                <a:prstClr val="black"/>
              </a:solidFill>
              <a:latin typeface="Huawei Sans" panose="020C0503030203020204" pitchFamily="34" charset="0"/>
              <a:cs typeface="Huawei Sans" panose="020C0503030203020204" pitchFamily="34" charset="0"/>
            </a:endParaRPr>
          </a:p>
          <a:p>
            <a:pPr algn="just" defTabSz="914034" fontAlgn="ctr">
              <a:lnSpc>
                <a:spcPct val="140000"/>
              </a:lnSpc>
              <a:spcBef>
                <a:spcPts val="792"/>
              </a:spcBef>
              <a:buSzPct val="50000"/>
            </a:pPr>
            <a:endParaRPr lang="en-US" altLang="zh-CN" sz="1400" b="1" dirty="0">
              <a:solidFill>
                <a:prstClr val="black"/>
              </a:solidFill>
              <a:latin typeface="Huawei Sans" panose="020C0503030203020204" pitchFamily="34" charset="0"/>
              <a:cs typeface="Huawei Sans" panose="020C0503030203020204" pitchFamily="34" charset="0"/>
            </a:endParaRPr>
          </a:p>
          <a:p>
            <a:pPr marL="381000" indent="-301625" defTabSz="914034" fontAlgn="ctr">
              <a:lnSpc>
                <a:spcPct val="140000"/>
              </a:lnSpc>
              <a:spcBef>
                <a:spcPts val="792"/>
              </a:spcBef>
              <a:buSzPct val="50000"/>
              <a:buFont typeface="Wingdings" panose="05000000000000000000" pitchFamily="2" charset="2"/>
              <a:buChar char="l"/>
            </a:pPr>
            <a:r>
              <a:rPr lang="en-US" sz="1400" b="1" dirty="0">
                <a:solidFill>
                  <a:prstClr val="black"/>
                </a:solidFill>
                <a:latin typeface="Huawei Sans" panose="020C0503030203020204" pitchFamily="34" charset="0"/>
                <a:cs typeface="Huawei Sans" panose="020C0503030203020204" pitchFamily="34" charset="0"/>
              </a:rPr>
              <a:t>Use 32-bit masks for loopback addresses.</a:t>
            </a:r>
          </a:p>
          <a:p>
            <a:pPr marL="654938" lvl="1" indent="-251899" defTabSz="914034" fontAlgn="ctr">
              <a:lnSpc>
                <a:spcPct val="140000"/>
              </a:lnSpc>
              <a:spcBef>
                <a:spcPts val="720"/>
              </a:spcBef>
              <a:buSzPct val="50000"/>
              <a:buFont typeface="Wingdings" panose="05000000000000000000" pitchFamily="2" charset="2"/>
              <a:buChar char="p"/>
            </a:pPr>
            <a:r>
              <a:rPr lang="en-US" sz="1200" dirty="0">
                <a:solidFill>
                  <a:prstClr val="black"/>
                </a:solidFill>
                <a:latin typeface="Huawei Sans" panose="020C0503030203020204" pitchFamily="34" charset="0"/>
              </a:rPr>
              <a:t>Allocate loopback addresses based on physical locations and reserve sufficient address space.</a:t>
            </a:r>
          </a:p>
          <a:p>
            <a:pPr marL="654938" lvl="1" indent="-251899" defTabSz="914034" fontAlgn="ctr">
              <a:lnSpc>
                <a:spcPct val="140000"/>
              </a:lnSpc>
              <a:spcBef>
                <a:spcPts val="720"/>
              </a:spcBef>
              <a:buSzPct val="50000"/>
              <a:buFont typeface="Wingdings" panose="05000000000000000000" pitchFamily="2" charset="2"/>
              <a:buChar char="p"/>
            </a:pPr>
            <a:r>
              <a:rPr lang="en-US" sz="1200" dirty="0">
                <a:solidFill>
                  <a:prstClr val="black"/>
                </a:solidFill>
                <a:latin typeface="Huawei Sans" panose="020C0503030203020204" pitchFamily="34" charset="0"/>
              </a:rPr>
              <a:t>Allocate loopback addresses for the same geographical location by plane. If there are two planes, allocate IP addresses to planes 1 and 2 in sequence.</a:t>
            </a:r>
          </a:p>
        </p:txBody>
      </p:sp>
      <p:pic>
        <p:nvPicPr>
          <p:cNvPr id="10" name="图片 48">
            <a:extLst>
              <a:ext uri="{FF2B5EF4-FFF2-40B4-BE49-F238E27FC236}">
                <a16:creationId xmlns="" xmlns:a16="http://schemas.microsoft.com/office/drawing/2014/main" id="{1FC7B2B2-A39C-482D-B7D8-5B58602107A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4341659" y="4189436"/>
            <a:ext cx="378863" cy="310667"/>
          </a:xfrm>
          <a:prstGeom prst="rect">
            <a:avLst/>
          </a:prstGeom>
        </p:spPr>
      </p:pic>
      <p:pic>
        <p:nvPicPr>
          <p:cNvPr id="12" name="图片 48">
            <a:extLst>
              <a:ext uri="{FF2B5EF4-FFF2-40B4-BE49-F238E27FC236}">
                <a16:creationId xmlns="" xmlns:a16="http://schemas.microsoft.com/office/drawing/2014/main" id="{AD521785-A7BA-4ACB-99EA-9C520797AB1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5847391" y="4191116"/>
            <a:ext cx="378863" cy="310667"/>
          </a:xfrm>
          <a:prstGeom prst="rect">
            <a:avLst/>
          </a:prstGeom>
        </p:spPr>
      </p:pic>
      <p:pic>
        <p:nvPicPr>
          <p:cNvPr id="14" name="图片 48">
            <a:extLst>
              <a:ext uri="{FF2B5EF4-FFF2-40B4-BE49-F238E27FC236}">
                <a16:creationId xmlns="" xmlns:a16="http://schemas.microsoft.com/office/drawing/2014/main" id="{BBD982A6-F181-4BA4-9F9A-82862D80773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7418326" y="4192796"/>
            <a:ext cx="378863" cy="310667"/>
          </a:xfrm>
          <a:prstGeom prst="rect">
            <a:avLst/>
          </a:prstGeom>
        </p:spPr>
      </p:pic>
      <p:pic>
        <p:nvPicPr>
          <p:cNvPr id="16" name="图片 24">
            <a:extLst>
              <a:ext uri="{FF2B5EF4-FFF2-40B4-BE49-F238E27FC236}">
                <a16:creationId xmlns="" xmlns:a16="http://schemas.microsoft.com/office/drawing/2014/main" id="{49E59FBB-A338-4EFB-93E7-E3763C8382BC}"/>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5304997" y="2994568"/>
            <a:ext cx="1502493" cy="277100"/>
          </a:xfrm>
          <a:prstGeom prst="rect">
            <a:avLst/>
          </a:prstGeom>
        </p:spPr>
      </p:pic>
      <p:sp>
        <p:nvSpPr>
          <p:cNvPr id="17" name="圆角矩形 75">
            <a:extLst>
              <a:ext uri="{FF2B5EF4-FFF2-40B4-BE49-F238E27FC236}">
                <a16:creationId xmlns="" xmlns:a16="http://schemas.microsoft.com/office/drawing/2014/main" id="{8B4B46A1-B2F9-42BB-9FB3-45214E627325}"/>
              </a:ext>
            </a:extLst>
          </p:cNvPr>
          <p:cNvSpPr/>
          <p:nvPr/>
        </p:nvSpPr>
        <p:spPr bwMode="gray">
          <a:xfrm>
            <a:off x="5231284" y="2975842"/>
            <a:ext cx="1607884" cy="306452"/>
          </a:xfrm>
          <a:prstGeom prst="roundRect">
            <a:avLst>
              <a:gd name="adj" fmla="val 2420"/>
            </a:avLst>
          </a:prstGeom>
          <a:noFill/>
          <a:ln w="19050" cap="flat" cmpd="sng" algn="ctr">
            <a:solidFill>
              <a:srgbClr val="30B5C5"/>
            </a:solidFill>
            <a:prstDash val="dash"/>
            <a:miter lim="800000"/>
          </a:ln>
          <a:effectLst/>
        </p:spPr>
        <p:txBody>
          <a:bodyPr wrap="square" lIns="108000" tIns="108000" rIns="108000" bIns="108000" rtlCol="0" anchor="ctr" anchorCtr="0">
            <a:noAutofit/>
          </a:bodyPr>
          <a:lstStyle/>
          <a:p>
            <a:pPr algn="just" defTabSz="914400" fontAlgn="ctr">
              <a:lnSpc>
                <a:spcPts val="1800"/>
              </a:lnSpc>
              <a:spcAft>
                <a:spcPts val="300"/>
              </a:spcAft>
              <a:defRPr/>
            </a:pPr>
            <a:endParaRPr lang="en-US" altLang="zh-CN" sz="1400" kern="0" dirty="0">
              <a:solidFill>
                <a:prstClr val="black"/>
              </a:solidFill>
              <a:latin typeface="Huawei Sans" panose="020C0503030203020204" pitchFamily="34" charset="0"/>
              <a:cs typeface="Arial" panose="020B0604020202020204" pitchFamily="34" charset="0"/>
              <a:sym typeface="Huawei Sans" panose="020C0503030203020204" pitchFamily="34" charset="0"/>
            </a:endParaRPr>
          </a:p>
        </p:txBody>
      </p:sp>
      <p:cxnSp>
        <p:nvCxnSpPr>
          <p:cNvPr id="19" name="Straight Connector 18">
            <a:extLst>
              <a:ext uri="{FF2B5EF4-FFF2-40B4-BE49-F238E27FC236}">
                <a16:creationId xmlns="" xmlns:a16="http://schemas.microsoft.com/office/drawing/2014/main" id="{5706EEE6-77ED-4D3F-AE0B-9F8F2BAC8E54}"/>
              </a:ext>
            </a:extLst>
          </p:cNvPr>
          <p:cNvCxnSpPr>
            <a:cxnSpLocks/>
            <a:endCxn id="10" idx="0"/>
          </p:cNvCxnSpPr>
          <p:nvPr/>
        </p:nvCxnSpPr>
        <p:spPr bwMode="gray">
          <a:xfrm flipH="1">
            <a:off x="4531091" y="4038465"/>
            <a:ext cx="1" cy="150971"/>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 xmlns:a16="http://schemas.microsoft.com/office/drawing/2014/main" id="{655031FC-A8CF-497A-817E-3F376FE3BD86}"/>
              </a:ext>
            </a:extLst>
          </p:cNvPr>
          <p:cNvCxnSpPr>
            <a:cxnSpLocks/>
            <a:stCxn id="12" idx="1"/>
            <a:endCxn id="10" idx="3"/>
          </p:cNvCxnSpPr>
          <p:nvPr/>
        </p:nvCxnSpPr>
        <p:spPr bwMode="gray">
          <a:xfrm flipH="1" flipV="1">
            <a:off x="4720522" y="4344770"/>
            <a:ext cx="1126869" cy="168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 xmlns:a16="http://schemas.microsoft.com/office/drawing/2014/main" id="{BA9E3632-C13D-4EF9-9092-95521556B834}"/>
              </a:ext>
            </a:extLst>
          </p:cNvPr>
          <p:cNvCxnSpPr>
            <a:cxnSpLocks/>
            <a:stCxn id="14" idx="1"/>
            <a:endCxn id="12" idx="3"/>
          </p:cNvCxnSpPr>
          <p:nvPr/>
        </p:nvCxnSpPr>
        <p:spPr bwMode="gray">
          <a:xfrm flipH="1" flipV="1">
            <a:off x="6226254" y="4346450"/>
            <a:ext cx="1192072" cy="168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 xmlns:a16="http://schemas.microsoft.com/office/drawing/2014/main" id="{193FC541-A6ED-4547-AC3C-E0F2622ED639}"/>
              </a:ext>
            </a:extLst>
          </p:cNvPr>
          <p:cNvCxnSpPr>
            <a:cxnSpLocks/>
            <a:stCxn id="28" idx="3"/>
            <a:endCxn id="10" idx="1"/>
          </p:cNvCxnSpPr>
          <p:nvPr/>
        </p:nvCxnSpPr>
        <p:spPr bwMode="gray">
          <a:xfrm>
            <a:off x="3052914" y="4344769"/>
            <a:ext cx="1288745" cy="1"/>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pic>
        <p:nvPicPr>
          <p:cNvPr id="28" name="图片 48">
            <a:extLst>
              <a:ext uri="{FF2B5EF4-FFF2-40B4-BE49-F238E27FC236}">
                <a16:creationId xmlns="" xmlns:a16="http://schemas.microsoft.com/office/drawing/2014/main" id="{7172AC1F-C776-40D4-AC6D-47FFE6A8041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2674051" y="4189435"/>
            <a:ext cx="378863" cy="310667"/>
          </a:xfrm>
          <a:prstGeom prst="rect">
            <a:avLst/>
          </a:prstGeom>
        </p:spPr>
      </p:pic>
      <p:pic>
        <p:nvPicPr>
          <p:cNvPr id="31" name="图片 48">
            <a:extLst>
              <a:ext uri="{FF2B5EF4-FFF2-40B4-BE49-F238E27FC236}">
                <a16:creationId xmlns="" xmlns:a16="http://schemas.microsoft.com/office/drawing/2014/main" id="{C2030A4A-091E-402E-8FBF-A324586B7FE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8809269" y="4192796"/>
            <a:ext cx="378863" cy="310667"/>
          </a:xfrm>
          <a:prstGeom prst="rect">
            <a:avLst/>
          </a:prstGeom>
        </p:spPr>
      </p:pic>
      <p:cxnSp>
        <p:nvCxnSpPr>
          <p:cNvPr id="34" name="Straight Connector 33">
            <a:extLst>
              <a:ext uri="{FF2B5EF4-FFF2-40B4-BE49-F238E27FC236}">
                <a16:creationId xmlns="" xmlns:a16="http://schemas.microsoft.com/office/drawing/2014/main" id="{072B4C0B-7F45-4314-92BB-31527B6990F0}"/>
              </a:ext>
            </a:extLst>
          </p:cNvPr>
          <p:cNvCxnSpPr>
            <a:cxnSpLocks/>
            <a:stCxn id="14" idx="3"/>
            <a:endCxn id="31" idx="1"/>
          </p:cNvCxnSpPr>
          <p:nvPr/>
        </p:nvCxnSpPr>
        <p:spPr bwMode="gray">
          <a:xfrm>
            <a:off x="7797189" y="4348130"/>
            <a:ext cx="1012080"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45" name="TextBox 271">
            <a:extLst>
              <a:ext uri="{FF2B5EF4-FFF2-40B4-BE49-F238E27FC236}">
                <a16:creationId xmlns="" xmlns:a16="http://schemas.microsoft.com/office/drawing/2014/main" id="{3A9BAC16-8278-4011-A2AE-7174661E5861}"/>
              </a:ext>
            </a:extLst>
          </p:cNvPr>
          <p:cNvSpPr txBox="1"/>
          <p:nvPr/>
        </p:nvSpPr>
        <p:spPr bwMode="gray">
          <a:xfrm>
            <a:off x="4352411" y="4520245"/>
            <a:ext cx="357790"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sym typeface="Huawei Sans" panose="020C0503030203020204" pitchFamily="34" charset="0"/>
              </a:rPr>
              <a:t>PE</a:t>
            </a:r>
          </a:p>
        </p:txBody>
      </p:sp>
      <p:sp>
        <p:nvSpPr>
          <p:cNvPr id="49" name="TextBox 271">
            <a:extLst>
              <a:ext uri="{FF2B5EF4-FFF2-40B4-BE49-F238E27FC236}">
                <a16:creationId xmlns="" xmlns:a16="http://schemas.microsoft.com/office/drawing/2014/main" id="{448BE909-CED2-49E0-A2D4-B6B187CDABEF}"/>
              </a:ext>
            </a:extLst>
          </p:cNvPr>
          <p:cNvSpPr txBox="1"/>
          <p:nvPr/>
        </p:nvSpPr>
        <p:spPr bwMode="gray">
          <a:xfrm>
            <a:off x="5910722" y="4512615"/>
            <a:ext cx="287594" cy="276999"/>
          </a:xfrm>
          <a:prstGeom prst="rect">
            <a:avLst/>
          </a:prstGeom>
          <a:noFill/>
        </p:spPr>
        <p:txBody>
          <a:bodyPr wrap="square" rtlCol="0">
            <a:noAutofit/>
          </a:bodyPr>
          <a:lstStyle/>
          <a:p>
            <a:pPr algn="ctr" fontAlgn="ctr">
              <a:buFont typeface="Wingdings" pitchFamily="2" charset="2"/>
              <a:buNone/>
              <a:defRPr/>
            </a:pPr>
            <a:r>
              <a:rPr lang="en-US" sz="1200" dirty="0">
                <a:solidFill>
                  <a:srgbClr val="000000"/>
                </a:solidFill>
                <a:latin typeface="Huawei Sans" panose="020C0503030203020204" pitchFamily="34" charset="0"/>
                <a:sym typeface="Huawei Sans" panose="020C0503030203020204" pitchFamily="34" charset="0"/>
              </a:rPr>
              <a:t>P</a:t>
            </a:r>
          </a:p>
        </p:txBody>
      </p:sp>
      <p:sp>
        <p:nvSpPr>
          <p:cNvPr id="52" name="TextBox 271">
            <a:extLst>
              <a:ext uri="{FF2B5EF4-FFF2-40B4-BE49-F238E27FC236}">
                <a16:creationId xmlns="" xmlns:a16="http://schemas.microsoft.com/office/drawing/2014/main" id="{BD2DAE9F-1BEE-4B0B-8309-CFF53026EE7A}"/>
              </a:ext>
            </a:extLst>
          </p:cNvPr>
          <p:cNvSpPr txBox="1"/>
          <p:nvPr/>
        </p:nvSpPr>
        <p:spPr bwMode="gray">
          <a:xfrm>
            <a:off x="2674050" y="4511039"/>
            <a:ext cx="378863"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sym typeface="Huawei Sans" panose="020C0503030203020204" pitchFamily="34" charset="0"/>
              </a:rPr>
              <a:t>CE</a:t>
            </a:r>
          </a:p>
        </p:txBody>
      </p:sp>
      <p:sp>
        <p:nvSpPr>
          <p:cNvPr id="53" name="TextBox 271">
            <a:extLst>
              <a:ext uri="{FF2B5EF4-FFF2-40B4-BE49-F238E27FC236}">
                <a16:creationId xmlns="" xmlns:a16="http://schemas.microsoft.com/office/drawing/2014/main" id="{2CCF37C6-100B-4D57-AFD0-0E1EB942D419}"/>
              </a:ext>
            </a:extLst>
          </p:cNvPr>
          <p:cNvSpPr txBox="1"/>
          <p:nvPr/>
        </p:nvSpPr>
        <p:spPr bwMode="gray">
          <a:xfrm>
            <a:off x="8804739" y="4525624"/>
            <a:ext cx="378863"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sym typeface="Huawei Sans" panose="020C0503030203020204" pitchFamily="34" charset="0"/>
              </a:rPr>
              <a:t>CE</a:t>
            </a:r>
          </a:p>
        </p:txBody>
      </p:sp>
      <p:sp>
        <p:nvSpPr>
          <p:cNvPr id="57" name="TextBox 271">
            <a:extLst>
              <a:ext uri="{FF2B5EF4-FFF2-40B4-BE49-F238E27FC236}">
                <a16:creationId xmlns="" xmlns:a16="http://schemas.microsoft.com/office/drawing/2014/main" id="{0B25F61A-9F89-4EED-AAEB-D1450D1EDD90}"/>
              </a:ext>
            </a:extLst>
          </p:cNvPr>
          <p:cNvSpPr txBox="1"/>
          <p:nvPr/>
        </p:nvSpPr>
        <p:spPr bwMode="gray">
          <a:xfrm>
            <a:off x="7434557" y="4517615"/>
            <a:ext cx="357790"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sym typeface="Huawei Sans" panose="020C0503030203020204" pitchFamily="34" charset="0"/>
              </a:rPr>
              <a:t>PE</a:t>
            </a:r>
          </a:p>
        </p:txBody>
      </p:sp>
      <p:cxnSp>
        <p:nvCxnSpPr>
          <p:cNvPr id="60" name="Straight Connector 59">
            <a:extLst>
              <a:ext uri="{FF2B5EF4-FFF2-40B4-BE49-F238E27FC236}">
                <a16:creationId xmlns="" xmlns:a16="http://schemas.microsoft.com/office/drawing/2014/main" id="{7ED88ED8-C51D-4ABD-B9EF-B85C34DBB7BB}"/>
              </a:ext>
            </a:extLst>
          </p:cNvPr>
          <p:cNvCxnSpPr>
            <a:cxnSpLocks/>
          </p:cNvCxnSpPr>
          <p:nvPr/>
        </p:nvCxnSpPr>
        <p:spPr bwMode="gray">
          <a:xfrm flipH="1">
            <a:off x="4433820" y="4038465"/>
            <a:ext cx="187171"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73" name="直接箭头连接符 84">
            <a:extLst>
              <a:ext uri="{FF2B5EF4-FFF2-40B4-BE49-F238E27FC236}">
                <a16:creationId xmlns="" xmlns:a16="http://schemas.microsoft.com/office/drawing/2014/main" id="{56063AA8-1572-48EA-A566-67907BEDB544}"/>
              </a:ext>
            </a:extLst>
          </p:cNvPr>
          <p:cNvCxnSpPr>
            <a:cxnSpLocks/>
            <a:stCxn id="17" idx="2"/>
            <a:endCxn id="76" idx="0"/>
          </p:cNvCxnSpPr>
          <p:nvPr/>
        </p:nvCxnSpPr>
        <p:spPr bwMode="gray">
          <a:xfrm flipH="1">
            <a:off x="4528661" y="3282294"/>
            <a:ext cx="1506565" cy="848743"/>
          </a:xfrm>
          <a:prstGeom prst="straightConnector1">
            <a:avLst/>
          </a:prstGeom>
          <a:ln w="19050" cap="flat" cmpd="sng" algn="ctr">
            <a:solidFill>
              <a:srgbClr val="E28198"/>
            </a:solidFill>
            <a:prstDash val="sysDot"/>
            <a:round/>
            <a:headEnd type="triangle" w="med" len="med"/>
            <a:tailEnd type="triangle" w="med" len="med"/>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sp>
        <p:nvSpPr>
          <p:cNvPr id="76" name="Oval 41">
            <a:extLst>
              <a:ext uri="{FF2B5EF4-FFF2-40B4-BE49-F238E27FC236}">
                <a16:creationId xmlns="" xmlns:a16="http://schemas.microsoft.com/office/drawing/2014/main" id="{AFB48654-D2A6-4D47-958E-389D99FD51BC}"/>
              </a:ext>
            </a:extLst>
          </p:cNvPr>
          <p:cNvSpPr>
            <a:spLocks noChangeAspect="1"/>
          </p:cNvSpPr>
          <p:nvPr/>
        </p:nvSpPr>
        <p:spPr bwMode="gray">
          <a:xfrm>
            <a:off x="4449030" y="4131037"/>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400" b="1" dirty="0">
              <a:solidFill>
                <a:prstClr val="black"/>
              </a:solidFill>
              <a:latin typeface="Huawei Sans" panose="020C0503030203020204" pitchFamily="34" charset="0"/>
            </a:endParaRPr>
          </a:p>
        </p:txBody>
      </p:sp>
      <p:cxnSp>
        <p:nvCxnSpPr>
          <p:cNvPr id="80" name="Straight Connector 79">
            <a:extLst>
              <a:ext uri="{FF2B5EF4-FFF2-40B4-BE49-F238E27FC236}">
                <a16:creationId xmlns="" xmlns:a16="http://schemas.microsoft.com/office/drawing/2014/main" id="{C72619DB-4FF2-499F-B7B3-5EB60F2CE071}"/>
              </a:ext>
            </a:extLst>
          </p:cNvPr>
          <p:cNvCxnSpPr>
            <a:cxnSpLocks/>
            <a:endCxn id="12" idx="0"/>
          </p:cNvCxnSpPr>
          <p:nvPr/>
        </p:nvCxnSpPr>
        <p:spPr bwMode="gray">
          <a:xfrm>
            <a:off x="6036823" y="4052658"/>
            <a:ext cx="0" cy="138458"/>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81" name="Straight Connector 80">
            <a:extLst>
              <a:ext uri="{FF2B5EF4-FFF2-40B4-BE49-F238E27FC236}">
                <a16:creationId xmlns="" xmlns:a16="http://schemas.microsoft.com/office/drawing/2014/main" id="{1F0A5410-DD4D-40FA-8D9C-52FE52CFFFAA}"/>
              </a:ext>
            </a:extLst>
          </p:cNvPr>
          <p:cNvCxnSpPr>
            <a:cxnSpLocks/>
          </p:cNvCxnSpPr>
          <p:nvPr/>
        </p:nvCxnSpPr>
        <p:spPr bwMode="gray">
          <a:xfrm flipH="1">
            <a:off x="5937181" y="4046588"/>
            <a:ext cx="188227"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87" name="Straight Connector 86">
            <a:extLst>
              <a:ext uri="{FF2B5EF4-FFF2-40B4-BE49-F238E27FC236}">
                <a16:creationId xmlns="" xmlns:a16="http://schemas.microsoft.com/office/drawing/2014/main" id="{E7BF6668-3345-4AC3-8CC8-E0CAED8A85E3}"/>
              </a:ext>
            </a:extLst>
          </p:cNvPr>
          <p:cNvCxnSpPr>
            <a:cxnSpLocks/>
            <a:endCxn id="14" idx="0"/>
          </p:cNvCxnSpPr>
          <p:nvPr/>
        </p:nvCxnSpPr>
        <p:spPr bwMode="gray">
          <a:xfrm flipH="1">
            <a:off x="7607758" y="4059103"/>
            <a:ext cx="1061" cy="133693"/>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88" name="Straight Connector 87">
            <a:extLst>
              <a:ext uri="{FF2B5EF4-FFF2-40B4-BE49-F238E27FC236}">
                <a16:creationId xmlns="" xmlns:a16="http://schemas.microsoft.com/office/drawing/2014/main" id="{0DF9CD42-831F-4FE9-8061-96CA8E013FF5}"/>
              </a:ext>
            </a:extLst>
          </p:cNvPr>
          <p:cNvCxnSpPr>
            <a:cxnSpLocks/>
          </p:cNvCxnSpPr>
          <p:nvPr/>
        </p:nvCxnSpPr>
        <p:spPr bwMode="gray">
          <a:xfrm flipH="1">
            <a:off x="7508806" y="4048268"/>
            <a:ext cx="188227"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91" name="Oval 41">
            <a:extLst>
              <a:ext uri="{FF2B5EF4-FFF2-40B4-BE49-F238E27FC236}">
                <a16:creationId xmlns="" xmlns:a16="http://schemas.microsoft.com/office/drawing/2014/main" id="{7D925856-075B-46B5-8A0F-91F15BA3F1B3}"/>
              </a:ext>
            </a:extLst>
          </p:cNvPr>
          <p:cNvSpPr>
            <a:spLocks noChangeAspect="1"/>
          </p:cNvSpPr>
          <p:nvPr/>
        </p:nvSpPr>
        <p:spPr bwMode="gray">
          <a:xfrm>
            <a:off x="5957377" y="4127695"/>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400" b="1" dirty="0">
              <a:solidFill>
                <a:prstClr val="black"/>
              </a:solidFill>
              <a:latin typeface="Huawei Sans" panose="020C0503030203020204" pitchFamily="34" charset="0"/>
            </a:endParaRPr>
          </a:p>
        </p:txBody>
      </p:sp>
      <p:sp>
        <p:nvSpPr>
          <p:cNvPr id="92" name="Oval 41">
            <a:extLst>
              <a:ext uri="{FF2B5EF4-FFF2-40B4-BE49-F238E27FC236}">
                <a16:creationId xmlns="" xmlns:a16="http://schemas.microsoft.com/office/drawing/2014/main" id="{90755AD1-8BEB-4585-9680-431954C41F36}"/>
              </a:ext>
            </a:extLst>
          </p:cNvPr>
          <p:cNvSpPr>
            <a:spLocks noChangeAspect="1"/>
          </p:cNvSpPr>
          <p:nvPr/>
        </p:nvSpPr>
        <p:spPr bwMode="gray">
          <a:xfrm>
            <a:off x="7537772" y="4127695"/>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400" b="1" dirty="0">
              <a:solidFill>
                <a:prstClr val="black"/>
              </a:solidFill>
              <a:latin typeface="Huawei Sans" panose="020C0503030203020204" pitchFamily="34" charset="0"/>
            </a:endParaRPr>
          </a:p>
        </p:txBody>
      </p:sp>
      <p:cxnSp>
        <p:nvCxnSpPr>
          <p:cNvPr id="95" name="直接箭头连接符 84">
            <a:extLst>
              <a:ext uri="{FF2B5EF4-FFF2-40B4-BE49-F238E27FC236}">
                <a16:creationId xmlns="" xmlns:a16="http://schemas.microsoft.com/office/drawing/2014/main" id="{0FF65BB7-7B2D-4299-8546-A9B409B600BC}"/>
              </a:ext>
            </a:extLst>
          </p:cNvPr>
          <p:cNvCxnSpPr>
            <a:cxnSpLocks/>
            <a:stCxn id="17" idx="2"/>
            <a:endCxn id="91" idx="0"/>
          </p:cNvCxnSpPr>
          <p:nvPr/>
        </p:nvCxnSpPr>
        <p:spPr bwMode="gray">
          <a:xfrm>
            <a:off x="6035226" y="3282294"/>
            <a:ext cx="1782" cy="845401"/>
          </a:xfrm>
          <a:prstGeom prst="straightConnector1">
            <a:avLst/>
          </a:prstGeom>
          <a:ln w="19050" cap="flat" cmpd="sng" algn="ctr">
            <a:solidFill>
              <a:srgbClr val="E28198"/>
            </a:solidFill>
            <a:prstDash val="sysDot"/>
            <a:round/>
            <a:headEnd type="triangle" w="med" len="med"/>
            <a:tailEnd type="triangle" w="med" len="med"/>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cxnSp>
        <p:nvCxnSpPr>
          <p:cNvPr id="98" name="直接箭头连接符 84">
            <a:extLst>
              <a:ext uri="{FF2B5EF4-FFF2-40B4-BE49-F238E27FC236}">
                <a16:creationId xmlns="" xmlns:a16="http://schemas.microsoft.com/office/drawing/2014/main" id="{E7907275-F394-4B8D-BD26-831DDC7D6CE5}"/>
              </a:ext>
            </a:extLst>
          </p:cNvPr>
          <p:cNvCxnSpPr>
            <a:cxnSpLocks/>
            <a:stCxn id="17" idx="2"/>
            <a:endCxn id="92" idx="0"/>
          </p:cNvCxnSpPr>
          <p:nvPr/>
        </p:nvCxnSpPr>
        <p:spPr bwMode="gray">
          <a:xfrm>
            <a:off x="6035226" y="3282294"/>
            <a:ext cx="1582177" cy="845401"/>
          </a:xfrm>
          <a:prstGeom prst="straightConnector1">
            <a:avLst/>
          </a:prstGeom>
          <a:ln w="19050" cap="flat" cmpd="sng" algn="ctr">
            <a:solidFill>
              <a:srgbClr val="E28198"/>
            </a:solidFill>
            <a:prstDash val="sysDot"/>
            <a:round/>
            <a:headEnd type="triangle" w="med" len="med"/>
            <a:tailEnd type="triangle" w="med" len="med"/>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sp>
        <p:nvSpPr>
          <p:cNvPr id="101" name="Freeform: Shape 100">
            <a:extLst>
              <a:ext uri="{FF2B5EF4-FFF2-40B4-BE49-F238E27FC236}">
                <a16:creationId xmlns="" xmlns:a16="http://schemas.microsoft.com/office/drawing/2014/main" id="{4CB821DE-D4CE-438E-B6BF-7331EEBA8AF3}"/>
              </a:ext>
            </a:extLst>
          </p:cNvPr>
          <p:cNvSpPr/>
          <p:nvPr/>
        </p:nvSpPr>
        <p:spPr bwMode="gray">
          <a:xfrm>
            <a:off x="4547855" y="3922903"/>
            <a:ext cx="3013328" cy="205752"/>
          </a:xfrm>
          <a:custGeom>
            <a:avLst/>
            <a:gdLst>
              <a:gd name="connsiteX0" fmla="*/ 0 w 1318260"/>
              <a:gd name="connsiteY0" fmla="*/ 205752 h 205752"/>
              <a:gd name="connsiteX1" fmla="*/ 662940 w 1318260"/>
              <a:gd name="connsiteY1" fmla="*/ 12 h 205752"/>
              <a:gd name="connsiteX2" fmla="*/ 1318260 w 1318260"/>
              <a:gd name="connsiteY2" fmla="*/ 198132 h 205752"/>
            </a:gdLst>
            <a:ahLst/>
            <a:cxnLst>
              <a:cxn ang="0">
                <a:pos x="connsiteX0" y="connsiteY0"/>
              </a:cxn>
              <a:cxn ang="0">
                <a:pos x="connsiteX1" y="connsiteY1"/>
              </a:cxn>
              <a:cxn ang="0">
                <a:pos x="connsiteX2" y="connsiteY2"/>
              </a:cxn>
            </a:cxnLst>
            <a:rect l="l" t="t" r="r" b="b"/>
            <a:pathLst>
              <a:path w="1318260" h="205752">
                <a:moveTo>
                  <a:pt x="0" y="205752"/>
                </a:moveTo>
                <a:cubicBezTo>
                  <a:pt x="221615" y="103517"/>
                  <a:pt x="443230" y="1282"/>
                  <a:pt x="662940" y="12"/>
                </a:cubicBezTo>
                <a:cubicBezTo>
                  <a:pt x="882650" y="-1258"/>
                  <a:pt x="1100455" y="98437"/>
                  <a:pt x="1318260" y="198132"/>
                </a:cubicBezTo>
              </a:path>
            </a:pathLst>
          </a:custGeom>
          <a:noFill/>
          <a:ln>
            <a:prstDash val="dash"/>
            <a:headEnd type="triangl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solidFill>
                <a:prstClr val="white"/>
              </a:solidFill>
              <a:latin typeface="Huawei Sans" panose="020C0503030203020204" pitchFamily="34" charset="0"/>
            </a:endParaRPr>
          </a:p>
        </p:txBody>
      </p:sp>
      <p:sp>
        <p:nvSpPr>
          <p:cNvPr id="102" name="Freeform: Shape 101">
            <a:extLst>
              <a:ext uri="{FF2B5EF4-FFF2-40B4-BE49-F238E27FC236}">
                <a16:creationId xmlns="" xmlns:a16="http://schemas.microsoft.com/office/drawing/2014/main" id="{3D2D40FB-6DC5-41E1-8DDA-C2A279844CFD}"/>
              </a:ext>
            </a:extLst>
          </p:cNvPr>
          <p:cNvSpPr/>
          <p:nvPr/>
        </p:nvSpPr>
        <p:spPr bwMode="gray">
          <a:xfrm>
            <a:off x="4655395" y="4120209"/>
            <a:ext cx="1257122" cy="45719"/>
          </a:xfrm>
          <a:custGeom>
            <a:avLst/>
            <a:gdLst>
              <a:gd name="connsiteX0" fmla="*/ 0 w 1318260"/>
              <a:gd name="connsiteY0" fmla="*/ 205752 h 205752"/>
              <a:gd name="connsiteX1" fmla="*/ 662940 w 1318260"/>
              <a:gd name="connsiteY1" fmla="*/ 12 h 205752"/>
              <a:gd name="connsiteX2" fmla="*/ 1318260 w 1318260"/>
              <a:gd name="connsiteY2" fmla="*/ 198132 h 205752"/>
            </a:gdLst>
            <a:ahLst/>
            <a:cxnLst>
              <a:cxn ang="0">
                <a:pos x="connsiteX0" y="connsiteY0"/>
              </a:cxn>
              <a:cxn ang="0">
                <a:pos x="connsiteX1" y="connsiteY1"/>
              </a:cxn>
              <a:cxn ang="0">
                <a:pos x="connsiteX2" y="connsiteY2"/>
              </a:cxn>
            </a:cxnLst>
            <a:rect l="l" t="t" r="r" b="b"/>
            <a:pathLst>
              <a:path w="1318260" h="205752">
                <a:moveTo>
                  <a:pt x="0" y="205752"/>
                </a:moveTo>
                <a:cubicBezTo>
                  <a:pt x="221615" y="103517"/>
                  <a:pt x="443230" y="1282"/>
                  <a:pt x="662940" y="12"/>
                </a:cubicBezTo>
                <a:cubicBezTo>
                  <a:pt x="882650" y="-1258"/>
                  <a:pt x="1100455" y="98437"/>
                  <a:pt x="1318260" y="198132"/>
                </a:cubicBezTo>
              </a:path>
            </a:pathLst>
          </a:custGeom>
          <a:noFill/>
          <a:ln>
            <a:solidFill>
              <a:srgbClr val="81C15F"/>
            </a:solidFill>
            <a:prstDash val="dash"/>
            <a:headEnd type="triangl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solidFill>
                <a:prstClr val="white"/>
              </a:solidFill>
              <a:latin typeface="Huawei Sans" panose="020C0503030203020204" pitchFamily="34" charset="0"/>
            </a:endParaRPr>
          </a:p>
        </p:txBody>
      </p:sp>
      <p:sp>
        <p:nvSpPr>
          <p:cNvPr id="103" name="Rectangular Callout 26">
            <a:extLst>
              <a:ext uri="{FF2B5EF4-FFF2-40B4-BE49-F238E27FC236}">
                <a16:creationId xmlns="" xmlns:a16="http://schemas.microsoft.com/office/drawing/2014/main" id="{6CA79A0F-421A-46EB-9B29-6AB57E9830FC}"/>
              </a:ext>
            </a:extLst>
          </p:cNvPr>
          <p:cNvSpPr/>
          <p:nvPr/>
        </p:nvSpPr>
        <p:spPr bwMode="gray">
          <a:xfrm>
            <a:off x="3513069" y="2994568"/>
            <a:ext cx="1587324" cy="791372"/>
          </a:xfrm>
          <a:prstGeom prst="wedgeRectCallout">
            <a:avLst>
              <a:gd name="adj1" fmla="val 25468"/>
              <a:gd name="adj2" fmla="val 74372"/>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prstClr val="white">
                    <a:lumMod val="50000"/>
                  </a:prstClr>
                </a:solidFill>
                <a:latin typeface="Huawei Sans" panose="020C0503030203020204" pitchFamily="34" charset="0"/>
                <a:cs typeface="+mn-ea"/>
                <a:sym typeface="Huawei Sans" panose="020C0503030203020204" pitchFamily="34" charset="0"/>
              </a:rPr>
              <a:t>Used for communication between the device and controller.</a:t>
            </a:r>
          </a:p>
        </p:txBody>
      </p:sp>
      <p:sp>
        <p:nvSpPr>
          <p:cNvPr id="104" name="Rectangular Callout 26">
            <a:extLst>
              <a:ext uri="{FF2B5EF4-FFF2-40B4-BE49-F238E27FC236}">
                <a16:creationId xmlns="" xmlns:a16="http://schemas.microsoft.com/office/drawing/2014/main" id="{2885247E-E8BE-424F-AC5B-09B53B324DAA}"/>
              </a:ext>
            </a:extLst>
          </p:cNvPr>
          <p:cNvSpPr/>
          <p:nvPr/>
        </p:nvSpPr>
        <p:spPr bwMode="gray">
          <a:xfrm>
            <a:off x="6355744" y="3320394"/>
            <a:ext cx="1853150" cy="572128"/>
          </a:xfrm>
          <a:prstGeom prst="wedgeRectCallout">
            <a:avLst>
              <a:gd name="adj1" fmla="val 19393"/>
              <a:gd name="adj2" fmla="val 81704"/>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prstClr val="white">
                    <a:lumMod val="50000"/>
                  </a:prstClr>
                </a:solidFill>
                <a:latin typeface="Huawei Sans" panose="020C0503030203020204" pitchFamily="34" charset="0"/>
                <a:cs typeface="+mn-ea"/>
                <a:sym typeface="Huawei Sans" panose="020C0503030203020204" pitchFamily="34" charset="0"/>
              </a:rPr>
              <a:t>Used to establish BGP peer relationships between devices.</a:t>
            </a:r>
          </a:p>
        </p:txBody>
      </p:sp>
      <p:sp>
        <p:nvSpPr>
          <p:cNvPr id="105" name="Rectangular Callout 26">
            <a:extLst>
              <a:ext uri="{FF2B5EF4-FFF2-40B4-BE49-F238E27FC236}">
                <a16:creationId xmlns="" xmlns:a16="http://schemas.microsoft.com/office/drawing/2014/main" id="{33AC6321-BFE8-4AEA-8668-3A854EB15F87}"/>
              </a:ext>
            </a:extLst>
          </p:cNvPr>
          <p:cNvSpPr/>
          <p:nvPr/>
        </p:nvSpPr>
        <p:spPr bwMode="gray">
          <a:xfrm>
            <a:off x="4715089" y="4525622"/>
            <a:ext cx="1232764" cy="766967"/>
          </a:xfrm>
          <a:prstGeom prst="wedgeRectCallout">
            <a:avLst>
              <a:gd name="adj1" fmla="val 27599"/>
              <a:gd name="adj2" fmla="val -98643"/>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0" rIns="0" rtlCol="0" anchor="ctr">
            <a:noAutofit/>
          </a:bodyPr>
          <a:lstStyle/>
          <a:p>
            <a:pPr algn="ctr" fontAlgn="ctr"/>
            <a:r>
              <a:rPr lang="en-US" sz="1200" dirty="0">
                <a:solidFill>
                  <a:prstClr val="white">
                    <a:lumMod val="50000"/>
                  </a:prstClr>
                </a:solidFill>
                <a:latin typeface="Huawei Sans" panose="020C0503030203020204" pitchFamily="34" charset="0"/>
                <a:cs typeface="+mn-ea"/>
                <a:sym typeface="Huawei Sans" panose="020C0503030203020204" pitchFamily="34" charset="0"/>
              </a:rPr>
              <a:t>Used to establish LDP peer relationships between devices.</a:t>
            </a:r>
          </a:p>
        </p:txBody>
      </p:sp>
      <p:sp>
        <p:nvSpPr>
          <p:cNvPr id="42" name="五边形 2">
            <a:extLst>
              <a:ext uri="{FF2B5EF4-FFF2-40B4-BE49-F238E27FC236}">
                <a16:creationId xmlns="" xmlns:a16="http://schemas.microsoft.com/office/drawing/2014/main" id="{E69BE1C3-935D-4CF3-87E6-072B193534DE}"/>
              </a:ext>
            </a:extLst>
          </p:cNvPr>
          <p:cNvSpPr/>
          <p:nvPr/>
        </p:nvSpPr>
        <p:spPr bwMode="gray">
          <a:xfrm>
            <a:off x="7737231" y="52814"/>
            <a:ext cx="1411735" cy="360000"/>
          </a:xfrm>
          <a:prstGeom prst="homePlate">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sym typeface="Huawei Sans" panose="020C0503030203020204" pitchFamily="34" charset="0"/>
              </a:rPr>
              <a:t>Physical Network Design</a:t>
            </a:r>
          </a:p>
        </p:txBody>
      </p:sp>
      <p:sp>
        <p:nvSpPr>
          <p:cNvPr id="43" name="燕尾形 3">
            <a:extLst>
              <a:ext uri="{FF2B5EF4-FFF2-40B4-BE49-F238E27FC236}">
                <a16:creationId xmlns="" xmlns:a16="http://schemas.microsoft.com/office/drawing/2014/main" id="{824BDE3E-06FA-48C0-BB18-C37FE75A90DC}"/>
              </a:ext>
            </a:extLst>
          </p:cNvPr>
          <p:cNvSpPr/>
          <p:nvPr/>
        </p:nvSpPr>
        <p:spPr bwMode="gray">
          <a:xfrm>
            <a:off x="10187805" y="52814"/>
            <a:ext cx="1561284" cy="360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solidFill>
                  <a:prstClr val="black"/>
                </a:solidFill>
                <a:latin typeface="Huawei Sans" panose="020C0503030203020204" pitchFamily="34" charset="0"/>
                <a:sym typeface="Huawei Sans" panose="020C0503030203020204" pitchFamily="34" charset="0"/>
              </a:rPr>
              <a:t>Route Design</a:t>
            </a:r>
          </a:p>
        </p:txBody>
      </p:sp>
      <p:sp>
        <p:nvSpPr>
          <p:cNvPr id="44" name="燕尾形 3">
            <a:extLst>
              <a:ext uri="{FF2B5EF4-FFF2-40B4-BE49-F238E27FC236}">
                <a16:creationId xmlns="" xmlns:a16="http://schemas.microsoft.com/office/drawing/2014/main" id="{C18D7869-06BE-427B-BC3D-BF3E73BE837B}"/>
              </a:ext>
            </a:extLst>
          </p:cNvPr>
          <p:cNvSpPr/>
          <p:nvPr/>
        </p:nvSpPr>
        <p:spPr bwMode="gray">
          <a:xfrm>
            <a:off x="9022988" y="52814"/>
            <a:ext cx="1290794" cy="360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dirty="0">
                <a:solidFill>
                  <a:schemeClr val="bg1"/>
                </a:solidFill>
                <a:latin typeface="Huawei Sans" panose="020C0503030203020204" pitchFamily="34" charset="0"/>
                <a:sym typeface="Huawei Sans" panose="020C0503030203020204" pitchFamily="34" charset="0"/>
              </a:rPr>
              <a:t>IP Address Planning</a:t>
            </a:r>
          </a:p>
        </p:txBody>
      </p:sp>
    </p:spTree>
    <p:extLst>
      <p:ext uri="{BB962C8B-B14F-4D97-AF65-F5344CB8AC3E}">
        <p14:creationId xmlns:p14="http://schemas.microsoft.com/office/powerpoint/2010/main" val="128793792"/>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9F75D78D-B8AB-4FF3-9A6E-E3A2CED36E2D}"/>
              </a:ext>
            </a:extLst>
          </p:cNvPr>
          <p:cNvSpPr>
            <a:spLocks noGrp="1"/>
          </p:cNvSpPr>
          <p:nvPr>
            <p:ph type="title"/>
          </p:nvPr>
        </p:nvSpPr>
        <p:spPr bwMode="gray">
          <a:xfrm>
            <a:off x="455612" y="447468"/>
            <a:ext cx="11293475" cy="497095"/>
          </a:xfrm>
        </p:spPr>
        <p:txBody>
          <a:bodyPr wrap="square">
            <a:noAutofit/>
          </a:bodyPr>
          <a:lstStyle/>
          <a:p>
            <a:r>
              <a:rPr lang="en-US" dirty="0"/>
              <a:t>IPv4 Address Planning Suggestions</a:t>
            </a:r>
          </a:p>
        </p:txBody>
      </p:sp>
      <p:sp>
        <p:nvSpPr>
          <p:cNvPr id="3" name="Text Placeholder 2">
            <a:extLst>
              <a:ext uri="{FF2B5EF4-FFF2-40B4-BE49-F238E27FC236}">
                <a16:creationId xmlns="" xmlns:a16="http://schemas.microsoft.com/office/drawing/2014/main" id="{8264EF81-CCE7-4927-B6AD-59D0DCC543CA}"/>
              </a:ext>
            </a:extLst>
          </p:cNvPr>
          <p:cNvSpPr>
            <a:spLocks noGrp="1"/>
          </p:cNvSpPr>
          <p:nvPr>
            <p:ph type="body" sz="quarter" idx="10"/>
          </p:nvPr>
        </p:nvSpPr>
        <p:spPr bwMode="gray">
          <a:xfrm>
            <a:off x="455612" y="1052514"/>
            <a:ext cx="11293476" cy="4875042"/>
          </a:xfrm>
        </p:spPr>
        <p:txBody>
          <a:bodyPr wrap="square">
            <a:noAutofit/>
          </a:bodyPr>
          <a:lstStyle/>
          <a:p>
            <a:r>
              <a:rPr lang="en-US" sz="1600" dirty="0"/>
              <a:t>It is recommended that the Financial Cloud Backbone Network use a dedicated subnet. The allocated addresses include the management addresses and internal interconnection addresses of devices and access addresses of the bearer network. The following table describes the address allocation plan:</a:t>
            </a:r>
          </a:p>
          <a:p>
            <a:pPr lvl="1"/>
            <a:r>
              <a:rPr lang="en-US" sz="1400" dirty="0"/>
              <a:t>Internal interconnection addresses: Use a 30-bit mask for IP addresses used for internal interconnection between devices on the bearer network.</a:t>
            </a:r>
          </a:p>
          <a:p>
            <a:pPr lvl="1"/>
            <a:r>
              <a:rPr lang="en-US" sz="1400" dirty="0"/>
              <a:t>Access addresses: The access-layer device interfaces on the bearer network need to connect to the original network. Therefore, it is recommended that the IP addresses of these interfaces be allocated based on the original planning. For example, use a 29-bit mask for these IP addresses.</a:t>
            </a:r>
          </a:p>
          <a:p>
            <a:pPr lvl="1"/>
            <a:r>
              <a:rPr lang="en-US" sz="1400" dirty="0"/>
              <a:t>Address allocation sequence: Allocate interconnection addresses in ascending order and loopback addresses in descending order.</a:t>
            </a:r>
          </a:p>
          <a:p>
            <a:pPr lvl="1"/>
            <a:r>
              <a:rPr lang="en-US" sz="1400" dirty="0"/>
              <a:t>Interconnection between devices of the same layer: Assign an odd address to the device with a smaller number and an even address to the device with a larger number.</a:t>
            </a:r>
          </a:p>
          <a:p>
            <a:pPr lvl="1"/>
            <a:r>
              <a:rPr lang="en-US" sz="1400" dirty="0"/>
              <a:t>Interconnection between devices at different layers: Assign an odd address to the device close to the network core and an even address to the device far away from the network core.</a:t>
            </a:r>
          </a:p>
        </p:txBody>
      </p:sp>
      <p:sp>
        <p:nvSpPr>
          <p:cNvPr id="7" name="五边形 2">
            <a:extLst>
              <a:ext uri="{FF2B5EF4-FFF2-40B4-BE49-F238E27FC236}">
                <a16:creationId xmlns="" xmlns:a16="http://schemas.microsoft.com/office/drawing/2014/main" id="{E69BE1C3-935D-4CF3-87E6-072B193534DE}"/>
              </a:ext>
            </a:extLst>
          </p:cNvPr>
          <p:cNvSpPr/>
          <p:nvPr/>
        </p:nvSpPr>
        <p:spPr bwMode="gray">
          <a:xfrm>
            <a:off x="7737231" y="52814"/>
            <a:ext cx="1411735" cy="360000"/>
          </a:xfrm>
          <a:prstGeom prst="homePlate">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sym typeface="Huawei Sans" panose="020C0503030203020204" pitchFamily="34" charset="0"/>
              </a:rPr>
              <a:t>Physical Network Design</a:t>
            </a:r>
          </a:p>
        </p:txBody>
      </p:sp>
      <p:sp>
        <p:nvSpPr>
          <p:cNvPr id="8" name="燕尾形 3">
            <a:extLst>
              <a:ext uri="{FF2B5EF4-FFF2-40B4-BE49-F238E27FC236}">
                <a16:creationId xmlns="" xmlns:a16="http://schemas.microsoft.com/office/drawing/2014/main" id="{824BDE3E-06FA-48C0-BB18-C37FE75A90DC}"/>
              </a:ext>
            </a:extLst>
          </p:cNvPr>
          <p:cNvSpPr/>
          <p:nvPr/>
        </p:nvSpPr>
        <p:spPr bwMode="gray">
          <a:xfrm>
            <a:off x="10187805" y="52814"/>
            <a:ext cx="1561284" cy="360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solidFill>
                  <a:prstClr val="black"/>
                </a:solidFill>
                <a:latin typeface="Huawei Sans" panose="020C0503030203020204" pitchFamily="34" charset="0"/>
                <a:sym typeface="Huawei Sans" panose="020C0503030203020204" pitchFamily="34" charset="0"/>
              </a:rPr>
              <a:t>Route Design</a:t>
            </a:r>
          </a:p>
        </p:txBody>
      </p:sp>
      <p:sp>
        <p:nvSpPr>
          <p:cNvPr id="9" name="燕尾形 3">
            <a:extLst>
              <a:ext uri="{FF2B5EF4-FFF2-40B4-BE49-F238E27FC236}">
                <a16:creationId xmlns="" xmlns:a16="http://schemas.microsoft.com/office/drawing/2014/main" id="{C18D7869-06BE-427B-BC3D-BF3E73BE837B}"/>
              </a:ext>
            </a:extLst>
          </p:cNvPr>
          <p:cNvSpPr/>
          <p:nvPr/>
        </p:nvSpPr>
        <p:spPr bwMode="gray">
          <a:xfrm>
            <a:off x="9022988" y="52814"/>
            <a:ext cx="1290794" cy="360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dirty="0">
                <a:solidFill>
                  <a:schemeClr val="bg1"/>
                </a:solidFill>
                <a:latin typeface="Huawei Sans" panose="020C0503030203020204" pitchFamily="34" charset="0"/>
                <a:sym typeface="Huawei Sans" panose="020C0503030203020204" pitchFamily="34" charset="0"/>
              </a:rPr>
              <a:t>IP Address Planning</a:t>
            </a:r>
          </a:p>
        </p:txBody>
      </p:sp>
    </p:spTree>
    <p:extLst>
      <p:ext uri="{BB962C8B-B14F-4D97-AF65-F5344CB8AC3E}">
        <p14:creationId xmlns:p14="http://schemas.microsoft.com/office/powerpoint/2010/main" val="479270272"/>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9F75D78D-B8AB-4FF3-9A6E-E3A2CED36E2D}"/>
              </a:ext>
            </a:extLst>
          </p:cNvPr>
          <p:cNvSpPr>
            <a:spLocks noGrp="1"/>
          </p:cNvSpPr>
          <p:nvPr>
            <p:ph type="title"/>
          </p:nvPr>
        </p:nvSpPr>
        <p:spPr bwMode="gray"/>
        <p:txBody>
          <a:bodyPr wrap="square">
            <a:noAutofit/>
          </a:bodyPr>
          <a:lstStyle/>
          <a:p>
            <a:r>
              <a:rPr lang="en-US" dirty="0"/>
              <a:t>IPv6 Address Planning Requirements and Rules</a:t>
            </a:r>
          </a:p>
        </p:txBody>
      </p:sp>
      <p:sp>
        <p:nvSpPr>
          <p:cNvPr id="7" name="圆角矩形 75">
            <a:extLst>
              <a:ext uri="{FF2B5EF4-FFF2-40B4-BE49-F238E27FC236}">
                <a16:creationId xmlns="" xmlns:a16="http://schemas.microsoft.com/office/drawing/2014/main" id="{6D6D3BF1-9F90-450D-8A10-E5AB678DD824}"/>
              </a:ext>
            </a:extLst>
          </p:cNvPr>
          <p:cNvSpPr/>
          <p:nvPr/>
        </p:nvSpPr>
        <p:spPr bwMode="gray">
          <a:xfrm>
            <a:off x="1953509" y="3477273"/>
            <a:ext cx="1164028" cy="485981"/>
          </a:xfrm>
          <a:prstGeom prst="roundRect">
            <a:avLst>
              <a:gd name="adj" fmla="val 6346"/>
            </a:avLst>
          </a:prstGeom>
          <a:solidFill>
            <a:srgbClr val="BEE9EE"/>
          </a:solidFill>
          <a:ln w="19050" cap="flat" cmpd="sng" algn="ctr">
            <a:solidFill>
              <a:srgbClr val="30B5C5"/>
            </a:solidFill>
            <a:prstDash val="solid"/>
            <a:miter lim="800000"/>
          </a:ln>
          <a:effectLst/>
        </p:spPr>
        <p:txBody>
          <a:bodyPr wrap="square" lIns="108000" tIns="108000" rIns="108000" bIns="108000" rtlCol="0" anchor="ctr" anchorCtr="0">
            <a:noAutofit/>
          </a:bodyPr>
          <a:lstStyle/>
          <a:p>
            <a:pPr algn="ctr" defTabSz="914400" fontAlgn="ctr">
              <a:lnSpc>
                <a:spcPts val="1800"/>
              </a:lnSpc>
              <a:spcAft>
                <a:spcPts val="300"/>
              </a:spcAft>
              <a:defRPr/>
            </a:pPr>
            <a:r>
              <a:rPr lang="en-US" sz="1400" dirty="0">
                <a:solidFill>
                  <a:prstClr val="black"/>
                </a:solidFill>
                <a:latin typeface="Huawei Sans" panose="020C0503030203020204" pitchFamily="34" charset="0"/>
                <a:cs typeface="Arial" panose="020B0604020202020204" pitchFamily="34" charset="0"/>
                <a:sym typeface="Huawei Sans" panose="020C0503030203020204" pitchFamily="34" charset="0"/>
              </a:rPr>
              <a:t>Uniformity</a:t>
            </a:r>
          </a:p>
        </p:txBody>
      </p:sp>
      <p:sp>
        <p:nvSpPr>
          <p:cNvPr id="8" name="圆角矩形 75">
            <a:extLst>
              <a:ext uri="{FF2B5EF4-FFF2-40B4-BE49-F238E27FC236}">
                <a16:creationId xmlns="" xmlns:a16="http://schemas.microsoft.com/office/drawing/2014/main" id="{213DA3C5-8B93-4B52-9987-169FD72BBF3F}"/>
              </a:ext>
            </a:extLst>
          </p:cNvPr>
          <p:cNvSpPr/>
          <p:nvPr/>
        </p:nvSpPr>
        <p:spPr bwMode="gray">
          <a:xfrm>
            <a:off x="3350509" y="3477273"/>
            <a:ext cx="1164028" cy="485981"/>
          </a:xfrm>
          <a:prstGeom prst="roundRect">
            <a:avLst>
              <a:gd name="adj" fmla="val 6346"/>
            </a:avLst>
          </a:prstGeom>
          <a:solidFill>
            <a:srgbClr val="BEE9EE"/>
          </a:solidFill>
          <a:ln w="19050" cap="flat" cmpd="sng" algn="ctr">
            <a:solidFill>
              <a:srgbClr val="30B5C5"/>
            </a:solidFill>
            <a:prstDash val="solid"/>
            <a:miter lim="800000"/>
          </a:ln>
          <a:effectLst/>
        </p:spPr>
        <p:txBody>
          <a:bodyPr wrap="square" lIns="108000" tIns="108000" rIns="108000" bIns="108000" rtlCol="0" anchor="ctr" anchorCtr="0">
            <a:noAutofit/>
          </a:bodyPr>
          <a:lstStyle/>
          <a:p>
            <a:pPr algn="ctr" defTabSz="914400" fontAlgn="ctr">
              <a:lnSpc>
                <a:spcPts val="1800"/>
              </a:lnSpc>
              <a:spcAft>
                <a:spcPts val="300"/>
              </a:spcAft>
              <a:defRPr/>
            </a:pPr>
            <a:r>
              <a:rPr lang="en-US" sz="1400" dirty="0">
                <a:solidFill>
                  <a:prstClr val="black"/>
                </a:solidFill>
                <a:latin typeface="Huawei Sans" panose="020C0503030203020204" pitchFamily="34" charset="0"/>
                <a:cs typeface="Arial" panose="020B0604020202020204" pitchFamily="34" charset="0"/>
                <a:sym typeface="Huawei Sans" panose="020C0503030203020204" pitchFamily="34" charset="0"/>
              </a:rPr>
              <a:t>Uniqueness</a:t>
            </a:r>
          </a:p>
        </p:txBody>
      </p:sp>
      <p:sp>
        <p:nvSpPr>
          <p:cNvPr id="9" name="圆角矩形 75">
            <a:extLst>
              <a:ext uri="{FF2B5EF4-FFF2-40B4-BE49-F238E27FC236}">
                <a16:creationId xmlns="" xmlns:a16="http://schemas.microsoft.com/office/drawing/2014/main" id="{F2D0E643-ED6E-4F82-84C5-7F3BC88379B8}"/>
              </a:ext>
            </a:extLst>
          </p:cNvPr>
          <p:cNvSpPr/>
          <p:nvPr/>
        </p:nvSpPr>
        <p:spPr bwMode="gray">
          <a:xfrm>
            <a:off x="4747509" y="3481077"/>
            <a:ext cx="1164028" cy="485981"/>
          </a:xfrm>
          <a:prstGeom prst="roundRect">
            <a:avLst>
              <a:gd name="adj" fmla="val 6346"/>
            </a:avLst>
          </a:prstGeom>
          <a:solidFill>
            <a:srgbClr val="BEE9EE"/>
          </a:solidFill>
          <a:ln w="19050" cap="flat" cmpd="sng" algn="ctr">
            <a:solidFill>
              <a:srgbClr val="30B5C5"/>
            </a:solidFill>
            <a:prstDash val="solid"/>
            <a:miter lim="800000"/>
          </a:ln>
          <a:effectLst/>
        </p:spPr>
        <p:txBody>
          <a:bodyPr wrap="square" lIns="108000" tIns="108000" rIns="108000" bIns="108000" rtlCol="0" anchor="ctr" anchorCtr="0">
            <a:noAutofit/>
          </a:bodyPr>
          <a:lstStyle/>
          <a:p>
            <a:pPr algn="ctr" defTabSz="914400" fontAlgn="ctr">
              <a:lnSpc>
                <a:spcPts val="1800"/>
              </a:lnSpc>
              <a:spcAft>
                <a:spcPts val="300"/>
              </a:spcAft>
              <a:defRPr/>
            </a:pPr>
            <a:r>
              <a:rPr lang="en-US" sz="1400" dirty="0">
                <a:solidFill>
                  <a:prstClr val="black"/>
                </a:solidFill>
                <a:latin typeface="Huawei Sans" panose="020C0503030203020204" pitchFamily="34" charset="0"/>
                <a:cs typeface="Arial" panose="020B0604020202020204" pitchFamily="34" charset="0"/>
                <a:sym typeface="Huawei Sans" panose="020C0503030203020204" pitchFamily="34" charset="0"/>
              </a:rPr>
              <a:t>Hierarchy</a:t>
            </a:r>
          </a:p>
        </p:txBody>
      </p:sp>
      <p:sp>
        <p:nvSpPr>
          <p:cNvPr id="10" name="圆角矩形 75">
            <a:extLst>
              <a:ext uri="{FF2B5EF4-FFF2-40B4-BE49-F238E27FC236}">
                <a16:creationId xmlns="" xmlns:a16="http://schemas.microsoft.com/office/drawing/2014/main" id="{4D1BA81B-9A08-423E-9680-CB887323E8C4}"/>
              </a:ext>
            </a:extLst>
          </p:cNvPr>
          <p:cNvSpPr/>
          <p:nvPr/>
        </p:nvSpPr>
        <p:spPr bwMode="gray">
          <a:xfrm>
            <a:off x="6144509" y="3481077"/>
            <a:ext cx="1164028" cy="485981"/>
          </a:xfrm>
          <a:prstGeom prst="roundRect">
            <a:avLst>
              <a:gd name="adj" fmla="val 6346"/>
            </a:avLst>
          </a:prstGeom>
          <a:solidFill>
            <a:srgbClr val="BEE9EE"/>
          </a:solidFill>
          <a:ln w="19050" cap="flat" cmpd="sng" algn="ctr">
            <a:solidFill>
              <a:srgbClr val="30B5C5"/>
            </a:solidFill>
            <a:prstDash val="solid"/>
            <a:miter lim="800000"/>
          </a:ln>
          <a:effectLst/>
        </p:spPr>
        <p:txBody>
          <a:bodyPr wrap="square" lIns="108000" tIns="108000" rIns="108000" bIns="108000" rtlCol="0" anchor="ctr" anchorCtr="0">
            <a:noAutofit/>
          </a:bodyPr>
          <a:lstStyle/>
          <a:p>
            <a:pPr algn="ctr" defTabSz="914400" fontAlgn="ctr">
              <a:lnSpc>
                <a:spcPts val="1800"/>
              </a:lnSpc>
              <a:spcAft>
                <a:spcPts val="300"/>
              </a:spcAft>
              <a:defRPr/>
            </a:pPr>
            <a:r>
              <a:rPr lang="en-US" sz="1400" dirty="0">
                <a:solidFill>
                  <a:prstClr val="black"/>
                </a:solidFill>
                <a:latin typeface="Huawei Sans" panose="020C0503030203020204" pitchFamily="34" charset="0"/>
                <a:cs typeface="Arial" panose="020B0604020202020204" pitchFamily="34" charset="0"/>
                <a:sym typeface="Huawei Sans" panose="020C0503030203020204" pitchFamily="34" charset="0"/>
              </a:rPr>
              <a:t>Security</a:t>
            </a:r>
          </a:p>
        </p:txBody>
      </p:sp>
      <p:sp>
        <p:nvSpPr>
          <p:cNvPr id="11" name="圆角矩形 75">
            <a:extLst>
              <a:ext uri="{FF2B5EF4-FFF2-40B4-BE49-F238E27FC236}">
                <a16:creationId xmlns="" xmlns:a16="http://schemas.microsoft.com/office/drawing/2014/main" id="{1757227A-B72B-4AA1-BB46-C3B01779D11A}"/>
              </a:ext>
            </a:extLst>
          </p:cNvPr>
          <p:cNvSpPr/>
          <p:nvPr/>
        </p:nvSpPr>
        <p:spPr bwMode="gray">
          <a:xfrm>
            <a:off x="7541509" y="3481077"/>
            <a:ext cx="1164028" cy="485981"/>
          </a:xfrm>
          <a:prstGeom prst="roundRect">
            <a:avLst>
              <a:gd name="adj" fmla="val 6346"/>
            </a:avLst>
          </a:prstGeom>
          <a:solidFill>
            <a:srgbClr val="BEE9EE"/>
          </a:solidFill>
          <a:ln w="19050" cap="flat" cmpd="sng" algn="ctr">
            <a:solidFill>
              <a:srgbClr val="30B5C5"/>
            </a:solidFill>
            <a:prstDash val="solid"/>
            <a:miter lim="800000"/>
          </a:ln>
          <a:effectLst/>
        </p:spPr>
        <p:txBody>
          <a:bodyPr wrap="square" lIns="108000" tIns="108000" rIns="108000" bIns="108000" rtlCol="0" anchor="ctr" anchorCtr="0">
            <a:noAutofit/>
          </a:bodyPr>
          <a:lstStyle/>
          <a:p>
            <a:pPr algn="ctr" defTabSz="914400" fontAlgn="ctr">
              <a:lnSpc>
                <a:spcPts val="1800"/>
              </a:lnSpc>
              <a:spcAft>
                <a:spcPts val="300"/>
              </a:spcAft>
              <a:defRPr/>
            </a:pPr>
            <a:r>
              <a:rPr lang="en-US" sz="1400" dirty="0">
                <a:solidFill>
                  <a:prstClr val="black"/>
                </a:solidFill>
                <a:latin typeface="Huawei Sans" panose="020C0503030203020204" pitchFamily="34" charset="0"/>
                <a:cs typeface="Arial" panose="020B0604020202020204" pitchFamily="34" charset="0"/>
                <a:sym typeface="Huawei Sans" panose="020C0503030203020204" pitchFamily="34" charset="0"/>
              </a:rPr>
              <a:t>Contiguity</a:t>
            </a:r>
          </a:p>
        </p:txBody>
      </p:sp>
      <p:sp>
        <p:nvSpPr>
          <p:cNvPr id="12" name="圆角矩形 75">
            <a:extLst>
              <a:ext uri="{FF2B5EF4-FFF2-40B4-BE49-F238E27FC236}">
                <a16:creationId xmlns="" xmlns:a16="http://schemas.microsoft.com/office/drawing/2014/main" id="{619D3351-BE86-400E-BF56-691A0BCB6D3B}"/>
              </a:ext>
            </a:extLst>
          </p:cNvPr>
          <p:cNvSpPr/>
          <p:nvPr/>
        </p:nvSpPr>
        <p:spPr bwMode="gray">
          <a:xfrm>
            <a:off x="8934457" y="3481077"/>
            <a:ext cx="1345880" cy="485981"/>
          </a:xfrm>
          <a:prstGeom prst="roundRect">
            <a:avLst>
              <a:gd name="adj" fmla="val 6346"/>
            </a:avLst>
          </a:prstGeom>
          <a:solidFill>
            <a:srgbClr val="BEE9EE"/>
          </a:solidFill>
          <a:ln w="19050" cap="flat" cmpd="sng" algn="ctr">
            <a:solidFill>
              <a:srgbClr val="30B5C5"/>
            </a:solidFill>
            <a:prstDash val="solid"/>
            <a:miter lim="800000"/>
          </a:ln>
          <a:effectLst/>
        </p:spPr>
        <p:txBody>
          <a:bodyPr wrap="square" lIns="108000" tIns="108000" rIns="108000" bIns="108000" rtlCol="0" anchor="ctr" anchorCtr="0">
            <a:noAutofit/>
          </a:bodyPr>
          <a:lstStyle/>
          <a:p>
            <a:pPr algn="ctr" defTabSz="914400" fontAlgn="ctr">
              <a:lnSpc>
                <a:spcPts val="1800"/>
              </a:lnSpc>
              <a:spcAft>
                <a:spcPts val="300"/>
              </a:spcAft>
              <a:defRPr/>
            </a:pPr>
            <a:r>
              <a:rPr lang="en-US" sz="1400" dirty="0">
                <a:solidFill>
                  <a:prstClr val="black"/>
                </a:solidFill>
                <a:latin typeface="Huawei Sans" panose="020C0503030203020204" pitchFamily="34" charset="0"/>
                <a:cs typeface="Arial" panose="020B0604020202020204" pitchFamily="34" charset="0"/>
                <a:sym typeface="Huawei Sans" panose="020C0503030203020204" pitchFamily="34" charset="0"/>
              </a:rPr>
              <a:t>Scalability</a:t>
            </a:r>
          </a:p>
        </p:txBody>
      </p:sp>
      <p:sp>
        <p:nvSpPr>
          <p:cNvPr id="13" name="圆角矩形 75">
            <a:extLst>
              <a:ext uri="{FF2B5EF4-FFF2-40B4-BE49-F238E27FC236}">
                <a16:creationId xmlns="" xmlns:a16="http://schemas.microsoft.com/office/drawing/2014/main" id="{20E1939F-6025-4E71-BE11-B6F19B3F63F0}"/>
              </a:ext>
            </a:extLst>
          </p:cNvPr>
          <p:cNvSpPr/>
          <p:nvPr/>
        </p:nvSpPr>
        <p:spPr bwMode="gray">
          <a:xfrm>
            <a:off x="1974026" y="1396281"/>
            <a:ext cx="1335063" cy="861144"/>
          </a:xfrm>
          <a:prstGeom prst="roundRect">
            <a:avLst>
              <a:gd name="adj" fmla="val 6346"/>
            </a:avLst>
          </a:prstGeom>
          <a:solidFill>
            <a:srgbClr val="D0E8C4"/>
          </a:solidFill>
          <a:ln w="19050" cap="flat" cmpd="sng" algn="ctr">
            <a:solidFill>
              <a:srgbClr val="AFD89C"/>
            </a:solidFill>
            <a:prstDash val="solid"/>
            <a:miter lim="800000"/>
          </a:ln>
          <a:effectLst/>
        </p:spPr>
        <p:txBody>
          <a:bodyPr wrap="square" lIns="108000" tIns="108000" rIns="108000" bIns="108000" rtlCol="0" anchor="ctr" anchorCtr="0">
            <a:noAutofit/>
          </a:bodyPr>
          <a:lstStyle/>
          <a:p>
            <a:pPr algn="ctr" defTabSz="914400" fontAlgn="ctr">
              <a:lnSpc>
                <a:spcPts val="1800"/>
              </a:lnSpc>
              <a:spcAft>
                <a:spcPts val="300"/>
              </a:spcAft>
              <a:defRPr/>
            </a:pPr>
            <a:r>
              <a:rPr lang="en-US" sz="1400" dirty="0">
                <a:solidFill>
                  <a:prstClr val="black"/>
                </a:solidFill>
                <a:latin typeface="Huawei Sans" panose="020C0503030203020204" pitchFamily="34" charset="0"/>
                <a:cs typeface="Arial" panose="020B0604020202020204" pitchFamily="34" charset="0"/>
                <a:sym typeface="Huawei Sans" panose="020C0503030203020204" pitchFamily="34" charset="0"/>
              </a:rPr>
              <a:t>Number of required addresses</a:t>
            </a:r>
          </a:p>
        </p:txBody>
      </p:sp>
      <p:sp>
        <p:nvSpPr>
          <p:cNvPr id="14" name="圆角矩形 75">
            <a:extLst>
              <a:ext uri="{FF2B5EF4-FFF2-40B4-BE49-F238E27FC236}">
                <a16:creationId xmlns="" xmlns:a16="http://schemas.microsoft.com/office/drawing/2014/main" id="{8D047CF3-A004-4502-B9E4-185AA35509E3}"/>
              </a:ext>
            </a:extLst>
          </p:cNvPr>
          <p:cNvSpPr/>
          <p:nvPr/>
        </p:nvSpPr>
        <p:spPr bwMode="gray">
          <a:xfrm>
            <a:off x="3802610" y="1392477"/>
            <a:ext cx="2068858" cy="866304"/>
          </a:xfrm>
          <a:prstGeom prst="roundRect">
            <a:avLst>
              <a:gd name="adj" fmla="val 6346"/>
            </a:avLst>
          </a:prstGeom>
          <a:solidFill>
            <a:srgbClr val="D0E8C4"/>
          </a:solidFill>
          <a:ln w="19050" cap="flat" cmpd="sng" algn="ctr">
            <a:solidFill>
              <a:srgbClr val="AFD89C"/>
            </a:solidFill>
            <a:prstDash val="solid"/>
            <a:miter lim="800000"/>
          </a:ln>
          <a:effectLst/>
        </p:spPr>
        <p:txBody>
          <a:bodyPr wrap="square" lIns="108000" tIns="108000" rIns="108000" bIns="108000" rtlCol="0" anchor="ctr" anchorCtr="0">
            <a:noAutofit/>
          </a:bodyPr>
          <a:lstStyle/>
          <a:p>
            <a:pPr algn="ctr" defTabSz="914400" fontAlgn="ctr">
              <a:lnSpc>
                <a:spcPts val="1800"/>
              </a:lnSpc>
              <a:spcAft>
                <a:spcPts val="300"/>
              </a:spcAft>
              <a:defRPr/>
            </a:pPr>
            <a:r>
              <a:rPr lang="en-US" sz="1400" dirty="0">
                <a:solidFill>
                  <a:prstClr val="black"/>
                </a:solidFill>
                <a:latin typeface="Huawei Sans" panose="020C0503030203020204" pitchFamily="34" charset="0"/>
                <a:cs typeface="Arial" panose="020B0604020202020204" pitchFamily="34" charset="0"/>
                <a:sym typeface="Huawei Sans" panose="020C0503030203020204" pitchFamily="34" charset="0"/>
              </a:rPr>
              <a:t>Address types for filtering/ACL</a:t>
            </a:r>
          </a:p>
        </p:txBody>
      </p:sp>
      <p:sp>
        <p:nvSpPr>
          <p:cNvPr id="15" name="圆角矩形 75">
            <a:extLst>
              <a:ext uri="{FF2B5EF4-FFF2-40B4-BE49-F238E27FC236}">
                <a16:creationId xmlns="" xmlns:a16="http://schemas.microsoft.com/office/drawing/2014/main" id="{985CCE3C-7C09-4493-A2C7-CA954D6C1E9E}"/>
              </a:ext>
            </a:extLst>
          </p:cNvPr>
          <p:cNvSpPr/>
          <p:nvPr/>
        </p:nvSpPr>
        <p:spPr bwMode="gray">
          <a:xfrm>
            <a:off x="6288432" y="1392477"/>
            <a:ext cx="2592960" cy="866304"/>
          </a:xfrm>
          <a:prstGeom prst="roundRect">
            <a:avLst>
              <a:gd name="adj" fmla="val 6346"/>
            </a:avLst>
          </a:prstGeom>
          <a:solidFill>
            <a:srgbClr val="D0E8C4"/>
          </a:solidFill>
          <a:ln w="19050" cap="flat" cmpd="sng" algn="ctr">
            <a:solidFill>
              <a:srgbClr val="AFD89C"/>
            </a:solidFill>
            <a:prstDash val="solid"/>
            <a:miter lim="800000"/>
          </a:ln>
          <a:effectLst/>
        </p:spPr>
        <p:txBody>
          <a:bodyPr wrap="square" lIns="108000" tIns="108000" rIns="108000" bIns="108000" rtlCol="0" anchor="ctr" anchorCtr="0">
            <a:noAutofit/>
          </a:bodyPr>
          <a:lstStyle/>
          <a:p>
            <a:pPr algn="ctr" defTabSz="914400" fontAlgn="ctr">
              <a:lnSpc>
                <a:spcPts val="1800"/>
              </a:lnSpc>
              <a:spcAft>
                <a:spcPts val="300"/>
              </a:spcAft>
              <a:defRPr/>
            </a:pPr>
            <a:r>
              <a:rPr lang="en-US" sz="1400" dirty="0">
                <a:solidFill>
                  <a:prstClr val="black"/>
                </a:solidFill>
                <a:latin typeface="Huawei Sans" panose="020C0503030203020204" pitchFamily="34" charset="0"/>
                <a:cs typeface="Arial" panose="020B0604020202020204" pitchFamily="34" charset="0"/>
                <a:sym typeface="Huawei Sans" panose="020C0503030203020204" pitchFamily="34" charset="0"/>
              </a:rPr>
              <a:t>Routing domains on the network and where route summarization is performed</a:t>
            </a:r>
          </a:p>
        </p:txBody>
      </p:sp>
      <p:sp>
        <p:nvSpPr>
          <p:cNvPr id="16" name="圆角矩形 75">
            <a:extLst>
              <a:ext uri="{FF2B5EF4-FFF2-40B4-BE49-F238E27FC236}">
                <a16:creationId xmlns="" xmlns:a16="http://schemas.microsoft.com/office/drawing/2014/main" id="{E74BFBAA-915E-40DE-8703-2D3DF2640BCF}"/>
              </a:ext>
            </a:extLst>
          </p:cNvPr>
          <p:cNvSpPr/>
          <p:nvPr/>
        </p:nvSpPr>
        <p:spPr bwMode="gray">
          <a:xfrm rot="16200000">
            <a:off x="876205" y="1674510"/>
            <a:ext cx="1321216" cy="396000"/>
          </a:xfrm>
          <a:prstGeom prst="roundRect">
            <a:avLst>
              <a:gd name="adj" fmla="val 10604"/>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sz="1600" dirty="0">
                <a:solidFill>
                  <a:srgbClr val="30B5C5"/>
                </a:solidFill>
              </a:rPr>
              <a:t>Requirements</a:t>
            </a:r>
          </a:p>
        </p:txBody>
      </p:sp>
      <p:sp>
        <p:nvSpPr>
          <p:cNvPr id="17" name="圆角矩形 75">
            <a:extLst>
              <a:ext uri="{FF2B5EF4-FFF2-40B4-BE49-F238E27FC236}">
                <a16:creationId xmlns="" xmlns:a16="http://schemas.microsoft.com/office/drawing/2014/main" id="{33EA30B5-9C27-428E-8CEA-A41770816229}"/>
              </a:ext>
            </a:extLst>
          </p:cNvPr>
          <p:cNvSpPr/>
          <p:nvPr/>
        </p:nvSpPr>
        <p:spPr bwMode="gray">
          <a:xfrm>
            <a:off x="1780971" y="1211903"/>
            <a:ext cx="7482294" cy="1321215"/>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b">
            <a:noAutofit/>
          </a:bodyPr>
          <a:lstStyle/>
          <a:p>
            <a:pPr marL="302279" indent="-302279" algn="just" defTabSz="914034" fontAlgn="ctr">
              <a:lnSpc>
                <a:spcPct val="140000"/>
              </a:lnSpc>
              <a:spcBef>
                <a:spcPts val="792"/>
              </a:spcBef>
              <a:buSzPct val="50000"/>
              <a:buFont typeface="Wingdings" panose="05000000000000000000" pitchFamily="2" charset="2"/>
              <a:buChar char="l"/>
            </a:pPr>
            <a:endParaRPr lang="en-US" altLang="zh-CN" sz="1400" b="1" dirty="0">
              <a:solidFill>
                <a:prstClr val="black"/>
              </a:solidFill>
              <a:cs typeface="Huawei Sans" panose="020C0503030203020204" pitchFamily="34" charset="0"/>
            </a:endParaRPr>
          </a:p>
          <a:p>
            <a:pPr marL="302279" indent="-302279" algn="just" defTabSz="914034" fontAlgn="ctr">
              <a:lnSpc>
                <a:spcPct val="140000"/>
              </a:lnSpc>
              <a:spcBef>
                <a:spcPts val="792"/>
              </a:spcBef>
              <a:buSzPct val="50000"/>
              <a:buFont typeface="Wingdings" panose="05000000000000000000" pitchFamily="2" charset="2"/>
              <a:buChar char="l"/>
            </a:pPr>
            <a:endParaRPr lang="en-US" altLang="zh-CN" sz="1400" b="1" dirty="0">
              <a:solidFill>
                <a:prstClr val="black"/>
              </a:solidFill>
              <a:cs typeface="Huawei Sans" panose="020C0503030203020204" pitchFamily="34" charset="0"/>
            </a:endParaRPr>
          </a:p>
          <a:p>
            <a:pPr marL="302279" indent="-302279" algn="just" defTabSz="914034" fontAlgn="ctr">
              <a:lnSpc>
                <a:spcPct val="140000"/>
              </a:lnSpc>
              <a:spcBef>
                <a:spcPts val="792"/>
              </a:spcBef>
              <a:buSzPct val="50000"/>
              <a:buFont typeface="Wingdings" panose="05000000000000000000" pitchFamily="2" charset="2"/>
              <a:buChar char="l"/>
            </a:pPr>
            <a:endParaRPr lang="en-US" altLang="zh-CN" sz="1400" b="1" dirty="0">
              <a:solidFill>
                <a:prstClr val="black"/>
              </a:solidFill>
              <a:cs typeface="Huawei Sans" panose="020C0503030203020204" pitchFamily="34" charset="0"/>
            </a:endParaRPr>
          </a:p>
          <a:p>
            <a:pPr marL="302279" indent="-302279" algn="just" defTabSz="914034" fontAlgn="ctr">
              <a:lnSpc>
                <a:spcPct val="140000"/>
              </a:lnSpc>
              <a:spcBef>
                <a:spcPts val="792"/>
              </a:spcBef>
              <a:buSzPct val="50000"/>
              <a:buFont typeface="Wingdings" panose="05000000000000000000" pitchFamily="2" charset="2"/>
              <a:buChar char="l"/>
            </a:pPr>
            <a:endParaRPr lang="en-US" altLang="zh-CN" sz="1400" b="1" dirty="0">
              <a:solidFill>
                <a:prstClr val="black"/>
              </a:solidFill>
              <a:cs typeface="Huawei Sans" panose="020C0503030203020204" pitchFamily="34" charset="0"/>
            </a:endParaRPr>
          </a:p>
          <a:p>
            <a:pPr marL="302279" indent="-302279" algn="just" defTabSz="914034" fontAlgn="ctr">
              <a:lnSpc>
                <a:spcPct val="140000"/>
              </a:lnSpc>
              <a:spcBef>
                <a:spcPts val="792"/>
              </a:spcBef>
              <a:buSzPct val="50000"/>
              <a:buFont typeface="Wingdings" panose="05000000000000000000" pitchFamily="2" charset="2"/>
              <a:buChar char="l"/>
            </a:pPr>
            <a:endParaRPr lang="en-US" altLang="zh-CN" sz="1400" b="1" dirty="0">
              <a:solidFill>
                <a:prstClr val="black"/>
              </a:solidFill>
              <a:cs typeface="Huawei Sans" panose="020C0503030203020204" pitchFamily="34" charset="0"/>
            </a:endParaRPr>
          </a:p>
          <a:p>
            <a:pPr marL="302279" indent="-302279" algn="just" defTabSz="914034" fontAlgn="ctr">
              <a:lnSpc>
                <a:spcPct val="140000"/>
              </a:lnSpc>
              <a:spcBef>
                <a:spcPts val="792"/>
              </a:spcBef>
              <a:buSzPct val="50000"/>
              <a:buFont typeface="Wingdings" panose="05000000000000000000" pitchFamily="2" charset="2"/>
              <a:buChar char="l"/>
            </a:pPr>
            <a:endParaRPr lang="en-US" altLang="zh-CN" sz="1400" b="1" dirty="0">
              <a:solidFill>
                <a:prstClr val="black"/>
              </a:solidFill>
              <a:cs typeface="Huawei Sans" panose="020C0503030203020204" pitchFamily="34" charset="0"/>
            </a:endParaRPr>
          </a:p>
        </p:txBody>
      </p:sp>
      <p:sp>
        <p:nvSpPr>
          <p:cNvPr id="18" name="圆角矩形 75">
            <a:extLst>
              <a:ext uri="{FF2B5EF4-FFF2-40B4-BE49-F238E27FC236}">
                <a16:creationId xmlns="" xmlns:a16="http://schemas.microsoft.com/office/drawing/2014/main" id="{B2C16030-BEFE-44C4-90C5-378FE6B37D17}"/>
              </a:ext>
            </a:extLst>
          </p:cNvPr>
          <p:cNvSpPr/>
          <p:nvPr/>
        </p:nvSpPr>
        <p:spPr bwMode="gray">
          <a:xfrm rot="16200000">
            <a:off x="1040859" y="3505026"/>
            <a:ext cx="999736" cy="396000"/>
          </a:xfrm>
          <a:prstGeom prst="roundRect">
            <a:avLst>
              <a:gd name="adj" fmla="val 10604"/>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sz="1600" dirty="0">
                <a:solidFill>
                  <a:srgbClr val="30B5C5"/>
                </a:solidFill>
              </a:rPr>
              <a:t>Planning</a:t>
            </a:r>
          </a:p>
        </p:txBody>
      </p:sp>
      <p:sp>
        <p:nvSpPr>
          <p:cNvPr id="19" name="圆角矩形 75">
            <a:extLst>
              <a:ext uri="{FF2B5EF4-FFF2-40B4-BE49-F238E27FC236}">
                <a16:creationId xmlns="" xmlns:a16="http://schemas.microsoft.com/office/drawing/2014/main" id="{B9F7722C-FA06-4D85-AB3F-315E92BA934E}"/>
              </a:ext>
            </a:extLst>
          </p:cNvPr>
          <p:cNvSpPr/>
          <p:nvPr/>
        </p:nvSpPr>
        <p:spPr bwMode="gray">
          <a:xfrm>
            <a:off x="1784885" y="3203159"/>
            <a:ext cx="8695062" cy="999735"/>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b">
            <a:noAutofit/>
          </a:bodyPr>
          <a:lstStyle/>
          <a:p>
            <a:pPr marL="302279" indent="-302279" algn="just" defTabSz="914034" fontAlgn="ctr">
              <a:lnSpc>
                <a:spcPct val="140000"/>
              </a:lnSpc>
              <a:spcBef>
                <a:spcPts val="792"/>
              </a:spcBef>
              <a:buSzPct val="50000"/>
              <a:buFont typeface="Wingdings" panose="05000000000000000000" pitchFamily="2" charset="2"/>
              <a:buChar char="l"/>
            </a:pPr>
            <a:endParaRPr lang="en-US" altLang="zh-CN" sz="1400" b="1" dirty="0">
              <a:solidFill>
                <a:prstClr val="black"/>
              </a:solidFill>
              <a:cs typeface="Huawei Sans" panose="020C0503030203020204" pitchFamily="34" charset="0"/>
            </a:endParaRPr>
          </a:p>
          <a:p>
            <a:pPr marL="302279" indent="-302279" algn="just" defTabSz="914034" fontAlgn="ctr">
              <a:lnSpc>
                <a:spcPct val="140000"/>
              </a:lnSpc>
              <a:spcBef>
                <a:spcPts val="792"/>
              </a:spcBef>
              <a:buSzPct val="50000"/>
              <a:buFont typeface="Wingdings" panose="05000000000000000000" pitchFamily="2" charset="2"/>
              <a:buChar char="l"/>
            </a:pPr>
            <a:endParaRPr lang="en-US" altLang="zh-CN" sz="1400" b="1" dirty="0">
              <a:solidFill>
                <a:prstClr val="black"/>
              </a:solidFill>
              <a:cs typeface="Huawei Sans" panose="020C0503030203020204" pitchFamily="34" charset="0"/>
            </a:endParaRPr>
          </a:p>
          <a:p>
            <a:pPr marL="302279" indent="-302279" algn="just" defTabSz="914034" fontAlgn="ctr">
              <a:lnSpc>
                <a:spcPct val="140000"/>
              </a:lnSpc>
              <a:spcBef>
                <a:spcPts val="792"/>
              </a:spcBef>
              <a:buSzPct val="50000"/>
              <a:buFont typeface="Wingdings" panose="05000000000000000000" pitchFamily="2" charset="2"/>
              <a:buChar char="l"/>
            </a:pPr>
            <a:endParaRPr lang="en-US" altLang="zh-CN" sz="1400" b="1" dirty="0">
              <a:solidFill>
                <a:prstClr val="black"/>
              </a:solidFill>
              <a:cs typeface="Huawei Sans" panose="020C0503030203020204" pitchFamily="34" charset="0"/>
            </a:endParaRPr>
          </a:p>
          <a:p>
            <a:pPr marL="302279" indent="-302279" algn="just" defTabSz="914034" fontAlgn="ctr">
              <a:lnSpc>
                <a:spcPct val="140000"/>
              </a:lnSpc>
              <a:spcBef>
                <a:spcPts val="792"/>
              </a:spcBef>
              <a:buSzPct val="50000"/>
              <a:buFont typeface="Wingdings" panose="05000000000000000000" pitchFamily="2" charset="2"/>
              <a:buChar char="l"/>
            </a:pPr>
            <a:endParaRPr lang="en-US" altLang="zh-CN" sz="1400" b="1" dirty="0">
              <a:solidFill>
                <a:prstClr val="black"/>
              </a:solidFill>
              <a:cs typeface="Huawei Sans" panose="020C0503030203020204" pitchFamily="34" charset="0"/>
            </a:endParaRPr>
          </a:p>
          <a:p>
            <a:pPr marL="302279" indent="-302279" algn="just" defTabSz="914034" fontAlgn="ctr">
              <a:lnSpc>
                <a:spcPct val="140000"/>
              </a:lnSpc>
              <a:spcBef>
                <a:spcPts val="792"/>
              </a:spcBef>
              <a:buSzPct val="50000"/>
              <a:buFont typeface="Wingdings" panose="05000000000000000000" pitchFamily="2" charset="2"/>
              <a:buChar char="l"/>
            </a:pPr>
            <a:endParaRPr lang="en-US" altLang="zh-CN" sz="1400" b="1" dirty="0">
              <a:solidFill>
                <a:prstClr val="black"/>
              </a:solidFill>
              <a:cs typeface="Huawei Sans" panose="020C0503030203020204" pitchFamily="34" charset="0"/>
            </a:endParaRPr>
          </a:p>
          <a:p>
            <a:pPr marL="302279" indent="-302279" algn="just" defTabSz="914034" fontAlgn="ctr">
              <a:lnSpc>
                <a:spcPct val="140000"/>
              </a:lnSpc>
              <a:spcBef>
                <a:spcPts val="792"/>
              </a:spcBef>
              <a:buSzPct val="50000"/>
              <a:buFont typeface="Wingdings" panose="05000000000000000000" pitchFamily="2" charset="2"/>
              <a:buChar char="l"/>
            </a:pPr>
            <a:endParaRPr lang="en-US" altLang="zh-CN" sz="1400" b="1" dirty="0">
              <a:solidFill>
                <a:prstClr val="black"/>
              </a:solidFill>
              <a:cs typeface="Huawei Sans" panose="020C0503030203020204" pitchFamily="34" charset="0"/>
            </a:endParaRPr>
          </a:p>
        </p:txBody>
      </p:sp>
      <p:sp>
        <p:nvSpPr>
          <p:cNvPr id="20" name="Arrow: Down 19">
            <a:extLst>
              <a:ext uri="{FF2B5EF4-FFF2-40B4-BE49-F238E27FC236}">
                <a16:creationId xmlns="" xmlns:a16="http://schemas.microsoft.com/office/drawing/2014/main" id="{524E7CB7-3148-4DDD-9751-CAB379C7C0AC}"/>
              </a:ext>
            </a:extLst>
          </p:cNvPr>
          <p:cNvSpPr/>
          <p:nvPr/>
        </p:nvSpPr>
        <p:spPr bwMode="gray">
          <a:xfrm>
            <a:off x="5222519" y="2619579"/>
            <a:ext cx="759619" cy="534559"/>
          </a:xfrm>
          <a:prstGeom prst="downArrow">
            <a:avLst/>
          </a:prstGeom>
          <a:solidFill>
            <a:srgbClr val="AFD89C"/>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solidFill>
                <a:prstClr val="white"/>
              </a:solidFill>
            </a:endParaRPr>
          </a:p>
        </p:txBody>
      </p:sp>
      <p:pic>
        <p:nvPicPr>
          <p:cNvPr id="21" name="图片 48">
            <a:extLst>
              <a:ext uri="{FF2B5EF4-FFF2-40B4-BE49-F238E27FC236}">
                <a16:creationId xmlns="" xmlns:a16="http://schemas.microsoft.com/office/drawing/2014/main" id="{42DD6178-FDF7-48EE-8846-75D2AF197DB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4413075" y="5414765"/>
            <a:ext cx="378863" cy="310667"/>
          </a:xfrm>
          <a:prstGeom prst="rect">
            <a:avLst/>
          </a:prstGeom>
        </p:spPr>
      </p:pic>
      <p:pic>
        <p:nvPicPr>
          <p:cNvPr id="22" name="图片 48">
            <a:extLst>
              <a:ext uri="{FF2B5EF4-FFF2-40B4-BE49-F238E27FC236}">
                <a16:creationId xmlns="" xmlns:a16="http://schemas.microsoft.com/office/drawing/2014/main" id="{820A336D-B2D1-4C63-91EC-3E42C1E0866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5918807" y="5416445"/>
            <a:ext cx="378863" cy="310667"/>
          </a:xfrm>
          <a:prstGeom prst="rect">
            <a:avLst/>
          </a:prstGeom>
        </p:spPr>
      </p:pic>
      <p:pic>
        <p:nvPicPr>
          <p:cNvPr id="23" name="图片 48">
            <a:extLst>
              <a:ext uri="{FF2B5EF4-FFF2-40B4-BE49-F238E27FC236}">
                <a16:creationId xmlns="" xmlns:a16="http://schemas.microsoft.com/office/drawing/2014/main" id="{206ED2E8-8529-4C73-9E41-D8967BAF902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7489742" y="5418125"/>
            <a:ext cx="378863" cy="310667"/>
          </a:xfrm>
          <a:prstGeom prst="rect">
            <a:avLst/>
          </a:prstGeom>
        </p:spPr>
      </p:pic>
      <p:cxnSp>
        <p:nvCxnSpPr>
          <p:cNvPr id="24" name="Straight Connector 23">
            <a:extLst>
              <a:ext uri="{FF2B5EF4-FFF2-40B4-BE49-F238E27FC236}">
                <a16:creationId xmlns="" xmlns:a16="http://schemas.microsoft.com/office/drawing/2014/main" id="{9AF9410E-5D04-4B31-8A62-FCA6B4A276C1}"/>
              </a:ext>
            </a:extLst>
          </p:cNvPr>
          <p:cNvCxnSpPr>
            <a:cxnSpLocks/>
            <a:stCxn id="22" idx="1"/>
            <a:endCxn id="21" idx="3"/>
          </p:cNvCxnSpPr>
          <p:nvPr/>
        </p:nvCxnSpPr>
        <p:spPr bwMode="gray">
          <a:xfrm flipH="1" flipV="1">
            <a:off x="4791938" y="5570099"/>
            <a:ext cx="1126869" cy="168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 xmlns:a16="http://schemas.microsoft.com/office/drawing/2014/main" id="{CD5142DE-1693-48F2-86CC-8DEAB9715781}"/>
              </a:ext>
            </a:extLst>
          </p:cNvPr>
          <p:cNvCxnSpPr>
            <a:cxnSpLocks/>
            <a:stCxn id="23" idx="1"/>
            <a:endCxn id="22" idx="3"/>
          </p:cNvCxnSpPr>
          <p:nvPr/>
        </p:nvCxnSpPr>
        <p:spPr bwMode="gray">
          <a:xfrm flipH="1" flipV="1">
            <a:off x="6297670" y="5571779"/>
            <a:ext cx="1192072" cy="168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 xmlns:a16="http://schemas.microsoft.com/office/drawing/2014/main" id="{19036784-0694-4091-BF53-0959D8813F24}"/>
              </a:ext>
            </a:extLst>
          </p:cNvPr>
          <p:cNvCxnSpPr>
            <a:cxnSpLocks/>
            <a:stCxn id="27" idx="3"/>
            <a:endCxn id="21" idx="1"/>
          </p:cNvCxnSpPr>
          <p:nvPr/>
        </p:nvCxnSpPr>
        <p:spPr bwMode="gray">
          <a:xfrm>
            <a:off x="3124330" y="5570098"/>
            <a:ext cx="1288745" cy="1"/>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pic>
        <p:nvPicPr>
          <p:cNvPr id="27" name="图片 48">
            <a:extLst>
              <a:ext uri="{FF2B5EF4-FFF2-40B4-BE49-F238E27FC236}">
                <a16:creationId xmlns="" xmlns:a16="http://schemas.microsoft.com/office/drawing/2014/main" id="{17E341A3-6A98-4A6F-848F-1984D67A895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2745467" y="5414764"/>
            <a:ext cx="378863" cy="310667"/>
          </a:xfrm>
          <a:prstGeom prst="rect">
            <a:avLst/>
          </a:prstGeom>
        </p:spPr>
      </p:pic>
      <p:pic>
        <p:nvPicPr>
          <p:cNvPr id="28" name="图片 48">
            <a:extLst>
              <a:ext uri="{FF2B5EF4-FFF2-40B4-BE49-F238E27FC236}">
                <a16:creationId xmlns="" xmlns:a16="http://schemas.microsoft.com/office/drawing/2014/main" id="{D68B6A53-5BFD-4516-A5D4-B50A6B03982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8880685" y="5418125"/>
            <a:ext cx="378863" cy="310667"/>
          </a:xfrm>
          <a:prstGeom prst="rect">
            <a:avLst/>
          </a:prstGeom>
        </p:spPr>
      </p:pic>
      <p:cxnSp>
        <p:nvCxnSpPr>
          <p:cNvPr id="29" name="Straight Connector 28">
            <a:extLst>
              <a:ext uri="{FF2B5EF4-FFF2-40B4-BE49-F238E27FC236}">
                <a16:creationId xmlns="" xmlns:a16="http://schemas.microsoft.com/office/drawing/2014/main" id="{2777DF14-4320-420C-9E46-EE7561F23DE2}"/>
              </a:ext>
            </a:extLst>
          </p:cNvPr>
          <p:cNvCxnSpPr>
            <a:cxnSpLocks/>
            <a:stCxn id="23" idx="3"/>
            <a:endCxn id="28" idx="1"/>
          </p:cNvCxnSpPr>
          <p:nvPr/>
        </p:nvCxnSpPr>
        <p:spPr bwMode="gray">
          <a:xfrm>
            <a:off x="7868605" y="5573459"/>
            <a:ext cx="1012080"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30" name="TextBox 271">
            <a:extLst>
              <a:ext uri="{FF2B5EF4-FFF2-40B4-BE49-F238E27FC236}">
                <a16:creationId xmlns="" xmlns:a16="http://schemas.microsoft.com/office/drawing/2014/main" id="{874258C7-DD8F-4D8A-89D6-E1DE0F13C53E}"/>
              </a:ext>
            </a:extLst>
          </p:cNvPr>
          <p:cNvSpPr txBox="1"/>
          <p:nvPr/>
        </p:nvSpPr>
        <p:spPr bwMode="gray">
          <a:xfrm>
            <a:off x="4423827" y="5745574"/>
            <a:ext cx="357790"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sym typeface="Huawei Sans" panose="020C0503030203020204" pitchFamily="34" charset="0"/>
              </a:rPr>
              <a:t>PE</a:t>
            </a:r>
          </a:p>
        </p:txBody>
      </p:sp>
      <p:sp>
        <p:nvSpPr>
          <p:cNvPr id="31" name="TextBox 271">
            <a:extLst>
              <a:ext uri="{FF2B5EF4-FFF2-40B4-BE49-F238E27FC236}">
                <a16:creationId xmlns="" xmlns:a16="http://schemas.microsoft.com/office/drawing/2014/main" id="{A773511E-1B9A-4AE7-8C07-6728A301E207}"/>
              </a:ext>
            </a:extLst>
          </p:cNvPr>
          <p:cNvSpPr txBox="1"/>
          <p:nvPr/>
        </p:nvSpPr>
        <p:spPr bwMode="gray">
          <a:xfrm>
            <a:off x="5982138" y="5737944"/>
            <a:ext cx="287594" cy="276999"/>
          </a:xfrm>
          <a:prstGeom prst="rect">
            <a:avLst/>
          </a:prstGeom>
          <a:noFill/>
        </p:spPr>
        <p:txBody>
          <a:bodyPr wrap="square" rtlCol="0">
            <a:noAutofit/>
          </a:bodyPr>
          <a:lstStyle/>
          <a:p>
            <a:pPr algn="ctr" fontAlgn="ctr">
              <a:buFont typeface="Wingdings" pitchFamily="2" charset="2"/>
              <a:buNone/>
              <a:defRPr/>
            </a:pPr>
            <a:r>
              <a:rPr lang="en-US" sz="1200" dirty="0">
                <a:solidFill>
                  <a:srgbClr val="000000"/>
                </a:solidFill>
                <a:latin typeface="Huawei Sans" panose="020C0503030203020204" pitchFamily="34" charset="0"/>
                <a:sym typeface="Huawei Sans" panose="020C0503030203020204" pitchFamily="34" charset="0"/>
              </a:rPr>
              <a:t>P</a:t>
            </a:r>
          </a:p>
        </p:txBody>
      </p:sp>
      <p:sp>
        <p:nvSpPr>
          <p:cNvPr id="32" name="TextBox 271">
            <a:extLst>
              <a:ext uri="{FF2B5EF4-FFF2-40B4-BE49-F238E27FC236}">
                <a16:creationId xmlns="" xmlns:a16="http://schemas.microsoft.com/office/drawing/2014/main" id="{7FC0348C-C42F-4FE9-AB6F-22E11C3DE7C3}"/>
              </a:ext>
            </a:extLst>
          </p:cNvPr>
          <p:cNvSpPr txBox="1"/>
          <p:nvPr/>
        </p:nvSpPr>
        <p:spPr bwMode="gray">
          <a:xfrm>
            <a:off x="2745466" y="5736368"/>
            <a:ext cx="378863"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sym typeface="Huawei Sans" panose="020C0503030203020204" pitchFamily="34" charset="0"/>
              </a:rPr>
              <a:t>CE</a:t>
            </a:r>
          </a:p>
        </p:txBody>
      </p:sp>
      <p:sp>
        <p:nvSpPr>
          <p:cNvPr id="33" name="TextBox 271">
            <a:extLst>
              <a:ext uri="{FF2B5EF4-FFF2-40B4-BE49-F238E27FC236}">
                <a16:creationId xmlns="" xmlns:a16="http://schemas.microsoft.com/office/drawing/2014/main" id="{3E20C650-32FE-402F-A414-A6AD98E74F9A}"/>
              </a:ext>
            </a:extLst>
          </p:cNvPr>
          <p:cNvSpPr txBox="1"/>
          <p:nvPr/>
        </p:nvSpPr>
        <p:spPr bwMode="gray">
          <a:xfrm>
            <a:off x="8876155" y="5750953"/>
            <a:ext cx="378863"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sym typeface="Huawei Sans" panose="020C0503030203020204" pitchFamily="34" charset="0"/>
              </a:rPr>
              <a:t>CE</a:t>
            </a:r>
          </a:p>
        </p:txBody>
      </p:sp>
      <p:sp>
        <p:nvSpPr>
          <p:cNvPr id="34" name="TextBox 271">
            <a:extLst>
              <a:ext uri="{FF2B5EF4-FFF2-40B4-BE49-F238E27FC236}">
                <a16:creationId xmlns="" xmlns:a16="http://schemas.microsoft.com/office/drawing/2014/main" id="{A2BD85B9-92DF-4867-841F-30E797A681C3}"/>
              </a:ext>
            </a:extLst>
          </p:cNvPr>
          <p:cNvSpPr txBox="1"/>
          <p:nvPr/>
        </p:nvSpPr>
        <p:spPr bwMode="gray">
          <a:xfrm>
            <a:off x="7505973" y="5742944"/>
            <a:ext cx="357790"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sym typeface="Huawei Sans" panose="020C0503030203020204" pitchFamily="34" charset="0"/>
              </a:rPr>
              <a:t>PE</a:t>
            </a:r>
          </a:p>
        </p:txBody>
      </p:sp>
      <p:sp>
        <p:nvSpPr>
          <p:cNvPr id="40" name="Oval 41">
            <a:extLst>
              <a:ext uri="{FF2B5EF4-FFF2-40B4-BE49-F238E27FC236}">
                <a16:creationId xmlns="" xmlns:a16="http://schemas.microsoft.com/office/drawing/2014/main" id="{57E392CB-3E94-4DF8-9991-EE138C5FE63C}"/>
              </a:ext>
            </a:extLst>
          </p:cNvPr>
          <p:cNvSpPr>
            <a:spLocks noChangeAspect="1"/>
          </p:cNvSpPr>
          <p:nvPr/>
        </p:nvSpPr>
        <p:spPr bwMode="gray">
          <a:xfrm>
            <a:off x="4681816" y="5490466"/>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400" b="1" dirty="0">
              <a:solidFill>
                <a:prstClr val="black"/>
              </a:solidFill>
            </a:endParaRPr>
          </a:p>
        </p:txBody>
      </p:sp>
      <p:sp>
        <p:nvSpPr>
          <p:cNvPr id="41" name="Arrow: Down 40">
            <a:extLst>
              <a:ext uri="{FF2B5EF4-FFF2-40B4-BE49-F238E27FC236}">
                <a16:creationId xmlns="" xmlns:a16="http://schemas.microsoft.com/office/drawing/2014/main" id="{68D11885-D954-4BF1-971F-7503EF2BAD13}"/>
              </a:ext>
            </a:extLst>
          </p:cNvPr>
          <p:cNvSpPr/>
          <p:nvPr/>
        </p:nvSpPr>
        <p:spPr bwMode="gray">
          <a:xfrm>
            <a:off x="5222517" y="4294767"/>
            <a:ext cx="759619" cy="534559"/>
          </a:xfrm>
          <a:prstGeom prst="downArrow">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solidFill>
                <a:prstClr val="white"/>
              </a:solidFill>
            </a:endParaRPr>
          </a:p>
        </p:txBody>
      </p:sp>
      <p:sp>
        <p:nvSpPr>
          <p:cNvPr id="42" name="Rectangular Callout 26">
            <a:extLst>
              <a:ext uri="{FF2B5EF4-FFF2-40B4-BE49-F238E27FC236}">
                <a16:creationId xmlns="" xmlns:a16="http://schemas.microsoft.com/office/drawing/2014/main" id="{14A0D5E6-F784-4D94-8027-63389F0FFFAB}"/>
              </a:ext>
            </a:extLst>
          </p:cNvPr>
          <p:cNvSpPr/>
          <p:nvPr/>
        </p:nvSpPr>
        <p:spPr bwMode="gray">
          <a:xfrm>
            <a:off x="3736191" y="4855894"/>
            <a:ext cx="3188716" cy="415700"/>
          </a:xfrm>
          <a:prstGeom prst="wedgeRectCallout">
            <a:avLst>
              <a:gd name="adj1" fmla="val -17292"/>
              <a:gd name="adj2" fmla="val 93150"/>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dirty="0">
                <a:solidFill>
                  <a:prstClr val="white">
                    <a:lumMod val="50000"/>
                  </a:prstClr>
                </a:solidFill>
                <a:cs typeface="+mn-ea"/>
                <a:sym typeface="Huawei Sans" panose="020C0503030203020204" pitchFamily="34" charset="0"/>
              </a:rPr>
              <a:t>2000:EAB8:2203:5505::1/127</a:t>
            </a:r>
          </a:p>
        </p:txBody>
      </p:sp>
      <p:sp>
        <p:nvSpPr>
          <p:cNvPr id="43" name="五边形 2">
            <a:extLst>
              <a:ext uri="{FF2B5EF4-FFF2-40B4-BE49-F238E27FC236}">
                <a16:creationId xmlns="" xmlns:a16="http://schemas.microsoft.com/office/drawing/2014/main" id="{E69BE1C3-935D-4CF3-87E6-072B193534DE}"/>
              </a:ext>
            </a:extLst>
          </p:cNvPr>
          <p:cNvSpPr/>
          <p:nvPr/>
        </p:nvSpPr>
        <p:spPr bwMode="gray">
          <a:xfrm>
            <a:off x="7737231" y="52814"/>
            <a:ext cx="1411735" cy="360000"/>
          </a:xfrm>
          <a:prstGeom prst="homePlate">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sym typeface="Huawei Sans" panose="020C0503030203020204" pitchFamily="34" charset="0"/>
              </a:rPr>
              <a:t>Physical Network Design</a:t>
            </a:r>
          </a:p>
        </p:txBody>
      </p:sp>
      <p:sp>
        <p:nvSpPr>
          <p:cNvPr id="44" name="燕尾形 3">
            <a:extLst>
              <a:ext uri="{FF2B5EF4-FFF2-40B4-BE49-F238E27FC236}">
                <a16:creationId xmlns="" xmlns:a16="http://schemas.microsoft.com/office/drawing/2014/main" id="{824BDE3E-06FA-48C0-BB18-C37FE75A90DC}"/>
              </a:ext>
            </a:extLst>
          </p:cNvPr>
          <p:cNvSpPr/>
          <p:nvPr/>
        </p:nvSpPr>
        <p:spPr bwMode="gray">
          <a:xfrm>
            <a:off x="10187805" y="52814"/>
            <a:ext cx="1561284" cy="360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solidFill>
                  <a:prstClr val="black"/>
                </a:solidFill>
                <a:latin typeface="Huawei Sans" panose="020C0503030203020204" pitchFamily="34" charset="0"/>
                <a:sym typeface="Huawei Sans" panose="020C0503030203020204" pitchFamily="34" charset="0"/>
              </a:rPr>
              <a:t>Route Design</a:t>
            </a:r>
          </a:p>
        </p:txBody>
      </p:sp>
      <p:sp>
        <p:nvSpPr>
          <p:cNvPr id="45" name="燕尾形 3">
            <a:extLst>
              <a:ext uri="{FF2B5EF4-FFF2-40B4-BE49-F238E27FC236}">
                <a16:creationId xmlns="" xmlns:a16="http://schemas.microsoft.com/office/drawing/2014/main" id="{C18D7869-06BE-427B-BC3D-BF3E73BE837B}"/>
              </a:ext>
            </a:extLst>
          </p:cNvPr>
          <p:cNvSpPr/>
          <p:nvPr/>
        </p:nvSpPr>
        <p:spPr bwMode="gray">
          <a:xfrm>
            <a:off x="9022988" y="52814"/>
            <a:ext cx="1290794" cy="360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dirty="0">
                <a:solidFill>
                  <a:schemeClr val="bg1"/>
                </a:solidFill>
                <a:latin typeface="Huawei Sans" panose="020C0503030203020204" pitchFamily="34" charset="0"/>
                <a:sym typeface="Huawei Sans" panose="020C0503030203020204" pitchFamily="34" charset="0"/>
              </a:rPr>
              <a:t>IP Address Planning</a:t>
            </a:r>
          </a:p>
        </p:txBody>
      </p:sp>
    </p:spTree>
    <p:extLst>
      <p:ext uri="{BB962C8B-B14F-4D97-AF65-F5344CB8AC3E}">
        <p14:creationId xmlns:p14="http://schemas.microsoft.com/office/powerpoint/2010/main" val="3048168961"/>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61D39742-78BA-445A-B168-36D3D4B4C2F7}"/>
              </a:ext>
            </a:extLst>
          </p:cNvPr>
          <p:cNvSpPr>
            <a:spLocks noGrp="1"/>
          </p:cNvSpPr>
          <p:nvPr>
            <p:ph type="title"/>
          </p:nvPr>
        </p:nvSpPr>
        <p:spPr bwMode="gray">
          <a:xfrm>
            <a:off x="455612" y="447468"/>
            <a:ext cx="11293475" cy="497095"/>
          </a:xfrm>
        </p:spPr>
        <p:txBody>
          <a:bodyPr wrap="square">
            <a:noAutofit/>
          </a:bodyPr>
          <a:lstStyle/>
          <a:p>
            <a:r>
              <a:rPr lang="en-US" dirty="0"/>
              <a:t>IPv6 Address Planning Suggestions</a:t>
            </a:r>
          </a:p>
        </p:txBody>
      </p:sp>
      <p:sp>
        <p:nvSpPr>
          <p:cNvPr id="3" name="Text Placeholder 2">
            <a:extLst>
              <a:ext uri="{FF2B5EF4-FFF2-40B4-BE49-F238E27FC236}">
                <a16:creationId xmlns="" xmlns:a16="http://schemas.microsoft.com/office/drawing/2014/main" id="{6D7CA8F1-841E-4FD7-9D42-F98BA5007F81}"/>
              </a:ext>
            </a:extLst>
          </p:cNvPr>
          <p:cNvSpPr>
            <a:spLocks noGrp="1"/>
          </p:cNvSpPr>
          <p:nvPr>
            <p:ph type="body" sz="quarter" idx="10"/>
          </p:nvPr>
        </p:nvSpPr>
        <p:spPr bwMode="gray">
          <a:xfrm>
            <a:off x="455612" y="1052514"/>
            <a:ext cx="11293476" cy="4875042"/>
          </a:xfrm>
        </p:spPr>
        <p:txBody>
          <a:bodyPr wrap="square">
            <a:noAutofit/>
          </a:bodyPr>
          <a:lstStyle/>
          <a:p>
            <a:r>
              <a:rPr lang="en-US" sz="1400" dirty="0"/>
              <a:t>The user-defined part of an IPv6 address needs to be planned based on its summarization characteristics. Fields that are easy to summarize, such as the address space and area, should be placed in the left-most part. Excessive layering results in strong coupling between services and address planning, which hinders subsequent service development and reduces address space utilization. Therefore, you need to determine the number of fields based on site requirements.</a:t>
            </a:r>
          </a:p>
        </p:txBody>
      </p:sp>
      <p:sp>
        <p:nvSpPr>
          <p:cNvPr id="7" name="TextBox 38">
            <a:extLst>
              <a:ext uri="{FF2B5EF4-FFF2-40B4-BE49-F238E27FC236}">
                <a16:creationId xmlns="" xmlns:a16="http://schemas.microsoft.com/office/drawing/2014/main" id="{CB1164B6-EDDE-4283-90FF-C0427BDDBF78}"/>
              </a:ext>
            </a:extLst>
          </p:cNvPr>
          <p:cNvSpPr txBox="1"/>
          <p:nvPr/>
        </p:nvSpPr>
        <p:spPr bwMode="gray">
          <a:xfrm>
            <a:off x="1895577" y="2403577"/>
            <a:ext cx="599841" cy="461665"/>
          </a:xfrm>
          <a:prstGeom prst="rect">
            <a:avLst/>
          </a:prstGeom>
          <a:noFill/>
        </p:spPr>
        <p:txBody>
          <a:bodyPr wrap="square" rtlCol="0">
            <a:noAutofit/>
          </a:bodyPr>
          <a:lstStyle/>
          <a:p>
            <a:pPr defTabSz="1219414" fontAlgn="ctr">
              <a:defRPr/>
            </a:pPr>
            <a:r>
              <a:rPr lang="en-US" sz="1200" dirty="0">
                <a:solidFill>
                  <a:prstClr val="black"/>
                </a:solidFill>
                <a:latin typeface="Huawei Sans" panose="020C0503030203020204" pitchFamily="34" charset="0"/>
                <a:sym typeface="Huawei Sans" panose="020C0503030203020204" pitchFamily="34" charset="0"/>
              </a:rPr>
              <a:t>N bits</a:t>
            </a:r>
          </a:p>
        </p:txBody>
      </p:sp>
      <p:sp>
        <p:nvSpPr>
          <p:cNvPr id="8" name="TextBox 43">
            <a:extLst>
              <a:ext uri="{FF2B5EF4-FFF2-40B4-BE49-F238E27FC236}">
                <a16:creationId xmlns="" xmlns:a16="http://schemas.microsoft.com/office/drawing/2014/main" id="{F07FF045-E08B-462E-AA00-5FA486F88C24}"/>
              </a:ext>
            </a:extLst>
          </p:cNvPr>
          <p:cNvSpPr txBox="1"/>
          <p:nvPr/>
        </p:nvSpPr>
        <p:spPr bwMode="gray">
          <a:xfrm>
            <a:off x="8735435" y="2405041"/>
            <a:ext cx="654346" cy="276999"/>
          </a:xfrm>
          <a:prstGeom prst="rect">
            <a:avLst/>
          </a:prstGeom>
          <a:noFill/>
        </p:spPr>
        <p:txBody>
          <a:bodyPr wrap="square" rtlCol="0">
            <a:noAutofit/>
          </a:bodyPr>
          <a:lstStyle/>
          <a:p>
            <a:pPr defTabSz="1219414" fontAlgn="ctr">
              <a:defRPr/>
            </a:pPr>
            <a:r>
              <a:rPr lang="en-US" sz="1200" dirty="0">
                <a:solidFill>
                  <a:prstClr val="black"/>
                </a:solidFill>
                <a:latin typeface="Huawei Sans" panose="020C0503030203020204" pitchFamily="34" charset="0"/>
                <a:sym typeface="Huawei Sans" panose="020C0503030203020204" pitchFamily="34" charset="0"/>
              </a:rPr>
              <a:t>64 bits</a:t>
            </a:r>
          </a:p>
        </p:txBody>
      </p:sp>
      <p:cxnSp>
        <p:nvCxnSpPr>
          <p:cNvPr id="9" name="直接连接符 17">
            <a:extLst>
              <a:ext uri="{FF2B5EF4-FFF2-40B4-BE49-F238E27FC236}">
                <a16:creationId xmlns="" xmlns:a16="http://schemas.microsoft.com/office/drawing/2014/main" id="{78A35E24-8E7B-4814-8562-AB162CB91475}"/>
              </a:ext>
            </a:extLst>
          </p:cNvPr>
          <p:cNvCxnSpPr/>
          <p:nvPr/>
        </p:nvCxnSpPr>
        <p:spPr bwMode="gray">
          <a:xfrm flipV="1">
            <a:off x="1659784" y="2563498"/>
            <a:ext cx="0" cy="467916"/>
          </a:xfrm>
          <a:prstGeom prst="line">
            <a:avLst/>
          </a:prstGeom>
          <a:solidFill>
            <a:srgbClr val="5B9BD5"/>
          </a:solidFill>
          <a:ln w="12700" cap="flat" cmpd="sng" algn="ctr">
            <a:solidFill>
              <a:sysClr val="windowText" lastClr="000000"/>
            </a:solidFill>
            <a:prstDash val="solid"/>
            <a:round/>
            <a:headEnd type="none" w="med" len="med"/>
            <a:tailEnd type="none" w="med" len="med"/>
          </a:ln>
          <a:effectLst/>
        </p:spPr>
      </p:cxnSp>
      <p:cxnSp>
        <p:nvCxnSpPr>
          <p:cNvPr id="10" name="直接连接符 18">
            <a:extLst>
              <a:ext uri="{FF2B5EF4-FFF2-40B4-BE49-F238E27FC236}">
                <a16:creationId xmlns="" xmlns:a16="http://schemas.microsoft.com/office/drawing/2014/main" id="{CF1D9B44-2D11-4001-9884-C6368094E411}"/>
              </a:ext>
            </a:extLst>
          </p:cNvPr>
          <p:cNvCxnSpPr/>
          <p:nvPr/>
        </p:nvCxnSpPr>
        <p:spPr bwMode="gray">
          <a:xfrm flipV="1">
            <a:off x="2648687" y="2563498"/>
            <a:ext cx="0" cy="467916"/>
          </a:xfrm>
          <a:prstGeom prst="line">
            <a:avLst/>
          </a:prstGeom>
          <a:solidFill>
            <a:srgbClr val="5B9BD5"/>
          </a:solidFill>
          <a:ln w="12700" cap="flat" cmpd="sng" algn="ctr">
            <a:solidFill>
              <a:sysClr val="windowText" lastClr="000000"/>
            </a:solidFill>
            <a:prstDash val="solid"/>
            <a:round/>
            <a:headEnd type="none" w="med" len="med"/>
            <a:tailEnd type="none" w="med" len="med"/>
          </a:ln>
          <a:effectLst/>
        </p:spPr>
      </p:cxnSp>
      <p:cxnSp>
        <p:nvCxnSpPr>
          <p:cNvPr id="11" name="直接箭头连接符 19">
            <a:extLst>
              <a:ext uri="{FF2B5EF4-FFF2-40B4-BE49-F238E27FC236}">
                <a16:creationId xmlns="" xmlns:a16="http://schemas.microsoft.com/office/drawing/2014/main" id="{DAB30AD0-B8DC-45DD-9E6A-013EF338AB10}"/>
              </a:ext>
            </a:extLst>
          </p:cNvPr>
          <p:cNvCxnSpPr/>
          <p:nvPr/>
        </p:nvCxnSpPr>
        <p:spPr bwMode="gray">
          <a:xfrm>
            <a:off x="1659784" y="2628027"/>
            <a:ext cx="988903" cy="7071"/>
          </a:xfrm>
          <a:prstGeom prst="straightConnector1">
            <a:avLst/>
          </a:prstGeom>
          <a:solidFill>
            <a:srgbClr val="5B9BD5"/>
          </a:solidFill>
          <a:ln w="12700" cap="flat" cmpd="sng" algn="ctr">
            <a:solidFill>
              <a:sysClr val="windowText" lastClr="000000"/>
            </a:solidFill>
            <a:prstDash val="solid"/>
            <a:round/>
            <a:headEnd type="arrow" w="med" len="med"/>
            <a:tailEnd type="arrow" w="med" len="med"/>
          </a:ln>
          <a:effectLst/>
        </p:spPr>
      </p:cxnSp>
      <p:cxnSp>
        <p:nvCxnSpPr>
          <p:cNvPr id="12" name="直接连接符 20">
            <a:extLst>
              <a:ext uri="{FF2B5EF4-FFF2-40B4-BE49-F238E27FC236}">
                <a16:creationId xmlns="" xmlns:a16="http://schemas.microsoft.com/office/drawing/2014/main" id="{8448D31D-34EC-4091-8E36-B4A0773D652B}"/>
              </a:ext>
            </a:extLst>
          </p:cNvPr>
          <p:cNvCxnSpPr/>
          <p:nvPr/>
        </p:nvCxnSpPr>
        <p:spPr bwMode="gray">
          <a:xfrm flipV="1">
            <a:off x="3481496" y="2797456"/>
            <a:ext cx="0" cy="251892"/>
          </a:xfrm>
          <a:prstGeom prst="line">
            <a:avLst/>
          </a:prstGeom>
          <a:solidFill>
            <a:srgbClr val="5B9BD5"/>
          </a:solidFill>
          <a:ln w="12700" cap="flat" cmpd="sng" algn="ctr">
            <a:solidFill>
              <a:sysClr val="windowText" lastClr="000000"/>
            </a:solidFill>
            <a:prstDash val="solid"/>
            <a:round/>
            <a:headEnd type="none" w="med" len="med"/>
            <a:tailEnd type="none" w="med" len="med"/>
          </a:ln>
          <a:effectLst/>
        </p:spPr>
      </p:cxnSp>
      <p:cxnSp>
        <p:nvCxnSpPr>
          <p:cNvPr id="13" name="直接连接符 24">
            <a:extLst>
              <a:ext uri="{FF2B5EF4-FFF2-40B4-BE49-F238E27FC236}">
                <a16:creationId xmlns="" xmlns:a16="http://schemas.microsoft.com/office/drawing/2014/main" id="{0F2AC414-7B5B-43CA-B75B-AEEDAEE1101C}"/>
              </a:ext>
            </a:extLst>
          </p:cNvPr>
          <p:cNvCxnSpPr/>
          <p:nvPr/>
        </p:nvCxnSpPr>
        <p:spPr bwMode="gray">
          <a:xfrm flipV="1">
            <a:off x="7267755" y="2563498"/>
            <a:ext cx="0" cy="467916"/>
          </a:xfrm>
          <a:prstGeom prst="line">
            <a:avLst/>
          </a:prstGeom>
          <a:solidFill>
            <a:srgbClr val="5B9BD5"/>
          </a:solidFill>
          <a:ln w="12700" cap="flat" cmpd="sng" algn="ctr">
            <a:solidFill>
              <a:sysClr val="windowText" lastClr="000000"/>
            </a:solidFill>
            <a:prstDash val="solid"/>
            <a:round/>
            <a:headEnd type="none" w="med" len="med"/>
            <a:tailEnd type="none" w="med" len="med"/>
          </a:ln>
          <a:effectLst/>
        </p:spPr>
      </p:cxnSp>
      <p:cxnSp>
        <p:nvCxnSpPr>
          <p:cNvPr id="14" name="直接连接符 25">
            <a:extLst>
              <a:ext uri="{FF2B5EF4-FFF2-40B4-BE49-F238E27FC236}">
                <a16:creationId xmlns="" xmlns:a16="http://schemas.microsoft.com/office/drawing/2014/main" id="{6659226F-2A0B-48A5-BC86-BF3992B0ECDE}"/>
              </a:ext>
            </a:extLst>
          </p:cNvPr>
          <p:cNvCxnSpPr/>
          <p:nvPr/>
        </p:nvCxnSpPr>
        <p:spPr bwMode="gray">
          <a:xfrm flipV="1">
            <a:off x="10852206" y="2563498"/>
            <a:ext cx="0" cy="467916"/>
          </a:xfrm>
          <a:prstGeom prst="line">
            <a:avLst/>
          </a:prstGeom>
          <a:solidFill>
            <a:srgbClr val="5B9BD5"/>
          </a:solidFill>
          <a:ln w="12700" cap="flat" cmpd="sng" algn="ctr">
            <a:solidFill>
              <a:sysClr val="windowText" lastClr="000000"/>
            </a:solidFill>
            <a:prstDash val="solid"/>
            <a:round/>
            <a:headEnd type="none" w="med" len="med"/>
            <a:tailEnd type="none" w="med" len="med"/>
          </a:ln>
          <a:effectLst/>
        </p:spPr>
      </p:cxnSp>
      <p:cxnSp>
        <p:nvCxnSpPr>
          <p:cNvPr id="15" name="直接箭头连接符 26">
            <a:extLst>
              <a:ext uri="{FF2B5EF4-FFF2-40B4-BE49-F238E27FC236}">
                <a16:creationId xmlns="" xmlns:a16="http://schemas.microsoft.com/office/drawing/2014/main" id="{E68C9BFF-3BB6-4C22-A6B1-76ACBB4C10E6}"/>
              </a:ext>
            </a:extLst>
          </p:cNvPr>
          <p:cNvCxnSpPr/>
          <p:nvPr/>
        </p:nvCxnSpPr>
        <p:spPr bwMode="gray">
          <a:xfrm>
            <a:off x="7267755" y="2628027"/>
            <a:ext cx="3584451" cy="7071"/>
          </a:xfrm>
          <a:prstGeom prst="straightConnector1">
            <a:avLst/>
          </a:prstGeom>
          <a:solidFill>
            <a:srgbClr val="5B9BD5"/>
          </a:solidFill>
          <a:ln w="12700" cap="flat" cmpd="sng" algn="ctr">
            <a:solidFill>
              <a:sysClr val="windowText" lastClr="000000"/>
            </a:solidFill>
            <a:prstDash val="solid"/>
            <a:round/>
            <a:headEnd type="arrow" w="med" len="med"/>
            <a:tailEnd type="arrow" w="med" len="med"/>
          </a:ln>
          <a:effectLst/>
        </p:spPr>
      </p:cxnSp>
      <p:cxnSp>
        <p:nvCxnSpPr>
          <p:cNvPr id="16" name="直接箭头连接符 27">
            <a:extLst>
              <a:ext uri="{FF2B5EF4-FFF2-40B4-BE49-F238E27FC236}">
                <a16:creationId xmlns="" xmlns:a16="http://schemas.microsoft.com/office/drawing/2014/main" id="{820F2817-72EF-4383-90B5-F71488BA1F6E}"/>
              </a:ext>
            </a:extLst>
          </p:cNvPr>
          <p:cNvCxnSpPr/>
          <p:nvPr/>
        </p:nvCxnSpPr>
        <p:spPr bwMode="gray">
          <a:xfrm flipV="1">
            <a:off x="2648687" y="2628028"/>
            <a:ext cx="4617921" cy="7070"/>
          </a:xfrm>
          <a:prstGeom prst="straightConnector1">
            <a:avLst/>
          </a:prstGeom>
          <a:solidFill>
            <a:srgbClr val="5B9BD5"/>
          </a:solidFill>
          <a:ln w="12700" cap="flat" cmpd="sng" algn="ctr">
            <a:solidFill>
              <a:sysClr val="windowText" lastClr="000000"/>
            </a:solidFill>
            <a:prstDash val="solid"/>
            <a:round/>
            <a:headEnd type="arrow" w="med" len="med"/>
            <a:tailEnd type="arrow" w="med" len="med"/>
          </a:ln>
          <a:effectLst/>
        </p:spPr>
      </p:cxnSp>
      <p:sp>
        <p:nvSpPr>
          <p:cNvPr id="17" name="TextBox 55">
            <a:extLst>
              <a:ext uri="{FF2B5EF4-FFF2-40B4-BE49-F238E27FC236}">
                <a16:creationId xmlns="" xmlns:a16="http://schemas.microsoft.com/office/drawing/2014/main" id="{12486BE5-9F84-4428-BBA4-857577163335}"/>
              </a:ext>
            </a:extLst>
          </p:cNvPr>
          <p:cNvSpPr txBox="1"/>
          <p:nvPr/>
        </p:nvSpPr>
        <p:spPr bwMode="gray">
          <a:xfrm>
            <a:off x="4151093" y="2396892"/>
            <a:ext cx="1211481" cy="461665"/>
          </a:xfrm>
          <a:prstGeom prst="rect">
            <a:avLst/>
          </a:prstGeom>
          <a:noFill/>
        </p:spPr>
        <p:txBody>
          <a:bodyPr wrap="square" rtlCol="0">
            <a:noAutofit/>
          </a:bodyPr>
          <a:lstStyle/>
          <a:p>
            <a:pPr algn="ctr" defTabSz="1219414" fontAlgn="ctr">
              <a:defRPr/>
            </a:pPr>
            <a:r>
              <a:rPr lang="en-US" sz="1200" dirty="0">
                <a:solidFill>
                  <a:prstClr val="black"/>
                </a:solidFill>
                <a:latin typeface="Huawei Sans" panose="020C0503030203020204" pitchFamily="34" charset="0"/>
                <a:sym typeface="Huawei Sans" panose="020C0503030203020204" pitchFamily="34" charset="0"/>
              </a:rPr>
              <a:t>(64 – N) bits</a:t>
            </a:r>
          </a:p>
        </p:txBody>
      </p:sp>
      <p:cxnSp>
        <p:nvCxnSpPr>
          <p:cNvPr id="18" name="直接箭头连接符 30">
            <a:extLst>
              <a:ext uri="{FF2B5EF4-FFF2-40B4-BE49-F238E27FC236}">
                <a16:creationId xmlns="" xmlns:a16="http://schemas.microsoft.com/office/drawing/2014/main" id="{A61A93BB-7DC1-46B6-B29D-17B3C4283FD1}"/>
              </a:ext>
            </a:extLst>
          </p:cNvPr>
          <p:cNvCxnSpPr>
            <a:cxnSpLocks/>
          </p:cNvCxnSpPr>
          <p:nvPr/>
        </p:nvCxnSpPr>
        <p:spPr bwMode="gray">
          <a:xfrm>
            <a:off x="5968744" y="2925488"/>
            <a:ext cx="1299011" cy="0"/>
          </a:xfrm>
          <a:prstGeom prst="straightConnector1">
            <a:avLst/>
          </a:prstGeom>
          <a:solidFill>
            <a:srgbClr val="5B9BD5"/>
          </a:solidFill>
          <a:ln w="12700" cap="flat" cmpd="sng" algn="ctr">
            <a:solidFill>
              <a:sysClr val="windowText" lastClr="000000"/>
            </a:solidFill>
            <a:prstDash val="solid"/>
            <a:round/>
            <a:headEnd type="arrow" w="med" len="med"/>
            <a:tailEnd type="arrow" w="med" len="med"/>
          </a:ln>
          <a:effectLst/>
        </p:spPr>
      </p:cxnSp>
      <p:sp>
        <p:nvSpPr>
          <p:cNvPr id="19" name="矩形 31">
            <a:extLst>
              <a:ext uri="{FF2B5EF4-FFF2-40B4-BE49-F238E27FC236}">
                <a16:creationId xmlns="" xmlns:a16="http://schemas.microsoft.com/office/drawing/2014/main" id="{8C62F8F0-90FA-4595-B33A-2512869AA369}"/>
              </a:ext>
            </a:extLst>
          </p:cNvPr>
          <p:cNvSpPr/>
          <p:nvPr/>
        </p:nvSpPr>
        <p:spPr bwMode="gray">
          <a:xfrm>
            <a:off x="2648687" y="3031414"/>
            <a:ext cx="832809" cy="386275"/>
          </a:xfrm>
          <a:prstGeom prst="rect">
            <a:avLst/>
          </a:prstGeom>
          <a:solidFill>
            <a:srgbClr val="BEE9EE"/>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fontAlgn="ctr"/>
            <a:r>
              <a:rPr lang="en-US" sz="1200" dirty="0">
                <a:solidFill>
                  <a:prstClr val="black"/>
                </a:solidFill>
                <a:latin typeface="Huawei Sans" panose="020C0503030203020204" pitchFamily="34" charset="0"/>
                <a:sym typeface="Huawei Sans" panose="020C0503030203020204" pitchFamily="34" charset="0"/>
              </a:rPr>
              <a:t>Attribute ID</a:t>
            </a:r>
          </a:p>
        </p:txBody>
      </p:sp>
      <p:sp>
        <p:nvSpPr>
          <p:cNvPr id="20" name="矩形 34">
            <a:extLst>
              <a:ext uri="{FF2B5EF4-FFF2-40B4-BE49-F238E27FC236}">
                <a16:creationId xmlns="" xmlns:a16="http://schemas.microsoft.com/office/drawing/2014/main" id="{B21C7625-917E-48A3-B4F3-644A73FAEFF4}"/>
              </a:ext>
            </a:extLst>
          </p:cNvPr>
          <p:cNvSpPr/>
          <p:nvPr/>
        </p:nvSpPr>
        <p:spPr bwMode="gray">
          <a:xfrm>
            <a:off x="3478841" y="3031414"/>
            <a:ext cx="832806" cy="386275"/>
          </a:xfrm>
          <a:prstGeom prst="rect">
            <a:avLst/>
          </a:prstGeom>
          <a:solidFill>
            <a:srgbClr val="BEE9EE"/>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fontAlgn="ctr"/>
            <a:r>
              <a:rPr lang="en-US" sz="1200" dirty="0">
                <a:solidFill>
                  <a:prstClr val="black"/>
                </a:solidFill>
                <a:latin typeface="Huawei Sans" panose="020C0503030203020204" pitchFamily="34" charset="0"/>
                <a:sym typeface="Huawei Sans" panose="020C0503030203020204" pitchFamily="34" charset="0"/>
              </a:rPr>
              <a:t>Network Type</a:t>
            </a:r>
          </a:p>
        </p:txBody>
      </p:sp>
      <p:sp>
        <p:nvSpPr>
          <p:cNvPr id="21" name="矩形 35">
            <a:extLst>
              <a:ext uri="{FF2B5EF4-FFF2-40B4-BE49-F238E27FC236}">
                <a16:creationId xmlns="" xmlns:a16="http://schemas.microsoft.com/office/drawing/2014/main" id="{7D25E851-0DF0-4FD0-B801-32D1370CD8A0}"/>
              </a:ext>
            </a:extLst>
          </p:cNvPr>
          <p:cNvSpPr/>
          <p:nvPr/>
        </p:nvSpPr>
        <p:spPr bwMode="gray">
          <a:xfrm>
            <a:off x="7267755" y="3031414"/>
            <a:ext cx="3584451" cy="386275"/>
          </a:xfrm>
          <a:prstGeom prst="rect">
            <a:avLst/>
          </a:prstGeom>
          <a:solidFill>
            <a:srgbClr val="F6B78C"/>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fontAlgn="ctr"/>
            <a:r>
              <a:rPr lang="en-US" sz="1200" b="1" dirty="0">
                <a:solidFill>
                  <a:prstClr val="black"/>
                </a:solidFill>
                <a:latin typeface="Huawei Sans" panose="020C0503030203020204" pitchFamily="34" charset="0"/>
                <a:sym typeface="Huawei Sans" panose="020C0503030203020204" pitchFamily="34" charset="0"/>
              </a:rPr>
              <a:t>Host Address</a:t>
            </a:r>
          </a:p>
        </p:txBody>
      </p:sp>
      <p:sp>
        <p:nvSpPr>
          <p:cNvPr id="22" name="矩形 36">
            <a:extLst>
              <a:ext uri="{FF2B5EF4-FFF2-40B4-BE49-F238E27FC236}">
                <a16:creationId xmlns="" xmlns:a16="http://schemas.microsoft.com/office/drawing/2014/main" id="{25CC3AE5-452F-4ACE-BCF7-C875173DD263}"/>
              </a:ext>
            </a:extLst>
          </p:cNvPr>
          <p:cNvSpPr/>
          <p:nvPr/>
        </p:nvSpPr>
        <p:spPr bwMode="gray">
          <a:xfrm>
            <a:off x="1659784" y="3031414"/>
            <a:ext cx="988903" cy="386275"/>
          </a:xfrm>
          <a:prstGeom prst="rect">
            <a:avLst/>
          </a:prstGeom>
          <a:solidFill>
            <a:srgbClr val="F6B78C"/>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fontAlgn="ctr"/>
            <a:r>
              <a:rPr lang="en-US" sz="1200" b="1" dirty="0">
                <a:solidFill>
                  <a:prstClr val="black"/>
                </a:solidFill>
                <a:latin typeface="Huawei Sans" panose="020C0503030203020204" pitchFamily="34" charset="0"/>
                <a:sym typeface="Huawei Sans" panose="020C0503030203020204" pitchFamily="34" charset="0"/>
              </a:rPr>
              <a:t>Fixed Prefix</a:t>
            </a:r>
          </a:p>
        </p:txBody>
      </p:sp>
      <p:cxnSp>
        <p:nvCxnSpPr>
          <p:cNvPr id="23" name="直接箭头连接符 48">
            <a:extLst>
              <a:ext uri="{FF2B5EF4-FFF2-40B4-BE49-F238E27FC236}">
                <a16:creationId xmlns="" xmlns:a16="http://schemas.microsoft.com/office/drawing/2014/main" id="{F8F4F76C-A35B-4865-AD2C-6E93285A11DE}"/>
              </a:ext>
            </a:extLst>
          </p:cNvPr>
          <p:cNvCxnSpPr>
            <a:cxnSpLocks/>
          </p:cNvCxnSpPr>
          <p:nvPr/>
        </p:nvCxnSpPr>
        <p:spPr bwMode="gray">
          <a:xfrm flipV="1">
            <a:off x="2648687" y="2923402"/>
            <a:ext cx="832809" cy="4172"/>
          </a:xfrm>
          <a:prstGeom prst="straightConnector1">
            <a:avLst/>
          </a:prstGeom>
          <a:solidFill>
            <a:srgbClr val="5B9BD5"/>
          </a:solidFill>
          <a:ln w="12700" cap="flat" cmpd="sng" algn="ctr">
            <a:solidFill>
              <a:sysClr val="windowText" lastClr="000000"/>
            </a:solidFill>
            <a:prstDash val="solid"/>
            <a:round/>
            <a:headEnd type="arrow" w="med" len="med"/>
            <a:tailEnd type="arrow" w="med" len="med"/>
          </a:ln>
          <a:effectLst/>
        </p:spPr>
      </p:cxnSp>
      <p:sp>
        <p:nvSpPr>
          <p:cNvPr id="24" name="TextBox 38">
            <a:extLst>
              <a:ext uri="{FF2B5EF4-FFF2-40B4-BE49-F238E27FC236}">
                <a16:creationId xmlns="" xmlns:a16="http://schemas.microsoft.com/office/drawing/2014/main" id="{B15C42F0-6AA4-40D2-979A-BFD895256971}"/>
              </a:ext>
            </a:extLst>
          </p:cNvPr>
          <p:cNvSpPr txBox="1"/>
          <p:nvPr/>
        </p:nvSpPr>
        <p:spPr bwMode="gray">
          <a:xfrm>
            <a:off x="2763238" y="2701616"/>
            <a:ext cx="710524" cy="212262"/>
          </a:xfrm>
          <a:prstGeom prst="rect">
            <a:avLst/>
          </a:prstGeom>
          <a:noFill/>
        </p:spPr>
        <p:txBody>
          <a:bodyPr wrap="square" rtlCol="0">
            <a:noAutofit/>
          </a:bodyPr>
          <a:lstStyle/>
          <a:p>
            <a:pPr algn="ctr" defTabSz="1219414" fontAlgn="ctr">
              <a:defRPr/>
            </a:pPr>
            <a:r>
              <a:rPr lang="en-US" sz="1200" dirty="0">
                <a:solidFill>
                  <a:prstClr val="black"/>
                </a:solidFill>
                <a:latin typeface="Huawei Sans" panose="020C0503030203020204" pitchFamily="34" charset="0"/>
                <a:sym typeface="Huawei Sans" panose="020C0503030203020204" pitchFamily="34" charset="0"/>
              </a:rPr>
              <a:t>4 bits</a:t>
            </a:r>
          </a:p>
        </p:txBody>
      </p:sp>
      <p:sp>
        <p:nvSpPr>
          <p:cNvPr id="25" name="TextBox 38">
            <a:extLst>
              <a:ext uri="{FF2B5EF4-FFF2-40B4-BE49-F238E27FC236}">
                <a16:creationId xmlns="" xmlns:a16="http://schemas.microsoft.com/office/drawing/2014/main" id="{518A708D-7B93-4B92-B189-00A05B4FE6D5}"/>
              </a:ext>
            </a:extLst>
          </p:cNvPr>
          <p:cNvSpPr txBox="1"/>
          <p:nvPr/>
        </p:nvSpPr>
        <p:spPr bwMode="gray">
          <a:xfrm>
            <a:off x="5875735" y="2693403"/>
            <a:ext cx="1487090" cy="461665"/>
          </a:xfrm>
          <a:prstGeom prst="rect">
            <a:avLst/>
          </a:prstGeom>
          <a:noFill/>
        </p:spPr>
        <p:txBody>
          <a:bodyPr wrap="square" rtlCol="0">
            <a:noAutofit/>
          </a:bodyPr>
          <a:lstStyle/>
          <a:p>
            <a:pPr algn="ctr" defTabSz="1219414" fontAlgn="ctr">
              <a:defRPr/>
            </a:pPr>
            <a:r>
              <a:rPr lang="en-US" sz="1200" dirty="0">
                <a:solidFill>
                  <a:prstClr val="black"/>
                </a:solidFill>
                <a:latin typeface="Huawei Sans" panose="020C0503030203020204" pitchFamily="34" charset="0"/>
                <a:sym typeface="Huawei Sans" panose="020C0503030203020204" pitchFamily="34" charset="0"/>
              </a:rPr>
              <a:t>(64 – 16 – N) bits</a:t>
            </a:r>
          </a:p>
        </p:txBody>
      </p:sp>
      <p:sp>
        <p:nvSpPr>
          <p:cNvPr id="26" name="矩形 34">
            <a:extLst>
              <a:ext uri="{FF2B5EF4-FFF2-40B4-BE49-F238E27FC236}">
                <a16:creationId xmlns="" xmlns:a16="http://schemas.microsoft.com/office/drawing/2014/main" id="{9DE1006E-099B-419B-ABFC-4CDC26CAAB31}"/>
              </a:ext>
            </a:extLst>
          </p:cNvPr>
          <p:cNvSpPr/>
          <p:nvPr/>
        </p:nvSpPr>
        <p:spPr bwMode="gray">
          <a:xfrm>
            <a:off x="4308991" y="3032085"/>
            <a:ext cx="832806" cy="386275"/>
          </a:xfrm>
          <a:prstGeom prst="rect">
            <a:avLst/>
          </a:prstGeom>
          <a:solidFill>
            <a:srgbClr val="BEE9EE"/>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fontAlgn="ctr"/>
            <a:r>
              <a:rPr lang="en-US" sz="1200" dirty="0">
                <a:solidFill>
                  <a:prstClr val="black"/>
                </a:solidFill>
                <a:latin typeface="Huawei Sans" panose="020C0503030203020204" pitchFamily="34" charset="0"/>
                <a:sym typeface="Huawei Sans" panose="020C0503030203020204" pitchFamily="34" charset="0"/>
              </a:rPr>
              <a:t>Address Type</a:t>
            </a:r>
          </a:p>
        </p:txBody>
      </p:sp>
      <p:sp>
        <p:nvSpPr>
          <p:cNvPr id="27" name="矩形 34">
            <a:extLst>
              <a:ext uri="{FF2B5EF4-FFF2-40B4-BE49-F238E27FC236}">
                <a16:creationId xmlns="" xmlns:a16="http://schemas.microsoft.com/office/drawing/2014/main" id="{5F931EBC-BB66-48C2-BB0D-2559661CB91F}"/>
              </a:ext>
            </a:extLst>
          </p:cNvPr>
          <p:cNvSpPr/>
          <p:nvPr/>
        </p:nvSpPr>
        <p:spPr bwMode="gray">
          <a:xfrm>
            <a:off x="5141798" y="3032503"/>
            <a:ext cx="826946" cy="386275"/>
          </a:xfrm>
          <a:prstGeom prst="rect">
            <a:avLst/>
          </a:prstGeom>
          <a:solidFill>
            <a:srgbClr val="BEE9EE"/>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fontAlgn="ctr"/>
            <a:r>
              <a:rPr lang="en-US" sz="1200" dirty="0">
                <a:solidFill>
                  <a:prstClr val="black"/>
                </a:solidFill>
                <a:latin typeface="Huawei Sans" panose="020C0503030203020204" pitchFamily="34" charset="0"/>
                <a:sym typeface="Huawei Sans" panose="020C0503030203020204" pitchFamily="34" charset="0"/>
              </a:rPr>
              <a:t>Area</a:t>
            </a:r>
          </a:p>
        </p:txBody>
      </p:sp>
      <p:sp>
        <p:nvSpPr>
          <p:cNvPr id="28" name="矩形 34">
            <a:extLst>
              <a:ext uri="{FF2B5EF4-FFF2-40B4-BE49-F238E27FC236}">
                <a16:creationId xmlns="" xmlns:a16="http://schemas.microsoft.com/office/drawing/2014/main" id="{61BE988A-273F-4640-9D08-F74F738E3827}"/>
              </a:ext>
            </a:extLst>
          </p:cNvPr>
          <p:cNvSpPr/>
          <p:nvPr/>
        </p:nvSpPr>
        <p:spPr bwMode="gray">
          <a:xfrm>
            <a:off x="5968744" y="3032503"/>
            <a:ext cx="1297860" cy="386275"/>
          </a:xfrm>
          <a:prstGeom prst="rect">
            <a:avLst/>
          </a:prstGeom>
          <a:solidFill>
            <a:srgbClr val="BEE9EE"/>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fontAlgn="ctr"/>
            <a:r>
              <a:rPr lang="en-US" sz="1200" dirty="0" err="1">
                <a:solidFill>
                  <a:prstClr val="black"/>
                </a:solidFill>
                <a:latin typeface="Huawei Sans" panose="020C0503030203020204" pitchFamily="34" charset="0"/>
                <a:sym typeface="Huawei Sans" panose="020C0503030203020204" pitchFamily="34" charset="0"/>
              </a:rPr>
              <a:t>Allocatable</a:t>
            </a:r>
            <a:r>
              <a:rPr lang="en-US" sz="1200" dirty="0">
                <a:solidFill>
                  <a:prstClr val="black"/>
                </a:solidFill>
                <a:latin typeface="Huawei Sans" panose="020C0503030203020204" pitchFamily="34" charset="0"/>
                <a:sym typeface="Huawei Sans" panose="020C0503030203020204" pitchFamily="34" charset="0"/>
              </a:rPr>
              <a:t> Address Block</a:t>
            </a:r>
          </a:p>
        </p:txBody>
      </p:sp>
      <p:sp>
        <p:nvSpPr>
          <p:cNvPr id="29" name="矩形 53">
            <a:extLst>
              <a:ext uri="{FF2B5EF4-FFF2-40B4-BE49-F238E27FC236}">
                <a16:creationId xmlns="" xmlns:a16="http://schemas.microsoft.com/office/drawing/2014/main" id="{6F4CA007-8150-4BD5-95E5-81F79A13D28F}"/>
              </a:ext>
            </a:extLst>
          </p:cNvPr>
          <p:cNvSpPr/>
          <p:nvPr/>
        </p:nvSpPr>
        <p:spPr bwMode="gray">
          <a:xfrm>
            <a:off x="455611" y="3619185"/>
            <a:ext cx="11293477" cy="2392377"/>
          </a:xfrm>
          <a:prstGeom prst="rect">
            <a:avLst/>
          </a:prstGeom>
        </p:spPr>
        <p:txBody>
          <a:bodyPr wrap="square">
            <a:noAutofit/>
          </a:bodyPr>
          <a:lstStyle/>
          <a:p>
            <a:pPr marL="302279" lvl="1" indent="-302279" defTabSz="914034" fontAlgn="ctr">
              <a:spcBef>
                <a:spcPts val="792"/>
              </a:spcBef>
              <a:buSzPct val="50000"/>
              <a:buFont typeface="Wingdings" panose="05000000000000000000" pitchFamily="2" charset="2"/>
              <a:buChar char="l"/>
            </a:pPr>
            <a:r>
              <a:rPr lang="en-US" sz="1400" dirty="0">
                <a:solidFill>
                  <a:prstClr val="black"/>
                </a:solidFill>
                <a:latin typeface="Huawei Sans" panose="020C0503030203020204" pitchFamily="34" charset="0"/>
                <a:cs typeface="Huawei Sans" panose="020C0503030203020204" pitchFamily="34" charset="0"/>
                <a:sym typeface="Huawei Sans" panose="020C0503030203020204" pitchFamily="34" charset="0"/>
              </a:rPr>
              <a:t>Fixed Prefix: indicates a fixed-length prefix applied for by an enterprise from an address allocation organization.</a:t>
            </a:r>
          </a:p>
          <a:p>
            <a:pPr marL="302279" lvl="1" indent="-302279" defTabSz="914034" fontAlgn="ctr">
              <a:spcBef>
                <a:spcPts val="792"/>
              </a:spcBef>
              <a:buSzPct val="50000"/>
              <a:buFont typeface="Wingdings" panose="05000000000000000000" pitchFamily="2" charset="2"/>
              <a:buChar char="l"/>
            </a:pPr>
            <a:r>
              <a:rPr lang="en-US" sz="1400" dirty="0">
                <a:solidFill>
                  <a:prstClr val="black"/>
                </a:solidFill>
                <a:latin typeface="Huawei Sans" panose="020C0503030203020204" pitchFamily="34" charset="0"/>
                <a:cs typeface="Huawei Sans" panose="020C0503030203020204" pitchFamily="34" charset="0"/>
                <a:sym typeface="Huawei Sans" panose="020C0503030203020204" pitchFamily="34" charset="0"/>
              </a:rPr>
              <a:t>Subnet:</a:t>
            </a:r>
          </a:p>
          <a:p>
            <a:pPr marL="654938" lvl="1" indent="-251899" defTabSz="914034" fontAlgn="ctr">
              <a:spcBef>
                <a:spcPts val="720"/>
              </a:spcBef>
              <a:buSzPct val="50000"/>
              <a:buFont typeface="Wingdings" panose="05000000000000000000" pitchFamily="2" charset="2"/>
              <a:buChar char="p"/>
            </a:pPr>
            <a:r>
              <a:rPr lang="en-US" sz="1200" dirty="0">
                <a:solidFill>
                  <a:prstClr val="black"/>
                </a:solidFill>
                <a:latin typeface="Huawei Sans" panose="020C0503030203020204" pitchFamily="34" charset="0"/>
                <a:sym typeface="Huawei Sans" panose="020C0503030203020204" pitchFamily="34" charset="0"/>
              </a:rPr>
              <a:t>Attribute ID: is used to distinguish address types. It is used for level-1 address classification.</a:t>
            </a:r>
          </a:p>
          <a:p>
            <a:pPr marL="654938" lvl="1" indent="-251899" defTabSz="914034" fontAlgn="ctr">
              <a:spcBef>
                <a:spcPts val="720"/>
              </a:spcBef>
              <a:buSzPct val="50000"/>
              <a:buFont typeface="Wingdings" panose="05000000000000000000" pitchFamily="2" charset="2"/>
              <a:buChar char="p"/>
            </a:pPr>
            <a:r>
              <a:rPr lang="en-US" sz="1200" dirty="0">
                <a:solidFill>
                  <a:prstClr val="black"/>
                </a:solidFill>
                <a:latin typeface="Huawei Sans" panose="020C0503030203020204" pitchFamily="34" charset="0"/>
                <a:sym typeface="Huawei Sans" panose="020C0503030203020204" pitchFamily="34" charset="0"/>
              </a:rPr>
              <a:t>Network Type: identifies the type of a network.</a:t>
            </a:r>
          </a:p>
          <a:p>
            <a:pPr marL="654938" lvl="1" indent="-251899" defTabSz="914034" fontAlgn="ctr">
              <a:spcBef>
                <a:spcPts val="720"/>
              </a:spcBef>
              <a:buSzPct val="50000"/>
              <a:buFont typeface="Wingdings" panose="05000000000000000000" pitchFamily="2" charset="2"/>
              <a:buChar char="p"/>
            </a:pPr>
            <a:r>
              <a:rPr lang="en-US" sz="1200" dirty="0">
                <a:solidFill>
                  <a:prstClr val="black"/>
                </a:solidFill>
                <a:latin typeface="Huawei Sans" panose="020C0503030203020204" pitchFamily="34" charset="0"/>
                <a:sym typeface="Huawei Sans" panose="020C0503030203020204" pitchFamily="34" charset="0"/>
              </a:rPr>
              <a:t>Address Type: identifies the type of an address on the network.</a:t>
            </a:r>
          </a:p>
          <a:p>
            <a:pPr marL="654938" lvl="1" indent="-251899" defTabSz="914034" fontAlgn="ctr">
              <a:spcBef>
                <a:spcPts val="720"/>
              </a:spcBef>
              <a:buSzPct val="50000"/>
              <a:buFont typeface="Wingdings" panose="05000000000000000000" pitchFamily="2" charset="2"/>
              <a:buChar char="p"/>
            </a:pPr>
            <a:r>
              <a:rPr lang="en-US" sz="1200" dirty="0">
                <a:solidFill>
                  <a:prstClr val="black"/>
                </a:solidFill>
                <a:latin typeface="Huawei Sans" panose="020C0503030203020204" pitchFamily="34" charset="0"/>
                <a:sym typeface="Huawei Sans" panose="020C0503030203020204" pitchFamily="34" charset="0"/>
              </a:rPr>
              <a:t>Area ID: identifies an area on the network.</a:t>
            </a:r>
          </a:p>
          <a:p>
            <a:pPr marL="654938" lvl="1" indent="-251899" defTabSz="914034" fontAlgn="ctr">
              <a:spcBef>
                <a:spcPts val="720"/>
              </a:spcBef>
              <a:buSzPct val="50000"/>
              <a:buFont typeface="Wingdings" panose="05000000000000000000" pitchFamily="2" charset="2"/>
              <a:buChar char="p"/>
            </a:pPr>
            <a:r>
              <a:rPr lang="en-US" sz="1200" dirty="0" err="1">
                <a:solidFill>
                  <a:prstClr val="black"/>
                </a:solidFill>
                <a:latin typeface="Huawei Sans" panose="020C0503030203020204" pitchFamily="34" charset="0"/>
                <a:sym typeface="Huawei Sans" panose="020C0503030203020204" pitchFamily="34" charset="0"/>
              </a:rPr>
              <a:t>Allocatable</a:t>
            </a:r>
            <a:r>
              <a:rPr lang="en-US" sz="1200" dirty="0">
                <a:solidFill>
                  <a:prstClr val="black"/>
                </a:solidFill>
                <a:latin typeface="Huawei Sans" panose="020C0503030203020204" pitchFamily="34" charset="0"/>
                <a:sym typeface="Huawei Sans" panose="020C0503030203020204" pitchFamily="34" charset="0"/>
              </a:rPr>
              <a:t> Address Block: is reserved for future address allocation.</a:t>
            </a:r>
          </a:p>
          <a:p>
            <a:pPr marL="302279" lvl="1" indent="-302279" defTabSz="914034" fontAlgn="ctr">
              <a:spcBef>
                <a:spcPts val="792"/>
              </a:spcBef>
              <a:buSzPct val="50000"/>
              <a:buFont typeface="Wingdings" panose="05000000000000000000" pitchFamily="2" charset="2"/>
              <a:buChar char="l"/>
            </a:pPr>
            <a:r>
              <a:rPr lang="en-US" sz="1400" dirty="0">
                <a:solidFill>
                  <a:prstClr val="black"/>
                </a:solidFill>
                <a:latin typeface="Huawei Sans" panose="020C0503030203020204" pitchFamily="34" charset="0"/>
                <a:cs typeface="Huawei Sans" panose="020C0503030203020204" pitchFamily="34" charset="0"/>
                <a:sym typeface="Huawei Sans" panose="020C0503030203020204" pitchFamily="34" charset="0"/>
              </a:rPr>
              <a:t>Interface Address: indicates the last 64 bits of an IP address. It is equivalent to the host ID in an IPv4 address.</a:t>
            </a:r>
          </a:p>
        </p:txBody>
      </p:sp>
      <p:cxnSp>
        <p:nvCxnSpPr>
          <p:cNvPr id="32" name="直接连接符 20">
            <a:extLst>
              <a:ext uri="{FF2B5EF4-FFF2-40B4-BE49-F238E27FC236}">
                <a16:creationId xmlns="" xmlns:a16="http://schemas.microsoft.com/office/drawing/2014/main" id="{6F9ECC4A-0101-4D93-80C6-7D4DD4DAB44D}"/>
              </a:ext>
            </a:extLst>
          </p:cNvPr>
          <p:cNvCxnSpPr/>
          <p:nvPr/>
        </p:nvCxnSpPr>
        <p:spPr bwMode="gray">
          <a:xfrm flipV="1">
            <a:off x="4308439" y="2792693"/>
            <a:ext cx="0" cy="251892"/>
          </a:xfrm>
          <a:prstGeom prst="line">
            <a:avLst/>
          </a:prstGeom>
          <a:solidFill>
            <a:srgbClr val="5B9BD5"/>
          </a:solidFill>
          <a:ln w="12700" cap="flat" cmpd="sng" algn="ctr">
            <a:solidFill>
              <a:sysClr val="windowText" lastClr="000000"/>
            </a:solidFill>
            <a:prstDash val="solid"/>
            <a:round/>
            <a:headEnd type="none" w="med" len="med"/>
            <a:tailEnd type="none" w="med" len="med"/>
          </a:ln>
          <a:effectLst/>
        </p:spPr>
      </p:cxnSp>
      <p:cxnSp>
        <p:nvCxnSpPr>
          <p:cNvPr id="33" name="直接箭头连接符 48">
            <a:extLst>
              <a:ext uri="{FF2B5EF4-FFF2-40B4-BE49-F238E27FC236}">
                <a16:creationId xmlns="" xmlns:a16="http://schemas.microsoft.com/office/drawing/2014/main" id="{874DE70D-88DB-410C-8B24-30A1E2354526}"/>
              </a:ext>
            </a:extLst>
          </p:cNvPr>
          <p:cNvCxnSpPr>
            <a:cxnSpLocks/>
          </p:cNvCxnSpPr>
          <p:nvPr/>
        </p:nvCxnSpPr>
        <p:spPr bwMode="gray">
          <a:xfrm flipV="1">
            <a:off x="3475630" y="2918639"/>
            <a:ext cx="832809" cy="4172"/>
          </a:xfrm>
          <a:prstGeom prst="straightConnector1">
            <a:avLst/>
          </a:prstGeom>
          <a:solidFill>
            <a:srgbClr val="5B9BD5"/>
          </a:solidFill>
          <a:ln w="12700" cap="flat" cmpd="sng" algn="ctr">
            <a:solidFill>
              <a:sysClr val="windowText" lastClr="000000"/>
            </a:solidFill>
            <a:prstDash val="solid"/>
            <a:round/>
            <a:headEnd type="arrow" w="med" len="med"/>
            <a:tailEnd type="arrow" w="med" len="med"/>
          </a:ln>
          <a:effectLst/>
        </p:spPr>
      </p:cxnSp>
      <p:cxnSp>
        <p:nvCxnSpPr>
          <p:cNvPr id="35" name="直接连接符 20">
            <a:extLst>
              <a:ext uri="{FF2B5EF4-FFF2-40B4-BE49-F238E27FC236}">
                <a16:creationId xmlns="" xmlns:a16="http://schemas.microsoft.com/office/drawing/2014/main" id="{C59C5478-9FEA-478A-9723-AF55557F0865}"/>
              </a:ext>
            </a:extLst>
          </p:cNvPr>
          <p:cNvCxnSpPr/>
          <p:nvPr/>
        </p:nvCxnSpPr>
        <p:spPr bwMode="gray">
          <a:xfrm flipV="1">
            <a:off x="5141800" y="2793284"/>
            <a:ext cx="0" cy="251892"/>
          </a:xfrm>
          <a:prstGeom prst="line">
            <a:avLst/>
          </a:prstGeom>
          <a:solidFill>
            <a:srgbClr val="5B9BD5"/>
          </a:solidFill>
          <a:ln w="12700" cap="flat" cmpd="sng" algn="ctr">
            <a:solidFill>
              <a:sysClr val="windowText" lastClr="000000"/>
            </a:solidFill>
            <a:prstDash val="solid"/>
            <a:round/>
            <a:headEnd type="none" w="med" len="med"/>
            <a:tailEnd type="none" w="med" len="med"/>
          </a:ln>
          <a:effectLst/>
        </p:spPr>
      </p:cxnSp>
      <p:cxnSp>
        <p:nvCxnSpPr>
          <p:cNvPr id="36" name="直接箭头连接符 48">
            <a:extLst>
              <a:ext uri="{FF2B5EF4-FFF2-40B4-BE49-F238E27FC236}">
                <a16:creationId xmlns="" xmlns:a16="http://schemas.microsoft.com/office/drawing/2014/main" id="{8724DFA4-376F-4130-89F0-95BB8A0FACF8}"/>
              </a:ext>
            </a:extLst>
          </p:cNvPr>
          <p:cNvCxnSpPr>
            <a:cxnSpLocks/>
          </p:cNvCxnSpPr>
          <p:nvPr/>
        </p:nvCxnSpPr>
        <p:spPr bwMode="gray">
          <a:xfrm flipV="1">
            <a:off x="4308991" y="2919230"/>
            <a:ext cx="832809" cy="4172"/>
          </a:xfrm>
          <a:prstGeom prst="straightConnector1">
            <a:avLst/>
          </a:prstGeom>
          <a:solidFill>
            <a:srgbClr val="5B9BD5"/>
          </a:solidFill>
          <a:ln w="12700" cap="flat" cmpd="sng" algn="ctr">
            <a:solidFill>
              <a:sysClr val="windowText" lastClr="000000"/>
            </a:solidFill>
            <a:prstDash val="solid"/>
            <a:round/>
            <a:headEnd type="arrow" w="med" len="med"/>
            <a:tailEnd type="arrow" w="med" len="med"/>
          </a:ln>
          <a:effectLst/>
        </p:spPr>
      </p:cxnSp>
      <p:cxnSp>
        <p:nvCxnSpPr>
          <p:cNvPr id="38" name="直接连接符 20">
            <a:extLst>
              <a:ext uri="{FF2B5EF4-FFF2-40B4-BE49-F238E27FC236}">
                <a16:creationId xmlns="" xmlns:a16="http://schemas.microsoft.com/office/drawing/2014/main" id="{CDDCC58B-652D-4744-881E-55DBFAF0298D}"/>
              </a:ext>
            </a:extLst>
          </p:cNvPr>
          <p:cNvCxnSpPr/>
          <p:nvPr/>
        </p:nvCxnSpPr>
        <p:spPr bwMode="gray">
          <a:xfrm flipV="1">
            <a:off x="5968744" y="2786653"/>
            <a:ext cx="0" cy="251892"/>
          </a:xfrm>
          <a:prstGeom prst="line">
            <a:avLst/>
          </a:prstGeom>
          <a:solidFill>
            <a:srgbClr val="5B9BD5"/>
          </a:solidFill>
          <a:ln w="12700" cap="flat" cmpd="sng" algn="ctr">
            <a:solidFill>
              <a:sysClr val="windowText" lastClr="000000"/>
            </a:solidFill>
            <a:prstDash val="solid"/>
            <a:round/>
            <a:headEnd type="none" w="med" len="med"/>
            <a:tailEnd type="none" w="med" len="med"/>
          </a:ln>
          <a:effectLst/>
        </p:spPr>
      </p:cxnSp>
      <p:cxnSp>
        <p:nvCxnSpPr>
          <p:cNvPr id="39" name="直接箭头连接符 48">
            <a:extLst>
              <a:ext uri="{FF2B5EF4-FFF2-40B4-BE49-F238E27FC236}">
                <a16:creationId xmlns="" xmlns:a16="http://schemas.microsoft.com/office/drawing/2014/main" id="{8B1347CA-940F-445E-93EA-7E1D88611905}"/>
              </a:ext>
            </a:extLst>
          </p:cNvPr>
          <p:cNvCxnSpPr>
            <a:cxnSpLocks/>
          </p:cNvCxnSpPr>
          <p:nvPr/>
        </p:nvCxnSpPr>
        <p:spPr bwMode="gray">
          <a:xfrm>
            <a:off x="5147251" y="2916771"/>
            <a:ext cx="827907" cy="0"/>
          </a:xfrm>
          <a:prstGeom prst="straightConnector1">
            <a:avLst/>
          </a:prstGeom>
          <a:solidFill>
            <a:srgbClr val="5B9BD5"/>
          </a:solidFill>
          <a:ln w="12700" cap="flat" cmpd="sng" algn="ctr">
            <a:solidFill>
              <a:sysClr val="windowText" lastClr="000000"/>
            </a:solidFill>
            <a:prstDash val="solid"/>
            <a:round/>
            <a:headEnd type="arrow" w="med" len="med"/>
            <a:tailEnd type="arrow" w="med" len="med"/>
          </a:ln>
          <a:effectLst/>
        </p:spPr>
      </p:cxnSp>
      <p:sp>
        <p:nvSpPr>
          <p:cNvPr id="41" name="TextBox 38">
            <a:extLst>
              <a:ext uri="{FF2B5EF4-FFF2-40B4-BE49-F238E27FC236}">
                <a16:creationId xmlns="" xmlns:a16="http://schemas.microsoft.com/office/drawing/2014/main" id="{B15C42F0-6AA4-40D2-979A-BFD895256971}"/>
              </a:ext>
            </a:extLst>
          </p:cNvPr>
          <p:cNvSpPr txBox="1"/>
          <p:nvPr/>
        </p:nvSpPr>
        <p:spPr bwMode="gray">
          <a:xfrm>
            <a:off x="3594718" y="2701616"/>
            <a:ext cx="710524" cy="212262"/>
          </a:xfrm>
          <a:prstGeom prst="rect">
            <a:avLst/>
          </a:prstGeom>
          <a:noFill/>
        </p:spPr>
        <p:txBody>
          <a:bodyPr wrap="square" rtlCol="0">
            <a:noAutofit/>
          </a:bodyPr>
          <a:lstStyle/>
          <a:p>
            <a:pPr algn="ctr" defTabSz="1219414" fontAlgn="ctr">
              <a:defRPr/>
            </a:pPr>
            <a:r>
              <a:rPr lang="en-US" sz="1200" dirty="0">
                <a:solidFill>
                  <a:prstClr val="black"/>
                </a:solidFill>
                <a:latin typeface="Huawei Sans" panose="020C0503030203020204" pitchFamily="34" charset="0"/>
                <a:sym typeface="Huawei Sans" panose="020C0503030203020204" pitchFamily="34" charset="0"/>
              </a:rPr>
              <a:t>4 bits</a:t>
            </a:r>
          </a:p>
        </p:txBody>
      </p:sp>
      <p:sp>
        <p:nvSpPr>
          <p:cNvPr id="42" name="TextBox 38">
            <a:extLst>
              <a:ext uri="{FF2B5EF4-FFF2-40B4-BE49-F238E27FC236}">
                <a16:creationId xmlns="" xmlns:a16="http://schemas.microsoft.com/office/drawing/2014/main" id="{B15C42F0-6AA4-40D2-979A-BFD895256971}"/>
              </a:ext>
            </a:extLst>
          </p:cNvPr>
          <p:cNvSpPr txBox="1"/>
          <p:nvPr/>
        </p:nvSpPr>
        <p:spPr bwMode="gray">
          <a:xfrm>
            <a:off x="4436494" y="2701616"/>
            <a:ext cx="710524" cy="212262"/>
          </a:xfrm>
          <a:prstGeom prst="rect">
            <a:avLst/>
          </a:prstGeom>
          <a:noFill/>
        </p:spPr>
        <p:txBody>
          <a:bodyPr wrap="square" rtlCol="0">
            <a:noAutofit/>
          </a:bodyPr>
          <a:lstStyle/>
          <a:p>
            <a:pPr algn="ctr" defTabSz="1219414" fontAlgn="ctr">
              <a:defRPr/>
            </a:pPr>
            <a:r>
              <a:rPr lang="en-US" sz="1200" dirty="0">
                <a:solidFill>
                  <a:prstClr val="black"/>
                </a:solidFill>
                <a:latin typeface="Huawei Sans" panose="020C0503030203020204" pitchFamily="34" charset="0"/>
                <a:sym typeface="Huawei Sans" panose="020C0503030203020204" pitchFamily="34" charset="0"/>
              </a:rPr>
              <a:t>4 bits</a:t>
            </a:r>
          </a:p>
        </p:txBody>
      </p:sp>
      <p:sp>
        <p:nvSpPr>
          <p:cNvPr id="43" name="TextBox 38">
            <a:extLst>
              <a:ext uri="{FF2B5EF4-FFF2-40B4-BE49-F238E27FC236}">
                <a16:creationId xmlns="" xmlns:a16="http://schemas.microsoft.com/office/drawing/2014/main" id="{B15C42F0-6AA4-40D2-979A-BFD895256971}"/>
              </a:ext>
            </a:extLst>
          </p:cNvPr>
          <p:cNvSpPr txBox="1"/>
          <p:nvPr/>
        </p:nvSpPr>
        <p:spPr bwMode="gray">
          <a:xfrm>
            <a:off x="5229645" y="2701616"/>
            <a:ext cx="710524" cy="212262"/>
          </a:xfrm>
          <a:prstGeom prst="rect">
            <a:avLst/>
          </a:prstGeom>
          <a:noFill/>
        </p:spPr>
        <p:txBody>
          <a:bodyPr wrap="square" rtlCol="0">
            <a:noAutofit/>
          </a:bodyPr>
          <a:lstStyle/>
          <a:p>
            <a:pPr algn="ctr" defTabSz="1219414" fontAlgn="ctr">
              <a:defRPr/>
            </a:pPr>
            <a:r>
              <a:rPr lang="en-US" sz="1200" dirty="0">
                <a:solidFill>
                  <a:prstClr val="black"/>
                </a:solidFill>
                <a:latin typeface="Huawei Sans" panose="020C0503030203020204" pitchFamily="34" charset="0"/>
                <a:sym typeface="Huawei Sans" panose="020C0503030203020204" pitchFamily="34" charset="0"/>
              </a:rPr>
              <a:t>4 bits</a:t>
            </a:r>
          </a:p>
        </p:txBody>
      </p:sp>
      <p:sp>
        <p:nvSpPr>
          <p:cNvPr id="49" name="五边形 2">
            <a:extLst>
              <a:ext uri="{FF2B5EF4-FFF2-40B4-BE49-F238E27FC236}">
                <a16:creationId xmlns="" xmlns:a16="http://schemas.microsoft.com/office/drawing/2014/main" id="{E69BE1C3-935D-4CF3-87E6-072B193534DE}"/>
              </a:ext>
            </a:extLst>
          </p:cNvPr>
          <p:cNvSpPr/>
          <p:nvPr/>
        </p:nvSpPr>
        <p:spPr bwMode="gray">
          <a:xfrm>
            <a:off x="7737231" y="52814"/>
            <a:ext cx="1411735" cy="360000"/>
          </a:xfrm>
          <a:prstGeom prst="homePlate">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sym typeface="Huawei Sans" panose="020C0503030203020204" pitchFamily="34" charset="0"/>
              </a:rPr>
              <a:t>Physical Network Design</a:t>
            </a:r>
          </a:p>
        </p:txBody>
      </p:sp>
      <p:sp>
        <p:nvSpPr>
          <p:cNvPr id="50" name="燕尾形 3">
            <a:extLst>
              <a:ext uri="{FF2B5EF4-FFF2-40B4-BE49-F238E27FC236}">
                <a16:creationId xmlns="" xmlns:a16="http://schemas.microsoft.com/office/drawing/2014/main" id="{824BDE3E-06FA-48C0-BB18-C37FE75A90DC}"/>
              </a:ext>
            </a:extLst>
          </p:cNvPr>
          <p:cNvSpPr/>
          <p:nvPr/>
        </p:nvSpPr>
        <p:spPr bwMode="gray">
          <a:xfrm>
            <a:off x="10187805" y="52814"/>
            <a:ext cx="1561284" cy="360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solidFill>
                  <a:prstClr val="black"/>
                </a:solidFill>
                <a:latin typeface="Huawei Sans" panose="020C0503030203020204" pitchFamily="34" charset="0"/>
                <a:sym typeface="Huawei Sans" panose="020C0503030203020204" pitchFamily="34" charset="0"/>
              </a:rPr>
              <a:t>Route Design</a:t>
            </a:r>
          </a:p>
        </p:txBody>
      </p:sp>
      <p:sp>
        <p:nvSpPr>
          <p:cNvPr id="51" name="燕尾形 3">
            <a:extLst>
              <a:ext uri="{FF2B5EF4-FFF2-40B4-BE49-F238E27FC236}">
                <a16:creationId xmlns="" xmlns:a16="http://schemas.microsoft.com/office/drawing/2014/main" id="{C18D7869-06BE-427B-BC3D-BF3E73BE837B}"/>
              </a:ext>
            </a:extLst>
          </p:cNvPr>
          <p:cNvSpPr/>
          <p:nvPr/>
        </p:nvSpPr>
        <p:spPr bwMode="gray">
          <a:xfrm>
            <a:off x="9022988" y="52814"/>
            <a:ext cx="1290794" cy="360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dirty="0">
                <a:solidFill>
                  <a:schemeClr val="bg1"/>
                </a:solidFill>
                <a:latin typeface="Huawei Sans" panose="020C0503030203020204" pitchFamily="34" charset="0"/>
                <a:sym typeface="Huawei Sans" panose="020C0503030203020204" pitchFamily="34" charset="0"/>
              </a:rPr>
              <a:t>IP Address Planning</a:t>
            </a:r>
          </a:p>
        </p:txBody>
      </p:sp>
    </p:spTree>
    <p:extLst>
      <p:ext uri="{BB962C8B-B14F-4D97-AF65-F5344CB8AC3E}">
        <p14:creationId xmlns:p14="http://schemas.microsoft.com/office/powerpoint/2010/main" val="3669729533"/>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6954DF1A-4D01-416E-93E4-91A96597C1CC}"/>
              </a:ext>
            </a:extLst>
          </p:cNvPr>
          <p:cNvSpPr>
            <a:spLocks noGrp="1"/>
          </p:cNvSpPr>
          <p:nvPr>
            <p:ph type="title"/>
          </p:nvPr>
        </p:nvSpPr>
        <p:spPr bwMode="gray">
          <a:xfrm>
            <a:off x="455612" y="447468"/>
            <a:ext cx="11293475" cy="497095"/>
          </a:xfrm>
        </p:spPr>
        <p:txBody>
          <a:bodyPr wrap="square">
            <a:noAutofit/>
          </a:bodyPr>
          <a:lstStyle/>
          <a:p>
            <a:r>
              <a:rPr lang="en-US" dirty="0"/>
              <a:t>SRv6 Locator Planning Suggestions</a:t>
            </a:r>
          </a:p>
        </p:txBody>
      </p:sp>
      <p:sp>
        <p:nvSpPr>
          <p:cNvPr id="3" name="Text Placeholder 2">
            <a:extLst>
              <a:ext uri="{FF2B5EF4-FFF2-40B4-BE49-F238E27FC236}">
                <a16:creationId xmlns="" xmlns:a16="http://schemas.microsoft.com/office/drawing/2014/main" id="{494169CB-DD5F-418D-A39C-C2D2EBA8394E}"/>
              </a:ext>
            </a:extLst>
          </p:cNvPr>
          <p:cNvSpPr>
            <a:spLocks noGrp="1"/>
          </p:cNvSpPr>
          <p:nvPr>
            <p:ph type="body" sz="quarter" idx="10"/>
          </p:nvPr>
        </p:nvSpPr>
        <p:spPr bwMode="gray">
          <a:xfrm>
            <a:off x="455612" y="1052514"/>
            <a:ext cx="11293476" cy="4875042"/>
          </a:xfrm>
        </p:spPr>
        <p:txBody>
          <a:bodyPr wrap="square">
            <a:noAutofit/>
          </a:bodyPr>
          <a:lstStyle/>
          <a:p>
            <a:r>
              <a:rPr lang="en-US" sz="1600" dirty="0"/>
              <a:t>SRv6 locator addresses are allocated from the IPv6 host address field. Using hierarchical address allocation and reserving some address spaces are recommended for future expansion. An example is provided as follows:</a:t>
            </a:r>
          </a:p>
        </p:txBody>
      </p:sp>
      <p:sp>
        <p:nvSpPr>
          <p:cNvPr id="58" name="矩形 79">
            <a:extLst>
              <a:ext uri="{FF2B5EF4-FFF2-40B4-BE49-F238E27FC236}">
                <a16:creationId xmlns="" xmlns:a16="http://schemas.microsoft.com/office/drawing/2014/main" id="{2F10E089-CD25-4E2C-9B28-E99E799E2A1D}"/>
              </a:ext>
            </a:extLst>
          </p:cNvPr>
          <p:cNvSpPr/>
          <p:nvPr/>
        </p:nvSpPr>
        <p:spPr bwMode="gray">
          <a:xfrm>
            <a:off x="455612" y="3818662"/>
            <a:ext cx="11097188" cy="2382113"/>
          </a:xfrm>
          <a:prstGeom prst="rect">
            <a:avLst/>
          </a:prstGeom>
        </p:spPr>
        <p:txBody>
          <a:bodyPr wrap="square">
            <a:noAutofit/>
          </a:bodyPr>
          <a:lstStyle/>
          <a:p>
            <a:pPr marL="302279" lvl="1" indent="-302279" algn="just" defTabSz="914034" fontAlgn="ctr">
              <a:spcBef>
                <a:spcPts val="792"/>
              </a:spcBef>
              <a:buSzPct val="50000"/>
              <a:buFont typeface="Wingdings" panose="05000000000000000000" pitchFamily="2" charset="2"/>
              <a:buChar char="l"/>
            </a:pPr>
            <a:r>
              <a:rPr lang="en-US" sz="1600" dirty="0">
                <a:solidFill>
                  <a:prstClr val="black"/>
                </a:solidFill>
                <a:latin typeface="Huawei Sans" panose="020C0503030203020204" pitchFamily="34" charset="0"/>
                <a:cs typeface="Huawei Sans" panose="020C0503030203020204" pitchFamily="34" charset="0"/>
                <a:sym typeface="Huawei Sans" panose="020C0503030203020204" pitchFamily="34" charset="0"/>
              </a:rPr>
              <a:t>Site ID: uniquely identifies a site. </a:t>
            </a:r>
          </a:p>
          <a:p>
            <a:pPr marL="302279" lvl="1" indent="-302279" algn="just" defTabSz="914034" fontAlgn="ctr">
              <a:spcBef>
                <a:spcPts val="792"/>
              </a:spcBef>
              <a:buSzPct val="50000"/>
              <a:buFont typeface="Wingdings" panose="05000000000000000000" pitchFamily="2" charset="2"/>
              <a:buChar char="l"/>
            </a:pPr>
            <a:r>
              <a:rPr lang="en-US" sz="1600" dirty="0">
                <a:solidFill>
                  <a:prstClr val="black"/>
                </a:solidFill>
                <a:latin typeface="Huawei Sans" panose="020C0503030203020204" pitchFamily="34" charset="0"/>
                <a:cs typeface="Huawei Sans" panose="020C0503030203020204" pitchFamily="34" charset="0"/>
                <a:sym typeface="Huawei Sans" panose="020C0503030203020204" pitchFamily="34" charset="0"/>
              </a:rPr>
              <a:t>Node ID: uniquely identifies a device at a site.</a:t>
            </a:r>
          </a:p>
          <a:p>
            <a:pPr marL="302279" lvl="1" indent="-302279" algn="just" defTabSz="914034" fontAlgn="ctr">
              <a:spcBef>
                <a:spcPts val="792"/>
              </a:spcBef>
              <a:buSzPct val="50000"/>
              <a:buFont typeface="Wingdings" panose="05000000000000000000" pitchFamily="2" charset="2"/>
              <a:buChar char="l"/>
            </a:pPr>
            <a:r>
              <a:rPr lang="en-US" sz="1600" dirty="0">
                <a:solidFill>
                  <a:prstClr val="black"/>
                </a:solidFill>
                <a:latin typeface="Huawei Sans" panose="020C0503030203020204" pitchFamily="34" charset="0"/>
                <a:cs typeface="Huawei Sans" panose="020C0503030203020204" pitchFamily="34" charset="0"/>
                <a:sym typeface="Huawei Sans" panose="020C0503030203020204" pitchFamily="34" charset="0"/>
              </a:rPr>
              <a:t>Function: indicates the Function field in an SRv6 SID.</a:t>
            </a:r>
          </a:p>
          <a:p>
            <a:pPr marL="654938" lvl="1" indent="-251899" defTabSz="914034" fontAlgn="ctr">
              <a:spcBef>
                <a:spcPts val="720"/>
              </a:spcBef>
              <a:buSzPct val="50000"/>
              <a:buFont typeface="Wingdings" panose="05000000000000000000" pitchFamily="2" charset="2"/>
              <a:buChar char="p"/>
            </a:pPr>
            <a:r>
              <a:rPr lang="en-US" sz="1400" dirty="0">
                <a:solidFill>
                  <a:prstClr val="black"/>
                </a:solidFill>
                <a:latin typeface="Huawei Sans" panose="020C0503030203020204" pitchFamily="34" charset="0"/>
                <a:sym typeface="Huawei Sans" panose="020C0503030203020204" pitchFamily="34" charset="0"/>
              </a:rPr>
              <a:t>Dynamic/Static: indicates whether a SID is a dynamic or static SID. 0 indicates a static SID (it is recommended that the End, </a:t>
            </a:r>
            <a:r>
              <a:rPr lang="en-US" sz="1400" dirty="0" err="1">
                <a:solidFill>
                  <a:prstClr val="black"/>
                </a:solidFill>
                <a:latin typeface="Huawei Sans" panose="020C0503030203020204" pitchFamily="34" charset="0"/>
                <a:sym typeface="Huawei Sans" panose="020C0503030203020204" pitchFamily="34" charset="0"/>
              </a:rPr>
              <a:t>End.X</a:t>
            </a:r>
            <a:r>
              <a:rPr lang="en-US" sz="1400" dirty="0">
                <a:solidFill>
                  <a:prstClr val="black"/>
                </a:solidFill>
                <a:latin typeface="Huawei Sans" panose="020C0503030203020204" pitchFamily="34" charset="0"/>
                <a:sym typeface="Huawei Sans" panose="020C0503030203020204" pitchFamily="34" charset="0"/>
              </a:rPr>
              <a:t>, and OAM-related SIDs be statically allocated). 1 indicates a dynamic SID (if many VPNs exist or VPNs change frequently, it is recommended that service SIDs, such as </a:t>
            </a:r>
            <a:r>
              <a:rPr lang="en-US" sz="1400" dirty="0" err="1">
                <a:solidFill>
                  <a:prstClr val="black"/>
                </a:solidFill>
                <a:latin typeface="Huawei Sans" panose="020C0503030203020204" pitchFamily="34" charset="0"/>
                <a:sym typeface="Huawei Sans" panose="020C0503030203020204" pitchFamily="34" charset="0"/>
              </a:rPr>
              <a:t>End.DT</a:t>
            </a:r>
            <a:r>
              <a:rPr lang="en-US" sz="1400" dirty="0">
                <a:solidFill>
                  <a:prstClr val="black"/>
                </a:solidFill>
                <a:latin typeface="Huawei Sans" panose="020C0503030203020204" pitchFamily="34" charset="0"/>
                <a:sym typeface="Huawei Sans" panose="020C0503030203020204" pitchFamily="34" charset="0"/>
              </a:rPr>
              <a:t> SIDs, be dynamically allocated).</a:t>
            </a:r>
          </a:p>
          <a:p>
            <a:pPr marL="654938" lvl="1" indent="-251899" defTabSz="914034" fontAlgn="ctr">
              <a:spcBef>
                <a:spcPts val="720"/>
              </a:spcBef>
              <a:buSzPct val="50000"/>
              <a:buFont typeface="Wingdings" panose="05000000000000000000" pitchFamily="2" charset="2"/>
              <a:buChar char="p"/>
            </a:pPr>
            <a:r>
              <a:rPr lang="en-US" sz="1400" dirty="0" err="1">
                <a:solidFill>
                  <a:prstClr val="black"/>
                </a:solidFill>
                <a:latin typeface="Huawei Sans" panose="020C0503030203020204" pitchFamily="34" charset="0"/>
                <a:sym typeface="Huawei Sans" panose="020C0503030203020204" pitchFamily="34" charset="0"/>
              </a:rPr>
              <a:t>End&amp;End.X</a:t>
            </a:r>
            <a:r>
              <a:rPr lang="en-US" sz="1400" dirty="0">
                <a:solidFill>
                  <a:prstClr val="black"/>
                </a:solidFill>
                <a:latin typeface="Huawei Sans" panose="020C0503030203020204" pitchFamily="34" charset="0"/>
                <a:sym typeface="Huawei Sans" panose="020C0503030203020204" pitchFamily="34" charset="0"/>
              </a:rPr>
              <a:t>, </a:t>
            </a:r>
            <a:r>
              <a:rPr lang="en-US" sz="1400" dirty="0" err="1">
                <a:solidFill>
                  <a:prstClr val="black"/>
                </a:solidFill>
                <a:latin typeface="Huawei Sans" panose="020C0503030203020204" pitchFamily="34" charset="0"/>
                <a:sym typeface="Huawei Sans" panose="020C0503030203020204" pitchFamily="34" charset="0"/>
              </a:rPr>
              <a:t>etc</a:t>
            </a:r>
            <a:r>
              <a:rPr lang="en-US" sz="1400" dirty="0">
                <a:solidFill>
                  <a:prstClr val="black"/>
                </a:solidFill>
                <a:latin typeface="Huawei Sans" panose="020C0503030203020204" pitchFamily="34" charset="0"/>
                <a:sym typeface="Huawei Sans" panose="020C0503030203020204" pitchFamily="34" charset="0"/>
              </a:rPr>
              <a:t>: indicates the type of a SID. 0x000[1–F] indicates an End SID, and 0X1[peer site ID]X indicates an </a:t>
            </a:r>
            <a:r>
              <a:rPr lang="en-US" sz="1400" dirty="0" err="1">
                <a:solidFill>
                  <a:prstClr val="black"/>
                </a:solidFill>
                <a:latin typeface="Huawei Sans" panose="020C0503030203020204" pitchFamily="34" charset="0"/>
                <a:sym typeface="Huawei Sans" panose="020C0503030203020204" pitchFamily="34" charset="0"/>
              </a:rPr>
              <a:t>End.X</a:t>
            </a:r>
            <a:r>
              <a:rPr lang="en-US" sz="1400" dirty="0">
                <a:solidFill>
                  <a:prstClr val="black"/>
                </a:solidFill>
                <a:latin typeface="Huawei Sans" panose="020C0503030203020204" pitchFamily="34" charset="0"/>
                <a:sym typeface="Huawei Sans" panose="020C0503030203020204" pitchFamily="34" charset="0"/>
              </a:rPr>
              <a:t> SID.</a:t>
            </a:r>
          </a:p>
          <a:p>
            <a:pPr marL="302279" lvl="1" indent="-302279" algn="just" defTabSz="914034" fontAlgn="ctr">
              <a:spcBef>
                <a:spcPts val="792"/>
              </a:spcBef>
              <a:buSzPct val="50000"/>
              <a:buFont typeface="Wingdings" panose="05000000000000000000" pitchFamily="2" charset="2"/>
              <a:buChar char="l"/>
            </a:pPr>
            <a:r>
              <a:rPr lang="en-US" sz="1600" dirty="0" err="1">
                <a:solidFill>
                  <a:prstClr val="black"/>
                </a:solidFill>
                <a:latin typeface="Huawei Sans" panose="020C0503030203020204" pitchFamily="34" charset="0"/>
                <a:cs typeface="Huawei Sans" panose="020C0503030203020204" pitchFamily="34" charset="0"/>
                <a:sym typeface="Huawei Sans" panose="020C0503030203020204" pitchFamily="34" charset="0"/>
              </a:rPr>
              <a:t>Args</a:t>
            </a:r>
            <a:r>
              <a:rPr lang="en-US" sz="1600" dirty="0">
                <a:solidFill>
                  <a:prstClr val="black"/>
                </a:solidFill>
                <a:latin typeface="Huawei Sans" panose="020C0503030203020204" pitchFamily="34" charset="0"/>
                <a:cs typeface="Huawei Sans" panose="020C0503030203020204" pitchFamily="34" charset="0"/>
                <a:sym typeface="Huawei Sans" panose="020C0503030203020204" pitchFamily="34" charset="0"/>
              </a:rPr>
              <a:t>: indicates the parameter field in an SRv6 SID.</a:t>
            </a:r>
          </a:p>
        </p:txBody>
      </p:sp>
      <p:sp>
        <p:nvSpPr>
          <p:cNvPr id="6" name="TextBox 38">
            <a:extLst>
              <a:ext uri="{FF2B5EF4-FFF2-40B4-BE49-F238E27FC236}">
                <a16:creationId xmlns="" xmlns:a16="http://schemas.microsoft.com/office/drawing/2014/main" id="{F9D7A634-2E1E-48CA-9A05-36E41755F2B8}"/>
              </a:ext>
            </a:extLst>
          </p:cNvPr>
          <p:cNvSpPr txBox="1"/>
          <p:nvPr/>
        </p:nvSpPr>
        <p:spPr bwMode="gray">
          <a:xfrm>
            <a:off x="1560954" y="1741775"/>
            <a:ext cx="724534" cy="461665"/>
          </a:xfrm>
          <a:prstGeom prst="rect">
            <a:avLst/>
          </a:prstGeom>
          <a:noFill/>
        </p:spPr>
        <p:txBody>
          <a:bodyPr wrap="square" rtlCol="0">
            <a:noAutofit/>
          </a:bodyPr>
          <a:lstStyle/>
          <a:p>
            <a:pPr defTabSz="1219414" fontAlgn="ctr">
              <a:defRPr/>
            </a:pPr>
            <a:r>
              <a:rPr lang="en-US" sz="1200" dirty="0">
                <a:solidFill>
                  <a:prstClr val="black"/>
                </a:solidFill>
                <a:latin typeface="Huawei Sans" panose="020C0503030203020204" pitchFamily="34" charset="0"/>
                <a:sym typeface="Huawei Sans" panose="020C0503030203020204" pitchFamily="34" charset="0"/>
              </a:rPr>
              <a:t>N bits</a:t>
            </a:r>
          </a:p>
        </p:txBody>
      </p:sp>
      <p:sp>
        <p:nvSpPr>
          <p:cNvPr id="7" name="TextBox 43">
            <a:extLst>
              <a:ext uri="{FF2B5EF4-FFF2-40B4-BE49-F238E27FC236}">
                <a16:creationId xmlns="" xmlns:a16="http://schemas.microsoft.com/office/drawing/2014/main" id="{67A4356D-2CA3-44AC-9419-9AE4DADEEEFC}"/>
              </a:ext>
            </a:extLst>
          </p:cNvPr>
          <p:cNvSpPr txBox="1"/>
          <p:nvPr/>
        </p:nvSpPr>
        <p:spPr bwMode="gray">
          <a:xfrm>
            <a:off x="6740025" y="1753957"/>
            <a:ext cx="654346" cy="276999"/>
          </a:xfrm>
          <a:prstGeom prst="rect">
            <a:avLst/>
          </a:prstGeom>
          <a:noFill/>
        </p:spPr>
        <p:txBody>
          <a:bodyPr wrap="square" rtlCol="0">
            <a:noAutofit/>
          </a:bodyPr>
          <a:lstStyle/>
          <a:p>
            <a:pPr defTabSz="1219414" fontAlgn="ctr">
              <a:defRPr/>
            </a:pPr>
            <a:r>
              <a:rPr lang="en-US" sz="1200" dirty="0">
                <a:solidFill>
                  <a:prstClr val="black"/>
                </a:solidFill>
                <a:latin typeface="Huawei Sans" panose="020C0503030203020204" pitchFamily="34" charset="0"/>
                <a:sym typeface="Huawei Sans" panose="020C0503030203020204" pitchFamily="34" charset="0"/>
              </a:rPr>
              <a:t>64 bits</a:t>
            </a:r>
          </a:p>
        </p:txBody>
      </p:sp>
      <p:cxnSp>
        <p:nvCxnSpPr>
          <p:cNvPr id="8" name="直接连接符 7">
            <a:extLst>
              <a:ext uri="{FF2B5EF4-FFF2-40B4-BE49-F238E27FC236}">
                <a16:creationId xmlns="" xmlns:a16="http://schemas.microsoft.com/office/drawing/2014/main" id="{438B2603-3BA8-4CBF-B39C-60636EA12A48}"/>
              </a:ext>
            </a:extLst>
          </p:cNvPr>
          <p:cNvCxnSpPr/>
          <p:nvPr/>
        </p:nvCxnSpPr>
        <p:spPr bwMode="gray">
          <a:xfrm flipV="1">
            <a:off x="1296585" y="1901696"/>
            <a:ext cx="0" cy="467916"/>
          </a:xfrm>
          <a:prstGeom prst="line">
            <a:avLst/>
          </a:prstGeom>
          <a:solidFill>
            <a:srgbClr val="5B9BD5"/>
          </a:solidFill>
          <a:ln w="12700" cap="flat" cmpd="sng" algn="ctr">
            <a:solidFill>
              <a:sysClr val="windowText" lastClr="000000"/>
            </a:solidFill>
            <a:prstDash val="solid"/>
            <a:round/>
            <a:headEnd type="none" w="med" len="med"/>
            <a:tailEnd type="none" w="med" len="med"/>
          </a:ln>
          <a:effectLst/>
        </p:spPr>
      </p:cxnSp>
      <p:cxnSp>
        <p:nvCxnSpPr>
          <p:cNvPr id="9" name="直接连接符 8">
            <a:extLst>
              <a:ext uri="{FF2B5EF4-FFF2-40B4-BE49-F238E27FC236}">
                <a16:creationId xmlns="" xmlns:a16="http://schemas.microsoft.com/office/drawing/2014/main" id="{6386E8A8-2942-4F26-9805-BA97BFC69B56}"/>
              </a:ext>
            </a:extLst>
          </p:cNvPr>
          <p:cNvCxnSpPr/>
          <p:nvPr/>
        </p:nvCxnSpPr>
        <p:spPr bwMode="gray">
          <a:xfrm flipV="1">
            <a:off x="2285488" y="1901696"/>
            <a:ext cx="0" cy="467916"/>
          </a:xfrm>
          <a:prstGeom prst="line">
            <a:avLst/>
          </a:prstGeom>
          <a:solidFill>
            <a:srgbClr val="5B9BD5"/>
          </a:solidFill>
          <a:ln w="12700" cap="flat" cmpd="sng" algn="ctr">
            <a:solidFill>
              <a:sysClr val="windowText" lastClr="000000"/>
            </a:solidFill>
            <a:prstDash val="solid"/>
            <a:round/>
            <a:headEnd type="none" w="med" len="med"/>
            <a:tailEnd type="none" w="med" len="med"/>
          </a:ln>
          <a:effectLst/>
        </p:spPr>
      </p:cxnSp>
      <p:cxnSp>
        <p:nvCxnSpPr>
          <p:cNvPr id="10" name="直接箭头连接符 9">
            <a:extLst>
              <a:ext uri="{FF2B5EF4-FFF2-40B4-BE49-F238E27FC236}">
                <a16:creationId xmlns="" xmlns:a16="http://schemas.microsoft.com/office/drawing/2014/main" id="{8D770ECB-71AB-4BA3-B2DD-E1FADE6CF4C1}"/>
              </a:ext>
            </a:extLst>
          </p:cNvPr>
          <p:cNvCxnSpPr/>
          <p:nvPr/>
        </p:nvCxnSpPr>
        <p:spPr bwMode="gray">
          <a:xfrm>
            <a:off x="1296585" y="1966225"/>
            <a:ext cx="988903" cy="7071"/>
          </a:xfrm>
          <a:prstGeom prst="straightConnector1">
            <a:avLst/>
          </a:prstGeom>
          <a:solidFill>
            <a:srgbClr val="5B9BD5"/>
          </a:solidFill>
          <a:ln w="12700" cap="flat" cmpd="sng" algn="ctr">
            <a:solidFill>
              <a:sysClr val="windowText" lastClr="000000"/>
            </a:solidFill>
            <a:prstDash val="solid"/>
            <a:round/>
            <a:headEnd type="arrow" w="med" len="med"/>
            <a:tailEnd type="arrow" w="med" len="med"/>
          </a:ln>
          <a:effectLst/>
        </p:spPr>
      </p:cxnSp>
      <p:cxnSp>
        <p:nvCxnSpPr>
          <p:cNvPr id="11" name="直接连接符 10">
            <a:extLst>
              <a:ext uri="{FF2B5EF4-FFF2-40B4-BE49-F238E27FC236}">
                <a16:creationId xmlns="" xmlns:a16="http://schemas.microsoft.com/office/drawing/2014/main" id="{E0B6B1DE-22A0-4366-BB45-63951BB0D26E}"/>
              </a:ext>
            </a:extLst>
          </p:cNvPr>
          <p:cNvCxnSpPr/>
          <p:nvPr/>
        </p:nvCxnSpPr>
        <p:spPr bwMode="gray">
          <a:xfrm flipV="1">
            <a:off x="7255583" y="2117720"/>
            <a:ext cx="0" cy="251892"/>
          </a:xfrm>
          <a:prstGeom prst="line">
            <a:avLst/>
          </a:prstGeom>
          <a:solidFill>
            <a:srgbClr val="5B9BD5"/>
          </a:solidFill>
          <a:ln w="12700" cap="flat" cmpd="sng" algn="ctr">
            <a:solidFill>
              <a:sysClr val="windowText" lastClr="000000"/>
            </a:solidFill>
            <a:prstDash val="solid"/>
            <a:round/>
            <a:headEnd type="none" w="med" len="med"/>
            <a:tailEnd type="none" w="med" len="med"/>
          </a:ln>
          <a:effectLst/>
        </p:spPr>
      </p:cxnSp>
      <p:cxnSp>
        <p:nvCxnSpPr>
          <p:cNvPr id="12" name="直接箭头连接符 13">
            <a:extLst>
              <a:ext uri="{FF2B5EF4-FFF2-40B4-BE49-F238E27FC236}">
                <a16:creationId xmlns="" xmlns:a16="http://schemas.microsoft.com/office/drawing/2014/main" id="{033F3E7C-9FBF-4D91-96E4-8CFF7ED8EF03}"/>
              </a:ext>
            </a:extLst>
          </p:cNvPr>
          <p:cNvCxnSpPr/>
          <p:nvPr/>
        </p:nvCxnSpPr>
        <p:spPr bwMode="gray">
          <a:xfrm flipV="1">
            <a:off x="7266550" y="2233740"/>
            <a:ext cx="2459754" cy="13447"/>
          </a:xfrm>
          <a:prstGeom prst="straightConnector1">
            <a:avLst/>
          </a:prstGeom>
          <a:solidFill>
            <a:srgbClr val="5B9BD5"/>
          </a:solidFill>
          <a:ln w="12700" cap="flat" cmpd="sng" algn="ctr">
            <a:solidFill>
              <a:sysClr val="windowText" lastClr="000000"/>
            </a:solidFill>
            <a:prstDash val="solid"/>
            <a:round/>
            <a:headEnd type="arrow" w="med" len="med"/>
            <a:tailEnd type="arrow" w="med" len="med"/>
          </a:ln>
          <a:effectLst/>
        </p:spPr>
      </p:cxnSp>
      <p:cxnSp>
        <p:nvCxnSpPr>
          <p:cNvPr id="13" name="直接连接符 14">
            <a:extLst>
              <a:ext uri="{FF2B5EF4-FFF2-40B4-BE49-F238E27FC236}">
                <a16:creationId xmlns="" xmlns:a16="http://schemas.microsoft.com/office/drawing/2014/main" id="{FBE59C72-8C99-4BC9-9FE8-2C2BF1974FB3}"/>
              </a:ext>
            </a:extLst>
          </p:cNvPr>
          <p:cNvCxnSpPr/>
          <p:nvPr/>
        </p:nvCxnSpPr>
        <p:spPr bwMode="gray">
          <a:xfrm flipV="1">
            <a:off x="4080326" y="1901696"/>
            <a:ext cx="0" cy="467916"/>
          </a:xfrm>
          <a:prstGeom prst="line">
            <a:avLst/>
          </a:prstGeom>
          <a:solidFill>
            <a:srgbClr val="5B9BD5"/>
          </a:solidFill>
          <a:ln w="12700" cap="flat" cmpd="sng" algn="ctr">
            <a:solidFill>
              <a:sysClr val="windowText" lastClr="000000"/>
            </a:solidFill>
            <a:prstDash val="solid"/>
            <a:round/>
            <a:headEnd type="none" w="med" len="med"/>
            <a:tailEnd type="none" w="med" len="med"/>
          </a:ln>
          <a:effectLst/>
        </p:spPr>
      </p:cxnSp>
      <p:cxnSp>
        <p:nvCxnSpPr>
          <p:cNvPr id="14" name="直接连接符 15">
            <a:extLst>
              <a:ext uri="{FF2B5EF4-FFF2-40B4-BE49-F238E27FC236}">
                <a16:creationId xmlns="" xmlns:a16="http://schemas.microsoft.com/office/drawing/2014/main" id="{ADF7195A-9705-4980-A005-6B27EBDC2D22}"/>
              </a:ext>
            </a:extLst>
          </p:cNvPr>
          <p:cNvCxnSpPr/>
          <p:nvPr/>
        </p:nvCxnSpPr>
        <p:spPr bwMode="gray">
          <a:xfrm flipV="1">
            <a:off x="10489007" y="1901696"/>
            <a:ext cx="0" cy="467916"/>
          </a:xfrm>
          <a:prstGeom prst="line">
            <a:avLst/>
          </a:prstGeom>
          <a:solidFill>
            <a:srgbClr val="5B9BD5"/>
          </a:solidFill>
          <a:ln w="12700" cap="flat" cmpd="sng" algn="ctr">
            <a:solidFill>
              <a:sysClr val="windowText" lastClr="000000"/>
            </a:solidFill>
            <a:prstDash val="solid"/>
            <a:round/>
            <a:headEnd type="none" w="med" len="med"/>
            <a:tailEnd type="none" w="med" len="med"/>
          </a:ln>
          <a:effectLst/>
        </p:spPr>
      </p:cxnSp>
      <p:cxnSp>
        <p:nvCxnSpPr>
          <p:cNvPr id="15" name="直接箭头连接符 16">
            <a:extLst>
              <a:ext uri="{FF2B5EF4-FFF2-40B4-BE49-F238E27FC236}">
                <a16:creationId xmlns="" xmlns:a16="http://schemas.microsoft.com/office/drawing/2014/main" id="{5C33F763-EBF7-4860-AD8C-AD2904849F88}"/>
              </a:ext>
            </a:extLst>
          </p:cNvPr>
          <p:cNvCxnSpPr/>
          <p:nvPr/>
        </p:nvCxnSpPr>
        <p:spPr bwMode="gray">
          <a:xfrm>
            <a:off x="4087597" y="1966225"/>
            <a:ext cx="6401410" cy="7071"/>
          </a:xfrm>
          <a:prstGeom prst="straightConnector1">
            <a:avLst/>
          </a:prstGeom>
          <a:solidFill>
            <a:srgbClr val="5B9BD5"/>
          </a:solidFill>
          <a:ln w="12700" cap="flat" cmpd="sng" algn="ctr">
            <a:solidFill>
              <a:sysClr val="windowText" lastClr="000000"/>
            </a:solidFill>
            <a:prstDash val="solid"/>
            <a:round/>
            <a:headEnd type="arrow" w="med" len="med"/>
            <a:tailEnd type="arrow" w="med" len="med"/>
          </a:ln>
          <a:effectLst/>
        </p:spPr>
      </p:cxnSp>
      <p:cxnSp>
        <p:nvCxnSpPr>
          <p:cNvPr id="16" name="直接箭头连接符 17">
            <a:extLst>
              <a:ext uri="{FF2B5EF4-FFF2-40B4-BE49-F238E27FC236}">
                <a16:creationId xmlns="" xmlns:a16="http://schemas.microsoft.com/office/drawing/2014/main" id="{8BDD6C94-EB1B-467C-BF69-7375883907A7}"/>
              </a:ext>
            </a:extLst>
          </p:cNvPr>
          <p:cNvCxnSpPr/>
          <p:nvPr/>
        </p:nvCxnSpPr>
        <p:spPr bwMode="gray">
          <a:xfrm flipV="1">
            <a:off x="2285488" y="1966225"/>
            <a:ext cx="1802109" cy="7071"/>
          </a:xfrm>
          <a:prstGeom prst="straightConnector1">
            <a:avLst/>
          </a:prstGeom>
          <a:solidFill>
            <a:srgbClr val="5B9BD5"/>
          </a:solidFill>
          <a:ln w="12700" cap="flat" cmpd="sng" algn="ctr">
            <a:solidFill>
              <a:sysClr val="windowText" lastClr="000000"/>
            </a:solidFill>
            <a:prstDash val="solid"/>
            <a:round/>
            <a:headEnd type="arrow" w="med" len="med"/>
            <a:tailEnd type="arrow" w="med" len="med"/>
          </a:ln>
          <a:effectLst/>
        </p:spPr>
      </p:cxnSp>
      <p:sp>
        <p:nvSpPr>
          <p:cNvPr id="17" name="TextBox 55">
            <a:extLst>
              <a:ext uri="{FF2B5EF4-FFF2-40B4-BE49-F238E27FC236}">
                <a16:creationId xmlns="" xmlns:a16="http://schemas.microsoft.com/office/drawing/2014/main" id="{3B962786-FAA6-4CCA-B3E6-4688EFC81F77}"/>
              </a:ext>
            </a:extLst>
          </p:cNvPr>
          <p:cNvSpPr txBox="1"/>
          <p:nvPr/>
        </p:nvSpPr>
        <p:spPr bwMode="gray">
          <a:xfrm>
            <a:off x="2733684" y="1754140"/>
            <a:ext cx="1075555" cy="276999"/>
          </a:xfrm>
          <a:prstGeom prst="rect">
            <a:avLst/>
          </a:prstGeom>
          <a:noFill/>
        </p:spPr>
        <p:txBody>
          <a:bodyPr wrap="square" rtlCol="0">
            <a:noAutofit/>
          </a:bodyPr>
          <a:lstStyle/>
          <a:p>
            <a:pPr algn="ctr" defTabSz="1219414" fontAlgn="ctr">
              <a:defRPr/>
            </a:pPr>
            <a:r>
              <a:rPr lang="en-US" sz="1200" dirty="0">
                <a:solidFill>
                  <a:prstClr val="black"/>
                </a:solidFill>
                <a:latin typeface="Huawei Sans" panose="020C0503030203020204" pitchFamily="34" charset="0"/>
                <a:sym typeface="Huawei Sans" panose="020C0503030203020204" pitchFamily="34" charset="0"/>
              </a:rPr>
              <a:t>(64 – N) bits</a:t>
            </a:r>
          </a:p>
        </p:txBody>
      </p:sp>
      <p:cxnSp>
        <p:nvCxnSpPr>
          <p:cNvPr id="18" name="直接连接符 19">
            <a:extLst>
              <a:ext uri="{FF2B5EF4-FFF2-40B4-BE49-F238E27FC236}">
                <a16:creationId xmlns="" xmlns:a16="http://schemas.microsoft.com/office/drawing/2014/main" id="{2F65326E-E247-4CE5-8111-E3C7522DB2F2}"/>
              </a:ext>
            </a:extLst>
          </p:cNvPr>
          <p:cNvCxnSpPr/>
          <p:nvPr/>
        </p:nvCxnSpPr>
        <p:spPr bwMode="gray">
          <a:xfrm flipV="1">
            <a:off x="9725718" y="2117720"/>
            <a:ext cx="0" cy="251892"/>
          </a:xfrm>
          <a:prstGeom prst="line">
            <a:avLst/>
          </a:prstGeom>
          <a:solidFill>
            <a:srgbClr val="5B9BD5"/>
          </a:solidFill>
          <a:ln w="12700" cap="flat" cmpd="sng" algn="ctr">
            <a:solidFill>
              <a:sysClr val="windowText" lastClr="000000"/>
            </a:solidFill>
            <a:prstDash val="solid"/>
            <a:round/>
            <a:headEnd type="none" w="med" len="med"/>
            <a:tailEnd type="none" w="med" len="med"/>
          </a:ln>
          <a:effectLst/>
        </p:spPr>
      </p:cxnSp>
      <p:cxnSp>
        <p:nvCxnSpPr>
          <p:cNvPr id="19" name="直接箭头连接符 20">
            <a:extLst>
              <a:ext uri="{FF2B5EF4-FFF2-40B4-BE49-F238E27FC236}">
                <a16:creationId xmlns="" xmlns:a16="http://schemas.microsoft.com/office/drawing/2014/main" id="{9EFF017A-E88B-4458-9AD1-B72E611E432C}"/>
              </a:ext>
            </a:extLst>
          </p:cNvPr>
          <p:cNvCxnSpPr/>
          <p:nvPr/>
        </p:nvCxnSpPr>
        <p:spPr bwMode="gray">
          <a:xfrm>
            <a:off x="9726278" y="2243666"/>
            <a:ext cx="762729" cy="0"/>
          </a:xfrm>
          <a:prstGeom prst="straightConnector1">
            <a:avLst/>
          </a:prstGeom>
          <a:solidFill>
            <a:srgbClr val="5B9BD5"/>
          </a:solidFill>
          <a:ln w="12700" cap="flat" cmpd="sng" algn="ctr">
            <a:solidFill>
              <a:sysClr val="windowText" lastClr="000000"/>
            </a:solidFill>
            <a:prstDash val="solid"/>
            <a:round/>
            <a:headEnd type="arrow" w="med" len="med"/>
            <a:tailEnd type="arrow" w="med" len="med"/>
          </a:ln>
          <a:effectLst/>
        </p:spPr>
      </p:cxnSp>
      <p:sp>
        <p:nvSpPr>
          <p:cNvPr id="20" name="矩形 21">
            <a:extLst>
              <a:ext uri="{FF2B5EF4-FFF2-40B4-BE49-F238E27FC236}">
                <a16:creationId xmlns="" xmlns:a16="http://schemas.microsoft.com/office/drawing/2014/main" id="{C501A320-6860-4A9B-9C5E-1BF41A9A080B}"/>
              </a:ext>
            </a:extLst>
          </p:cNvPr>
          <p:cNvSpPr/>
          <p:nvPr/>
        </p:nvSpPr>
        <p:spPr bwMode="gray">
          <a:xfrm>
            <a:off x="2285489" y="2369612"/>
            <a:ext cx="1802108" cy="386275"/>
          </a:xfrm>
          <a:prstGeom prst="rect">
            <a:avLst/>
          </a:prstGeom>
          <a:solidFill>
            <a:srgbClr val="F6B78C"/>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fontAlgn="ctr"/>
            <a:r>
              <a:rPr lang="en-US" sz="1200" b="1" dirty="0">
                <a:solidFill>
                  <a:prstClr val="black"/>
                </a:solidFill>
                <a:latin typeface="Huawei Sans" panose="020C0503030203020204" pitchFamily="34" charset="0"/>
                <a:sym typeface="Huawei Sans" panose="020C0503030203020204" pitchFamily="34" charset="0"/>
              </a:rPr>
              <a:t>Subnet</a:t>
            </a:r>
          </a:p>
        </p:txBody>
      </p:sp>
      <p:sp>
        <p:nvSpPr>
          <p:cNvPr id="21" name="矩形 22">
            <a:extLst>
              <a:ext uri="{FF2B5EF4-FFF2-40B4-BE49-F238E27FC236}">
                <a16:creationId xmlns="" xmlns:a16="http://schemas.microsoft.com/office/drawing/2014/main" id="{A415FC3E-834D-4B4F-B611-D58DDE2C4405}"/>
              </a:ext>
            </a:extLst>
          </p:cNvPr>
          <p:cNvSpPr/>
          <p:nvPr/>
        </p:nvSpPr>
        <p:spPr bwMode="gray">
          <a:xfrm>
            <a:off x="5322896" y="2369612"/>
            <a:ext cx="967530" cy="386275"/>
          </a:xfrm>
          <a:prstGeom prst="rect">
            <a:avLst/>
          </a:prstGeom>
          <a:solidFill>
            <a:srgbClr val="AFD89C"/>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fontAlgn="ctr"/>
            <a:r>
              <a:rPr lang="en-US" sz="1200" dirty="0">
                <a:solidFill>
                  <a:prstClr val="black"/>
                </a:solidFill>
                <a:latin typeface="Huawei Sans" panose="020C0503030203020204" pitchFamily="34" charset="0"/>
                <a:sym typeface="Huawei Sans" panose="020C0503030203020204" pitchFamily="34" charset="0"/>
              </a:rPr>
              <a:t>Site ID</a:t>
            </a:r>
          </a:p>
        </p:txBody>
      </p:sp>
      <p:sp>
        <p:nvSpPr>
          <p:cNvPr id="22" name="矩形 23">
            <a:extLst>
              <a:ext uri="{FF2B5EF4-FFF2-40B4-BE49-F238E27FC236}">
                <a16:creationId xmlns="" xmlns:a16="http://schemas.microsoft.com/office/drawing/2014/main" id="{B5DAF680-47C7-4B51-B6B8-E9BF2BDCFAFB}"/>
              </a:ext>
            </a:extLst>
          </p:cNvPr>
          <p:cNvSpPr/>
          <p:nvPr/>
        </p:nvSpPr>
        <p:spPr bwMode="gray">
          <a:xfrm>
            <a:off x="4085819" y="2368692"/>
            <a:ext cx="1244195" cy="386275"/>
          </a:xfrm>
          <a:prstGeom prst="rect">
            <a:avLst/>
          </a:prstGeom>
          <a:solidFill>
            <a:srgbClr val="AFD89C"/>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fontAlgn="ctr"/>
            <a:r>
              <a:rPr lang="en-US" sz="1200" dirty="0">
                <a:solidFill>
                  <a:prstClr val="black"/>
                </a:solidFill>
                <a:latin typeface="Huawei Sans" panose="020C0503030203020204" pitchFamily="34" charset="0"/>
                <a:sym typeface="Huawei Sans" panose="020C0503030203020204" pitchFamily="34" charset="0"/>
              </a:rPr>
              <a:t>Reserved</a:t>
            </a:r>
          </a:p>
        </p:txBody>
      </p:sp>
      <p:sp>
        <p:nvSpPr>
          <p:cNvPr id="23" name="矩形 24">
            <a:extLst>
              <a:ext uri="{FF2B5EF4-FFF2-40B4-BE49-F238E27FC236}">
                <a16:creationId xmlns="" xmlns:a16="http://schemas.microsoft.com/office/drawing/2014/main" id="{C1A279B8-EC1F-4D73-AB61-2256660E421E}"/>
              </a:ext>
            </a:extLst>
          </p:cNvPr>
          <p:cNvSpPr/>
          <p:nvPr/>
        </p:nvSpPr>
        <p:spPr bwMode="gray">
          <a:xfrm>
            <a:off x="7255583" y="2369612"/>
            <a:ext cx="2470696" cy="386275"/>
          </a:xfrm>
          <a:prstGeom prst="rect">
            <a:avLst/>
          </a:prstGeom>
          <a:solidFill>
            <a:srgbClr val="AFD89C"/>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fontAlgn="ctr"/>
            <a:r>
              <a:rPr lang="en-US" sz="1200" dirty="0">
                <a:solidFill>
                  <a:prstClr val="black"/>
                </a:solidFill>
                <a:latin typeface="Huawei Sans" panose="020C0503030203020204" pitchFamily="34" charset="0"/>
                <a:sym typeface="Huawei Sans" panose="020C0503030203020204" pitchFamily="34" charset="0"/>
              </a:rPr>
              <a:t>Function</a:t>
            </a:r>
          </a:p>
        </p:txBody>
      </p:sp>
      <p:sp>
        <p:nvSpPr>
          <p:cNvPr id="24" name="矩形 25">
            <a:extLst>
              <a:ext uri="{FF2B5EF4-FFF2-40B4-BE49-F238E27FC236}">
                <a16:creationId xmlns="" xmlns:a16="http://schemas.microsoft.com/office/drawing/2014/main" id="{B0351FC9-E204-48BC-851D-AC931815B994}"/>
              </a:ext>
            </a:extLst>
          </p:cNvPr>
          <p:cNvSpPr/>
          <p:nvPr/>
        </p:nvSpPr>
        <p:spPr bwMode="gray">
          <a:xfrm>
            <a:off x="9726279" y="2369612"/>
            <a:ext cx="762728" cy="386275"/>
          </a:xfrm>
          <a:prstGeom prst="rect">
            <a:avLst/>
          </a:prstGeom>
          <a:solidFill>
            <a:srgbClr val="AFD89C"/>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fontAlgn="ctr"/>
            <a:r>
              <a:rPr lang="en-US" sz="1200" dirty="0" err="1">
                <a:solidFill>
                  <a:prstClr val="black"/>
                </a:solidFill>
                <a:latin typeface="Huawei Sans" panose="020C0503030203020204" pitchFamily="34" charset="0"/>
                <a:sym typeface="Huawei Sans" panose="020C0503030203020204" pitchFamily="34" charset="0"/>
              </a:rPr>
              <a:t>Args</a:t>
            </a:r>
            <a:endParaRPr lang="en-US" sz="1200" dirty="0">
              <a:solidFill>
                <a:prstClr val="black"/>
              </a:solidFill>
              <a:latin typeface="Huawei Sans" panose="020C0503030203020204" pitchFamily="34" charset="0"/>
              <a:sym typeface="Huawei Sans" panose="020C0503030203020204" pitchFamily="34" charset="0"/>
            </a:endParaRPr>
          </a:p>
        </p:txBody>
      </p:sp>
      <p:sp>
        <p:nvSpPr>
          <p:cNvPr id="25" name="矩形 26">
            <a:extLst>
              <a:ext uri="{FF2B5EF4-FFF2-40B4-BE49-F238E27FC236}">
                <a16:creationId xmlns="" xmlns:a16="http://schemas.microsoft.com/office/drawing/2014/main" id="{15966E36-4249-4675-8952-ACD0834E4EA2}"/>
              </a:ext>
            </a:extLst>
          </p:cNvPr>
          <p:cNvSpPr/>
          <p:nvPr/>
        </p:nvSpPr>
        <p:spPr bwMode="gray">
          <a:xfrm>
            <a:off x="1296585" y="2369612"/>
            <a:ext cx="988903" cy="386275"/>
          </a:xfrm>
          <a:prstGeom prst="rect">
            <a:avLst/>
          </a:prstGeom>
          <a:solidFill>
            <a:srgbClr val="F6B78C"/>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fontAlgn="ctr"/>
            <a:r>
              <a:rPr lang="en-US" sz="1200" b="1" dirty="0">
                <a:solidFill>
                  <a:prstClr val="black"/>
                </a:solidFill>
                <a:latin typeface="Huawei Sans" panose="020C0503030203020204" pitchFamily="34" charset="0"/>
                <a:sym typeface="Huawei Sans" panose="020C0503030203020204" pitchFamily="34" charset="0"/>
              </a:rPr>
              <a:t>Fixed prefix</a:t>
            </a:r>
          </a:p>
        </p:txBody>
      </p:sp>
      <p:cxnSp>
        <p:nvCxnSpPr>
          <p:cNvPr id="26" name="直接箭头连接符 27">
            <a:extLst>
              <a:ext uri="{FF2B5EF4-FFF2-40B4-BE49-F238E27FC236}">
                <a16:creationId xmlns="" xmlns:a16="http://schemas.microsoft.com/office/drawing/2014/main" id="{F914736E-7C26-419C-A9BE-F18F8DA85E18}"/>
              </a:ext>
            </a:extLst>
          </p:cNvPr>
          <p:cNvCxnSpPr/>
          <p:nvPr/>
        </p:nvCxnSpPr>
        <p:spPr bwMode="gray">
          <a:xfrm>
            <a:off x="6310820" y="2247187"/>
            <a:ext cx="948708" cy="0"/>
          </a:xfrm>
          <a:prstGeom prst="straightConnector1">
            <a:avLst/>
          </a:prstGeom>
          <a:solidFill>
            <a:srgbClr val="5B9BD5"/>
          </a:solidFill>
          <a:ln w="12700" cap="flat" cmpd="sng" algn="ctr">
            <a:solidFill>
              <a:sysClr val="windowText" lastClr="000000"/>
            </a:solidFill>
            <a:prstDash val="solid"/>
            <a:round/>
            <a:headEnd type="arrow" w="med" len="med"/>
            <a:tailEnd type="arrow" w="med" len="med"/>
          </a:ln>
          <a:effectLst/>
        </p:spPr>
      </p:cxnSp>
      <p:sp>
        <p:nvSpPr>
          <p:cNvPr id="27" name="TextBox 38">
            <a:extLst>
              <a:ext uri="{FF2B5EF4-FFF2-40B4-BE49-F238E27FC236}">
                <a16:creationId xmlns="" xmlns:a16="http://schemas.microsoft.com/office/drawing/2014/main" id="{FF53A82C-3C57-4ACD-8090-CA09222D0A4D}"/>
              </a:ext>
            </a:extLst>
          </p:cNvPr>
          <p:cNvSpPr txBox="1"/>
          <p:nvPr/>
        </p:nvSpPr>
        <p:spPr bwMode="gray">
          <a:xfrm>
            <a:off x="6505647" y="2022436"/>
            <a:ext cx="595385" cy="246978"/>
          </a:xfrm>
          <a:prstGeom prst="rect">
            <a:avLst/>
          </a:prstGeom>
          <a:noFill/>
        </p:spPr>
        <p:txBody>
          <a:bodyPr wrap="square" rtlCol="0">
            <a:noAutofit/>
          </a:bodyPr>
          <a:lstStyle/>
          <a:p>
            <a:pPr defTabSz="1219414" fontAlgn="ctr">
              <a:defRPr/>
            </a:pPr>
            <a:r>
              <a:rPr lang="en-US" sz="1200" dirty="0">
                <a:solidFill>
                  <a:prstClr val="black"/>
                </a:solidFill>
                <a:latin typeface="Huawei Sans" panose="020C0503030203020204" pitchFamily="34" charset="0"/>
                <a:sym typeface="Huawei Sans" panose="020C0503030203020204" pitchFamily="34" charset="0"/>
              </a:rPr>
              <a:t>8 bits</a:t>
            </a:r>
          </a:p>
        </p:txBody>
      </p:sp>
      <p:sp>
        <p:nvSpPr>
          <p:cNvPr id="28" name="TextBox 38">
            <a:extLst>
              <a:ext uri="{FF2B5EF4-FFF2-40B4-BE49-F238E27FC236}">
                <a16:creationId xmlns="" xmlns:a16="http://schemas.microsoft.com/office/drawing/2014/main" id="{EEE90A17-1B84-4B5B-9E6E-0B0C81C8597C}"/>
              </a:ext>
            </a:extLst>
          </p:cNvPr>
          <p:cNvSpPr txBox="1"/>
          <p:nvPr/>
        </p:nvSpPr>
        <p:spPr bwMode="gray">
          <a:xfrm>
            <a:off x="8063923" y="2010535"/>
            <a:ext cx="695795" cy="246978"/>
          </a:xfrm>
          <a:prstGeom prst="rect">
            <a:avLst/>
          </a:prstGeom>
          <a:noFill/>
        </p:spPr>
        <p:txBody>
          <a:bodyPr wrap="square" rtlCol="0">
            <a:noAutofit/>
          </a:bodyPr>
          <a:lstStyle/>
          <a:p>
            <a:pPr defTabSz="1219414" fontAlgn="ctr">
              <a:defRPr/>
            </a:pPr>
            <a:r>
              <a:rPr lang="en-US" sz="1200" dirty="0">
                <a:solidFill>
                  <a:prstClr val="black"/>
                </a:solidFill>
                <a:latin typeface="Huawei Sans" panose="020C0503030203020204" pitchFamily="34" charset="0"/>
                <a:sym typeface="Huawei Sans" panose="020C0503030203020204" pitchFamily="34" charset="0"/>
              </a:rPr>
              <a:t>28 bits</a:t>
            </a:r>
          </a:p>
        </p:txBody>
      </p:sp>
      <p:sp>
        <p:nvSpPr>
          <p:cNvPr id="29" name="TextBox 38">
            <a:extLst>
              <a:ext uri="{FF2B5EF4-FFF2-40B4-BE49-F238E27FC236}">
                <a16:creationId xmlns="" xmlns:a16="http://schemas.microsoft.com/office/drawing/2014/main" id="{2A3233F8-A7FF-4D31-8212-B820C388C852}"/>
              </a:ext>
            </a:extLst>
          </p:cNvPr>
          <p:cNvSpPr txBox="1"/>
          <p:nvPr/>
        </p:nvSpPr>
        <p:spPr bwMode="gray">
          <a:xfrm>
            <a:off x="9764636" y="2006616"/>
            <a:ext cx="695795" cy="246978"/>
          </a:xfrm>
          <a:prstGeom prst="rect">
            <a:avLst/>
          </a:prstGeom>
          <a:noFill/>
        </p:spPr>
        <p:txBody>
          <a:bodyPr wrap="square" rtlCol="0">
            <a:noAutofit/>
          </a:bodyPr>
          <a:lstStyle/>
          <a:p>
            <a:pPr defTabSz="1219414" fontAlgn="ctr">
              <a:defRPr/>
            </a:pPr>
            <a:r>
              <a:rPr lang="en-US" sz="1200" dirty="0">
                <a:solidFill>
                  <a:prstClr val="black"/>
                </a:solidFill>
                <a:latin typeface="Huawei Sans" panose="020C0503030203020204" pitchFamily="34" charset="0"/>
                <a:sym typeface="Huawei Sans" panose="020C0503030203020204" pitchFamily="34" charset="0"/>
              </a:rPr>
              <a:t>12 bits</a:t>
            </a:r>
          </a:p>
        </p:txBody>
      </p:sp>
      <p:sp>
        <p:nvSpPr>
          <p:cNvPr id="30" name="矩形 32">
            <a:extLst>
              <a:ext uri="{FF2B5EF4-FFF2-40B4-BE49-F238E27FC236}">
                <a16:creationId xmlns="" xmlns:a16="http://schemas.microsoft.com/office/drawing/2014/main" id="{EC62F6E9-DFA8-4A9D-AA34-26475C20B8C5}"/>
              </a:ext>
            </a:extLst>
          </p:cNvPr>
          <p:cNvSpPr/>
          <p:nvPr/>
        </p:nvSpPr>
        <p:spPr bwMode="gray">
          <a:xfrm>
            <a:off x="6290390" y="2369831"/>
            <a:ext cx="969138" cy="386275"/>
          </a:xfrm>
          <a:prstGeom prst="rect">
            <a:avLst/>
          </a:prstGeom>
          <a:solidFill>
            <a:srgbClr val="AFD89C"/>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fontAlgn="ctr"/>
            <a:r>
              <a:rPr lang="en-US" sz="1200" dirty="0">
                <a:solidFill>
                  <a:prstClr val="black"/>
                </a:solidFill>
                <a:latin typeface="Huawei Sans" panose="020C0503030203020204" pitchFamily="34" charset="0"/>
                <a:sym typeface="Huawei Sans" panose="020C0503030203020204" pitchFamily="34" charset="0"/>
              </a:rPr>
              <a:t>Node ID</a:t>
            </a:r>
          </a:p>
        </p:txBody>
      </p:sp>
      <p:cxnSp>
        <p:nvCxnSpPr>
          <p:cNvPr id="31" name="直接连接符 33">
            <a:extLst>
              <a:ext uri="{FF2B5EF4-FFF2-40B4-BE49-F238E27FC236}">
                <a16:creationId xmlns="" xmlns:a16="http://schemas.microsoft.com/office/drawing/2014/main" id="{AF8C1993-2CDE-49D0-84AD-B4DA959E38F6}"/>
              </a:ext>
            </a:extLst>
          </p:cNvPr>
          <p:cNvCxnSpPr/>
          <p:nvPr/>
        </p:nvCxnSpPr>
        <p:spPr bwMode="gray">
          <a:xfrm flipV="1">
            <a:off x="6290426" y="2117720"/>
            <a:ext cx="0" cy="251892"/>
          </a:xfrm>
          <a:prstGeom prst="line">
            <a:avLst/>
          </a:prstGeom>
          <a:solidFill>
            <a:srgbClr val="5B9BD5"/>
          </a:solidFill>
          <a:ln w="12700" cap="flat" cmpd="sng" algn="ctr">
            <a:solidFill>
              <a:sysClr val="windowText" lastClr="000000"/>
            </a:solidFill>
            <a:prstDash val="solid"/>
            <a:round/>
            <a:headEnd type="none" w="med" len="med"/>
            <a:tailEnd type="none" w="med" len="med"/>
          </a:ln>
          <a:effectLst/>
        </p:spPr>
      </p:cxnSp>
      <p:cxnSp>
        <p:nvCxnSpPr>
          <p:cNvPr id="32" name="直接箭头连接符 34">
            <a:extLst>
              <a:ext uri="{FF2B5EF4-FFF2-40B4-BE49-F238E27FC236}">
                <a16:creationId xmlns="" xmlns:a16="http://schemas.microsoft.com/office/drawing/2014/main" id="{1908C1C8-D52D-4A83-A9B9-E8454EE99F75}"/>
              </a:ext>
            </a:extLst>
          </p:cNvPr>
          <p:cNvCxnSpPr/>
          <p:nvPr/>
        </p:nvCxnSpPr>
        <p:spPr bwMode="gray">
          <a:xfrm>
            <a:off x="5316718" y="2246683"/>
            <a:ext cx="1001559" cy="6909"/>
          </a:xfrm>
          <a:prstGeom prst="straightConnector1">
            <a:avLst/>
          </a:prstGeom>
          <a:solidFill>
            <a:srgbClr val="5B9BD5"/>
          </a:solidFill>
          <a:ln w="12700" cap="flat" cmpd="sng" algn="ctr">
            <a:solidFill>
              <a:sysClr val="windowText" lastClr="000000"/>
            </a:solidFill>
            <a:prstDash val="solid"/>
            <a:round/>
            <a:headEnd type="arrow" w="med" len="med"/>
            <a:tailEnd type="arrow" w="med" len="med"/>
          </a:ln>
          <a:effectLst/>
        </p:spPr>
      </p:cxnSp>
      <p:sp>
        <p:nvSpPr>
          <p:cNvPr id="33" name="TextBox 38">
            <a:extLst>
              <a:ext uri="{FF2B5EF4-FFF2-40B4-BE49-F238E27FC236}">
                <a16:creationId xmlns="" xmlns:a16="http://schemas.microsoft.com/office/drawing/2014/main" id="{9C9CF2E7-2017-45C7-A8B3-D3165405E34B}"/>
              </a:ext>
            </a:extLst>
          </p:cNvPr>
          <p:cNvSpPr txBox="1"/>
          <p:nvPr/>
        </p:nvSpPr>
        <p:spPr bwMode="gray">
          <a:xfrm>
            <a:off x="5576009" y="1997417"/>
            <a:ext cx="595385" cy="246978"/>
          </a:xfrm>
          <a:prstGeom prst="rect">
            <a:avLst/>
          </a:prstGeom>
          <a:noFill/>
        </p:spPr>
        <p:txBody>
          <a:bodyPr wrap="square" rtlCol="0">
            <a:noAutofit/>
          </a:bodyPr>
          <a:lstStyle/>
          <a:p>
            <a:pPr defTabSz="1219414" fontAlgn="ctr">
              <a:defRPr/>
            </a:pPr>
            <a:r>
              <a:rPr lang="en-US" sz="1200" dirty="0">
                <a:solidFill>
                  <a:prstClr val="black"/>
                </a:solidFill>
                <a:latin typeface="Huawei Sans" panose="020C0503030203020204" pitchFamily="34" charset="0"/>
                <a:sym typeface="Huawei Sans" panose="020C0503030203020204" pitchFamily="34" charset="0"/>
              </a:rPr>
              <a:t>8 bits</a:t>
            </a:r>
          </a:p>
        </p:txBody>
      </p:sp>
      <p:cxnSp>
        <p:nvCxnSpPr>
          <p:cNvPr id="34" name="直接连接符 36">
            <a:extLst>
              <a:ext uri="{FF2B5EF4-FFF2-40B4-BE49-F238E27FC236}">
                <a16:creationId xmlns="" xmlns:a16="http://schemas.microsoft.com/office/drawing/2014/main" id="{CB28F032-B130-429D-AC1E-22E2271EF5C3}"/>
              </a:ext>
            </a:extLst>
          </p:cNvPr>
          <p:cNvCxnSpPr/>
          <p:nvPr/>
        </p:nvCxnSpPr>
        <p:spPr bwMode="gray">
          <a:xfrm flipV="1">
            <a:off x="7801449" y="3147207"/>
            <a:ext cx="0" cy="251892"/>
          </a:xfrm>
          <a:prstGeom prst="line">
            <a:avLst/>
          </a:prstGeom>
          <a:solidFill>
            <a:srgbClr val="5B9BD5"/>
          </a:solidFill>
          <a:ln w="12700" cap="flat" cmpd="sng" algn="ctr">
            <a:solidFill>
              <a:sysClr val="windowText" lastClr="000000"/>
            </a:solidFill>
            <a:prstDash val="solid"/>
            <a:round/>
            <a:headEnd type="none" w="med" len="med"/>
            <a:tailEnd type="none" w="med" len="med"/>
          </a:ln>
          <a:effectLst/>
        </p:spPr>
      </p:cxnSp>
      <p:cxnSp>
        <p:nvCxnSpPr>
          <p:cNvPr id="35" name="直接连接符 37">
            <a:extLst>
              <a:ext uri="{FF2B5EF4-FFF2-40B4-BE49-F238E27FC236}">
                <a16:creationId xmlns="" xmlns:a16="http://schemas.microsoft.com/office/drawing/2014/main" id="{076F4998-4A99-472F-828E-C948D5CBE0D2}"/>
              </a:ext>
            </a:extLst>
          </p:cNvPr>
          <p:cNvCxnSpPr/>
          <p:nvPr/>
        </p:nvCxnSpPr>
        <p:spPr bwMode="gray">
          <a:xfrm flipV="1">
            <a:off x="9726304" y="3147208"/>
            <a:ext cx="0" cy="247068"/>
          </a:xfrm>
          <a:prstGeom prst="line">
            <a:avLst/>
          </a:prstGeom>
          <a:solidFill>
            <a:srgbClr val="5B9BD5"/>
          </a:solidFill>
          <a:ln w="12700" cap="flat" cmpd="sng" algn="ctr">
            <a:solidFill>
              <a:sysClr val="windowText" lastClr="000000"/>
            </a:solidFill>
            <a:prstDash val="solid"/>
            <a:round/>
            <a:headEnd type="none" w="med" len="med"/>
            <a:tailEnd type="none" w="med" len="med"/>
          </a:ln>
          <a:effectLst/>
        </p:spPr>
      </p:cxnSp>
      <p:cxnSp>
        <p:nvCxnSpPr>
          <p:cNvPr id="36" name="直接箭头连接符 38">
            <a:extLst>
              <a:ext uri="{FF2B5EF4-FFF2-40B4-BE49-F238E27FC236}">
                <a16:creationId xmlns="" xmlns:a16="http://schemas.microsoft.com/office/drawing/2014/main" id="{5EE23E78-6AFC-4ED3-AB8C-8E6CE96AFFB8}"/>
              </a:ext>
            </a:extLst>
          </p:cNvPr>
          <p:cNvCxnSpPr/>
          <p:nvPr/>
        </p:nvCxnSpPr>
        <p:spPr bwMode="gray">
          <a:xfrm flipV="1">
            <a:off x="7801449" y="3235715"/>
            <a:ext cx="1241036" cy="1718"/>
          </a:xfrm>
          <a:prstGeom prst="straightConnector1">
            <a:avLst/>
          </a:prstGeom>
          <a:solidFill>
            <a:srgbClr val="5B9BD5"/>
          </a:solidFill>
          <a:ln w="12700" cap="flat" cmpd="sng" algn="ctr">
            <a:solidFill>
              <a:sysClr val="windowText" lastClr="000000"/>
            </a:solidFill>
            <a:prstDash val="solid"/>
            <a:round/>
            <a:headEnd type="arrow" w="med" len="med"/>
            <a:tailEnd type="arrow" w="med" len="med"/>
          </a:ln>
          <a:effectLst/>
        </p:spPr>
      </p:cxnSp>
      <p:sp>
        <p:nvSpPr>
          <p:cNvPr id="37" name="TextBox 38">
            <a:extLst>
              <a:ext uri="{FF2B5EF4-FFF2-40B4-BE49-F238E27FC236}">
                <a16:creationId xmlns="" xmlns:a16="http://schemas.microsoft.com/office/drawing/2014/main" id="{DC7AF2C1-6BD1-4ECD-9B78-CF19ED5DD2DB}"/>
              </a:ext>
            </a:extLst>
          </p:cNvPr>
          <p:cNvSpPr txBox="1"/>
          <p:nvPr/>
        </p:nvSpPr>
        <p:spPr bwMode="gray">
          <a:xfrm>
            <a:off x="8119707" y="3235715"/>
            <a:ext cx="665960" cy="276999"/>
          </a:xfrm>
          <a:prstGeom prst="rect">
            <a:avLst/>
          </a:prstGeom>
          <a:noFill/>
        </p:spPr>
        <p:txBody>
          <a:bodyPr wrap="square" rtlCol="0">
            <a:noAutofit/>
          </a:bodyPr>
          <a:lstStyle/>
          <a:p>
            <a:pPr defTabSz="1219414" fontAlgn="ctr">
              <a:defRPr/>
            </a:pPr>
            <a:r>
              <a:rPr lang="en-US" sz="1200" dirty="0">
                <a:solidFill>
                  <a:prstClr val="black"/>
                </a:solidFill>
                <a:latin typeface="Huawei Sans" panose="020C0503030203020204" pitchFamily="34" charset="0"/>
                <a:sym typeface="Huawei Sans" panose="020C0503030203020204" pitchFamily="34" charset="0"/>
              </a:rPr>
              <a:t>15 bits</a:t>
            </a:r>
          </a:p>
        </p:txBody>
      </p:sp>
      <p:cxnSp>
        <p:nvCxnSpPr>
          <p:cNvPr id="38" name="直接连接符 40">
            <a:extLst>
              <a:ext uri="{FF2B5EF4-FFF2-40B4-BE49-F238E27FC236}">
                <a16:creationId xmlns="" xmlns:a16="http://schemas.microsoft.com/office/drawing/2014/main" id="{9D44A456-0FF8-4FBE-83A9-49F51AB96594}"/>
              </a:ext>
            </a:extLst>
          </p:cNvPr>
          <p:cNvCxnSpPr/>
          <p:nvPr/>
        </p:nvCxnSpPr>
        <p:spPr bwMode="gray">
          <a:xfrm flipV="1">
            <a:off x="7259528" y="3142385"/>
            <a:ext cx="1" cy="474341"/>
          </a:xfrm>
          <a:prstGeom prst="line">
            <a:avLst/>
          </a:prstGeom>
          <a:solidFill>
            <a:srgbClr val="5B9BD5"/>
          </a:solidFill>
          <a:ln w="12700" cap="flat" cmpd="sng" algn="ctr">
            <a:solidFill>
              <a:sysClr val="windowText" lastClr="000000"/>
            </a:solidFill>
            <a:prstDash val="solid"/>
            <a:round/>
            <a:headEnd type="none" w="med" len="med"/>
            <a:tailEnd type="none" w="med" len="med"/>
          </a:ln>
          <a:effectLst/>
        </p:spPr>
      </p:cxnSp>
      <p:cxnSp>
        <p:nvCxnSpPr>
          <p:cNvPr id="39" name="直接箭头连接符 41">
            <a:extLst>
              <a:ext uri="{FF2B5EF4-FFF2-40B4-BE49-F238E27FC236}">
                <a16:creationId xmlns="" xmlns:a16="http://schemas.microsoft.com/office/drawing/2014/main" id="{4656A782-39F5-4F1E-ABB4-97A85CF3F78A}"/>
              </a:ext>
            </a:extLst>
          </p:cNvPr>
          <p:cNvCxnSpPr/>
          <p:nvPr/>
        </p:nvCxnSpPr>
        <p:spPr bwMode="gray">
          <a:xfrm>
            <a:off x="7255583" y="3237433"/>
            <a:ext cx="562360" cy="0"/>
          </a:xfrm>
          <a:prstGeom prst="straightConnector1">
            <a:avLst/>
          </a:prstGeom>
          <a:solidFill>
            <a:srgbClr val="5B9BD5"/>
          </a:solidFill>
          <a:ln w="12700" cap="flat" cmpd="sng" algn="ctr">
            <a:solidFill>
              <a:sysClr val="windowText" lastClr="000000"/>
            </a:solidFill>
            <a:prstDash val="solid"/>
            <a:round/>
            <a:headEnd type="arrow" w="med" len="med"/>
            <a:tailEnd type="arrow" w="med" len="med"/>
          </a:ln>
          <a:effectLst/>
        </p:spPr>
      </p:cxnSp>
      <p:sp>
        <p:nvSpPr>
          <p:cNvPr id="40" name="TextBox 38">
            <a:extLst>
              <a:ext uri="{FF2B5EF4-FFF2-40B4-BE49-F238E27FC236}">
                <a16:creationId xmlns="" xmlns:a16="http://schemas.microsoft.com/office/drawing/2014/main" id="{D5A44FB7-0726-42F4-9655-EF45407CA45A}"/>
              </a:ext>
            </a:extLst>
          </p:cNvPr>
          <p:cNvSpPr txBox="1"/>
          <p:nvPr/>
        </p:nvSpPr>
        <p:spPr bwMode="gray">
          <a:xfrm>
            <a:off x="7307369" y="3240795"/>
            <a:ext cx="527766" cy="276999"/>
          </a:xfrm>
          <a:prstGeom prst="rect">
            <a:avLst/>
          </a:prstGeom>
          <a:noFill/>
        </p:spPr>
        <p:txBody>
          <a:bodyPr wrap="square" rtlCol="0">
            <a:noAutofit/>
          </a:bodyPr>
          <a:lstStyle/>
          <a:p>
            <a:pPr defTabSz="1219414" fontAlgn="ctr">
              <a:defRPr/>
            </a:pPr>
            <a:r>
              <a:rPr lang="en-US" sz="1200" dirty="0">
                <a:solidFill>
                  <a:prstClr val="black"/>
                </a:solidFill>
                <a:latin typeface="Huawei Sans" panose="020C0503030203020204" pitchFamily="34" charset="0"/>
                <a:sym typeface="Huawei Sans" panose="020C0503030203020204" pitchFamily="34" charset="0"/>
              </a:rPr>
              <a:t>1 bit</a:t>
            </a:r>
          </a:p>
        </p:txBody>
      </p:sp>
      <p:sp>
        <p:nvSpPr>
          <p:cNvPr id="41" name="TextBox 38">
            <a:extLst>
              <a:ext uri="{FF2B5EF4-FFF2-40B4-BE49-F238E27FC236}">
                <a16:creationId xmlns="" xmlns:a16="http://schemas.microsoft.com/office/drawing/2014/main" id="{5A9FF385-B4F5-4DC2-A2AB-66282A027653}"/>
              </a:ext>
            </a:extLst>
          </p:cNvPr>
          <p:cNvSpPr txBox="1"/>
          <p:nvPr/>
        </p:nvSpPr>
        <p:spPr bwMode="gray">
          <a:xfrm>
            <a:off x="4463164" y="1991984"/>
            <a:ext cx="595385" cy="246978"/>
          </a:xfrm>
          <a:prstGeom prst="rect">
            <a:avLst/>
          </a:prstGeom>
          <a:noFill/>
        </p:spPr>
        <p:txBody>
          <a:bodyPr wrap="square" rtlCol="0">
            <a:noAutofit/>
          </a:bodyPr>
          <a:lstStyle/>
          <a:p>
            <a:pPr defTabSz="1219414" fontAlgn="ctr">
              <a:defRPr/>
            </a:pPr>
            <a:r>
              <a:rPr lang="en-US" sz="1200" dirty="0">
                <a:solidFill>
                  <a:prstClr val="black"/>
                </a:solidFill>
                <a:latin typeface="Huawei Sans" panose="020C0503030203020204" pitchFamily="34" charset="0"/>
                <a:sym typeface="Huawei Sans" panose="020C0503030203020204" pitchFamily="34" charset="0"/>
              </a:rPr>
              <a:t>8 bits</a:t>
            </a:r>
          </a:p>
        </p:txBody>
      </p:sp>
      <p:sp>
        <p:nvSpPr>
          <p:cNvPr id="42" name="矩形 55">
            <a:extLst>
              <a:ext uri="{FF2B5EF4-FFF2-40B4-BE49-F238E27FC236}">
                <a16:creationId xmlns="" xmlns:a16="http://schemas.microsoft.com/office/drawing/2014/main" id="{D84F2496-592A-4A1C-AE46-616FEAC929E4}"/>
              </a:ext>
            </a:extLst>
          </p:cNvPr>
          <p:cNvSpPr/>
          <p:nvPr/>
        </p:nvSpPr>
        <p:spPr bwMode="gray">
          <a:xfrm>
            <a:off x="7259637" y="2756109"/>
            <a:ext cx="832861" cy="386275"/>
          </a:xfrm>
          <a:prstGeom prst="rect">
            <a:avLst/>
          </a:prstGeom>
          <a:solidFill>
            <a:srgbClr val="BEE9EE"/>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fontAlgn="ctr"/>
            <a:r>
              <a:rPr lang="en-US" sz="1200" dirty="0">
                <a:solidFill>
                  <a:prstClr val="black"/>
                </a:solidFill>
                <a:latin typeface="Huawei Sans" panose="020C0503030203020204" pitchFamily="34" charset="0"/>
                <a:sym typeface="Huawei Sans" panose="020C0503030203020204" pitchFamily="34" charset="0"/>
              </a:rPr>
              <a:t>Dynamic/Static</a:t>
            </a:r>
          </a:p>
        </p:txBody>
      </p:sp>
      <p:sp>
        <p:nvSpPr>
          <p:cNvPr id="43" name="矩形 56">
            <a:extLst>
              <a:ext uri="{FF2B5EF4-FFF2-40B4-BE49-F238E27FC236}">
                <a16:creationId xmlns="" xmlns:a16="http://schemas.microsoft.com/office/drawing/2014/main" id="{19F1EAC8-2E2A-41E5-ABE3-101ED7D423DA}"/>
              </a:ext>
            </a:extLst>
          </p:cNvPr>
          <p:cNvSpPr/>
          <p:nvPr/>
        </p:nvSpPr>
        <p:spPr bwMode="gray">
          <a:xfrm>
            <a:off x="9042485" y="2756109"/>
            <a:ext cx="683817" cy="386275"/>
          </a:xfrm>
          <a:prstGeom prst="rect">
            <a:avLst/>
          </a:prstGeom>
          <a:solidFill>
            <a:srgbClr val="BEE9EE"/>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fontAlgn="ctr"/>
            <a:r>
              <a:rPr lang="en-US" sz="1200" dirty="0" err="1">
                <a:solidFill>
                  <a:prstClr val="black"/>
                </a:solidFill>
                <a:latin typeface="Huawei Sans" panose="020C0503030203020204" pitchFamily="34" charset="0"/>
                <a:sym typeface="Huawei Sans" panose="020C0503030203020204" pitchFamily="34" charset="0"/>
              </a:rPr>
              <a:t>End.DT</a:t>
            </a:r>
            <a:endParaRPr lang="en-US" sz="1200" dirty="0">
              <a:solidFill>
                <a:prstClr val="black"/>
              </a:solidFill>
              <a:latin typeface="Huawei Sans" panose="020C0503030203020204" pitchFamily="34" charset="0"/>
              <a:sym typeface="Huawei Sans" panose="020C0503030203020204" pitchFamily="34" charset="0"/>
            </a:endParaRPr>
          </a:p>
        </p:txBody>
      </p:sp>
      <p:cxnSp>
        <p:nvCxnSpPr>
          <p:cNvPr id="44" name="直接连接符 53">
            <a:extLst>
              <a:ext uri="{FF2B5EF4-FFF2-40B4-BE49-F238E27FC236}">
                <a16:creationId xmlns="" xmlns:a16="http://schemas.microsoft.com/office/drawing/2014/main" id="{C82C375E-1602-49E1-A413-A5A40D1546EB}"/>
              </a:ext>
            </a:extLst>
          </p:cNvPr>
          <p:cNvCxnSpPr/>
          <p:nvPr/>
        </p:nvCxnSpPr>
        <p:spPr bwMode="gray">
          <a:xfrm flipV="1">
            <a:off x="5330014" y="2117720"/>
            <a:ext cx="0" cy="251892"/>
          </a:xfrm>
          <a:prstGeom prst="line">
            <a:avLst/>
          </a:prstGeom>
          <a:solidFill>
            <a:srgbClr val="5B9BD5"/>
          </a:solidFill>
          <a:ln w="12700" cap="flat" cmpd="sng" algn="ctr">
            <a:solidFill>
              <a:sysClr val="windowText" lastClr="000000"/>
            </a:solidFill>
            <a:prstDash val="solid"/>
            <a:round/>
            <a:headEnd type="none" w="med" len="med"/>
            <a:tailEnd type="none" w="med" len="med"/>
          </a:ln>
          <a:effectLst/>
        </p:spPr>
      </p:cxnSp>
      <p:cxnSp>
        <p:nvCxnSpPr>
          <p:cNvPr id="45" name="直接箭头连接符 57">
            <a:extLst>
              <a:ext uri="{FF2B5EF4-FFF2-40B4-BE49-F238E27FC236}">
                <a16:creationId xmlns="" xmlns:a16="http://schemas.microsoft.com/office/drawing/2014/main" id="{03996E43-4C2B-4756-8EFC-F24386CBB91D}"/>
              </a:ext>
            </a:extLst>
          </p:cNvPr>
          <p:cNvCxnSpPr/>
          <p:nvPr/>
        </p:nvCxnSpPr>
        <p:spPr bwMode="gray">
          <a:xfrm flipV="1">
            <a:off x="4069360" y="2247187"/>
            <a:ext cx="1256710" cy="6406"/>
          </a:xfrm>
          <a:prstGeom prst="straightConnector1">
            <a:avLst/>
          </a:prstGeom>
          <a:solidFill>
            <a:srgbClr val="5B9BD5"/>
          </a:solidFill>
          <a:ln w="12700" cap="flat" cmpd="sng" algn="ctr">
            <a:solidFill>
              <a:sysClr val="windowText" lastClr="000000"/>
            </a:solidFill>
            <a:prstDash val="solid"/>
            <a:round/>
            <a:headEnd type="arrow" w="med" len="med"/>
            <a:tailEnd type="arrow" w="med" len="med"/>
          </a:ln>
          <a:effectLst/>
        </p:spPr>
      </p:cxnSp>
      <p:cxnSp>
        <p:nvCxnSpPr>
          <p:cNvPr id="46" name="直接连接符 70">
            <a:extLst>
              <a:ext uri="{FF2B5EF4-FFF2-40B4-BE49-F238E27FC236}">
                <a16:creationId xmlns="" xmlns:a16="http://schemas.microsoft.com/office/drawing/2014/main" id="{E922B563-6693-4C7A-98C3-0880F510B34C}"/>
              </a:ext>
            </a:extLst>
          </p:cNvPr>
          <p:cNvCxnSpPr/>
          <p:nvPr/>
        </p:nvCxnSpPr>
        <p:spPr bwMode="gray">
          <a:xfrm flipH="1" flipV="1">
            <a:off x="5328652" y="2756807"/>
            <a:ext cx="723" cy="902331"/>
          </a:xfrm>
          <a:prstGeom prst="line">
            <a:avLst/>
          </a:prstGeom>
          <a:solidFill>
            <a:srgbClr val="5B9BD5"/>
          </a:solidFill>
          <a:ln w="12700" cap="flat" cmpd="sng" algn="ctr">
            <a:solidFill>
              <a:sysClr val="windowText" lastClr="000000"/>
            </a:solidFill>
            <a:prstDash val="solid"/>
            <a:round/>
            <a:headEnd type="none" w="med" len="med"/>
            <a:tailEnd type="none" w="med" len="med"/>
          </a:ln>
          <a:effectLst/>
        </p:spPr>
      </p:cxnSp>
      <p:sp>
        <p:nvSpPr>
          <p:cNvPr id="47" name="矩形 48">
            <a:extLst>
              <a:ext uri="{FF2B5EF4-FFF2-40B4-BE49-F238E27FC236}">
                <a16:creationId xmlns="" xmlns:a16="http://schemas.microsoft.com/office/drawing/2014/main" id="{648394EA-2C2F-46EC-BD9E-EFB361B4D0A3}"/>
              </a:ext>
            </a:extLst>
          </p:cNvPr>
          <p:cNvSpPr/>
          <p:nvPr/>
        </p:nvSpPr>
        <p:spPr bwMode="gray">
          <a:xfrm>
            <a:off x="8092498" y="2756109"/>
            <a:ext cx="949987" cy="386275"/>
          </a:xfrm>
          <a:prstGeom prst="rect">
            <a:avLst/>
          </a:prstGeom>
          <a:solidFill>
            <a:srgbClr val="BEE9EE"/>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algn="ctr" fontAlgn="ctr"/>
            <a:r>
              <a:rPr lang="en-US" sz="1200" dirty="0" err="1">
                <a:solidFill>
                  <a:prstClr val="black"/>
                </a:solidFill>
                <a:latin typeface="Huawei Sans" panose="020C0503030203020204" pitchFamily="34" charset="0"/>
                <a:sym typeface="Huawei Sans" panose="020C0503030203020204" pitchFamily="34" charset="0"/>
              </a:rPr>
              <a:t>End&amp;End.X</a:t>
            </a:r>
            <a:r>
              <a:rPr lang="en-US" sz="1200" dirty="0">
                <a:solidFill>
                  <a:prstClr val="black"/>
                </a:solidFill>
                <a:latin typeface="Huawei Sans" panose="020C0503030203020204" pitchFamily="34" charset="0"/>
                <a:sym typeface="Huawei Sans" panose="020C0503030203020204" pitchFamily="34" charset="0"/>
              </a:rPr>
              <a:t>, etc.</a:t>
            </a:r>
          </a:p>
        </p:txBody>
      </p:sp>
      <p:cxnSp>
        <p:nvCxnSpPr>
          <p:cNvPr id="48" name="直接连接符 49">
            <a:extLst>
              <a:ext uri="{FF2B5EF4-FFF2-40B4-BE49-F238E27FC236}">
                <a16:creationId xmlns="" xmlns:a16="http://schemas.microsoft.com/office/drawing/2014/main" id="{049025FC-F129-41D7-A415-2EBB0A3C86B2}"/>
              </a:ext>
            </a:extLst>
          </p:cNvPr>
          <p:cNvCxnSpPr/>
          <p:nvPr/>
        </p:nvCxnSpPr>
        <p:spPr bwMode="gray">
          <a:xfrm flipV="1">
            <a:off x="9042485" y="3142385"/>
            <a:ext cx="0" cy="569948"/>
          </a:xfrm>
          <a:prstGeom prst="line">
            <a:avLst/>
          </a:prstGeom>
          <a:solidFill>
            <a:srgbClr val="5B9BD5"/>
          </a:solidFill>
          <a:ln w="12700" cap="flat" cmpd="sng" algn="ctr">
            <a:solidFill>
              <a:sysClr val="windowText" lastClr="000000"/>
            </a:solidFill>
            <a:prstDash val="solid"/>
            <a:round/>
            <a:headEnd type="none" w="med" len="med"/>
            <a:tailEnd type="none" w="med" len="med"/>
          </a:ln>
          <a:effectLst/>
        </p:spPr>
      </p:cxnSp>
      <p:cxnSp>
        <p:nvCxnSpPr>
          <p:cNvPr id="49" name="直接箭头连接符 50">
            <a:extLst>
              <a:ext uri="{FF2B5EF4-FFF2-40B4-BE49-F238E27FC236}">
                <a16:creationId xmlns="" xmlns:a16="http://schemas.microsoft.com/office/drawing/2014/main" id="{128564E7-6402-4125-8D7D-9FE0AD9888EF}"/>
              </a:ext>
            </a:extLst>
          </p:cNvPr>
          <p:cNvCxnSpPr/>
          <p:nvPr/>
        </p:nvCxnSpPr>
        <p:spPr bwMode="gray">
          <a:xfrm>
            <a:off x="9042485" y="3235715"/>
            <a:ext cx="688192" cy="1718"/>
          </a:xfrm>
          <a:prstGeom prst="straightConnector1">
            <a:avLst/>
          </a:prstGeom>
          <a:solidFill>
            <a:srgbClr val="5B9BD5"/>
          </a:solidFill>
          <a:ln w="12700" cap="flat" cmpd="sng" algn="ctr">
            <a:solidFill>
              <a:sysClr val="windowText" lastClr="000000"/>
            </a:solidFill>
            <a:prstDash val="solid"/>
            <a:round/>
            <a:headEnd type="arrow" w="med" len="med"/>
            <a:tailEnd type="arrow" w="med" len="med"/>
          </a:ln>
          <a:effectLst/>
        </p:spPr>
      </p:cxnSp>
      <p:sp>
        <p:nvSpPr>
          <p:cNvPr id="50" name="TextBox 38">
            <a:extLst>
              <a:ext uri="{FF2B5EF4-FFF2-40B4-BE49-F238E27FC236}">
                <a16:creationId xmlns="" xmlns:a16="http://schemas.microsoft.com/office/drawing/2014/main" id="{9061C52C-56CF-4AAA-9E97-B2E0D1452045}"/>
              </a:ext>
            </a:extLst>
          </p:cNvPr>
          <p:cNvSpPr txBox="1"/>
          <p:nvPr/>
        </p:nvSpPr>
        <p:spPr bwMode="gray">
          <a:xfrm>
            <a:off x="9072406" y="3239757"/>
            <a:ext cx="606143" cy="461665"/>
          </a:xfrm>
          <a:prstGeom prst="rect">
            <a:avLst/>
          </a:prstGeom>
          <a:noFill/>
        </p:spPr>
        <p:txBody>
          <a:bodyPr wrap="square" rtlCol="0">
            <a:noAutofit/>
          </a:bodyPr>
          <a:lstStyle/>
          <a:p>
            <a:pPr defTabSz="1219414" fontAlgn="ctr">
              <a:defRPr/>
            </a:pPr>
            <a:r>
              <a:rPr lang="en-US" sz="1200" dirty="0">
                <a:solidFill>
                  <a:prstClr val="black"/>
                </a:solidFill>
                <a:latin typeface="Huawei Sans" panose="020C0503030203020204" pitchFamily="34" charset="0"/>
                <a:sym typeface="Huawei Sans" panose="020C0503030203020204" pitchFamily="34" charset="0"/>
              </a:rPr>
              <a:t>12 bits</a:t>
            </a:r>
          </a:p>
        </p:txBody>
      </p:sp>
      <p:cxnSp>
        <p:nvCxnSpPr>
          <p:cNvPr id="51" name="直接箭头连接符 59">
            <a:extLst>
              <a:ext uri="{FF2B5EF4-FFF2-40B4-BE49-F238E27FC236}">
                <a16:creationId xmlns="" xmlns:a16="http://schemas.microsoft.com/office/drawing/2014/main" id="{DFA4A9A7-A0E4-4374-9DB2-49EFA48A4F76}"/>
              </a:ext>
            </a:extLst>
          </p:cNvPr>
          <p:cNvCxnSpPr/>
          <p:nvPr/>
        </p:nvCxnSpPr>
        <p:spPr bwMode="gray">
          <a:xfrm flipV="1">
            <a:off x="5327779" y="3616726"/>
            <a:ext cx="3714706" cy="1"/>
          </a:xfrm>
          <a:prstGeom prst="straightConnector1">
            <a:avLst/>
          </a:prstGeom>
          <a:solidFill>
            <a:srgbClr val="5B9BD5"/>
          </a:solidFill>
          <a:ln w="28575" cap="flat" cmpd="sng" algn="ctr">
            <a:solidFill>
              <a:srgbClr val="C00000"/>
            </a:solidFill>
            <a:prstDash val="solid"/>
            <a:round/>
            <a:headEnd type="arrow" w="med" len="med"/>
            <a:tailEnd type="arrow" w="med" len="med"/>
          </a:ln>
          <a:effectLst/>
        </p:spPr>
      </p:cxnSp>
      <p:sp>
        <p:nvSpPr>
          <p:cNvPr id="52" name="TextBox 43">
            <a:extLst>
              <a:ext uri="{FF2B5EF4-FFF2-40B4-BE49-F238E27FC236}">
                <a16:creationId xmlns="" xmlns:a16="http://schemas.microsoft.com/office/drawing/2014/main" id="{291DB18E-636C-4EF4-89B0-273F2841A15C}"/>
              </a:ext>
            </a:extLst>
          </p:cNvPr>
          <p:cNvSpPr txBox="1"/>
          <p:nvPr/>
        </p:nvSpPr>
        <p:spPr bwMode="gray">
          <a:xfrm>
            <a:off x="6575734" y="3447948"/>
            <a:ext cx="681597" cy="276999"/>
          </a:xfrm>
          <a:prstGeom prst="rect">
            <a:avLst/>
          </a:prstGeom>
          <a:solidFill>
            <a:schemeClr val="bg1"/>
          </a:solidFill>
        </p:spPr>
        <p:txBody>
          <a:bodyPr wrap="square" rtlCol="0">
            <a:noAutofit/>
          </a:bodyPr>
          <a:lstStyle/>
          <a:p>
            <a:pPr defTabSz="1219414" fontAlgn="ctr">
              <a:defRPr/>
            </a:pPr>
            <a:r>
              <a:rPr lang="en-US" sz="1200" b="1" dirty="0">
                <a:solidFill>
                  <a:srgbClr val="C7000B"/>
                </a:solidFill>
                <a:latin typeface="Huawei Sans" panose="020C0503030203020204" pitchFamily="34" charset="0"/>
                <a:sym typeface="Huawei Sans" panose="020C0503030203020204" pitchFamily="34" charset="0"/>
              </a:rPr>
              <a:t>32 bits</a:t>
            </a:r>
          </a:p>
        </p:txBody>
      </p:sp>
      <p:sp>
        <p:nvSpPr>
          <p:cNvPr id="53" name="矩形 61">
            <a:extLst>
              <a:ext uri="{FF2B5EF4-FFF2-40B4-BE49-F238E27FC236}">
                <a16:creationId xmlns="" xmlns:a16="http://schemas.microsoft.com/office/drawing/2014/main" id="{CE1EF5C0-9511-42E4-9C70-F6DE63031083}"/>
              </a:ext>
            </a:extLst>
          </p:cNvPr>
          <p:cNvSpPr/>
          <p:nvPr/>
        </p:nvSpPr>
        <p:spPr bwMode="gray">
          <a:xfrm>
            <a:off x="4845882" y="3669811"/>
            <a:ext cx="4682487" cy="461665"/>
          </a:xfrm>
          <a:prstGeom prst="rect">
            <a:avLst/>
          </a:prstGeom>
        </p:spPr>
        <p:txBody>
          <a:bodyPr wrap="square">
            <a:noAutofit/>
          </a:bodyPr>
          <a:lstStyle/>
          <a:p>
            <a:pPr fontAlgn="ctr"/>
            <a:r>
              <a:rPr lang="en-US" sz="1200" dirty="0">
                <a:solidFill>
                  <a:prstClr val="black"/>
                </a:solidFill>
                <a:latin typeface="Huawei Sans" panose="020C0503030203020204" pitchFamily="34" charset="0"/>
                <a:sym typeface="Huawei Sans" panose="020C0503030203020204" pitchFamily="34" charset="0"/>
              </a:rPr>
              <a:t>For compatibility with future SID compression, keep this part within 32 bits. It is recommended that this part contain 32 bits.</a:t>
            </a:r>
          </a:p>
        </p:txBody>
      </p:sp>
      <p:cxnSp>
        <p:nvCxnSpPr>
          <p:cNvPr id="54" name="直接连接符 63">
            <a:extLst>
              <a:ext uri="{FF2B5EF4-FFF2-40B4-BE49-F238E27FC236}">
                <a16:creationId xmlns="" xmlns:a16="http://schemas.microsoft.com/office/drawing/2014/main" id="{68FFF751-37F7-427A-B964-005E11290690}"/>
              </a:ext>
            </a:extLst>
          </p:cNvPr>
          <p:cNvCxnSpPr/>
          <p:nvPr/>
        </p:nvCxnSpPr>
        <p:spPr bwMode="gray">
          <a:xfrm flipH="1" flipV="1">
            <a:off x="1303452" y="2750022"/>
            <a:ext cx="723" cy="902331"/>
          </a:xfrm>
          <a:prstGeom prst="line">
            <a:avLst/>
          </a:prstGeom>
          <a:solidFill>
            <a:srgbClr val="5B9BD5"/>
          </a:solidFill>
          <a:ln w="12700" cap="flat" cmpd="sng" algn="ctr">
            <a:solidFill>
              <a:sysClr val="windowText" lastClr="000000"/>
            </a:solidFill>
            <a:prstDash val="solid"/>
            <a:round/>
            <a:headEnd type="none" w="med" len="med"/>
            <a:tailEnd type="none" w="med" len="med"/>
          </a:ln>
          <a:effectLst/>
        </p:spPr>
      </p:cxnSp>
      <p:cxnSp>
        <p:nvCxnSpPr>
          <p:cNvPr id="55" name="直接箭头连接符 64">
            <a:extLst>
              <a:ext uri="{FF2B5EF4-FFF2-40B4-BE49-F238E27FC236}">
                <a16:creationId xmlns="" xmlns:a16="http://schemas.microsoft.com/office/drawing/2014/main" id="{392159F5-A352-40A6-AF87-F7431B19D859}"/>
              </a:ext>
            </a:extLst>
          </p:cNvPr>
          <p:cNvCxnSpPr/>
          <p:nvPr/>
        </p:nvCxnSpPr>
        <p:spPr bwMode="gray">
          <a:xfrm>
            <a:off x="1312220" y="3220166"/>
            <a:ext cx="5947418" cy="9036"/>
          </a:xfrm>
          <a:prstGeom prst="straightConnector1">
            <a:avLst/>
          </a:prstGeom>
          <a:solidFill>
            <a:srgbClr val="5B9BD5"/>
          </a:solidFill>
          <a:ln w="28575" cap="flat" cmpd="sng" algn="ctr">
            <a:solidFill>
              <a:srgbClr val="7030A0"/>
            </a:solidFill>
            <a:prstDash val="solid"/>
            <a:round/>
            <a:headEnd type="arrow" w="med" len="med"/>
            <a:tailEnd type="arrow" w="med" len="med"/>
          </a:ln>
          <a:effectLst/>
        </p:spPr>
      </p:cxnSp>
      <p:sp>
        <p:nvSpPr>
          <p:cNvPr id="56" name="TextBox 43">
            <a:extLst>
              <a:ext uri="{FF2B5EF4-FFF2-40B4-BE49-F238E27FC236}">
                <a16:creationId xmlns="" xmlns:a16="http://schemas.microsoft.com/office/drawing/2014/main" id="{EC5F5E27-7B8B-4BFB-B74B-EB41EA70E223}"/>
              </a:ext>
            </a:extLst>
          </p:cNvPr>
          <p:cNvSpPr txBox="1"/>
          <p:nvPr/>
        </p:nvSpPr>
        <p:spPr bwMode="gray">
          <a:xfrm>
            <a:off x="3853071" y="3069472"/>
            <a:ext cx="681597" cy="276999"/>
          </a:xfrm>
          <a:prstGeom prst="rect">
            <a:avLst/>
          </a:prstGeom>
          <a:solidFill>
            <a:schemeClr val="bg1"/>
          </a:solidFill>
        </p:spPr>
        <p:txBody>
          <a:bodyPr wrap="square" rtlCol="0">
            <a:noAutofit/>
          </a:bodyPr>
          <a:lstStyle/>
          <a:p>
            <a:pPr defTabSz="1219414" fontAlgn="ctr">
              <a:defRPr/>
            </a:pPr>
            <a:r>
              <a:rPr lang="en-US" sz="1200" b="1" dirty="0">
                <a:solidFill>
                  <a:srgbClr val="7030A0"/>
                </a:solidFill>
                <a:latin typeface="Huawei Sans" panose="020C0503030203020204" pitchFamily="34" charset="0"/>
                <a:sym typeface="Huawei Sans" panose="020C0503030203020204" pitchFamily="34" charset="0"/>
              </a:rPr>
              <a:t>88 bits</a:t>
            </a:r>
          </a:p>
        </p:txBody>
      </p:sp>
      <p:sp>
        <p:nvSpPr>
          <p:cNvPr id="59" name="五边形 2">
            <a:extLst>
              <a:ext uri="{FF2B5EF4-FFF2-40B4-BE49-F238E27FC236}">
                <a16:creationId xmlns="" xmlns:a16="http://schemas.microsoft.com/office/drawing/2014/main" id="{E69BE1C3-935D-4CF3-87E6-072B193534DE}"/>
              </a:ext>
            </a:extLst>
          </p:cNvPr>
          <p:cNvSpPr/>
          <p:nvPr/>
        </p:nvSpPr>
        <p:spPr bwMode="gray">
          <a:xfrm>
            <a:off x="7737231" y="52814"/>
            <a:ext cx="1411735" cy="360000"/>
          </a:xfrm>
          <a:prstGeom prst="homePlate">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sym typeface="Huawei Sans" panose="020C0503030203020204" pitchFamily="34" charset="0"/>
              </a:rPr>
              <a:t>Physical Network Design</a:t>
            </a:r>
          </a:p>
        </p:txBody>
      </p:sp>
      <p:sp>
        <p:nvSpPr>
          <p:cNvPr id="60" name="燕尾形 3">
            <a:extLst>
              <a:ext uri="{FF2B5EF4-FFF2-40B4-BE49-F238E27FC236}">
                <a16:creationId xmlns="" xmlns:a16="http://schemas.microsoft.com/office/drawing/2014/main" id="{824BDE3E-06FA-48C0-BB18-C37FE75A90DC}"/>
              </a:ext>
            </a:extLst>
          </p:cNvPr>
          <p:cNvSpPr/>
          <p:nvPr/>
        </p:nvSpPr>
        <p:spPr bwMode="gray">
          <a:xfrm>
            <a:off x="10187805" y="52814"/>
            <a:ext cx="1561284" cy="360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solidFill>
                  <a:prstClr val="black"/>
                </a:solidFill>
                <a:latin typeface="Huawei Sans" panose="020C0503030203020204" pitchFamily="34" charset="0"/>
                <a:sym typeface="Huawei Sans" panose="020C0503030203020204" pitchFamily="34" charset="0"/>
              </a:rPr>
              <a:t>Route Design</a:t>
            </a:r>
          </a:p>
        </p:txBody>
      </p:sp>
      <p:sp>
        <p:nvSpPr>
          <p:cNvPr id="61" name="燕尾形 3">
            <a:extLst>
              <a:ext uri="{FF2B5EF4-FFF2-40B4-BE49-F238E27FC236}">
                <a16:creationId xmlns="" xmlns:a16="http://schemas.microsoft.com/office/drawing/2014/main" id="{C18D7869-06BE-427B-BC3D-BF3E73BE837B}"/>
              </a:ext>
            </a:extLst>
          </p:cNvPr>
          <p:cNvSpPr/>
          <p:nvPr/>
        </p:nvSpPr>
        <p:spPr bwMode="gray">
          <a:xfrm>
            <a:off x="9022988" y="52814"/>
            <a:ext cx="1290794" cy="360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dirty="0">
                <a:solidFill>
                  <a:schemeClr val="bg1"/>
                </a:solidFill>
                <a:latin typeface="Huawei Sans" panose="020C0503030203020204" pitchFamily="34" charset="0"/>
                <a:sym typeface="Huawei Sans" panose="020C0503030203020204" pitchFamily="34" charset="0"/>
              </a:rPr>
              <a:t>IP Address Planning</a:t>
            </a:r>
          </a:p>
        </p:txBody>
      </p:sp>
    </p:spTree>
    <p:extLst>
      <p:ext uri="{BB962C8B-B14F-4D97-AF65-F5344CB8AC3E}">
        <p14:creationId xmlns:p14="http://schemas.microsoft.com/office/powerpoint/2010/main" val="52312458"/>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 xmlns:a16="http://schemas.microsoft.com/office/drawing/2014/main" id="{923AA52E-8D6B-41BC-A205-F68568A8EAA3}"/>
              </a:ext>
            </a:extLst>
          </p:cNvPr>
          <p:cNvSpPr>
            <a:spLocks noGrp="1"/>
          </p:cNvSpPr>
          <p:nvPr>
            <p:ph type="title"/>
          </p:nvPr>
        </p:nvSpPr>
        <p:spPr bwMode="gray">
          <a:xfrm>
            <a:off x="455612" y="447468"/>
            <a:ext cx="11293475" cy="497095"/>
          </a:xfrm>
        </p:spPr>
        <p:txBody>
          <a:bodyPr wrap="square">
            <a:noAutofit/>
          </a:bodyPr>
          <a:lstStyle/>
          <a:p>
            <a:r>
              <a:rPr lang="en-US" dirty="0"/>
              <a:t>IGP Overview</a:t>
            </a:r>
          </a:p>
        </p:txBody>
      </p:sp>
      <p:sp>
        <p:nvSpPr>
          <p:cNvPr id="4" name="Text Placeholder 3">
            <a:extLst>
              <a:ext uri="{FF2B5EF4-FFF2-40B4-BE49-F238E27FC236}">
                <a16:creationId xmlns="" xmlns:a16="http://schemas.microsoft.com/office/drawing/2014/main" id="{20BF5758-9661-4AF4-B88B-5F454C082F4E}"/>
              </a:ext>
            </a:extLst>
          </p:cNvPr>
          <p:cNvSpPr>
            <a:spLocks noGrp="1"/>
          </p:cNvSpPr>
          <p:nvPr>
            <p:ph type="body" sz="quarter" idx="10"/>
          </p:nvPr>
        </p:nvSpPr>
        <p:spPr bwMode="gray">
          <a:xfrm>
            <a:off x="455612" y="1052514"/>
            <a:ext cx="11293476" cy="4875042"/>
          </a:xfrm>
        </p:spPr>
        <p:txBody>
          <a:bodyPr wrap="square">
            <a:noAutofit/>
          </a:bodyPr>
          <a:lstStyle/>
          <a:p>
            <a:r>
              <a:rPr lang="en-US" sz="1600" dirty="0"/>
              <a:t>On a financial cloud backbone network, an IGP functions as a basic support protocol to collect and flood Layer 3 topology information on the entire network, and works with protocols such as TWAMP and </a:t>
            </a:r>
            <a:r>
              <a:rPr lang="en-US" sz="1600" dirty="0" err="1"/>
              <a:t>iFIT</a:t>
            </a:r>
            <a:r>
              <a:rPr lang="en-US" sz="1600" dirty="0"/>
              <a:t> to collect network status information, such as link delay.</a:t>
            </a:r>
          </a:p>
          <a:p>
            <a:r>
              <a:rPr lang="en-US" sz="1600" dirty="0"/>
              <a:t>Generally, OSPF or IS-IS can be used on the backbone network for route reachability. However, the application scenarios of the two protocols are different to some extent.</a:t>
            </a:r>
          </a:p>
          <a:p>
            <a:endParaRPr lang="en-US" dirty="0"/>
          </a:p>
        </p:txBody>
      </p:sp>
      <p:graphicFrame>
        <p:nvGraphicFramePr>
          <p:cNvPr id="2" name="Table 4">
            <a:extLst>
              <a:ext uri="{FF2B5EF4-FFF2-40B4-BE49-F238E27FC236}">
                <a16:creationId xmlns="" xmlns:a16="http://schemas.microsoft.com/office/drawing/2014/main" id="{2E7DD2FA-B05D-4268-8D1C-6AA60327B54F}"/>
              </a:ext>
            </a:extLst>
          </p:cNvPr>
          <p:cNvGraphicFramePr>
            <a:graphicFrameLocks noGrp="1"/>
          </p:cNvGraphicFramePr>
          <p:nvPr>
            <p:extLst>
              <p:ext uri="{D42A27DB-BD31-4B8C-83A1-F6EECF244321}">
                <p14:modId xmlns:p14="http://schemas.microsoft.com/office/powerpoint/2010/main" val="2218720897"/>
              </p:ext>
            </p:extLst>
          </p:nvPr>
        </p:nvGraphicFramePr>
        <p:xfrm>
          <a:off x="852660" y="3095625"/>
          <a:ext cx="10499379" cy="2901504"/>
        </p:xfrm>
        <a:graphic>
          <a:graphicData uri="http://schemas.openxmlformats.org/drawingml/2006/table">
            <a:tbl>
              <a:tblPr firstRow="1" bandRow="1">
                <a:tableStyleId>{72833802-FEF1-4C79-8D5D-14CF1EAF98D9}</a:tableStyleId>
              </a:tblPr>
              <a:tblGrid>
                <a:gridCol w="1782010">
                  <a:extLst>
                    <a:ext uri="{9D8B030D-6E8A-4147-A177-3AD203B41FA5}">
                      <a16:colId xmlns="" xmlns:a16="http://schemas.microsoft.com/office/drawing/2014/main" val="3503835258"/>
                    </a:ext>
                  </a:extLst>
                </a:gridCol>
                <a:gridCol w="1966936">
                  <a:extLst>
                    <a:ext uri="{9D8B030D-6E8A-4147-A177-3AD203B41FA5}">
                      <a16:colId xmlns="" xmlns:a16="http://schemas.microsoft.com/office/drawing/2014/main" val="383338078"/>
                    </a:ext>
                  </a:extLst>
                </a:gridCol>
                <a:gridCol w="1885466">
                  <a:extLst>
                    <a:ext uri="{9D8B030D-6E8A-4147-A177-3AD203B41FA5}">
                      <a16:colId xmlns="" xmlns:a16="http://schemas.microsoft.com/office/drawing/2014/main" val="764707491"/>
                    </a:ext>
                  </a:extLst>
                </a:gridCol>
                <a:gridCol w="4864967">
                  <a:extLst>
                    <a:ext uri="{9D8B030D-6E8A-4147-A177-3AD203B41FA5}">
                      <a16:colId xmlns="" xmlns:a16="http://schemas.microsoft.com/office/drawing/2014/main" val="1866413908"/>
                    </a:ext>
                  </a:extLst>
                </a:gridCol>
              </a:tblGrid>
              <a:tr h="280991">
                <a:tc>
                  <a:txBody>
                    <a:bodyPr/>
                    <a:lstStyle/>
                    <a:p>
                      <a:pPr fontAlgn="ctr"/>
                      <a:endParaRPr lang="en-US" sz="1600" dirty="0">
                        <a:latin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en-US" sz="1600" b="1" dirty="0">
                          <a:solidFill>
                            <a:schemeClr val="tx1"/>
                          </a:solidFill>
                          <a:latin typeface="Huawei Sans" panose="020C0503030203020204" pitchFamily="34" charset="0"/>
                        </a:rPr>
                        <a:t>IS-IS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en-US" sz="1600" b="1" dirty="0">
                          <a:solidFill>
                            <a:schemeClr val="tx1"/>
                          </a:solidFill>
                          <a:latin typeface="Huawei Sans" panose="020C0503030203020204" pitchFamily="34" charset="0"/>
                        </a:rPr>
                        <a:t>OSPF</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en-US" sz="1600" b="1" dirty="0">
                          <a:solidFill>
                            <a:schemeClr val="tx1"/>
                          </a:solidFill>
                          <a:latin typeface="Huawei Sans" panose="020C0503030203020204" pitchFamily="34" charset="0"/>
                        </a:rPr>
                        <a:t>Remarks</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 xmlns:a16="http://schemas.microsoft.com/office/drawing/2014/main" val="1865533471"/>
                  </a:ext>
                </a:extLst>
              </a:tr>
              <a:tr h="463104">
                <a:tc>
                  <a:txBody>
                    <a:bodyPr/>
                    <a:lstStyle/>
                    <a:p>
                      <a:pPr fontAlgn="ctr"/>
                      <a:r>
                        <a:rPr lang="en-US" sz="1200" dirty="0">
                          <a:latin typeface="Huawei Sans" panose="020C0503030203020204" pitchFamily="34" charset="0"/>
                        </a:rPr>
                        <a:t>Network scale</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fontAlgn="ctr"/>
                      <a:r>
                        <a:rPr lang="en-US" sz="1200" dirty="0">
                          <a:latin typeface="Huawei Sans" panose="020C0503030203020204" pitchFamily="34" charset="0"/>
                        </a:rPr>
                        <a:t>Large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fontAlgn="ctr"/>
                      <a:r>
                        <a:rPr lang="en-US" sz="1200" dirty="0">
                          <a:latin typeface="Huawei Sans" panose="020C0503030203020204" pitchFamily="34" charset="0"/>
                        </a:rPr>
                        <a:t>Small</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fontAlgn="ctr"/>
                      <a:r>
                        <a:rPr lang="en-US" sz="1200" dirty="0">
                          <a:latin typeface="Huawei Sans" panose="020C0503030203020204" pitchFamily="34" charset="0"/>
                        </a:rPr>
                        <a:t>Some devices support a maximum of 4K IS-IS routes and a maximum of 2K OSPF routes in a single area (with a single level).</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571615512"/>
                  </a:ext>
                </a:extLst>
              </a:tr>
              <a:tr h="727734">
                <a:tc>
                  <a:txBody>
                    <a:bodyPr/>
                    <a:lstStyle/>
                    <a:p>
                      <a:pPr fontAlgn="ctr"/>
                      <a:r>
                        <a:rPr lang="en-US" sz="1200" dirty="0">
                          <a:latin typeface="Huawei Sans" panose="020C0503030203020204" pitchFamily="34" charset="0"/>
                        </a:rPr>
                        <a:t>IPv6 support</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fontAlgn="ctr"/>
                      <a:r>
                        <a:rPr lang="en-US" sz="1200" dirty="0">
                          <a:latin typeface="Huawei Sans" panose="020C0503030203020204" pitchFamily="34" charset="0"/>
                        </a:rPr>
                        <a:t>TLV-based packets are used, and no extra protocol needs to be independently deployed.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fontAlgn="ctr"/>
                      <a:r>
                        <a:rPr lang="en-US" sz="1200" dirty="0">
                          <a:latin typeface="Huawei Sans" panose="020C0503030203020204" pitchFamily="34" charset="0"/>
                        </a:rPr>
                        <a:t>OSPFv3 needs to be independently deployed.</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fontAlgn="ctr"/>
                      <a:r>
                        <a:rPr lang="en-US" sz="1200" dirty="0">
                          <a:latin typeface="Huawei Sans" panose="020C0503030203020204" pitchFamily="34" charset="0"/>
                        </a:rPr>
                        <a:t>When OSPF supports both IPv4 and IPv6, OSPFv2 and OSPFv3 neighbor relationships need to be configured separately. The exchange of large numbers of protocol packets consumes a lot of resources.</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2484565152"/>
                  </a:ext>
                </a:extLst>
              </a:tr>
              <a:tr h="463104">
                <a:tc>
                  <a:txBody>
                    <a:bodyPr/>
                    <a:lstStyle/>
                    <a:p>
                      <a:pPr fontAlgn="ctr"/>
                      <a:r>
                        <a:rPr lang="en-US" sz="1200" dirty="0">
                          <a:latin typeface="Huawei Sans" panose="020C0503030203020204" pitchFamily="34" charset="0"/>
                        </a:rPr>
                        <a:t>SRv6 support</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fontAlgn="ctr"/>
                      <a:r>
                        <a:rPr lang="en-US" sz="1200" dirty="0">
                          <a:latin typeface="Huawei Sans" panose="020C0503030203020204" pitchFamily="34" charset="0"/>
                        </a:rPr>
                        <a:t>Related standards or drafts are available.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fontAlgn="ctr"/>
                      <a:r>
                        <a:rPr lang="en-US" sz="1200" dirty="0">
                          <a:latin typeface="Huawei Sans" panose="020C0503030203020204" pitchFamily="34" charset="0"/>
                        </a:rPr>
                        <a:t>Related standards or drafts are available.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fontAlgn="ctr"/>
                      <a:r>
                        <a:rPr lang="en-US" sz="1200" dirty="0">
                          <a:latin typeface="Huawei Sans" panose="020C0503030203020204" pitchFamily="34" charset="0"/>
                        </a:rPr>
                        <a:t>The standardization process of OSPF lags behind that of IS-IS in terms of SRv6 support. Not all vendors support SRv6-oriented OSPF extensions.</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2318235310"/>
                  </a:ext>
                </a:extLst>
              </a:tr>
              <a:tr h="463104">
                <a:tc>
                  <a:txBody>
                    <a:bodyPr/>
                    <a:lstStyle/>
                    <a:p>
                      <a:pPr fontAlgn="ctr"/>
                      <a:r>
                        <a:rPr lang="en-US" sz="1200" dirty="0">
                          <a:latin typeface="Huawei Sans" panose="020C0503030203020204" pitchFamily="34" charset="0"/>
                        </a:rPr>
                        <a:t>SR-MPLS support</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fontAlgn="ctr"/>
                      <a:r>
                        <a:rPr lang="en-US" sz="1200" dirty="0">
                          <a:latin typeface="Huawei Sans" panose="020C0503030203020204" pitchFamily="34" charset="0"/>
                        </a:rPr>
                        <a:t>Supported. The related functions are complete.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fontAlgn="ctr"/>
                      <a:r>
                        <a:rPr lang="en-US" sz="1200" dirty="0">
                          <a:latin typeface="Huawei Sans" panose="020C0503030203020204" pitchFamily="34" charset="0"/>
                        </a:rPr>
                        <a:t>Supported. The related functions are basically complete.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fontAlgn="ctr"/>
                      <a:endParaRPr lang="en-US" sz="1200" dirty="0">
                        <a:latin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4209270584"/>
                  </a:ext>
                </a:extLst>
              </a:tr>
            </a:tbl>
          </a:graphicData>
        </a:graphic>
      </p:graphicFrame>
      <p:sp>
        <p:nvSpPr>
          <p:cNvPr id="8" name="五边形 2">
            <a:extLst>
              <a:ext uri="{FF2B5EF4-FFF2-40B4-BE49-F238E27FC236}">
                <a16:creationId xmlns="" xmlns:a16="http://schemas.microsoft.com/office/drawing/2014/main" id="{E69BE1C3-935D-4CF3-87E6-072B193534DE}"/>
              </a:ext>
            </a:extLst>
          </p:cNvPr>
          <p:cNvSpPr/>
          <p:nvPr/>
        </p:nvSpPr>
        <p:spPr bwMode="gray">
          <a:xfrm>
            <a:off x="7737231" y="52814"/>
            <a:ext cx="1411735" cy="360000"/>
          </a:xfrm>
          <a:prstGeom prst="homePlate">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sym typeface="Huawei Sans" panose="020C0503030203020204" pitchFamily="34" charset="0"/>
              </a:rPr>
              <a:t>Physical Network Design</a:t>
            </a:r>
          </a:p>
        </p:txBody>
      </p:sp>
      <p:sp>
        <p:nvSpPr>
          <p:cNvPr id="9" name="燕尾形 3">
            <a:extLst>
              <a:ext uri="{FF2B5EF4-FFF2-40B4-BE49-F238E27FC236}">
                <a16:creationId xmlns="" xmlns:a16="http://schemas.microsoft.com/office/drawing/2014/main" id="{824BDE3E-06FA-48C0-BB18-C37FE75A90DC}"/>
              </a:ext>
            </a:extLst>
          </p:cNvPr>
          <p:cNvSpPr/>
          <p:nvPr/>
        </p:nvSpPr>
        <p:spPr bwMode="gray">
          <a:xfrm>
            <a:off x="10187805" y="52814"/>
            <a:ext cx="1561284" cy="360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dirty="0">
                <a:solidFill>
                  <a:schemeClr val="bg1"/>
                </a:solidFill>
                <a:latin typeface="Huawei Sans" panose="020C0503030203020204" pitchFamily="34" charset="0"/>
                <a:sym typeface="Huawei Sans" panose="020C0503030203020204" pitchFamily="34" charset="0"/>
              </a:rPr>
              <a:t>Route Design</a:t>
            </a:r>
          </a:p>
        </p:txBody>
      </p:sp>
      <p:sp>
        <p:nvSpPr>
          <p:cNvPr id="10" name="燕尾形 3">
            <a:extLst>
              <a:ext uri="{FF2B5EF4-FFF2-40B4-BE49-F238E27FC236}">
                <a16:creationId xmlns="" xmlns:a16="http://schemas.microsoft.com/office/drawing/2014/main" id="{C18D7869-06BE-427B-BC3D-BF3E73BE837B}"/>
              </a:ext>
            </a:extLst>
          </p:cNvPr>
          <p:cNvSpPr/>
          <p:nvPr/>
        </p:nvSpPr>
        <p:spPr bwMode="gray">
          <a:xfrm>
            <a:off x="9022988" y="52814"/>
            <a:ext cx="1290794" cy="36000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sym typeface="Huawei Sans" panose="020C0503030203020204" pitchFamily="34" charset="0"/>
              </a:rPr>
              <a:t>IP Address Planning</a:t>
            </a:r>
          </a:p>
        </p:txBody>
      </p:sp>
    </p:spTree>
    <p:extLst>
      <p:ext uri="{BB962C8B-B14F-4D97-AF65-F5344CB8AC3E}">
        <p14:creationId xmlns:p14="http://schemas.microsoft.com/office/powerpoint/2010/main" val="3220976779"/>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1AF64A81-F4C5-4862-8AB5-63F7F33F8517}"/>
              </a:ext>
            </a:extLst>
          </p:cNvPr>
          <p:cNvSpPr>
            <a:spLocks noGrp="1"/>
          </p:cNvSpPr>
          <p:nvPr>
            <p:ph type="title"/>
          </p:nvPr>
        </p:nvSpPr>
        <p:spPr bwMode="gray">
          <a:xfrm>
            <a:off x="455612" y="447468"/>
            <a:ext cx="11293475" cy="497095"/>
          </a:xfrm>
        </p:spPr>
        <p:txBody>
          <a:bodyPr wrap="square">
            <a:noAutofit/>
          </a:bodyPr>
          <a:lstStyle/>
          <a:p>
            <a:r>
              <a:rPr lang="en-US" dirty="0"/>
              <a:t>IGP Route Planning</a:t>
            </a:r>
          </a:p>
        </p:txBody>
      </p:sp>
      <p:sp>
        <p:nvSpPr>
          <p:cNvPr id="3" name="Text Placeholder 2">
            <a:extLst>
              <a:ext uri="{FF2B5EF4-FFF2-40B4-BE49-F238E27FC236}">
                <a16:creationId xmlns="" xmlns:a16="http://schemas.microsoft.com/office/drawing/2014/main" id="{3535DF7A-A3A1-44B9-9005-B55CA7EFCB71}"/>
              </a:ext>
            </a:extLst>
          </p:cNvPr>
          <p:cNvSpPr>
            <a:spLocks noGrp="1"/>
          </p:cNvSpPr>
          <p:nvPr>
            <p:ph type="body" sz="quarter" idx="10"/>
          </p:nvPr>
        </p:nvSpPr>
        <p:spPr bwMode="gray">
          <a:xfrm>
            <a:off x="455612" y="1052514"/>
            <a:ext cx="11293476" cy="4875042"/>
          </a:xfrm>
        </p:spPr>
        <p:txBody>
          <a:bodyPr wrap="square">
            <a:noAutofit/>
          </a:bodyPr>
          <a:lstStyle/>
          <a:p>
            <a:r>
              <a:rPr lang="en-US" sz="1800" dirty="0"/>
              <a:t>Compared with OSPF, IS-IS supports SR-MPLS/SRv6 in a more comprehensive and scalable manner. Considering network expansion brought by enterprise service growth, large enterprise bearer networks generally start to use IS-IS. Therefore, it is recommended that IS-IS be preferentially used as the IGP for bearer networks.</a:t>
            </a:r>
          </a:p>
        </p:txBody>
      </p:sp>
      <p:sp>
        <p:nvSpPr>
          <p:cNvPr id="63" name="TextBox 62">
            <a:extLst>
              <a:ext uri="{FF2B5EF4-FFF2-40B4-BE49-F238E27FC236}">
                <a16:creationId xmlns="" xmlns:a16="http://schemas.microsoft.com/office/drawing/2014/main" id="{1F8CF88C-8F05-49E4-9AE9-6B60B3CE6609}"/>
              </a:ext>
            </a:extLst>
          </p:cNvPr>
          <p:cNvSpPr txBox="1"/>
          <p:nvPr/>
        </p:nvSpPr>
        <p:spPr bwMode="gray">
          <a:xfrm>
            <a:off x="2100204" y="5304059"/>
            <a:ext cx="7991591" cy="695575"/>
          </a:xfrm>
          <a:prstGeom prst="rect">
            <a:avLst/>
          </a:prstGeom>
          <a:noFill/>
          <a:ln>
            <a:noFill/>
          </a:ln>
        </p:spPr>
        <p:txBody>
          <a:bodyPr wrap="square" rtlCol="0">
            <a:noAutofit/>
          </a:bodyPr>
          <a:lstStyle/>
          <a:p>
            <a:pPr marL="302279" indent="-302279" algn="just" defTabSz="914034" fontAlgn="ctr">
              <a:lnSpc>
                <a:spcPct val="140000"/>
              </a:lnSpc>
              <a:spcBef>
                <a:spcPts val="792"/>
              </a:spcBef>
              <a:buSzPct val="50000"/>
              <a:buFont typeface="Wingdings" panose="05000000000000000000" pitchFamily="2" charset="2"/>
              <a:buChar char="l"/>
            </a:pPr>
            <a:r>
              <a:rPr lang="en-US" sz="1400" dirty="0">
                <a:solidFill>
                  <a:prstClr val="black"/>
                </a:solidFill>
                <a:latin typeface="Huawei Sans" panose="020C0503030203020204" pitchFamily="34" charset="0"/>
                <a:cs typeface="Huawei Sans" panose="020C0503030203020204" pitchFamily="34" charset="0"/>
                <a:sym typeface="Huawei Sans" panose="020C0503030203020204" pitchFamily="34" charset="0"/>
              </a:rPr>
              <a:t>IS-IS: One IS-IS process is configured on the entire network, and an IS-IS level-2 area is configured in E2E mode.</a:t>
            </a:r>
          </a:p>
        </p:txBody>
      </p:sp>
      <p:pic>
        <p:nvPicPr>
          <p:cNvPr id="64" name="图片 48">
            <a:extLst>
              <a:ext uri="{FF2B5EF4-FFF2-40B4-BE49-F238E27FC236}">
                <a16:creationId xmlns="" xmlns:a16="http://schemas.microsoft.com/office/drawing/2014/main" id="{DA811025-FD8A-48A3-822E-A5104A517DD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4284630" y="3372514"/>
            <a:ext cx="378863" cy="310667"/>
          </a:xfrm>
          <a:prstGeom prst="rect">
            <a:avLst/>
          </a:prstGeom>
        </p:spPr>
      </p:pic>
      <p:pic>
        <p:nvPicPr>
          <p:cNvPr id="65" name="图片 48">
            <a:extLst>
              <a:ext uri="{FF2B5EF4-FFF2-40B4-BE49-F238E27FC236}">
                <a16:creationId xmlns="" xmlns:a16="http://schemas.microsoft.com/office/drawing/2014/main" id="{A056AA32-1D5C-40BC-8D7F-B1E1535A890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4284630" y="4384775"/>
            <a:ext cx="378863" cy="310667"/>
          </a:xfrm>
          <a:prstGeom prst="rect">
            <a:avLst/>
          </a:prstGeom>
        </p:spPr>
      </p:pic>
      <p:pic>
        <p:nvPicPr>
          <p:cNvPr id="66" name="图片 48">
            <a:extLst>
              <a:ext uri="{FF2B5EF4-FFF2-40B4-BE49-F238E27FC236}">
                <a16:creationId xmlns="" xmlns:a16="http://schemas.microsoft.com/office/drawing/2014/main" id="{5F142565-58CF-4D4A-9960-CB722D0D67B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5925442" y="3374194"/>
            <a:ext cx="378863" cy="310667"/>
          </a:xfrm>
          <a:prstGeom prst="rect">
            <a:avLst/>
          </a:prstGeom>
        </p:spPr>
      </p:pic>
      <p:pic>
        <p:nvPicPr>
          <p:cNvPr id="67" name="图片 48">
            <a:extLst>
              <a:ext uri="{FF2B5EF4-FFF2-40B4-BE49-F238E27FC236}">
                <a16:creationId xmlns="" xmlns:a16="http://schemas.microsoft.com/office/drawing/2014/main" id="{CB130D61-9AD5-48DB-BDCE-1E57477DC26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5925442" y="4386455"/>
            <a:ext cx="378863" cy="310667"/>
          </a:xfrm>
          <a:prstGeom prst="rect">
            <a:avLst/>
          </a:prstGeom>
        </p:spPr>
      </p:pic>
      <p:pic>
        <p:nvPicPr>
          <p:cNvPr id="68" name="图片 48">
            <a:extLst>
              <a:ext uri="{FF2B5EF4-FFF2-40B4-BE49-F238E27FC236}">
                <a16:creationId xmlns="" xmlns:a16="http://schemas.microsoft.com/office/drawing/2014/main" id="{CCD4553C-BC9D-4FB0-86D7-6BAC9316C2D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7567884" y="3375874"/>
            <a:ext cx="378863" cy="310667"/>
          </a:xfrm>
          <a:prstGeom prst="rect">
            <a:avLst/>
          </a:prstGeom>
        </p:spPr>
      </p:pic>
      <p:pic>
        <p:nvPicPr>
          <p:cNvPr id="69" name="图片 48">
            <a:extLst>
              <a:ext uri="{FF2B5EF4-FFF2-40B4-BE49-F238E27FC236}">
                <a16:creationId xmlns="" xmlns:a16="http://schemas.microsoft.com/office/drawing/2014/main" id="{72B591A4-58F7-4B7F-9F47-77A3F1B8F6A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7567884" y="4388135"/>
            <a:ext cx="378863" cy="310667"/>
          </a:xfrm>
          <a:prstGeom prst="rect">
            <a:avLst/>
          </a:prstGeom>
        </p:spPr>
      </p:pic>
      <p:sp>
        <p:nvSpPr>
          <p:cNvPr id="70" name="圆角矩形 75">
            <a:extLst>
              <a:ext uri="{FF2B5EF4-FFF2-40B4-BE49-F238E27FC236}">
                <a16:creationId xmlns="" xmlns:a16="http://schemas.microsoft.com/office/drawing/2014/main" id="{FABCEA1F-4542-4228-9183-6541A9542474}"/>
              </a:ext>
            </a:extLst>
          </p:cNvPr>
          <p:cNvSpPr/>
          <p:nvPr/>
        </p:nvSpPr>
        <p:spPr bwMode="gray">
          <a:xfrm>
            <a:off x="4028998" y="2930401"/>
            <a:ext cx="4160547" cy="2017581"/>
          </a:xfrm>
          <a:prstGeom prst="roundRect">
            <a:avLst>
              <a:gd name="adj" fmla="val 2420"/>
            </a:avLst>
          </a:prstGeom>
          <a:noFill/>
          <a:ln w="19050" cap="flat" cmpd="sng" algn="ctr">
            <a:solidFill>
              <a:srgbClr val="30B5C5"/>
            </a:solidFill>
            <a:prstDash val="dash"/>
            <a:miter lim="800000"/>
          </a:ln>
          <a:effectLst/>
        </p:spPr>
        <p:txBody>
          <a:bodyPr wrap="square" lIns="108000" tIns="108000" rIns="108000" bIns="108000" rtlCol="0" anchor="ctr" anchorCtr="0">
            <a:noAutofit/>
          </a:bodyPr>
          <a:lstStyle/>
          <a:p>
            <a:pPr algn="just" defTabSz="914400" fontAlgn="ctr">
              <a:lnSpc>
                <a:spcPts val="1800"/>
              </a:lnSpc>
              <a:spcAft>
                <a:spcPts val="300"/>
              </a:spcAft>
              <a:defRPr/>
            </a:pPr>
            <a:endParaRPr lang="en-US" altLang="zh-CN" sz="1400" kern="0" dirty="0">
              <a:solidFill>
                <a:prstClr val="black"/>
              </a:solidFill>
              <a:latin typeface="Huawei Sans" panose="020C0503030203020204" pitchFamily="34" charset="0"/>
              <a:cs typeface="Arial" panose="020B0604020202020204" pitchFamily="34" charset="0"/>
              <a:sym typeface="Huawei Sans" panose="020C0503030203020204" pitchFamily="34" charset="0"/>
            </a:endParaRPr>
          </a:p>
        </p:txBody>
      </p:sp>
      <p:cxnSp>
        <p:nvCxnSpPr>
          <p:cNvPr id="71" name="Straight Connector 70">
            <a:extLst>
              <a:ext uri="{FF2B5EF4-FFF2-40B4-BE49-F238E27FC236}">
                <a16:creationId xmlns="" xmlns:a16="http://schemas.microsoft.com/office/drawing/2014/main" id="{1E0277DD-39D7-4B2A-BFB5-C2978BEAC74E}"/>
              </a:ext>
            </a:extLst>
          </p:cNvPr>
          <p:cNvCxnSpPr>
            <a:cxnSpLocks/>
            <a:stCxn id="65" idx="0"/>
            <a:endCxn id="64" idx="2"/>
          </p:cNvCxnSpPr>
          <p:nvPr/>
        </p:nvCxnSpPr>
        <p:spPr bwMode="gray">
          <a:xfrm flipV="1">
            <a:off x="4474062" y="3683181"/>
            <a:ext cx="0" cy="701594"/>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72" name="Straight Connector 71">
            <a:extLst>
              <a:ext uri="{FF2B5EF4-FFF2-40B4-BE49-F238E27FC236}">
                <a16:creationId xmlns="" xmlns:a16="http://schemas.microsoft.com/office/drawing/2014/main" id="{5D92C2DF-DD71-4CF8-9EC9-10295A8F02F5}"/>
              </a:ext>
            </a:extLst>
          </p:cNvPr>
          <p:cNvCxnSpPr>
            <a:cxnSpLocks/>
            <a:stCxn id="66" idx="1"/>
            <a:endCxn id="64" idx="3"/>
          </p:cNvCxnSpPr>
          <p:nvPr/>
        </p:nvCxnSpPr>
        <p:spPr bwMode="gray">
          <a:xfrm flipH="1" flipV="1">
            <a:off x="4663493" y="3527848"/>
            <a:ext cx="1261949" cy="168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73" name="Straight Connector 72">
            <a:extLst>
              <a:ext uri="{FF2B5EF4-FFF2-40B4-BE49-F238E27FC236}">
                <a16:creationId xmlns="" xmlns:a16="http://schemas.microsoft.com/office/drawing/2014/main" id="{A3A90B63-6A23-42B2-B1E1-23956D9333A9}"/>
              </a:ext>
            </a:extLst>
          </p:cNvPr>
          <p:cNvCxnSpPr>
            <a:cxnSpLocks/>
            <a:stCxn id="68" idx="1"/>
            <a:endCxn id="66" idx="3"/>
          </p:cNvCxnSpPr>
          <p:nvPr/>
        </p:nvCxnSpPr>
        <p:spPr bwMode="gray">
          <a:xfrm flipH="1" flipV="1">
            <a:off x="6304305" y="3529528"/>
            <a:ext cx="1263579" cy="168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74" name="Straight Connector 73">
            <a:extLst>
              <a:ext uri="{FF2B5EF4-FFF2-40B4-BE49-F238E27FC236}">
                <a16:creationId xmlns="" xmlns:a16="http://schemas.microsoft.com/office/drawing/2014/main" id="{04054A22-46DA-4E70-9489-1307D57A830B}"/>
              </a:ext>
            </a:extLst>
          </p:cNvPr>
          <p:cNvCxnSpPr>
            <a:cxnSpLocks/>
            <a:stCxn id="69" idx="1"/>
            <a:endCxn id="67" idx="3"/>
          </p:cNvCxnSpPr>
          <p:nvPr/>
        </p:nvCxnSpPr>
        <p:spPr bwMode="gray">
          <a:xfrm flipH="1" flipV="1">
            <a:off x="6304305" y="4541789"/>
            <a:ext cx="1263579" cy="168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75" name="Straight Connector 74">
            <a:extLst>
              <a:ext uri="{FF2B5EF4-FFF2-40B4-BE49-F238E27FC236}">
                <a16:creationId xmlns="" xmlns:a16="http://schemas.microsoft.com/office/drawing/2014/main" id="{0AFE8540-4C8A-4E8F-A304-01A1AB42EEF5}"/>
              </a:ext>
            </a:extLst>
          </p:cNvPr>
          <p:cNvCxnSpPr>
            <a:cxnSpLocks/>
            <a:stCxn id="67" idx="1"/>
            <a:endCxn id="65" idx="3"/>
          </p:cNvCxnSpPr>
          <p:nvPr/>
        </p:nvCxnSpPr>
        <p:spPr bwMode="gray">
          <a:xfrm flipH="1" flipV="1">
            <a:off x="4663493" y="4540109"/>
            <a:ext cx="1261949" cy="168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76" name="Straight Connector 75">
            <a:extLst>
              <a:ext uri="{FF2B5EF4-FFF2-40B4-BE49-F238E27FC236}">
                <a16:creationId xmlns="" xmlns:a16="http://schemas.microsoft.com/office/drawing/2014/main" id="{FEAF3CD5-2B93-46CF-B41E-DEB7F1BB4EB7}"/>
              </a:ext>
            </a:extLst>
          </p:cNvPr>
          <p:cNvCxnSpPr>
            <a:cxnSpLocks/>
            <a:stCxn id="67" idx="0"/>
            <a:endCxn id="66" idx="2"/>
          </p:cNvCxnSpPr>
          <p:nvPr/>
        </p:nvCxnSpPr>
        <p:spPr bwMode="gray">
          <a:xfrm flipV="1">
            <a:off x="6114874" y="3684861"/>
            <a:ext cx="0" cy="701594"/>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77" name="Straight Connector 76">
            <a:extLst>
              <a:ext uri="{FF2B5EF4-FFF2-40B4-BE49-F238E27FC236}">
                <a16:creationId xmlns="" xmlns:a16="http://schemas.microsoft.com/office/drawing/2014/main" id="{062D56C3-B11F-4563-A603-F7FB0042F1F3}"/>
              </a:ext>
            </a:extLst>
          </p:cNvPr>
          <p:cNvCxnSpPr>
            <a:cxnSpLocks/>
            <a:stCxn id="69" idx="0"/>
            <a:endCxn id="68" idx="2"/>
          </p:cNvCxnSpPr>
          <p:nvPr/>
        </p:nvCxnSpPr>
        <p:spPr bwMode="gray">
          <a:xfrm flipV="1">
            <a:off x="7757316" y="3686541"/>
            <a:ext cx="0" cy="701594"/>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78" name="Straight Connector 77">
            <a:extLst>
              <a:ext uri="{FF2B5EF4-FFF2-40B4-BE49-F238E27FC236}">
                <a16:creationId xmlns="" xmlns:a16="http://schemas.microsoft.com/office/drawing/2014/main" id="{5E0FEDC2-DCFD-4A82-8AB9-384D2318B31E}"/>
              </a:ext>
            </a:extLst>
          </p:cNvPr>
          <p:cNvCxnSpPr>
            <a:cxnSpLocks/>
            <a:stCxn id="79" idx="3"/>
            <a:endCxn id="64" idx="1"/>
          </p:cNvCxnSpPr>
          <p:nvPr/>
        </p:nvCxnSpPr>
        <p:spPr bwMode="gray">
          <a:xfrm>
            <a:off x="3368228" y="3527847"/>
            <a:ext cx="916402" cy="1"/>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pic>
        <p:nvPicPr>
          <p:cNvPr id="79" name="图片 48">
            <a:extLst>
              <a:ext uri="{FF2B5EF4-FFF2-40B4-BE49-F238E27FC236}">
                <a16:creationId xmlns="" xmlns:a16="http://schemas.microsoft.com/office/drawing/2014/main" id="{A8984756-345A-4757-A74A-EAFCA8F291C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2989365" y="3372513"/>
            <a:ext cx="378863" cy="310667"/>
          </a:xfrm>
          <a:prstGeom prst="rect">
            <a:avLst/>
          </a:prstGeom>
        </p:spPr>
      </p:pic>
      <p:pic>
        <p:nvPicPr>
          <p:cNvPr id="80" name="图片 48">
            <a:extLst>
              <a:ext uri="{FF2B5EF4-FFF2-40B4-BE49-F238E27FC236}">
                <a16:creationId xmlns="" xmlns:a16="http://schemas.microsoft.com/office/drawing/2014/main" id="{16600278-7E5F-450E-95CA-FAD9B76092A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2989365" y="4386573"/>
            <a:ext cx="378863" cy="310667"/>
          </a:xfrm>
          <a:prstGeom prst="rect">
            <a:avLst/>
          </a:prstGeom>
        </p:spPr>
      </p:pic>
      <p:cxnSp>
        <p:nvCxnSpPr>
          <p:cNvPr id="81" name="Straight Connector 80">
            <a:extLst>
              <a:ext uri="{FF2B5EF4-FFF2-40B4-BE49-F238E27FC236}">
                <a16:creationId xmlns="" xmlns:a16="http://schemas.microsoft.com/office/drawing/2014/main" id="{40BDBBCF-7971-4B6E-BF8B-7C3A4EAF16B7}"/>
              </a:ext>
            </a:extLst>
          </p:cNvPr>
          <p:cNvCxnSpPr>
            <a:cxnSpLocks/>
            <a:stCxn id="80" idx="3"/>
            <a:endCxn id="65" idx="1"/>
          </p:cNvCxnSpPr>
          <p:nvPr/>
        </p:nvCxnSpPr>
        <p:spPr bwMode="gray">
          <a:xfrm flipV="1">
            <a:off x="3368228" y="4540109"/>
            <a:ext cx="916402" cy="1798"/>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pic>
        <p:nvPicPr>
          <p:cNvPr id="82" name="图片 48">
            <a:extLst>
              <a:ext uri="{FF2B5EF4-FFF2-40B4-BE49-F238E27FC236}">
                <a16:creationId xmlns="" xmlns:a16="http://schemas.microsoft.com/office/drawing/2014/main" id="{A8D91D58-E501-4EE9-BCDC-4ED34697BA2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8745145" y="3375874"/>
            <a:ext cx="378863" cy="310667"/>
          </a:xfrm>
          <a:prstGeom prst="rect">
            <a:avLst/>
          </a:prstGeom>
        </p:spPr>
      </p:pic>
      <p:pic>
        <p:nvPicPr>
          <p:cNvPr id="83" name="图片 48">
            <a:extLst>
              <a:ext uri="{FF2B5EF4-FFF2-40B4-BE49-F238E27FC236}">
                <a16:creationId xmlns="" xmlns:a16="http://schemas.microsoft.com/office/drawing/2014/main" id="{559C816F-FF07-420E-B390-1757CB5A7B8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8745145" y="4389934"/>
            <a:ext cx="378863" cy="310667"/>
          </a:xfrm>
          <a:prstGeom prst="rect">
            <a:avLst/>
          </a:prstGeom>
        </p:spPr>
      </p:pic>
      <p:cxnSp>
        <p:nvCxnSpPr>
          <p:cNvPr id="84" name="Straight Connector 83">
            <a:extLst>
              <a:ext uri="{FF2B5EF4-FFF2-40B4-BE49-F238E27FC236}">
                <a16:creationId xmlns="" xmlns:a16="http://schemas.microsoft.com/office/drawing/2014/main" id="{CC3A336B-B2F7-4CBB-964A-8AC6D2AA7D78}"/>
              </a:ext>
            </a:extLst>
          </p:cNvPr>
          <p:cNvCxnSpPr>
            <a:cxnSpLocks/>
            <a:stCxn id="69" idx="3"/>
            <a:endCxn id="83" idx="1"/>
          </p:cNvCxnSpPr>
          <p:nvPr/>
        </p:nvCxnSpPr>
        <p:spPr bwMode="gray">
          <a:xfrm>
            <a:off x="7946747" y="4543469"/>
            <a:ext cx="798398" cy="1799"/>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85" name="Straight Connector 84">
            <a:extLst>
              <a:ext uri="{FF2B5EF4-FFF2-40B4-BE49-F238E27FC236}">
                <a16:creationId xmlns="" xmlns:a16="http://schemas.microsoft.com/office/drawing/2014/main" id="{A5C113E6-8B8C-48F2-BBBC-1B2A111122AF}"/>
              </a:ext>
            </a:extLst>
          </p:cNvPr>
          <p:cNvCxnSpPr>
            <a:cxnSpLocks/>
            <a:stCxn id="68" idx="3"/>
            <a:endCxn id="82" idx="1"/>
          </p:cNvCxnSpPr>
          <p:nvPr/>
        </p:nvCxnSpPr>
        <p:spPr bwMode="gray">
          <a:xfrm>
            <a:off x="7946747" y="3531208"/>
            <a:ext cx="798398"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86" name="TextBox 271">
            <a:extLst>
              <a:ext uri="{FF2B5EF4-FFF2-40B4-BE49-F238E27FC236}">
                <a16:creationId xmlns="" xmlns:a16="http://schemas.microsoft.com/office/drawing/2014/main" id="{6BA5D632-7C3F-43B5-801E-3BA661108C42}"/>
              </a:ext>
            </a:extLst>
          </p:cNvPr>
          <p:cNvSpPr txBox="1"/>
          <p:nvPr/>
        </p:nvSpPr>
        <p:spPr bwMode="gray">
          <a:xfrm>
            <a:off x="4295382" y="3162992"/>
            <a:ext cx="357790"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sym typeface="Huawei Sans" panose="020C0503030203020204" pitchFamily="34" charset="0"/>
              </a:rPr>
              <a:t>PE</a:t>
            </a:r>
          </a:p>
        </p:txBody>
      </p:sp>
      <p:sp>
        <p:nvSpPr>
          <p:cNvPr id="87" name="TextBox 271">
            <a:extLst>
              <a:ext uri="{FF2B5EF4-FFF2-40B4-BE49-F238E27FC236}">
                <a16:creationId xmlns="" xmlns:a16="http://schemas.microsoft.com/office/drawing/2014/main" id="{B3EB438C-720A-4488-BD52-CB2C2A6564F1}"/>
              </a:ext>
            </a:extLst>
          </p:cNvPr>
          <p:cNvSpPr txBox="1"/>
          <p:nvPr/>
        </p:nvSpPr>
        <p:spPr bwMode="gray">
          <a:xfrm>
            <a:off x="4295382" y="4655909"/>
            <a:ext cx="357790"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sym typeface="Huawei Sans" panose="020C0503030203020204" pitchFamily="34" charset="0"/>
              </a:rPr>
              <a:t>PE</a:t>
            </a:r>
          </a:p>
        </p:txBody>
      </p:sp>
      <p:sp>
        <p:nvSpPr>
          <p:cNvPr id="88" name="TextBox 271">
            <a:extLst>
              <a:ext uri="{FF2B5EF4-FFF2-40B4-BE49-F238E27FC236}">
                <a16:creationId xmlns="" xmlns:a16="http://schemas.microsoft.com/office/drawing/2014/main" id="{867A5BE3-5C6C-4773-BE44-13E5DFEC47FC}"/>
              </a:ext>
            </a:extLst>
          </p:cNvPr>
          <p:cNvSpPr txBox="1"/>
          <p:nvPr/>
        </p:nvSpPr>
        <p:spPr bwMode="gray">
          <a:xfrm>
            <a:off x="7585342" y="4655909"/>
            <a:ext cx="357790"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sym typeface="Huawei Sans" panose="020C0503030203020204" pitchFamily="34" charset="0"/>
              </a:rPr>
              <a:t>PE</a:t>
            </a:r>
          </a:p>
        </p:txBody>
      </p:sp>
      <p:sp>
        <p:nvSpPr>
          <p:cNvPr id="89" name="TextBox 271">
            <a:extLst>
              <a:ext uri="{FF2B5EF4-FFF2-40B4-BE49-F238E27FC236}">
                <a16:creationId xmlns="" xmlns:a16="http://schemas.microsoft.com/office/drawing/2014/main" id="{D31AF91B-6B41-42B4-AA51-525C09D532B1}"/>
              </a:ext>
            </a:extLst>
          </p:cNvPr>
          <p:cNvSpPr txBox="1"/>
          <p:nvPr/>
        </p:nvSpPr>
        <p:spPr bwMode="gray">
          <a:xfrm>
            <a:off x="5827813" y="3155362"/>
            <a:ext cx="565429" cy="276999"/>
          </a:xfrm>
          <a:prstGeom prst="rect">
            <a:avLst/>
          </a:prstGeom>
          <a:noFill/>
        </p:spPr>
        <p:txBody>
          <a:bodyPr wrap="square" rtlCol="0">
            <a:noAutofit/>
          </a:bodyPr>
          <a:lstStyle/>
          <a:p>
            <a:pPr algn="ctr" fontAlgn="ctr">
              <a:buFont typeface="Wingdings" pitchFamily="2" charset="2"/>
              <a:buNone/>
              <a:defRPr/>
            </a:pPr>
            <a:r>
              <a:rPr lang="en-US" sz="1200" dirty="0">
                <a:solidFill>
                  <a:srgbClr val="000000"/>
                </a:solidFill>
                <a:latin typeface="Huawei Sans" panose="020C0503030203020204" pitchFamily="34" charset="0"/>
                <a:sym typeface="Huawei Sans" panose="020C0503030203020204" pitchFamily="34" charset="0"/>
              </a:rPr>
              <a:t>P/RR</a:t>
            </a:r>
          </a:p>
        </p:txBody>
      </p:sp>
      <p:sp>
        <p:nvSpPr>
          <p:cNvPr id="90" name="TextBox 271">
            <a:extLst>
              <a:ext uri="{FF2B5EF4-FFF2-40B4-BE49-F238E27FC236}">
                <a16:creationId xmlns="" xmlns:a16="http://schemas.microsoft.com/office/drawing/2014/main" id="{013E29AD-F852-4BD5-AC0E-C64E4829E0DD}"/>
              </a:ext>
            </a:extLst>
          </p:cNvPr>
          <p:cNvSpPr txBox="1"/>
          <p:nvPr/>
        </p:nvSpPr>
        <p:spPr bwMode="gray">
          <a:xfrm>
            <a:off x="5838281" y="4653765"/>
            <a:ext cx="529519" cy="276999"/>
          </a:xfrm>
          <a:prstGeom prst="rect">
            <a:avLst/>
          </a:prstGeom>
          <a:noFill/>
        </p:spPr>
        <p:txBody>
          <a:bodyPr wrap="square" rtlCol="0">
            <a:noAutofit/>
          </a:bodyPr>
          <a:lstStyle/>
          <a:p>
            <a:pPr algn="ctr" fontAlgn="ctr">
              <a:buFont typeface="Wingdings" pitchFamily="2" charset="2"/>
              <a:buNone/>
              <a:defRPr/>
            </a:pPr>
            <a:r>
              <a:rPr lang="en-US" sz="1200" dirty="0">
                <a:solidFill>
                  <a:srgbClr val="000000"/>
                </a:solidFill>
                <a:latin typeface="Huawei Sans" panose="020C0503030203020204" pitchFamily="34" charset="0"/>
                <a:sym typeface="Huawei Sans" panose="020C0503030203020204" pitchFamily="34" charset="0"/>
              </a:rPr>
              <a:t>P/RR</a:t>
            </a:r>
          </a:p>
        </p:txBody>
      </p:sp>
      <p:sp>
        <p:nvSpPr>
          <p:cNvPr id="91" name="TextBox 271">
            <a:extLst>
              <a:ext uri="{FF2B5EF4-FFF2-40B4-BE49-F238E27FC236}">
                <a16:creationId xmlns="" xmlns:a16="http://schemas.microsoft.com/office/drawing/2014/main" id="{3B86E646-2A9E-4BBB-8859-39EC170373F8}"/>
              </a:ext>
            </a:extLst>
          </p:cNvPr>
          <p:cNvSpPr txBox="1"/>
          <p:nvPr/>
        </p:nvSpPr>
        <p:spPr bwMode="gray">
          <a:xfrm>
            <a:off x="2989364" y="4661787"/>
            <a:ext cx="378863"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sym typeface="Huawei Sans" panose="020C0503030203020204" pitchFamily="34" charset="0"/>
              </a:rPr>
              <a:t>CE</a:t>
            </a:r>
          </a:p>
        </p:txBody>
      </p:sp>
      <p:sp>
        <p:nvSpPr>
          <p:cNvPr id="92" name="TextBox 271">
            <a:extLst>
              <a:ext uri="{FF2B5EF4-FFF2-40B4-BE49-F238E27FC236}">
                <a16:creationId xmlns="" xmlns:a16="http://schemas.microsoft.com/office/drawing/2014/main" id="{C93D704A-3EFA-4054-8F96-F2DBA464D5D6}"/>
              </a:ext>
            </a:extLst>
          </p:cNvPr>
          <p:cNvSpPr txBox="1"/>
          <p:nvPr/>
        </p:nvSpPr>
        <p:spPr bwMode="gray">
          <a:xfrm>
            <a:off x="2989364" y="3153786"/>
            <a:ext cx="378863"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sym typeface="Huawei Sans" panose="020C0503030203020204" pitchFamily="34" charset="0"/>
              </a:rPr>
              <a:t>CE</a:t>
            </a:r>
          </a:p>
        </p:txBody>
      </p:sp>
      <p:sp>
        <p:nvSpPr>
          <p:cNvPr id="93" name="TextBox 271">
            <a:extLst>
              <a:ext uri="{FF2B5EF4-FFF2-40B4-BE49-F238E27FC236}">
                <a16:creationId xmlns="" xmlns:a16="http://schemas.microsoft.com/office/drawing/2014/main" id="{E9BD9764-845F-4B2D-83F4-E717050A10F1}"/>
              </a:ext>
            </a:extLst>
          </p:cNvPr>
          <p:cNvSpPr txBox="1"/>
          <p:nvPr/>
        </p:nvSpPr>
        <p:spPr bwMode="gray">
          <a:xfrm>
            <a:off x="8740615" y="3168371"/>
            <a:ext cx="378863"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sym typeface="Huawei Sans" panose="020C0503030203020204" pitchFamily="34" charset="0"/>
              </a:rPr>
              <a:t>CE</a:t>
            </a:r>
          </a:p>
        </p:txBody>
      </p:sp>
      <p:sp>
        <p:nvSpPr>
          <p:cNvPr id="94" name="TextBox 271">
            <a:extLst>
              <a:ext uri="{FF2B5EF4-FFF2-40B4-BE49-F238E27FC236}">
                <a16:creationId xmlns="" xmlns:a16="http://schemas.microsoft.com/office/drawing/2014/main" id="{ABB4C2FD-3EF9-437A-9B5E-22228A5BC157}"/>
              </a:ext>
            </a:extLst>
          </p:cNvPr>
          <p:cNvSpPr txBox="1"/>
          <p:nvPr/>
        </p:nvSpPr>
        <p:spPr bwMode="gray">
          <a:xfrm>
            <a:off x="8740615" y="4661787"/>
            <a:ext cx="378863"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sym typeface="Huawei Sans" panose="020C0503030203020204" pitchFamily="34" charset="0"/>
              </a:rPr>
              <a:t>CE</a:t>
            </a:r>
          </a:p>
        </p:txBody>
      </p:sp>
      <p:sp>
        <p:nvSpPr>
          <p:cNvPr id="95" name="TextBox 271">
            <a:extLst>
              <a:ext uri="{FF2B5EF4-FFF2-40B4-BE49-F238E27FC236}">
                <a16:creationId xmlns="" xmlns:a16="http://schemas.microsoft.com/office/drawing/2014/main" id="{CD6379D9-4696-4BB2-B795-4C43FCE7DBD0}"/>
              </a:ext>
            </a:extLst>
          </p:cNvPr>
          <p:cNvSpPr txBox="1"/>
          <p:nvPr/>
        </p:nvSpPr>
        <p:spPr bwMode="gray">
          <a:xfrm>
            <a:off x="7574515" y="3152496"/>
            <a:ext cx="357790"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sym typeface="Huawei Sans" panose="020C0503030203020204" pitchFamily="34" charset="0"/>
              </a:rPr>
              <a:t>PE</a:t>
            </a:r>
          </a:p>
        </p:txBody>
      </p:sp>
      <p:sp>
        <p:nvSpPr>
          <p:cNvPr id="96" name="TextBox 271">
            <a:extLst>
              <a:ext uri="{FF2B5EF4-FFF2-40B4-BE49-F238E27FC236}">
                <a16:creationId xmlns="" xmlns:a16="http://schemas.microsoft.com/office/drawing/2014/main" id="{68766A44-E9E0-4019-8F8F-245C14477E0F}"/>
              </a:ext>
            </a:extLst>
          </p:cNvPr>
          <p:cNvSpPr txBox="1"/>
          <p:nvPr/>
        </p:nvSpPr>
        <p:spPr bwMode="gray">
          <a:xfrm>
            <a:off x="4112424" y="4940077"/>
            <a:ext cx="1443024" cy="307777"/>
          </a:xfrm>
          <a:prstGeom prst="rect">
            <a:avLst/>
          </a:prstGeom>
          <a:solidFill>
            <a:srgbClr val="56C4D2"/>
          </a:solidFill>
        </p:spPr>
        <p:txBody>
          <a:bodyPr wrap="square" rtlCol="0">
            <a:noAutofit/>
          </a:bodyPr>
          <a:lstStyle/>
          <a:p>
            <a:pPr fontAlgn="ctr">
              <a:buFont typeface="Wingdings" pitchFamily="2" charset="2"/>
              <a:buNone/>
              <a:defRPr/>
            </a:pPr>
            <a:r>
              <a:rPr lang="en-US" sz="1400" dirty="0">
                <a:solidFill>
                  <a:prstClr val="white"/>
                </a:solidFill>
                <a:latin typeface="Huawei Sans" panose="020C0503030203020204" pitchFamily="34" charset="0"/>
                <a:sym typeface="Huawei Sans" panose="020C0503030203020204" pitchFamily="34" charset="0"/>
              </a:rPr>
              <a:t>Bearer network</a:t>
            </a:r>
          </a:p>
        </p:txBody>
      </p:sp>
      <p:cxnSp>
        <p:nvCxnSpPr>
          <p:cNvPr id="97" name="直接箭头连接符 84">
            <a:extLst>
              <a:ext uri="{FF2B5EF4-FFF2-40B4-BE49-F238E27FC236}">
                <a16:creationId xmlns="" xmlns:a16="http://schemas.microsoft.com/office/drawing/2014/main" id="{B915B836-0222-474F-B97F-007FC003F3A3}"/>
              </a:ext>
            </a:extLst>
          </p:cNvPr>
          <p:cNvCxnSpPr>
            <a:cxnSpLocks/>
          </p:cNvCxnSpPr>
          <p:nvPr/>
        </p:nvCxnSpPr>
        <p:spPr bwMode="gray">
          <a:xfrm flipH="1">
            <a:off x="4695502" y="3604328"/>
            <a:ext cx="1197930" cy="2067"/>
          </a:xfrm>
          <a:prstGeom prst="straightConnector1">
            <a:avLst/>
          </a:prstGeom>
          <a:ln w="19050" cap="flat" cmpd="sng" algn="ctr">
            <a:solidFill>
              <a:srgbClr val="81C15F"/>
            </a:solidFill>
            <a:prstDash val="sysDot"/>
            <a:round/>
            <a:headEnd type="triangle" w="med" len="med"/>
            <a:tailEnd type="triangle" w="med" len="med"/>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cxnSp>
        <p:nvCxnSpPr>
          <p:cNvPr id="98" name="直接箭头连接符 84">
            <a:extLst>
              <a:ext uri="{FF2B5EF4-FFF2-40B4-BE49-F238E27FC236}">
                <a16:creationId xmlns="" xmlns:a16="http://schemas.microsoft.com/office/drawing/2014/main" id="{4E9B8ECD-BCDF-4925-9922-F684F43183BD}"/>
              </a:ext>
            </a:extLst>
          </p:cNvPr>
          <p:cNvCxnSpPr>
            <a:cxnSpLocks/>
          </p:cNvCxnSpPr>
          <p:nvPr/>
        </p:nvCxnSpPr>
        <p:spPr bwMode="gray">
          <a:xfrm flipH="1">
            <a:off x="6336315" y="3604328"/>
            <a:ext cx="1197930" cy="2067"/>
          </a:xfrm>
          <a:prstGeom prst="straightConnector1">
            <a:avLst/>
          </a:prstGeom>
          <a:ln w="19050" cap="flat" cmpd="sng" algn="ctr">
            <a:solidFill>
              <a:srgbClr val="81C15F"/>
            </a:solidFill>
            <a:prstDash val="sysDot"/>
            <a:round/>
            <a:headEnd type="triangle" w="med" len="med"/>
            <a:tailEnd type="triangle" w="med" len="med"/>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cxnSp>
        <p:nvCxnSpPr>
          <p:cNvPr id="99" name="直接箭头连接符 84">
            <a:extLst>
              <a:ext uri="{FF2B5EF4-FFF2-40B4-BE49-F238E27FC236}">
                <a16:creationId xmlns="" xmlns:a16="http://schemas.microsoft.com/office/drawing/2014/main" id="{029A0AA3-5C7C-4D70-B80D-D287CBBEA6DD}"/>
              </a:ext>
            </a:extLst>
          </p:cNvPr>
          <p:cNvCxnSpPr>
            <a:cxnSpLocks/>
          </p:cNvCxnSpPr>
          <p:nvPr/>
        </p:nvCxnSpPr>
        <p:spPr bwMode="gray">
          <a:xfrm flipH="1">
            <a:off x="4689488" y="4461409"/>
            <a:ext cx="1197930" cy="2067"/>
          </a:xfrm>
          <a:prstGeom prst="straightConnector1">
            <a:avLst/>
          </a:prstGeom>
          <a:ln w="19050" cap="flat" cmpd="sng" algn="ctr">
            <a:solidFill>
              <a:srgbClr val="81C15F"/>
            </a:solidFill>
            <a:prstDash val="sysDot"/>
            <a:round/>
            <a:headEnd type="triangle" w="med" len="med"/>
            <a:tailEnd type="triangle" w="med" len="med"/>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cxnSp>
        <p:nvCxnSpPr>
          <p:cNvPr id="100" name="直接箭头连接符 84">
            <a:extLst>
              <a:ext uri="{FF2B5EF4-FFF2-40B4-BE49-F238E27FC236}">
                <a16:creationId xmlns="" xmlns:a16="http://schemas.microsoft.com/office/drawing/2014/main" id="{BCFBAA79-F9A7-484F-A63A-8AAFFFA701ED}"/>
              </a:ext>
            </a:extLst>
          </p:cNvPr>
          <p:cNvCxnSpPr>
            <a:cxnSpLocks/>
          </p:cNvCxnSpPr>
          <p:nvPr/>
        </p:nvCxnSpPr>
        <p:spPr bwMode="gray">
          <a:xfrm flipH="1">
            <a:off x="6330301" y="4461409"/>
            <a:ext cx="1197930" cy="2067"/>
          </a:xfrm>
          <a:prstGeom prst="straightConnector1">
            <a:avLst/>
          </a:prstGeom>
          <a:ln w="19050" cap="flat" cmpd="sng" algn="ctr">
            <a:solidFill>
              <a:srgbClr val="81C15F"/>
            </a:solidFill>
            <a:prstDash val="sysDot"/>
            <a:round/>
            <a:headEnd type="triangle" w="med" len="med"/>
            <a:tailEnd type="triangle" w="med" len="med"/>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cxnSp>
        <p:nvCxnSpPr>
          <p:cNvPr id="101" name="直接箭头连接符 84">
            <a:extLst>
              <a:ext uri="{FF2B5EF4-FFF2-40B4-BE49-F238E27FC236}">
                <a16:creationId xmlns="" xmlns:a16="http://schemas.microsoft.com/office/drawing/2014/main" id="{F73BFA03-B768-41A1-846D-C34F3FD66872}"/>
              </a:ext>
            </a:extLst>
          </p:cNvPr>
          <p:cNvCxnSpPr>
            <a:cxnSpLocks/>
          </p:cNvCxnSpPr>
          <p:nvPr/>
        </p:nvCxnSpPr>
        <p:spPr bwMode="gray">
          <a:xfrm flipV="1">
            <a:off x="4586250" y="3713282"/>
            <a:ext cx="0" cy="624776"/>
          </a:xfrm>
          <a:prstGeom prst="straightConnector1">
            <a:avLst/>
          </a:prstGeom>
          <a:ln w="19050" cap="flat" cmpd="sng" algn="ctr">
            <a:solidFill>
              <a:srgbClr val="81C15F"/>
            </a:solidFill>
            <a:prstDash val="sysDot"/>
            <a:round/>
            <a:headEnd type="triangle" w="med" len="med"/>
            <a:tailEnd type="triangle" w="med" len="med"/>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cxnSp>
        <p:nvCxnSpPr>
          <p:cNvPr id="102" name="直接箭头连接符 84">
            <a:extLst>
              <a:ext uri="{FF2B5EF4-FFF2-40B4-BE49-F238E27FC236}">
                <a16:creationId xmlns="" xmlns:a16="http://schemas.microsoft.com/office/drawing/2014/main" id="{9BF24D8C-4231-4BAF-9A00-3E2C7C0834AD}"/>
              </a:ext>
            </a:extLst>
          </p:cNvPr>
          <p:cNvCxnSpPr>
            <a:cxnSpLocks/>
          </p:cNvCxnSpPr>
          <p:nvPr/>
        </p:nvCxnSpPr>
        <p:spPr bwMode="gray">
          <a:xfrm flipV="1">
            <a:off x="6029288" y="3721590"/>
            <a:ext cx="0" cy="624776"/>
          </a:xfrm>
          <a:prstGeom prst="straightConnector1">
            <a:avLst/>
          </a:prstGeom>
          <a:ln w="19050" cap="flat" cmpd="sng" algn="ctr">
            <a:solidFill>
              <a:srgbClr val="81C15F"/>
            </a:solidFill>
            <a:prstDash val="sysDot"/>
            <a:round/>
            <a:headEnd type="triangle" w="med" len="med"/>
            <a:tailEnd type="triangle" w="med" len="med"/>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cxnSp>
        <p:nvCxnSpPr>
          <p:cNvPr id="103" name="直接箭头连接符 84">
            <a:extLst>
              <a:ext uri="{FF2B5EF4-FFF2-40B4-BE49-F238E27FC236}">
                <a16:creationId xmlns="" xmlns:a16="http://schemas.microsoft.com/office/drawing/2014/main" id="{A131EC22-FA9A-4366-89DA-F92BA3C431E8}"/>
              </a:ext>
            </a:extLst>
          </p:cNvPr>
          <p:cNvCxnSpPr>
            <a:cxnSpLocks/>
          </p:cNvCxnSpPr>
          <p:nvPr/>
        </p:nvCxnSpPr>
        <p:spPr bwMode="gray">
          <a:xfrm flipV="1">
            <a:off x="7662826" y="3721590"/>
            <a:ext cx="0" cy="624776"/>
          </a:xfrm>
          <a:prstGeom prst="straightConnector1">
            <a:avLst/>
          </a:prstGeom>
          <a:ln w="19050" cap="flat" cmpd="sng" algn="ctr">
            <a:solidFill>
              <a:srgbClr val="81C15F"/>
            </a:solidFill>
            <a:prstDash val="sysDot"/>
            <a:round/>
            <a:headEnd type="triangle" w="med" len="med"/>
            <a:tailEnd type="triangle" w="med" len="med"/>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sp>
        <p:nvSpPr>
          <p:cNvPr id="104" name="TextBox 271">
            <a:extLst>
              <a:ext uri="{FF2B5EF4-FFF2-40B4-BE49-F238E27FC236}">
                <a16:creationId xmlns="" xmlns:a16="http://schemas.microsoft.com/office/drawing/2014/main" id="{5D7B0D06-5EE4-4D81-826C-4EE3C3DC0D9C}"/>
              </a:ext>
            </a:extLst>
          </p:cNvPr>
          <p:cNvSpPr txBox="1"/>
          <p:nvPr/>
        </p:nvSpPr>
        <p:spPr bwMode="gray">
          <a:xfrm>
            <a:off x="4908865" y="3768214"/>
            <a:ext cx="659018" cy="523220"/>
          </a:xfrm>
          <a:prstGeom prst="rect">
            <a:avLst/>
          </a:prstGeom>
          <a:noFill/>
        </p:spPr>
        <p:txBody>
          <a:bodyPr wrap="square" rtlCol="0">
            <a:noAutofit/>
          </a:bodyPr>
          <a:lstStyle/>
          <a:p>
            <a:pPr algn="ctr" fontAlgn="ctr">
              <a:buFont typeface="Wingdings" pitchFamily="2" charset="2"/>
              <a:buNone/>
              <a:defRPr/>
            </a:pPr>
            <a:r>
              <a:rPr lang="en-US" sz="1400" dirty="0">
                <a:solidFill>
                  <a:srgbClr val="000000"/>
                </a:solidFill>
                <a:latin typeface="Huawei Sans" panose="020C0503030203020204" pitchFamily="34" charset="0"/>
                <a:sym typeface="Huawei Sans" panose="020C0503030203020204" pitchFamily="34" charset="0"/>
              </a:rPr>
              <a:t>IS-IS</a:t>
            </a:r>
          </a:p>
          <a:p>
            <a:pPr algn="ctr" fontAlgn="ctr">
              <a:buFont typeface="Wingdings" pitchFamily="2" charset="2"/>
              <a:buNone/>
              <a:defRPr/>
            </a:pPr>
            <a:r>
              <a:rPr lang="en-US" sz="1400" dirty="0">
                <a:solidFill>
                  <a:srgbClr val="000000"/>
                </a:solidFill>
                <a:latin typeface="Huawei Sans" panose="020C0503030203020204" pitchFamily="34" charset="0"/>
                <a:sym typeface="Huawei Sans" panose="020C0503030203020204" pitchFamily="34" charset="0"/>
              </a:rPr>
              <a:t>L2</a:t>
            </a:r>
          </a:p>
        </p:txBody>
      </p:sp>
      <p:sp>
        <p:nvSpPr>
          <p:cNvPr id="105" name="TextBox 271">
            <a:extLst>
              <a:ext uri="{FF2B5EF4-FFF2-40B4-BE49-F238E27FC236}">
                <a16:creationId xmlns="" xmlns:a16="http://schemas.microsoft.com/office/drawing/2014/main" id="{8FDB6576-CE3B-4669-8894-91A3317AB5BB}"/>
              </a:ext>
            </a:extLst>
          </p:cNvPr>
          <p:cNvSpPr txBox="1"/>
          <p:nvPr/>
        </p:nvSpPr>
        <p:spPr bwMode="gray">
          <a:xfrm>
            <a:off x="6657551" y="3756623"/>
            <a:ext cx="567469" cy="523220"/>
          </a:xfrm>
          <a:prstGeom prst="rect">
            <a:avLst/>
          </a:prstGeom>
          <a:noFill/>
        </p:spPr>
        <p:txBody>
          <a:bodyPr wrap="square" rtlCol="0">
            <a:noAutofit/>
          </a:bodyPr>
          <a:lstStyle/>
          <a:p>
            <a:pPr algn="ctr" fontAlgn="ctr">
              <a:buFont typeface="Wingdings" pitchFamily="2" charset="2"/>
              <a:buNone/>
              <a:defRPr/>
            </a:pPr>
            <a:r>
              <a:rPr lang="en-US" sz="1400" dirty="0">
                <a:solidFill>
                  <a:srgbClr val="000000"/>
                </a:solidFill>
                <a:latin typeface="Huawei Sans" panose="020C0503030203020204" pitchFamily="34" charset="0"/>
                <a:sym typeface="Huawei Sans" panose="020C0503030203020204" pitchFamily="34" charset="0"/>
              </a:rPr>
              <a:t>IS-IS</a:t>
            </a:r>
          </a:p>
          <a:p>
            <a:pPr algn="ctr" fontAlgn="ctr">
              <a:buFont typeface="Wingdings" pitchFamily="2" charset="2"/>
              <a:buNone/>
              <a:defRPr/>
            </a:pPr>
            <a:r>
              <a:rPr lang="en-US" sz="1400" dirty="0">
                <a:solidFill>
                  <a:srgbClr val="000000"/>
                </a:solidFill>
                <a:latin typeface="Huawei Sans" panose="020C0503030203020204" pitchFamily="34" charset="0"/>
                <a:sym typeface="Huawei Sans" panose="020C0503030203020204" pitchFamily="34" charset="0"/>
              </a:rPr>
              <a:t>L2</a:t>
            </a:r>
          </a:p>
        </p:txBody>
      </p:sp>
      <p:sp>
        <p:nvSpPr>
          <p:cNvPr id="49" name="五边形 2">
            <a:extLst>
              <a:ext uri="{FF2B5EF4-FFF2-40B4-BE49-F238E27FC236}">
                <a16:creationId xmlns="" xmlns:a16="http://schemas.microsoft.com/office/drawing/2014/main" id="{E69BE1C3-935D-4CF3-87E6-072B193534DE}"/>
              </a:ext>
            </a:extLst>
          </p:cNvPr>
          <p:cNvSpPr/>
          <p:nvPr/>
        </p:nvSpPr>
        <p:spPr bwMode="gray">
          <a:xfrm>
            <a:off x="7737231" y="52814"/>
            <a:ext cx="1411735" cy="360000"/>
          </a:xfrm>
          <a:prstGeom prst="homePlate">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sym typeface="Huawei Sans" panose="020C0503030203020204" pitchFamily="34" charset="0"/>
              </a:rPr>
              <a:t>Physical Network Design</a:t>
            </a:r>
          </a:p>
        </p:txBody>
      </p:sp>
      <p:sp>
        <p:nvSpPr>
          <p:cNvPr id="50" name="燕尾形 3">
            <a:extLst>
              <a:ext uri="{FF2B5EF4-FFF2-40B4-BE49-F238E27FC236}">
                <a16:creationId xmlns="" xmlns:a16="http://schemas.microsoft.com/office/drawing/2014/main" id="{824BDE3E-06FA-48C0-BB18-C37FE75A90DC}"/>
              </a:ext>
            </a:extLst>
          </p:cNvPr>
          <p:cNvSpPr/>
          <p:nvPr/>
        </p:nvSpPr>
        <p:spPr bwMode="gray">
          <a:xfrm>
            <a:off x="10187805" y="52814"/>
            <a:ext cx="1561284" cy="360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dirty="0">
                <a:solidFill>
                  <a:schemeClr val="bg1"/>
                </a:solidFill>
                <a:latin typeface="Huawei Sans" panose="020C0503030203020204" pitchFamily="34" charset="0"/>
                <a:sym typeface="Huawei Sans" panose="020C0503030203020204" pitchFamily="34" charset="0"/>
              </a:rPr>
              <a:t>Route Design</a:t>
            </a:r>
          </a:p>
        </p:txBody>
      </p:sp>
      <p:sp>
        <p:nvSpPr>
          <p:cNvPr id="51" name="燕尾形 3">
            <a:extLst>
              <a:ext uri="{FF2B5EF4-FFF2-40B4-BE49-F238E27FC236}">
                <a16:creationId xmlns="" xmlns:a16="http://schemas.microsoft.com/office/drawing/2014/main" id="{C18D7869-06BE-427B-BC3D-BF3E73BE837B}"/>
              </a:ext>
            </a:extLst>
          </p:cNvPr>
          <p:cNvSpPr/>
          <p:nvPr/>
        </p:nvSpPr>
        <p:spPr bwMode="gray">
          <a:xfrm>
            <a:off x="9022988" y="52814"/>
            <a:ext cx="1290794" cy="36000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sym typeface="Huawei Sans" panose="020C0503030203020204" pitchFamily="34" charset="0"/>
              </a:rPr>
              <a:t>IP Address Planning</a:t>
            </a:r>
          </a:p>
        </p:txBody>
      </p:sp>
    </p:spTree>
    <p:extLst>
      <p:ext uri="{BB962C8B-B14F-4D97-AF65-F5344CB8AC3E}">
        <p14:creationId xmlns:p14="http://schemas.microsoft.com/office/powerpoint/2010/main" val="729853785"/>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0CE24294-59B0-4E0D-BD03-917CDDBC6CD1}"/>
              </a:ext>
            </a:extLst>
          </p:cNvPr>
          <p:cNvSpPr>
            <a:spLocks noGrp="1"/>
          </p:cNvSpPr>
          <p:nvPr>
            <p:ph type="title"/>
          </p:nvPr>
        </p:nvSpPr>
        <p:spPr bwMode="gray">
          <a:xfrm>
            <a:off x="455612" y="447468"/>
            <a:ext cx="11293475" cy="497095"/>
          </a:xfrm>
        </p:spPr>
        <p:txBody>
          <a:bodyPr wrap="square">
            <a:noAutofit/>
          </a:bodyPr>
          <a:lstStyle/>
          <a:p>
            <a:r>
              <a:rPr lang="en-US" dirty="0"/>
              <a:t>IGP Metric Planning</a:t>
            </a:r>
          </a:p>
        </p:txBody>
      </p:sp>
      <p:sp>
        <p:nvSpPr>
          <p:cNvPr id="3" name="Text Placeholder 2">
            <a:extLst>
              <a:ext uri="{FF2B5EF4-FFF2-40B4-BE49-F238E27FC236}">
                <a16:creationId xmlns="" xmlns:a16="http://schemas.microsoft.com/office/drawing/2014/main" id="{EEFAA08A-72DC-4975-B210-13340ADA32A4}"/>
              </a:ext>
            </a:extLst>
          </p:cNvPr>
          <p:cNvSpPr>
            <a:spLocks noGrp="1"/>
          </p:cNvSpPr>
          <p:nvPr>
            <p:ph type="body" sz="quarter" idx="10"/>
          </p:nvPr>
        </p:nvSpPr>
        <p:spPr bwMode="gray">
          <a:xfrm>
            <a:off x="455612" y="1052514"/>
            <a:ext cx="11293476" cy="4875042"/>
          </a:xfrm>
        </p:spPr>
        <p:txBody>
          <a:bodyPr wrap="square">
            <a:noAutofit/>
          </a:bodyPr>
          <a:lstStyle/>
          <a:p>
            <a:r>
              <a:rPr lang="en-US" sz="1800" dirty="0"/>
              <a:t>The financial cloud backbone network transmits different types of service traffic. When deploying an IGP on the bearer network, properly plan route metric to maximize bandwidth utilization, improve service quality, and ensure service reliability.</a:t>
            </a:r>
          </a:p>
          <a:p>
            <a:r>
              <a:rPr lang="en-US" sz="1800" dirty="0"/>
              <a:t>IGP metric design rules:</a:t>
            </a:r>
          </a:p>
          <a:p>
            <a:pPr lvl="1"/>
            <a:r>
              <a:rPr lang="en-US" sz="1600" dirty="0"/>
              <a:t>Ensure that the metric of access-layer links is lower than that of aggregation-layer links.</a:t>
            </a:r>
          </a:p>
          <a:p>
            <a:pPr lvl="1"/>
            <a:r>
              <a:rPr lang="en-US" sz="1600" dirty="0"/>
              <a:t>Ensure that the metric of aggregation-layer links is lower than that of core-layer links.</a:t>
            </a:r>
          </a:p>
          <a:p>
            <a:pPr lvl="1"/>
            <a:r>
              <a:rPr lang="en-US" sz="1600" dirty="0"/>
              <a:t>Ensure that the metric of links between data centers is lower than that of WAN links between branches and data centers.</a:t>
            </a:r>
          </a:p>
          <a:p>
            <a:pPr lvl="1"/>
            <a:r>
              <a:rPr lang="en-US" sz="1600" dirty="0"/>
              <a:t>Ensure that inter-plane traffic between data centers preferentially traverses across planes through core nodes.</a:t>
            </a:r>
          </a:p>
          <a:p>
            <a:pPr lvl="1"/>
            <a:r>
              <a:rPr lang="en-US" sz="1600" dirty="0"/>
              <a:t>If a standalone RR is deployed, ensure that the metric of the link between the RR and core P is set to the maximum value (the RR only reflects routing information and does not forward data).</a:t>
            </a:r>
          </a:p>
        </p:txBody>
      </p:sp>
      <p:sp>
        <p:nvSpPr>
          <p:cNvPr id="6" name="五边形 2">
            <a:extLst>
              <a:ext uri="{FF2B5EF4-FFF2-40B4-BE49-F238E27FC236}">
                <a16:creationId xmlns="" xmlns:a16="http://schemas.microsoft.com/office/drawing/2014/main" id="{E69BE1C3-935D-4CF3-87E6-072B193534DE}"/>
              </a:ext>
            </a:extLst>
          </p:cNvPr>
          <p:cNvSpPr/>
          <p:nvPr/>
        </p:nvSpPr>
        <p:spPr bwMode="gray">
          <a:xfrm>
            <a:off x="7737231" y="52814"/>
            <a:ext cx="1411735" cy="360000"/>
          </a:xfrm>
          <a:prstGeom prst="homePlate">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sym typeface="Huawei Sans" panose="020C0503030203020204" pitchFamily="34" charset="0"/>
              </a:rPr>
              <a:t>Physical Network Design</a:t>
            </a:r>
          </a:p>
        </p:txBody>
      </p:sp>
      <p:sp>
        <p:nvSpPr>
          <p:cNvPr id="7" name="燕尾形 3">
            <a:extLst>
              <a:ext uri="{FF2B5EF4-FFF2-40B4-BE49-F238E27FC236}">
                <a16:creationId xmlns="" xmlns:a16="http://schemas.microsoft.com/office/drawing/2014/main" id="{824BDE3E-06FA-48C0-BB18-C37FE75A90DC}"/>
              </a:ext>
            </a:extLst>
          </p:cNvPr>
          <p:cNvSpPr/>
          <p:nvPr/>
        </p:nvSpPr>
        <p:spPr bwMode="gray">
          <a:xfrm>
            <a:off x="10187805" y="52814"/>
            <a:ext cx="1561284" cy="360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dirty="0">
                <a:solidFill>
                  <a:schemeClr val="bg1"/>
                </a:solidFill>
                <a:latin typeface="Huawei Sans" panose="020C0503030203020204" pitchFamily="34" charset="0"/>
                <a:sym typeface="Huawei Sans" panose="020C0503030203020204" pitchFamily="34" charset="0"/>
              </a:rPr>
              <a:t>Route Design</a:t>
            </a:r>
          </a:p>
        </p:txBody>
      </p:sp>
      <p:sp>
        <p:nvSpPr>
          <p:cNvPr id="8" name="燕尾形 3">
            <a:extLst>
              <a:ext uri="{FF2B5EF4-FFF2-40B4-BE49-F238E27FC236}">
                <a16:creationId xmlns="" xmlns:a16="http://schemas.microsoft.com/office/drawing/2014/main" id="{C18D7869-06BE-427B-BC3D-BF3E73BE837B}"/>
              </a:ext>
            </a:extLst>
          </p:cNvPr>
          <p:cNvSpPr/>
          <p:nvPr/>
        </p:nvSpPr>
        <p:spPr bwMode="gray">
          <a:xfrm>
            <a:off x="9022988" y="52814"/>
            <a:ext cx="1290794" cy="36000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sym typeface="Huawei Sans" panose="020C0503030203020204" pitchFamily="34" charset="0"/>
              </a:rPr>
              <a:t>IP Address Planning</a:t>
            </a:r>
          </a:p>
        </p:txBody>
      </p:sp>
    </p:spTree>
    <p:extLst>
      <p:ext uri="{BB962C8B-B14F-4D97-AF65-F5344CB8AC3E}">
        <p14:creationId xmlns:p14="http://schemas.microsoft.com/office/powerpoint/2010/main" val="337561437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bwMode="gray"/>
        <p:txBody>
          <a:bodyPr wrap="square">
            <a:noAutofit/>
          </a:bodyPr>
          <a:lstStyle/>
          <a:p>
            <a:pPr marL="302279" indent="-302279" algn="l">
              <a:lnSpc>
                <a:spcPct val="110000"/>
              </a:lnSpc>
              <a:buFont typeface="Wingdings" panose="05000000000000000000" pitchFamily="2" charset="2"/>
              <a:buChar char="l"/>
            </a:pPr>
            <a:r>
              <a:rPr lang="en-US" sz="2000" kern="1200" dirty="0">
                <a:solidFill>
                  <a:schemeClr val="tx1"/>
                </a:solidFill>
                <a:cs typeface="Huawei Sans" panose="020C0503030203020204" pitchFamily="34" charset="0"/>
              </a:rPr>
              <a:t>Upon completion of this course, you will be able to:</a:t>
            </a:r>
            <a:endParaRPr lang="en-US" altLang="zh-CN" sz="2000" kern="1200" dirty="0">
              <a:solidFill>
                <a:schemeClr val="tx1"/>
              </a:solidFill>
              <a:cs typeface="Huawei Sans" panose="020C0503030203020204" pitchFamily="34" charset="0"/>
              <a:sym typeface="Huawei Sans" panose="020C0503030203020204" pitchFamily="34" charset="0"/>
            </a:endParaRPr>
          </a:p>
          <a:p>
            <a:pPr lvl="1"/>
            <a:r>
              <a:rPr lang="en-US" sz="1800" dirty="0">
                <a:latin typeface="Huawei Sans" panose="020C0503030203020204" pitchFamily="34" charset="0"/>
              </a:rPr>
              <a:t>Describe the current status and trend of financial networks.</a:t>
            </a:r>
            <a:endParaRPr lang="en-US" altLang="zh-CN" sz="1800" dirty="0">
              <a:latin typeface="Huawei Sans" panose="020C0503030203020204" pitchFamily="34" charset="0"/>
              <a:sym typeface="Huawei Sans" panose="020C0503030203020204" pitchFamily="34" charset="0"/>
            </a:endParaRPr>
          </a:p>
          <a:p>
            <a:pPr lvl="1"/>
            <a:r>
              <a:rPr lang="en-US" sz="1800" dirty="0">
                <a:latin typeface="Huawei Sans" panose="020C0503030203020204" pitchFamily="34" charset="0"/>
              </a:rPr>
              <a:t>Describe the basic design roadmap of the financial cloud backbone network.</a:t>
            </a:r>
            <a:endParaRPr lang="en-US" altLang="zh-CN" sz="1800" dirty="0">
              <a:latin typeface="Huawei Sans" panose="020C0503030203020204" pitchFamily="34" charset="0"/>
              <a:sym typeface="Huawei Sans" panose="020C0503030203020204" pitchFamily="34" charset="0"/>
            </a:endParaRPr>
          </a:p>
          <a:p>
            <a:pPr lvl="1"/>
            <a:r>
              <a:rPr lang="en-US" sz="1800" dirty="0">
                <a:latin typeface="Huawei Sans" panose="020C0503030203020204" pitchFamily="34" charset="0"/>
              </a:rPr>
              <a:t>Describe the tunnel and VPN design roadmap of the financial cloud backbone network.</a:t>
            </a:r>
            <a:endParaRPr lang="en-US" altLang="zh-CN" sz="1800" dirty="0">
              <a:latin typeface="Huawei Sans" panose="020C0503030203020204" pitchFamily="34" charset="0"/>
              <a:sym typeface="Huawei Sans" panose="020C0503030203020204" pitchFamily="34" charset="0"/>
            </a:endParaRPr>
          </a:p>
          <a:p>
            <a:pPr lvl="1"/>
            <a:r>
              <a:rPr lang="en-US" sz="1800" dirty="0">
                <a:latin typeface="Huawei Sans" panose="020C0503030203020204" pitchFamily="34" charset="0"/>
              </a:rPr>
              <a:t>Describe the SLA and reliability design roadmap of the financial cloud backbone network.</a:t>
            </a:r>
            <a:endParaRPr lang="en-US" altLang="zh-CN" sz="1800" dirty="0">
              <a:latin typeface="Huawei Sans" panose="020C0503030203020204" pitchFamily="34" charset="0"/>
              <a:sym typeface="Huawei Sans" panose="020C0503030203020204" pitchFamily="34" charset="0"/>
            </a:endParaRPr>
          </a:p>
          <a:p>
            <a:pPr lvl="1"/>
            <a:r>
              <a:rPr lang="en-US" sz="1800" dirty="0">
                <a:latin typeface="Huawei Sans" panose="020C0503030203020204" pitchFamily="34" charset="0"/>
              </a:rPr>
              <a:t>Describe the optimization and O&amp;M design roadmap of the financial cloud backbone network.</a:t>
            </a:r>
            <a:endParaRPr lang="en-US" altLang="zh-CN" sz="1800" dirty="0">
              <a:latin typeface="Huawei Sans" panose="020C0503030203020204" pitchFamily="34" charset="0"/>
            </a:endParaRPr>
          </a:p>
        </p:txBody>
      </p:sp>
    </p:spTree>
    <p:extLst>
      <p:ext uri="{BB962C8B-B14F-4D97-AF65-F5344CB8AC3E}">
        <p14:creationId xmlns:p14="http://schemas.microsoft.com/office/powerpoint/2010/main" val="1405184484"/>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9F1D5894-3C35-4850-9357-40EA8A875792}"/>
              </a:ext>
            </a:extLst>
          </p:cNvPr>
          <p:cNvSpPr>
            <a:spLocks noGrp="1"/>
          </p:cNvSpPr>
          <p:nvPr>
            <p:ph type="title"/>
          </p:nvPr>
        </p:nvSpPr>
        <p:spPr bwMode="gray">
          <a:xfrm>
            <a:off x="455612" y="447468"/>
            <a:ext cx="11293475" cy="497095"/>
          </a:xfrm>
        </p:spPr>
        <p:txBody>
          <a:bodyPr wrap="square">
            <a:noAutofit/>
          </a:bodyPr>
          <a:lstStyle/>
          <a:p>
            <a:r>
              <a:rPr lang="en-US" dirty="0"/>
              <a:t>Overall BGP Planning</a:t>
            </a:r>
          </a:p>
        </p:txBody>
      </p:sp>
      <p:sp>
        <p:nvSpPr>
          <p:cNvPr id="3" name="Text Placeholder 2">
            <a:extLst>
              <a:ext uri="{FF2B5EF4-FFF2-40B4-BE49-F238E27FC236}">
                <a16:creationId xmlns="" xmlns:a16="http://schemas.microsoft.com/office/drawing/2014/main" id="{EA4E3343-87EA-4219-8771-FCDE1BDF1B2C}"/>
              </a:ext>
            </a:extLst>
          </p:cNvPr>
          <p:cNvSpPr>
            <a:spLocks noGrp="1"/>
          </p:cNvSpPr>
          <p:nvPr>
            <p:ph type="body" sz="quarter" idx="10"/>
          </p:nvPr>
        </p:nvSpPr>
        <p:spPr bwMode="gray">
          <a:xfrm>
            <a:off x="455612" y="1052514"/>
            <a:ext cx="11293476" cy="4875042"/>
          </a:xfrm>
        </p:spPr>
        <p:txBody>
          <a:bodyPr wrap="square">
            <a:noAutofit/>
          </a:bodyPr>
          <a:lstStyle/>
          <a:p>
            <a:r>
              <a:rPr lang="en-US" sz="1400" dirty="0"/>
              <a:t>After a financial cloud backbone network is used to carry services that were used to be carried by multiple networks, it needs to use BGP/MPLS IP VPN to isolate these services.</a:t>
            </a:r>
          </a:p>
          <a:p>
            <a:r>
              <a:rPr lang="en-US" sz="1400" dirty="0"/>
              <a:t>Generally, IBGP runs on the bearer network, and EBGP runs between the bearer network and other ASs (such as data centers and enterprise branches). PEs use BGP policies to control the transmission of VPN routes between ASs, achieving complex access control.</a:t>
            </a:r>
          </a:p>
          <a:p>
            <a:r>
              <a:rPr lang="en-US" sz="1400" dirty="0"/>
              <a:t>If a controller is deployed on the bearer WAN, BGP-LS must be deployed between the controller and RR.</a:t>
            </a:r>
          </a:p>
        </p:txBody>
      </p:sp>
      <p:grpSp>
        <p:nvGrpSpPr>
          <p:cNvPr id="249" name="Group 248">
            <a:extLst>
              <a:ext uri="{FF2B5EF4-FFF2-40B4-BE49-F238E27FC236}">
                <a16:creationId xmlns="" xmlns:a16="http://schemas.microsoft.com/office/drawing/2014/main" id="{007A6E7A-C1C8-4299-BE22-D87C3C4D540C}"/>
              </a:ext>
            </a:extLst>
          </p:cNvPr>
          <p:cNvGrpSpPr/>
          <p:nvPr/>
        </p:nvGrpSpPr>
        <p:grpSpPr bwMode="gray">
          <a:xfrm>
            <a:off x="2660650" y="3032868"/>
            <a:ext cx="7016750" cy="2941581"/>
            <a:chOff x="2660650" y="3032868"/>
            <a:chExt cx="7016750" cy="2941581"/>
          </a:xfrm>
        </p:grpSpPr>
        <p:grpSp>
          <p:nvGrpSpPr>
            <p:cNvPr id="246" name="Group 245">
              <a:extLst>
                <a:ext uri="{FF2B5EF4-FFF2-40B4-BE49-F238E27FC236}">
                  <a16:creationId xmlns="" xmlns:a16="http://schemas.microsoft.com/office/drawing/2014/main" id="{3B43731B-906F-4751-8A17-8D47E5F0C583}"/>
                </a:ext>
              </a:extLst>
            </p:cNvPr>
            <p:cNvGrpSpPr/>
            <p:nvPr/>
          </p:nvGrpSpPr>
          <p:grpSpPr bwMode="gray">
            <a:xfrm>
              <a:off x="2660650" y="3032868"/>
              <a:ext cx="7016750" cy="2941581"/>
              <a:chOff x="2660650" y="3032868"/>
              <a:chExt cx="7016750" cy="2941581"/>
            </a:xfrm>
          </p:grpSpPr>
          <p:grpSp>
            <p:nvGrpSpPr>
              <p:cNvPr id="238" name="Group 237">
                <a:extLst>
                  <a:ext uri="{FF2B5EF4-FFF2-40B4-BE49-F238E27FC236}">
                    <a16:creationId xmlns="" xmlns:a16="http://schemas.microsoft.com/office/drawing/2014/main" id="{5ADA3F5E-0E3D-4807-833A-36F405F55857}"/>
                  </a:ext>
                </a:extLst>
              </p:cNvPr>
              <p:cNvGrpSpPr/>
              <p:nvPr/>
            </p:nvGrpSpPr>
            <p:grpSpPr bwMode="gray">
              <a:xfrm>
                <a:off x="2660650" y="3032868"/>
                <a:ext cx="7016750" cy="2941581"/>
                <a:chOff x="2660650" y="3032868"/>
                <a:chExt cx="7016750" cy="2941581"/>
              </a:xfrm>
            </p:grpSpPr>
            <p:grpSp>
              <p:nvGrpSpPr>
                <p:cNvPr id="237" name="Group 236">
                  <a:extLst>
                    <a:ext uri="{FF2B5EF4-FFF2-40B4-BE49-F238E27FC236}">
                      <a16:creationId xmlns="" xmlns:a16="http://schemas.microsoft.com/office/drawing/2014/main" id="{4EDAEA79-E75C-4CEF-B5E7-209F351D6BBD}"/>
                    </a:ext>
                  </a:extLst>
                </p:cNvPr>
                <p:cNvGrpSpPr/>
                <p:nvPr/>
              </p:nvGrpSpPr>
              <p:grpSpPr bwMode="gray">
                <a:xfrm>
                  <a:off x="2660650" y="3032868"/>
                  <a:ext cx="7016750" cy="2941581"/>
                  <a:chOff x="2660650" y="2804268"/>
                  <a:chExt cx="7016750" cy="2941581"/>
                </a:xfrm>
              </p:grpSpPr>
              <p:sp>
                <p:nvSpPr>
                  <p:cNvPr id="116" name="Rectangle: Rounded Corners 115">
                    <a:extLst>
                      <a:ext uri="{FF2B5EF4-FFF2-40B4-BE49-F238E27FC236}">
                        <a16:creationId xmlns="" xmlns:a16="http://schemas.microsoft.com/office/drawing/2014/main" id="{B9D95C9E-7513-46EF-B9BB-99AAC3DD7EC9}"/>
                      </a:ext>
                    </a:extLst>
                  </p:cNvPr>
                  <p:cNvSpPr/>
                  <p:nvPr/>
                </p:nvSpPr>
                <p:spPr bwMode="gray">
                  <a:xfrm>
                    <a:off x="2660650" y="3850374"/>
                    <a:ext cx="990600" cy="726174"/>
                  </a:xfrm>
                  <a:prstGeom prst="roundRect">
                    <a:avLst>
                      <a:gd name="adj" fmla="val 3573"/>
                    </a:avLst>
                  </a:prstGeom>
                  <a:noFill/>
                  <a:ln>
                    <a:solidFill>
                      <a:schemeClr val="bg1">
                        <a:lumMod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fontAlgn="ctr"/>
                    <a:r>
                      <a:rPr lang="en-US" sz="1400" dirty="0">
                        <a:solidFill>
                          <a:prstClr val="black"/>
                        </a:solidFill>
                        <a:latin typeface="Huawei Sans" panose="020C0503030203020204" pitchFamily="34" charset="0"/>
                      </a:rPr>
                      <a:t>Data center</a:t>
                    </a:r>
                  </a:p>
                </p:txBody>
              </p:sp>
              <p:sp>
                <p:nvSpPr>
                  <p:cNvPr id="117" name="圆角矩形 75">
                    <a:extLst>
                      <a:ext uri="{FF2B5EF4-FFF2-40B4-BE49-F238E27FC236}">
                        <a16:creationId xmlns="" xmlns:a16="http://schemas.microsoft.com/office/drawing/2014/main" id="{C235651E-4FAF-4746-9BD9-49F837C4DB4F}"/>
                      </a:ext>
                    </a:extLst>
                  </p:cNvPr>
                  <p:cNvSpPr/>
                  <p:nvPr/>
                </p:nvSpPr>
                <p:spPr bwMode="gray">
                  <a:xfrm>
                    <a:off x="4529738" y="3821799"/>
                    <a:ext cx="3132524" cy="1924050"/>
                  </a:xfrm>
                  <a:prstGeom prst="roundRect">
                    <a:avLst>
                      <a:gd name="adj" fmla="val 2420"/>
                    </a:avLst>
                  </a:prstGeom>
                  <a:noFill/>
                  <a:ln w="19050" cap="flat" cmpd="sng" algn="ctr">
                    <a:solidFill>
                      <a:srgbClr val="30B5C5"/>
                    </a:solidFill>
                    <a:prstDash val="dash"/>
                    <a:miter lim="800000"/>
                  </a:ln>
                  <a:effectLst/>
                </p:spPr>
                <p:txBody>
                  <a:bodyPr wrap="square" lIns="108000" tIns="108000" rIns="108000" bIns="108000" rtlCol="0" anchor="ctr" anchorCtr="0">
                    <a:noAutofit/>
                  </a:bodyPr>
                  <a:lstStyle/>
                  <a:p>
                    <a:pPr algn="ctr" defTabSz="914400" fontAlgn="ctr">
                      <a:lnSpc>
                        <a:spcPts val="1800"/>
                      </a:lnSpc>
                      <a:spcAft>
                        <a:spcPts val="300"/>
                      </a:spcAft>
                      <a:defRPr/>
                    </a:pPr>
                    <a:r>
                      <a:rPr lang="en-US" dirty="0">
                        <a:solidFill>
                          <a:prstClr val="black"/>
                        </a:solidFill>
                        <a:latin typeface="Huawei Sans" panose="020C0503030203020204" pitchFamily="34" charset="0"/>
                        <a:cs typeface="Arial" panose="020B0604020202020204" pitchFamily="34" charset="0"/>
                        <a:sym typeface="Huawei Sans" panose="020C0503030203020204" pitchFamily="34" charset="0"/>
                      </a:rPr>
                      <a:t>Backbone network</a:t>
                    </a:r>
                  </a:p>
                </p:txBody>
              </p:sp>
              <p:sp>
                <p:nvSpPr>
                  <p:cNvPr id="118" name="Rectangle: Rounded Corners 117">
                    <a:extLst>
                      <a:ext uri="{FF2B5EF4-FFF2-40B4-BE49-F238E27FC236}">
                        <a16:creationId xmlns="" xmlns:a16="http://schemas.microsoft.com/office/drawing/2014/main" id="{B03A0903-857C-411A-B574-90715E4F5131}"/>
                      </a:ext>
                    </a:extLst>
                  </p:cNvPr>
                  <p:cNvSpPr/>
                  <p:nvPr/>
                </p:nvSpPr>
                <p:spPr bwMode="gray">
                  <a:xfrm>
                    <a:off x="2660650" y="4903252"/>
                    <a:ext cx="990600" cy="726174"/>
                  </a:xfrm>
                  <a:prstGeom prst="roundRect">
                    <a:avLst>
                      <a:gd name="adj" fmla="val 3573"/>
                    </a:avLst>
                  </a:prstGeom>
                  <a:noFill/>
                  <a:ln>
                    <a:solidFill>
                      <a:schemeClr val="bg1">
                        <a:lumMod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fontAlgn="ctr"/>
                    <a:r>
                      <a:rPr lang="en-US" sz="1400" dirty="0">
                        <a:solidFill>
                          <a:prstClr val="black"/>
                        </a:solidFill>
                        <a:latin typeface="Huawei Sans" panose="020C0503030203020204" pitchFamily="34" charset="0"/>
                      </a:rPr>
                      <a:t>Data center</a:t>
                    </a:r>
                  </a:p>
                </p:txBody>
              </p:sp>
              <p:pic>
                <p:nvPicPr>
                  <p:cNvPr id="122" name="图片 48">
                    <a:extLst>
                      <a:ext uri="{FF2B5EF4-FFF2-40B4-BE49-F238E27FC236}">
                        <a16:creationId xmlns="" xmlns:a16="http://schemas.microsoft.com/office/drawing/2014/main" id="{1B7659F7-E572-4E4A-BD75-ADB70F19BCB3}"/>
                      </a:ext>
                    </a:extLst>
                  </p:cNvPr>
                  <p:cNvPicPr>
                    <a:picLocks noChangeAspect="1"/>
                  </p:cNvPicPr>
                  <p:nvPr/>
                </p:nvPicPr>
                <p:blipFill>
                  <a:blip r:embed="rId3" cstate="print">
                    <a:duotone>
                      <a:schemeClr val="accent3">
                        <a:shade val="45000"/>
                        <a:satMod val="135000"/>
                      </a:schemeClr>
                      <a:prstClr val="white"/>
                    </a:duotone>
                    <a:extLst>
                      <a:ext uri="{28A0092B-C50C-407E-A947-70E740481C1C}">
                        <a14:useLocalDpi xmlns:a14="http://schemas.microsoft.com/office/drawing/2010/main" val="0"/>
                      </a:ext>
                    </a:extLst>
                  </a:blip>
                  <a:stretch>
                    <a:fillRect/>
                  </a:stretch>
                </p:blipFill>
                <p:spPr bwMode="gray">
                  <a:xfrm>
                    <a:off x="3549705" y="4058127"/>
                    <a:ext cx="378863" cy="310667"/>
                  </a:xfrm>
                  <a:prstGeom prst="rect">
                    <a:avLst/>
                  </a:prstGeom>
                </p:spPr>
              </p:pic>
              <p:pic>
                <p:nvPicPr>
                  <p:cNvPr id="124" name="图片 48">
                    <a:extLst>
                      <a:ext uri="{FF2B5EF4-FFF2-40B4-BE49-F238E27FC236}">
                        <a16:creationId xmlns="" xmlns:a16="http://schemas.microsoft.com/office/drawing/2014/main" id="{7B693230-7BDA-4E49-9F1B-1E19C0537A2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4350873" y="4058126"/>
                    <a:ext cx="378863" cy="310667"/>
                  </a:xfrm>
                  <a:prstGeom prst="rect">
                    <a:avLst/>
                  </a:prstGeom>
                </p:spPr>
              </p:pic>
              <p:pic>
                <p:nvPicPr>
                  <p:cNvPr id="125" name="图片 48">
                    <a:extLst>
                      <a:ext uri="{FF2B5EF4-FFF2-40B4-BE49-F238E27FC236}">
                        <a16:creationId xmlns="" xmlns:a16="http://schemas.microsoft.com/office/drawing/2014/main" id="{C37C927C-DC60-4E96-806A-63A5465CFE6A}"/>
                      </a:ext>
                    </a:extLst>
                  </p:cNvPr>
                  <p:cNvPicPr>
                    <a:picLocks noChangeAspect="1"/>
                  </p:cNvPicPr>
                  <p:nvPr/>
                </p:nvPicPr>
                <p:blipFill>
                  <a:blip r:embed="rId3" cstate="print">
                    <a:duotone>
                      <a:schemeClr val="accent3">
                        <a:shade val="45000"/>
                        <a:satMod val="135000"/>
                      </a:schemeClr>
                      <a:prstClr val="white"/>
                    </a:duotone>
                    <a:extLst>
                      <a:ext uri="{28A0092B-C50C-407E-A947-70E740481C1C}">
                        <a14:useLocalDpi xmlns:a14="http://schemas.microsoft.com/office/drawing/2010/main" val="0"/>
                      </a:ext>
                    </a:extLst>
                  </a:blip>
                  <a:stretch>
                    <a:fillRect/>
                  </a:stretch>
                </p:blipFill>
                <p:spPr bwMode="gray">
                  <a:xfrm>
                    <a:off x="3549705" y="5111005"/>
                    <a:ext cx="378863" cy="310667"/>
                  </a:xfrm>
                  <a:prstGeom prst="rect">
                    <a:avLst/>
                  </a:prstGeom>
                </p:spPr>
              </p:pic>
              <p:pic>
                <p:nvPicPr>
                  <p:cNvPr id="126" name="图片 48">
                    <a:extLst>
                      <a:ext uri="{FF2B5EF4-FFF2-40B4-BE49-F238E27FC236}">
                        <a16:creationId xmlns="" xmlns:a16="http://schemas.microsoft.com/office/drawing/2014/main" id="{26ACF5A2-C051-4324-AC06-8194B755447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4350873" y="5111004"/>
                    <a:ext cx="378863" cy="310667"/>
                  </a:xfrm>
                  <a:prstGeom prst="rect">
                    <a:avLst/>
                  </a:prstGeom>
                </p:spPr>
              </p:pic>
              <p:sp>
                <p:nvSpPr>
                  <p:cNvPr id="127" name="Rectangle: Rounded Corners 126">
                    <a:extLst>
                      <a:ext uri="{FF2B5EF4-FFF2-40B4-BE49-F238E27FC236}">
                        <a16:creationId xmlns="" xmlns:a16="http://schemas.microsoft.com/office/drawing/2014/main" id="{2C3FB04C-5064-4568-ADF9-9C71D0620FC8}"/>
                      </a:ext>
                    </a:extLst>
                  </p:cNvPr>
                  <p:cNvSpPr/>
                  <p:nvPr/>
                </p:nvSpPr>
                <p:spPr bwMode="gray">
                  <a:xfrm>
                    <a:off x="8562328" y="3879314"/>
                    <a:ext cx="1115072" cy="726174"/>
                  </a:xfrm>
                  <a:prstGeom prst="roundRect">
                    <a:avLst>
                      <a:gd name="adj" fmla="val 3573"/>
                    </a:avLst>
                  </a:prstGeom>
                  <a:noFill/>
                  <a:ln>
                    <a:solidFill>
                      <a:schemeClr val="bg1">
                        <a:lumMod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r" fontAlgn="ctr"/>
                    <a:r>
                      <a:rPr lang="en-US" sz="1400" dirty="0">
                        <a:solidFill>
                          <a:prstClr val="black"/>
                        </a:solidFill>
                        <a:latin typeface="Huawei Sans" panose="020C0503030203020204" pitchFamily="34" charset="0"/>
                      </a:rPr>
                      <a:t>Enterprise branch</a:t>
                    </a:r>
                  </a:p>
                </p:txBody>
              </p:sp>
              <p:pic>
                <p:nvPicPr>
                  <p:cNvPr id="128" name="图片 48">
                    <a:extLst>
                      <a:ext uri="{FF2B5EF4-FFF2-40B4-BE49-F238E27FC236}">
                        <a16:creationId xmlns="" xmlns:a16="http://schemas.microsoft.com/office/drawing/2014/main" id="{38125C87-B4F2-45BB-B493-79F4966C13F8}"/>
                      </a:ext>
                    </a:extLst>
                  </p:cNvPr>
                  <p:cNvPicPr>
                    <a:picLocks noChangeAspect="1"/>
                  </p:cNvPicPr>
                  <p:nvPr/>
                </p:nvPicPr>
                <p:blipFill>
                  <a:blip r:embed="rId3" cstate="print">
                    <a:duotone>
                      <a:schemeClr val="accent3">
                        <a:shade val="45000"/>
                        <a:satMod val="135000"/>
                      </a:schemeClr>
                      <a:prstClr val="white"/>
                    </a:duotone>
                    <a:extLst>
                      <a:ext uri="{28A0092B-C50C-407E-A947-70E740481C1C}">
                        <a14:useLocalDpi xmlns:a14="http://schemas.microsoft.com/office/drawing/2010/main" val="0"/>
                      </a:ext>
                    </a:extLst>
                  </a:blip>
                  <a:stretch>
                    <a:fillRect/>
                  </a:stretch>
                </p:blipFill>
                <p:spPr bwMode="gray">
                  <a:xfrm>
                    <a:off x="8262629" y="4058125"/>
                    <a:ext cx="378863" cy="310667"/>
                  </a:xfrm>
                  <a:prstGeom prst="rect">
                    <a:avLst/>
                  </a:prstGeom>
                </p:spPr>
              </p:pic>
              <p:sp>
                <p:nvSpPr>
                  <p:cNvPr id="129" name="Rectangle: Rounded Corners 128">
                    <a:extLst>
                      <a:ext uri="{FF2B5EF4-FFF2-40B4-BE49-F238E27FC236}">
                        <a16:creationId xmlns="" xmlns:a16="http://schemas.microsoft.com/office/drawing/2014/main" id="{2EA52577-448A-4770-8F34-A5C1142CE5DD}"/>
                      </a:ext>
                    </a:extLst>
                  </p:cNvPr>
                  <p:cNvSpPr/>
                  <p:nvPr/>
                </p:nvSpPr>
                <p:spPr bwMode="gray">
                  <a:xfrm>
                    <a:off x="8562328" y="4905891"/>
                    <a:ext cx="1115072" cy="726174"/>
                  </a:xfrm>
                  <a:prstGeom prst="roundRect">
                    <a:avLst>
                      <a:gd name="adj" fmla="val 3573"/>
                    </a:avLst>
                  </a:prstGeom>
                  <a:noFill/>
                  <a:ln>
                    <a:solidFill>
                      <a:schemeClr val="bg1">
                        <a:lumMod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r" fontAlgn="ctr"/>
                    <a:r>
                      <a:rPr lang="en-US" sz="1400" dirty="0">
                        <a:solidFill>
                          <a:prstClr val="black"/>
                        </a:solidFill>
                        <a:latin typeface="Huawei Sans" panose="020C0503030203020204" pitchFamily="34" charset="0"/>
                      </a:rPr>
                      <a:t>Enterprise branch</a:t>
                    </a:r>
                  </a:p>
                </p:txBody>
              </p:sp>
              <p:pic>
                <p:nvPicPr>
                  <p:cNvPr id="130" name="图片 48">
                    <a:extLst>
                      <a:ext uri="{FF2B5EF4-FFF2-40B4-BE49-F238E27FC236}">
                        <a16:creationId xmlns="" xmlns:a16="http://schemas.microsoft.com/office/drawing/2014/main" id="{FC23E84B-F969-4214-B56B-EC12BF879A4C}"/>
                      </a:ext>
                    </a:extLst>
                  </p:cNvPr>
                  <p:cNvPicPr>
                    <a:picLocks noChangeAspect="1"/>
                  </p:cNvPicPr>
                  <p:nvPr/>
                </p:nvPicPr>
                <p:blipFill>
                  <a:blip r:embed="rId3" cstate="print">
                    <a:duotone>
                      <a:schemeClr val="accent3">
                        <a:shade val="45000"/>
                        <a:satMod val="135000"/>
                      </a:schemeClr>
                      <a:prstClr val="white"/>
                    </a:duotone>
                    <a:extLst>
                      <a:ext uri="{28A0092B-C50C-407E-A947-70E740481C1C}">
                        <a14:useLocalDpi xmlns:a14="http://schemas.microsoft.com/office/drawing/2010/main" val="0"/>
                      </a:ext>
                    </a:extLst>
                  </a:blip>
                  <a:stretch>
                    <a:fillRect/>
                  </a:stretch>
                </p:blipFill>
                <p:spPr bwMode="gray">
                  <a:xfrm>
                    <a:off x="8262629" y="5104810"/>
                    <a:ext cx="378863" cy="310667"/>
                  </a:xfrm>
                  <a:prstGeom prst="rect">
                    <a:avLst/>
                  </a:prstGeom>
                </p:spPr>
              </p:pic>
              <p:pic>
                <p:nvPicPr>
                  <p:cNvPr id="131" name="图片 48">
                    <a:extLst>
                      <a:ext uri="{FF2B5EF4-FFF2-40B4-BE49-F238E27FC236}">
                        <a16:creationId xmlns="" xmlns:a16="http://schemas.microsoft.com/office/drawing/2014/main" id="{41C53DAD-AFF2-4593-A40F-81A85323276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7507562" y="4055192"/>
                    <a:ext cx="378863" cy="310667"/>
                  </a:xfrm>
                  <a:prstGeom prst="rect">
                    <a:avLst/>
                  </a:prstGeom>
                </p:spPr>
              </p:pic>
              <p:pic>
                <p:nvPicPr>
                  <p:cNvPr id="132" name="图片 48">
                    <a:extLst>
                      <a:ext uri="{FF2B5EF4-FFF2-40B4-BE49-F238E27FC236}">
                        <a16:creationId xmlns="" xmlns:a16="http://schemas.microsoft.com/office/drawing/2014/main" id="{B298DEDD-8AF3-4610-BA5F-9C6B52E933C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7507562" y="5108070"/>
                    <a:ext cx="378863" cy="310667"/>
                  </a:xfrm>
                  <a:prstGeom prst="rect">
                    <a:avLst/>
                  </a:prstGeom>
                </p:spPr>
              </p:pic>
              <p:cxnSp>
                <p:nvCxnSpPr>
                  <p:cNvPr id="133" name="Straight Connector 132">
                    <a:extLst>
                      <a:ext uri="{FF2B5EF4-FFF2-40B4-BE49-F238E27FC236}">
                        <a16:creationId xmlns="" xmlns:a16="http://schemas.microsoft.com/office/drawing/2014/main" id="{50A3EF84-C2F3-4B20-9903-99F02A20651D}"/>
                      </a:ext>
                    </a:extLst>
                  </p:cNvPr>
                  <p:cNvCxnSpPr>
                    <a:cxnSpLocks/>
                    <a:stCxn id="122" idx="3"/>
                    <a:endCxn id="124" idx="1"/>
                  </p:cNvCxnSpPr>
                  <p:nvPr/>
                </p:nvCxnSpPr>
                <p:spPr bwMode="gray">
                  <a:xfrm flipV="1">
                    <a:off x="3928568" y="4213460"/>
                    <a:ext cx="422305" cy="1"/>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38" name="Straight Connector 137">
                    <a:extLst>
                      <a:ext uri="{FF2B5EF4-FFF2-40B4-BE49-F238E27FC236}">
                        <a16:creationId xmlns="" xmlns:a16="http://schemas.microsoft.com/office/drawing/2014/main" id="{CE3F0CBF-7307-4C35-A031-F43341725736}"/>
                      </a:ext>
                    </a:extLst>
                  </p:cNvPr>
                  <p:cNvCxnSpPr>
                    <a:cxnSpLocks/>
                    <a:stCxn id="125" idx="3"/>
                    <a:endCxn id="126" idx="1"/>
                  </p:cNvCxnSpPr>
                  <p:nvPr/>
                </p:nvCxnSpPr>
                <p:spPr bwMode="gray">
                  <a:xfrm flipV="1">
                    <a:off x="3928568" y="5266338"/>
                    <a:ext cx="422305" cy="1"/>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39" name="Straight Connector 138">
                    <a:extLst>
                      <a:ext uri="{FF2B5EF4-FFF2-40B4-BE49-F238E27FC236}">
                        <a16:creationId xmlns="" xmlns:a16="http://schemas.microsoft.com/office/drawing/2014/main" id="{642B4D49-1A2B-4CC1-AD89-D93F84979454}"/>
                      </a:ext>
                    </a:extLst>
                  </p:cNvPr>
                  <p:cNvCxnSpPr>
                    <a:cxnSpLocks/>
                    <a:stCxn id="131" idx="3"/>
                    <a:endCxn id="128" idx="1"/>
                  </p:cNvCxnSpPr>
                  <p:nvPr/>
                </p:nvCxnSpPr>
                <p:spPr bwMode="gray">
                  <a:xfrm>
                    <a:off x="7886425" y="4210526"/>
                    <a:ext cx="376204" cy="2933"/>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40" name="Straight Connector 139">
                    <a:extLst>
                      <a:ext uri="{FF2B5EF4-FFF2-40B4-BE49-F238E27FC236}">
                        <a16:creationId xmlns="" xmlns:a16="http://schemas.microsoft.com/office/drawing/2014/main" id="{3308260C-A20B-454A-9434-61F7ACFBBDC1}"/>
                      </a:ext>
                    </a:extLst>
                  </p:cNvPr>
                  <p:cNvCxnSpPr>
                    <a:cxnSpLocks/>
                    <a:stCxn id="132" idx="3"/>
                    <a:endCxn id="130" idx="1"/>
                  </p:cNvCxnSpPr>
                  <p:nvPr/>
                </p:nvCxnSpPr>
                <p:spPr bwMode="gray">
                  <a:xfrm flipV="1">
                    <a:off x="7886425" y="5260144"/>
                    <a:ext cx="376204" cy="326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pic>
                <p:nvPicPr>
                  <p:cNvPr id="144" name="图片 24">
                    <a:extLst>
                      <a:ext uri="{FF2B5EF4-FFF2-40B4-BE49-F238E27FC236}">
                        <a16:creationId xmlns="" xmlns:a16="http://schemas.microsoft.com/office/drawing/2014/main" id="{9AC3CA57-DCD4-42A3-BD3D-68CAF661EF97}"/>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5347221" y="2822994"/>
                    <a:ext cx="1502493" cy="277100"/>
                  </a:xfrm>
                  <a:prstGeom prst="rect">
                    <a:avLst/>
                  </a:prstGeom>
                </p:spPr>
              </p:pic>
              <p:sp>
                <p:nvSpPr>
                  <p:cNvPr id="145" name="圆角矩形 75">
                    <a:extLst>
                      <a:ext uri="{FF2B5EF4-FFF2-40B4-BE49-F238E27FC236}">
                        <a16:creationId xmlns="" xmlns:a16="http://schemas.microsoft.com/office/drawing/2014/main" id="{F61CD098-6498-4A67-835D-42019A7DC334}"/>
                      </a:ext>
                    </a:extLst>
                  </p:cNvPr>
                  <p:cNvSpPr/>
                  <p:nvPr/>
                </p:nvSpPr>
                <p:spPr bwMode="gray">
                  <a:xfrm>
                    <a:off x="5288748" y="2804268"/>
                    <a:ext cx="1607884" cy="306452"/>
                  </a:xfrm>
                  <a:prstGeom prst="roundRect">
                    <a:avLst>
                      <a:gd name="adj" fmla="val 2420"/>
                    </a:avLst>
                  </a:prstGeom>
                  <a:noFill/>
                  <a:ln w="19050" cap="flat" cmpd="sng" algn="ctr">
                    <a:solidFill>
                      <a:srgbClr val="30B5C5"/>
                    </a:solidFill>
                    <a:prstDash val="dash"/>
                    <a:miter lim="800000"/>
                  </a:ln>
                  <a:effectLst/>
                </p:spPr>
                <p:txBody>
                  <a:bodyPr wrap="square" lIns="108000" tIns="108000" rIns="108000" bIns="108000" rtlCol="0" anchor="ctr" anchorCtr="0">
                    <a:noAutofit/>
                  </a:bodyPr>
                  <a:lstStyle/>
                  <a:p>
                    <a:pPr algn="just" defTabSz="914400" fontAlgn="ctr">
                      <a:lnSpc>
                        <a:spcPts val="1800"/>
                      </a:lnSpc>
                      <a:spcAft>
                        <a:spcPts val="300"/>
                      </a:spcAft>
                      <a:defRPr/>
                    </a:pPr>
                    <a:endParaRPr lang="en-US" altLang="zh-CN" sz="1400" kern="0" dirty="0">
                      <a:solidFill>
                        <a:prstClr val="black"/>
                      </a:solidFill>
                      <a:latin typeface="Huawei Sans" panose="020C0503030203020204" pitchFamily="34" charset="0"/>
                      <a:cs typeface="Arial" panose="020B0604020202020204" pitchFamily="34" charset="0"/>
                      <a:sym typeface="Huawei Sans" panose="020C0503030203020204" pitchFamily="34" charset="0"/>
                    </a:endParaRPr>
                  </a:p>
                </p:txBody>
              </p:sp>
              <p:cxnSp>
                <p:nvCxnSpPr>
                  <p:cNvPr id="146" name="Straight Connector 145">
                    <a:extLst>
                      <a:ext uri="{FF2B5EF4-FFF2-40B4-BE49-F238E27FC236}">
                        <a16:creationId xmlns="" xmlns:a16="http://schemas.microsoft.com/office/drawing/2014/main" id="{00C1FA8D-7961-494A-98C0-3D86BF184D7A}"/>
                      </a:ext>
                    </a:extLst>
                  </p:cNvPr>
                  <p:cNvCxnSpPr>
                    <a:cxnSpLocks/>
                    <a:stCxn id="145" idx="2"/>
                    <a:endCxn id="117" idx="0"/>
                  </p:cNvCxnSpPr>
                  <p:nvPr/>
                </p:nvCxnSpPr>
                <p:spPr bwMode="gray">
                  <a:xfrm>
                    <a:off x="6092690" y="3110720"/>
                    <a:ext cx="3310" cy="711079"/>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49" name="Freeform: Shape 148">
                    <a:extLst>
                      <a:ext uri="{FF2B5EF4-FFF2-40B4-BE49-F238E27FC236}">
                        <a16:creationId xmlns="" xmlns:a16="http://schemas.microsoft.com/office/drawing/2014/main" id="{596A26F1-F980-4510-82E4-26933F59A917}"/>
                      </a:ext>
                    </a:extLst>
                  </p:cNvPr>
                  <p:cNvSpPr/>
                  <p:nvPr/>
                </p:nvSpPr>
                <p:spPr bwMode="gray">
                  <a:xfrm>
                    <a:off x="3728404" y="3850374"/>
                    <a:ext cx="791027" cy="185630"/>
                  </a:xfrm>
                  <a:custGeom>
                    <a:avLst/>
                    <a:gdLst>
                      <a:gd name="connsiteX0" fmla="*/ 0 w 2743200"/>
                      <a:gd name="connsiteY0" fmla="*/ 266708 h 274328"/>
                      <a:gd name="connsiteX1" fmla="*/ 1402080 w 2743200"/>
                      <a:gd name="connsiteY1" fmla="*/ 8 h 274328"/>
                      <a:gd name="connsiteX2" fmla="*/ 2743200 w 2743200"/>
                      <a:gd name="connsiteY2" fmla="*/ 274328 h 274328"/>
                    </a:gdLst>
                    <a:ahLst/>
                    <a:cxnLst>
                      <a:cxn ang="0">
                        <a:pos x="connsiteX0" y="connsiteY0"/>
                      </a:cxn>
                      <a:cxn ang="0">
                        <a:pos x="connsiteX1" y="connsiteY1"/>
                      </a:cxn>
                      <a:cxn ang="0">
                        <a:pos x="connsiteX2" y="connsiteY2"/>
                      </a:cxn>
                    </a:cxnLst>
                    <a:rect l="l" t="t" r="r" b="b"/>
                    <a:pathLst>
                      <a:path w="2743200" h="274328">
                        <a:moveTo>
                          <a:pt x="0" y="266708"/>
                        </a:moveTo>
                        <a:cubicBezTo>
                          <a:pt x="472440" y="132723"/>
                          <a:pt x="944880" y="-1262"/>
                          <a:pt x="1402080" y="8"/>
                        </a:cubicBezTo>
                        <a:cubicBezTo>
                          <a:pt x="1859280" y="1278"/>
                          <a:pt x="2301240" y="137803"/>
                          <a:pt x="2743200" y="274328"/>
                        </a:cubicBezTo>
                      </a:path>
                    </a:pathLst>
                  </a:custGeom>
                  <a:noFill/>
                  <a:ln w="19050">
                    <a:solidFill>
                      <a:srgbClr val="81C15F"/>
                    </a:solidFill>
                    <a:prstDash val="sysDash"/>
                    <a:headEnd type="triangl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solidFill>
                        <a:prstClr val="white"/>
                      </a:solidFill>
                      <a:latin typeface="Huawei Sans" panose="020C0503030203020204" pitchFamily="34" charset="0"/>
                    </a:endParaRPr>
                  </a:p>
                </p:txBody>
              </p:sp>
              <p:sp>
                <p:nvSpPr>
                  <p:cNvPr id="150" name="TextBox 271">
                    <a:extLst>
                      <a:ext uri="{FF2B5EF4-FFF2-40B4-BE49-F238E27FC236}">
                        <a16:creationId xmlns="" xmlns:a16="http://schemas.microsoft.com/office/drawing/2014/main" id="{85264A93-86EE-44F3-9910-0892887E05E7}"/>
                      </a:ext>
                    </a:extLst>
                  </p:cNvPr>
                  <p:cNvSpPr txBox="1"/>
                  <p:nvPr/>
                </p:nvSpPr>
                <p:spPr bwMode="gray">
                  <a:xfrm>
                    <a:off x="3847090" y="3603748"/>
                    <a:ext cx="564639"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sym typeface="Huawei Sans" panose="020C0503030203020204" pitchFamily="34" charset="0"/>
                      </a:rPr>
                      <a:t>EBGP</a:t>
                    </a:r>
                  </a:p>
                </p:txBody>
              </p:sp>
              <p:sp>
                <p:nvSpPr>
                  <p:cNvPr id="151" name="Freeform: Shape 150">
                    <a:extLst>
                      <a:ext uri="{FF2B5EF4-FFF2-40B4-BE49-F238E27FC236}">
                        <a16:creationId xmlns="" xmlns:a16="http://schemas.microsoft.com/office/drawing/2014/main" id="{54AF15BC-63D7-4D00-B87A-3DFCE2F1C45F}"/>
                      </a:ext>
                    </a:extLst>
                  </p:cNvPr>
                  <p:cNvSpPr/>
                  <p:nvPr/>
                </p:nvSpPr>
                <p:spPr bwMode="gray">
                  <a:xfrm>
                    <a:off x="3710136" y="4894242"/>
                    <a:ext cx="791027" cy="185630"/>
                  </a:xfrm>
                  <a:custGeom>
                    <a:avLst/>
                    <a:gdLst>
                      <a:gd name="connsiteX0" fmla="*/ 0 w 2743200"/>
                      <a:gd name="connsiteY0" fmla="*/ 266708 h 274328"/>
                      <a:gd name="connsiteX1" fmla="*/ 1402080 w 2743200"/>
                      <a:gd name="connsiteY1" fmla="*/ 8 h 274328"/>
                      <a:gd name="connsiteX2" fmla="*/ 2743200 w 2743200"/>
                      <a:gd name="connsiteY2" fmla="*/ 274328 h 274328"/>
                    </a:gdLst>
                    <a:ahLst/>
                    <a:cxnLst>
                      <a:cxn ang="0">
                        <a:pos x="connsiteX0" y="connsiteY0"/>
                      </a:cxn>
                      <a:cxn ang="0">
                        <a:pos x="connsiteX1" y="connsiteY1"/>
                      </a:cxn>
                      <a:cxn ang="0">
                        <a:pos x="connsiteX2" y="connsiteY2"/>
                      </a:cxn>
                    </a:cxnLst>
                    <a:rect l="l" t="t" r="r" b="b"/>
                    <a:pathLst>
                      <a:path w="2743200" h="274328">
                        <a:moveTo>
                          <a:pt x="0" y="266708"/>
                        </a:moveTo>
                        <a:cubicBezTo>
                          <a:pt x="472440" y="132723"/>
                          <a:pt x="944880" y="-1262"/>
                          <a:pt x="1402080" y="8"/>
                        </a:cubicBezTo>
                        <a:cubicBezTo>
                          <a:pt x="1859280" y="1278"/>
                          <a:pt x="2301240" y="137803"/>
                          <a:pt x="2743200" y="274328"/>
                        </a:cubicBezTo>
                      </a:path>
                    </a:pathLst>
                  </a:custGeom>
                  <a:noFill/>
                  <a:ln w="19050">
                    <a:solidFill>
                      <a:srgbClr val="81C15F"/>
                    </a:solidFill>
                    <a:prstDash val="sysDash"/>
                    <a:headEnd type="triangl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solidFill>
                        <a:prstClr val="white"/>
                      </a:solidFill>
                      <a:latin typeface="Huawei Sans" panose="020C0503030203020204" pitchFamily="34" charset="0"/>
                    </a:endParaRPr>
                  </a:p>
                </p:txBody>
              </p:sp>
              <p:sp>
                <p:nvSpPr>
                  <p:cNvPr id="153" name="TextBox 271">
                    <a:extLst>
                      <a:ext uri="{FF2B5EF4-FFF2-40B4-BE49-F238E27FC236}">
                        <a16:creationId xmlns="" xmlns:a16="http://schemas.microsoft.com/office/drawing/2014/main" id="{47973281-C9C7-413E-806D-4D76132BAE1C}"/>
                      </a:ext>
                    </a:extLst>
                  </p:cNvPr>
                  <p:cNvSpPr txBox="1"/>
                  <p:nvPr/>
                </p:nvSpPr>
                <p:spPr bwMode="gray">
                  <a:xfrm>
                    <a:off x="3841597" y="4674724"/>
                    <a:ext cx="564639"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sym typeface="Huawei Sans" panose="020C0503030203020204" pitchFamily="34" charset="0"/>
                      </a:rPr>
                      <a:t>EBGP</a:t>
                    </a:r>
                  </a:p>
                </p:txBody>
              </p:sp>
              <p:sp>
                <p:nvSpPr>
                  <p:cNvPr id="154" name="Freeform: Shape 153">
                    <a:extLst>
                      <a:ext uri="{FF2B5EF4-FFF2-40B4-BE49-F238E27FC236}">
                        <a16:creationId xmlns="" xmlns:a16="http://schemas.microsoft.com/office/drawing/2014/main" id="{799B219A-2382-4B8C-826D-1D5C890F8FD3}"/>
                      </a:ext>
                    </a:extLst>
                  </p:cNvPr>
                  <p:cNvSpPr/>
                  <p:nvPr/>
                </p:nvSpPr>
                <p:spPr bwMode="gray">
                  <a:xfrm>
                    <a:off x="7729753" y="3850374"/>
                    <a:ext cx="791027" cy="185630"/>
                  </a:xfrm>
                  <a:custGeom>
                    <a:avLst/>
                    <a:gdLst>
                      <a:gd name="connsiteX0" fmla="*/ 0 w 2743200"/>
                      <a:gd name="connsiteY0" fmla="*/ 266708 h 274328"/>
                      <a:gd name="connsiteX1" fmla="*/ 1402080 w 2743200"/>
                      <a:gd name="connsiteY1" fmla="*/ 8 h 274328"/>
                      <a:gd name="connsiteX2" fmla="*/ 2743200 w 2743200"/>
                      <a:gd name="connsiteY2" fmla="*/ 274328 h 274328"/>
                    </a:gdLst>
                    <a:ahLst/>
                    <a:cxnLst>
                      <a:cxn ang="0">
                        <a:pos x="connsiteX0" y="connsiteY0"/>
                      </a:cxn>
                      <a:cxn ang="0">
                        <a:pos x="connsiteX1" y="connsiteY1"/>
                      </a:cxn>
                      <a:cxn ang="0">
                        <a:pos x="connsiteX2" y="connsiteY2"/>
                      </a:cxn>
                    </a:cxnLst>
                    <a:rect l="l" t="t" r="r" b="b"/>
                    <a:pathLst>
                      <a:path w="2743200" h="274328">
                        <a:moveTo>
                          <a:pt x="0" y="266708"/>
                        </a:moveTo>
                        <a:cubicBezTo>
                          <a:pt x="472440" y="132723"/>
                          <a:pt x="944880" y="-1262"/>
                          <a:pt x="1402080" y="8"/>
                        </a:cubicBezTo>
                        <a:cubicBezTo>
                          <a:pt x="1859280" y="1278"/>
                          <a:pt x="2301240" y="137803"/>
                          <a:pt x="2743200" y="274328"/>
                        </a:cubicBezTo>
                      </a:path>
                    </a:pathLst>
                  </a:custGeom>
                  <a:noFill/>
                  <a:ln w="19050">
                    <a:solidFill>
                      <a:srgbClr val="81C15F"/>
                    </a:solidFill>
                    <a:prstDash val="sysDash"/>
                    <a:headEnd type="triangl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solidFill>
                        <a:prstClr val="white"/>
                      </a:solidFill>
                      <a:latin typeface="Huawei Sans" panose="020C0503030203020204" pitchFamily="34" charset="0"/>
                    </a:endParaRPr>
                  </a:p>
                </p:txBody>
              </p:sp>
              <p:sp>
                <p:nvSpPr>
                  <p:cNvPr id="155" name="TextBox 271">
                    <a:extLst>
                      <a:ext uri="{FF2B5EF4-FFF2-40B4-BE49-F238E27FC236}">
                        <a16:creationId xmlns="" xmlns:a16="http://schemas.microsoft.com/office/drawing/2014/main" id="{CC350E7A-E123-4979-8E5A-4718A59A915F}"/>
                      </a:ext>
                    </a:extLst>
                  </p:cNvPr>
                  <p:cNvSpPr txBox="1"/>
                  <p:nvPr/>
                </p:nvSpPr>
                <p:spPr bwMode="gray">
                  <a:xfrm>
                    <a:off x="7848439" y="3603748"/>
                    <a:ext cx="564639"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sym typeface="Huawei Sans" panose="020C0503030203020204" pitchFamily="34" charset="0"/>
                      </a:rPr>
                      <a:t>EBGP</a:t>
                    </a:r>
                  </a:p>
                </p:txBody>
              </p:sp>
              <p:sp>
                <p:nvSpPr>
                  <p:cNvPr id="156" name="Freeform: Shape 155">
                    <a:extLst>
                      <a:ext uri="{FF2B5EF4-FFF2-40B4-BE49-F238E27FC236}">
                        <a16:creationId xmlns="" xmlns:a16="http://schemas.microsoft.com/office/drawing/2014/main" id="{3518BA23-31E0-4B83-B492-44307EC8BB69}"/>
                      </a:ext>
                    </a:extLst>
                  </p:cNvPr>
                  <p:cNvSpPr/>
                  <p:nvPr/>
                </p:nvSpPr>
                <p:spPr bwMode="gray">
                  <a:xfrm>
                    <a:off x="7723588" y="4905891"/>
                    <a:ext cx="791027" cy="185630"/>
                  </a:xfrm>
                  <a:custGeom>
                    <a:avLst/>
                    <a:gdLst>
                      <a:gd name="connsiteX0" fmla="*/ 0 w 2743200"/>
                      <a:gd name="connsiteY0" fmla="*/ 266708 h 274328"/>
                      <a:gd name="connsiteX1" fmla="*/ 1402080 w 2743200"/>
                      <a:gd name="connsiteY1" fmla="*/ 8 h 274328"/>
                      <a:gd name="connsiteX2" fmla="*/ 2743200 w 2743200"/>
                      <a:gd name="connsiteY2" fmla="*/ 274328 h 274328"/>
                    </a:gdLst>
                    <a:ahLst/>
                    <a:cxnLst>
                      <a:cxn ang="0">
                        <a:pos x="connsiteX0" y="connsiteY0"/>
                      </a:cxn>
                      <a:cxn ang="0">
                        <a:pos x="connsiteX1" y="connsiteY1"/>
                      </a:cxn>
                      <a:cxn ang="0">
                        <a:pos x="connsiteX2" y="connsiteY2"/>
                      </a:cxn>
                    </a:cxnLst>
                    <a:rect l="l" t="t" r="r" b="b"/>
                    <a:pathLst>
                      <a:path w="2743200" h="274328">
                        <a:moveTo>
                          <a:pt x="0" y="266708"/>
                        </a:moveTo>
                        <a:cubicBezTo>
                          <a:pt x="472440" y="132723"/>
                          <a:pt x="944880" y="-1262"/>
                          <a:pt x="1402080" y="8"/>
                        </a:cubicBezTo>
                        <a:cubicBezTo>
                          <a:pt x="1859280" y="1278"/>
                          <a:pt x="2301240" y="137803"/>
                          <a:pt x="2743200" y="274328"/>
                        </a:cubicBezTo>
                      </a:path>
                    </a:pathLst>
                  </a:custGeom>
                  <a:noFill/>
                  <a:ln w="19050">
                    <a:solidFill>
                      <a:srgbClr val="81C15F"/>
                    </a:solidFill>
                    <a:prstDash val="sysDash"/>
                    <a:headEnd type="triangl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solidFill>
                        <a:prstClr val="white"/>
                      </a:solidFill>
                      <a:latin typeface="Huawei Sans" panose="020C0503030203020204" pitchFamily="34" charset="0"/>
                    </a:endParaRPr>
                  </a:p>
                </p:txBody>
              </p:sp>
              <p:sp>
                <p:nvSpPr>
                  <p:cNvPr id="157" name="TextBox 271">
                    <a:extLst>
                      <a:ext uri="{FF2B5EF4-FFF2-40B4-BE49-F238E27FC236}">
                        <a16:creationId xmlns="" xmlns:a16="http://schemas.microsoft.com/office/drawing/2014/main" id="{D3A481AB-2718-4916-A124-23D372C7B6AD}"/>
                      </a:ext>
                    </a:extLst>
                  </p:cNvPr>
                  <p:cNvSpPr txBox="1"/>
                  <p:nvPr/>
                </p:nvSpPr>
                <p:spPr bwMode="gray">
                  <a:xfrm>
                    <a:off x="7842274" y="4659265"/>
                    <a:ext cx="564639"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sym typeface="Huawei Sans" panose="020C0503030203020204" pitchFamily="34" charset="0"/>
                      </a:rPr>
                      <a:t>EBGP</a:t>
                    </a:r>
                  </a:p>
                </p:txBody>
              </p:sp>
              <p:sp>
                <p:nvSpPr>
                  <p:cNvPr id="158" name="Freeform: Shape 157">
                    <a:extLst>
                      <a:ext uri="{FF2B5EF4-FFF2-40B4-BE49-F238E27FC236}">
                        <a16:creationId xmlns="" xmlns:a16="http://schemas.microsoft.com/office/drawing/2014/main" id="{4BA9607E-82AC-40F3-ADCA-FB72378BFED8}"/>
                      </a:ext>
                    </a:extLst>
                  </p:cNvPr>
                  <p:cNvSpPr/>
                  <p:nvPr/>
                </p:nvSpPr>
                <p:spPr bwMode="gray">
                  <a:xfrm rot="20692293">
                    <a:off x="4717848" y="3905325"/>
                    <a:ext cx="1157390" cy="178135"/>
                  </a:xfrm>
                  <a:custGeom>
                    <a:avLst/>
                    <a:gdLst>
                      <a:gd name="connsiteX0" fmla="*/ 0 w 2743200"/>
                      <a:gd name="connsiteY0" fmla="*/ 266708 h 274328"/>
                      <a:gd name="connsiteX1" fmla="*/ 1402080 w 2743200"/>
                      <a:gd name="connsiteY1" fmla="*/ 8 h 274328"/>
                      <a:gd name="connsiteX2" fmla="*/ 2743200 w 2743200"/>
                      <a:gd name="connsiteY2" fmla="*/ 274328 h 274328"/>
                    </a:gdLst>
                    <a:ahLst/>
                    <a:cxnLst>
                      <a:cxn ang="0">
                        <a:pos x="connsiteX0" y="connsiteY0"/>
                      </a:cxn>
                      <a:cxn ang="0">
                        <a:pos x="connsiteX1" y="connsiteY1"/>
                      </a:cxn>
                      <a:cxn ang="0">
                        <a:pos x="connsiteX2" y="connsiteY2"/>
                      </a:cxn>
                    </a:cxnLst>
                    <a:rect l="l" t="t" r="r" b="b"/>
                    <a:pathLst>
                      <a:path w="2743200" h="274328">
                        <a:moveTo>
                          <a:pt x="0" y="266708"/>
                        </a:moveTo>
                        <a:cubicBezTo>
                          <a:pt x="472440" y="132723"/>
                          <a:pt x="944880" y="-1262"/>
                          <a:pt x="1402080" y="8"/>
                        </a:cubicBezTo>
                        <a:cubicBezTo>
                          <a:pt x="1859280" y="1278"/>
                          <a:pt x="2301240" y="137803"/>
                          <a:pt x="2743200" y="274328"/>
                        </a:cubicBezTo>
                      </a:path>
                    </a:pathLst>
                  </a:custGeom>
                  <a:noFill/>
                  <a:ln w="19050">
                    <a:solidFill>
                      <a:srgbClr val="E28189"/>
                    </a:solidFill>
                    <a:prstDash val="sysDash"/>
                    <a:headEnd type="triangl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solidFill>
                        <a:prstClr val="white"/>
                      </a:solidFill>
                      <a:latin typeface="Huawei Sans" panose="020C0503030203020204" pitchFamily="34" charset="0"/>
                    </a:endParaRPr>
                  </a:p>
                </p:txBody>
              </p:sp>
              <p:sp>
                <p:nvSpPr>
                  <p:cNvPr id="161" name="Freeform: Shape 160">
                    <a:extLst>
                      <a:ext uri="{FF2B5EF4-FFF2-40B4-BE49-F238E27FC236}">
                        <a16:creationId xmlns="" xmlns:a16="http://schemas.microsoft.com/office/drawing/2014/main" id="{608C0D21-AE08-4FA8-9261-2B96664BBF81}"/>
                      </a:ext>
                    </a:extLst>
                  </p:cNvPr>
                  <p:cNvSpPr/>
                  <p:nvPr/>
                </p:nvSpPr>
                <p:spPr bwMode="gray">
                  <a:xfrm rot="19235733">
                    <a:off x="4308704" y="4357432"/>
                    <a:ext cx="1705988" cy="211417"/>
                  </a:xfrm>
                  <a:custGeom>
                    <a:avLst/>
                    <a:gdLst>
                      <a:gd name="connsiteX0" fmla="*/ 0 w 2743200"/>
                      <a:gd name="connsiteY0" fmla="*/ 266708 h 274328"/>
                      <a:gd name="connsiteX1" fmla="*/ 1402080 w 2743200"/>
                      <a:gd name="connsiteY1" fmla="*/ 8 h 274328"/>
                      <a:gd name="connsiteX2" fmla="*/ 2743200 w 2743200"/>
                      <a:gd name="connsiteY2" fmla="*/ 274328 h 274328"/>
                    </a:gdLst>
                    <a:ahLst/>
                    <a:cxnLst>
                      <a:cxn ang="0">
                        <a:pos x="connsiteX0" y="connsiteY0"/>
                      </a:cxn>
                      <a:cxn ang="0">
                        <a:pos x="connsiteX1" y="connsiteY1"/>
                      </a:cxn>
                      <a:cxn ang="0">
                        <a:pos x="connsiteX2" y="connsiteY2"/>
                      </a:cxn>
                    </a:cxnLst>
                    <a:rect l="l" t="t" r="r" b="b"/>
                    <a:pathLst>
                      <a:path w="2743200" h="274328">
                        <a:moveTo>
                          <a:pt x="0" y="266708"/>
                        </a:moveTo>
                        <a:cubicBezTo>
                          <a:pt x="472440" y="132723"/>
                          <a:pt x="944880" y="-1262"/>
                          <a:pt x="1402080" y="8"/>
                        </a:cubicBezTo>
                        <a:cubicBezTo>
                          <a:pt x="1859280" y="1278"/>
                          <a:pt x="2301240" y="137803"/>
                          <a:pt x="2743200" y="274328"/>
                        </a:cubicBezTo>
                      </a:path>
                    </a:pathLst>
                  </a:custGeom>
                  <a:noFill/>
                  <a:ln w="19050">
                    <a:solidFill>
                      <a:srgbClr val="E28189"/>
                    </a:solidFill>
                    <a:prstDash val="sysDash"/>
                    <a:headEnd type="triangl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solidFill>
                        <a:prstClr val="white"/>
                      </a:solidFill>
                      <a:latin typeface="Huawei Sans" panose="020C0503030203020204" pitchFamily="34" charset="0"/>
                    </a:endParaRPr>
                  </a:p>
                </p:txBody>
              </p:sp>
              <p:sp>
                <p:nvSpPr>
                  <p:cNvPr id="163" name="TextBox 271">
                    <a:extLst>
                      <a:ext uri="{FF2B5EF4-FFF2-40B4-BE49-F238E27FC236}">
                        <a16:creationId xmlns="" xmlns:a16="http://schemas.microsoft.com/office/drawing/2014/main" id="{135CFFB3-9D15-4DFD-8885-06C429B37D79}"/>
                      </a:ext>
                    </a:extLst>
                  </p:cNvPr>
                  <p:cNvSpPr txBox="1"/>
                  <p:nvPr/>
                </p:nvSpPr>
                <p:spPr bwMode="gray">
                  <a:xfrm rot="20059517">
                    <a:off x="4772056" y="3954704"/>
                    <a:ext cx="822883"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sym typeface="Huawei Sans" panose="020C0503030203020204" pitchFamily="34" charset="0"/>
                      </a:rPr>
                      <a:t>MP-IBGP</a:t>
                    </a:r>
                  </a:p>
                </p:txBody>
              </p:sp>
              <p:sp>
                <p:nvSpPr>
                  <p:cNvPr id="164" name="Freeform: Shape 163">
                    <a:extLst>
                      <a:ext uri="{FF2B5EF4-FFF2-40B4-BE49-F238E27FC236}">
                        <a16:creationId xmlns="" xmlns:a16="http://schemas.microsoft.com/office/drawing/2014/main" id="{5136E748-71D7-441A-A199-F9994AFB147B}"/>
                      </a:ext>
                    </a:extLst>
                  </p:cNvPr>
                  <p:cNvSpPr/>
                  <p:nvPr/>
                </p:nvSpPr>
                <p:spPr bwMode="gray">
                  <a:xfrm rot="16200000">
                    <a:off x="5709161" y="3397758"/>
                    <a:ext cx="597779" cy="46125"/>
                  </a:xfrm>
                  <a:custGeom>
                    <a:avLst/>
                    <a:gdLst>
                      <a:gd name="connsiteX0" fmla="*/ 0 w 2743200"/>
                      <a:gd name="connsiteY0" fmla="*/ 266708 h 274328"/>
                      <a:gd name="connsiteX1" fmla="*/ 1402080 w 2743200"/>
                      <a:gd name="connsiteY1" fmla="*/ 8 h 274328"/>
                      <a:gd name="connsiteX2" fmla="*/ 2743200 w 2743200"/>
                      <a:gd name="connsiteY2" fmla="*/ 274328 h 274328"/>
                    </a:gdLst>
                    <a:ahLst/>
                    <a:cxnLst>
                      <a:cxn ang="0">
                        <a:pos x="connsiteX0" y="connsiteY0"/>
                      </a:cxn>
                      <a:cxn ang="0">
                        <a:pos x="connsiteX1" y="connsiteY1"/>
                      </a:cxn>
                      <a:cxn ang="0">
                        <a:pos x="connsiteX2" y="connsiteY2"/>
                      </a:cxn>
                    </a:cxnLst>
                    <a:rect l="l" t="t" r="r" b="b"/>
                    <a:pathLst>
                      <a:path w="2743200" h="274328">
                        <a:moveTo>
                          <a:pt x="0" y="266708"/>
                        </a:moveTo>
                        <a:cubicBezTo>
                          <a:pt x="472440" y="132723"/>
                          <a:pt x="944880" y="-1262"/>
                          <a:pt x="1402080" y="8"/>
                        </a:cubicBezTo>
                        <a:cubicBezTo>
                          <a:pt x="1859280" y="1278"/>
                          <a:pt x="2301240" y="137803"/>
                          <a:pt x="2743200" y="274328"/>
                        </a:cubicBezTo>
                      </a:path>
                    </a:pathLst>
                  </a:custGeom>
                  <a:noFill/>
                  <a:ln w="19050">
                    <a:solidFill>
                      <a:srgbClr val="56C4D2"/>
                    </a:solidFill>
                    <a:prstDash val="sysDash"/>
                    <a:headEnd type="triangl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solidFill>
                        <a:prstClr val="white"/>
                      </a:solidFill>
                      <a:latin typeface="Huawei Sans" panose="020C0503030203020204" pitchFamily="34" charset="0"/>
                    </a:endParaRPr>
                  </a:p>
                </p:txBody>
              </p:sp>
              <p:sp>
                <p:nvSpPr>
                  <p:cNvPr id="167" name="TextBox 271">
                    <a:extLst>
                      <a:ext uri="{FF2B5EF4-FFF2-40B4-BE49-F238E27FC236}">
                        <a16:creationId xmlns="" xmlns:a16="http://schemas.microsoft.com/office/drawing/2014/main" id="{4FB37AA7-69F4-428A-B371-96527D0B2F53}"/>
                      </a:ext>
                    </a:extLst>
                  </p:cNvPr>
                  <p:cNvSpPr txBox="1"/>
                  <p:nvPr/>
                </p:nvSpPr>
                <p:spPr bwMode="gray">
                  <a:xfrm>
                    <a:off x="5347221" y="3288534"/>
                    <a:ext cx="709208" cy="276999"/>
                  </a:xfrm>
                  <a:prstGeom prst="rect">
                    <a:avLst/>
                  </a:prstGeom>
                  <a:noFill/>
                </p:spPr>
                <p:txBody>
                  <a:bodyPr wrap="square" rtlCol="0">
                    <a:noAutofit/>
                  </a:bodyPr>
                  <a:lstStyle/>
                  <a:p>
                    <a:pPr algn="ctr" fontAlgn="ctr">
                      <a:buFont typeface="Wingdings" pitchFamily="2" charset="2"/>
                      <a:buNone/>
                      <a:defRPr/>
                    </a:pPr>
                    <a:r>
                      <a:rPr lang="en-US" sz="1200" dirty="0">
                        <a:solidFill>
                          <a:srgbClr val="000000"/>
                        </a:solidFill>
                        <a:latin typeface="Huawei Sans" panose="020C0503030203020204" pitchFamily="34" charset="0"/>
                        <a:sym typeface="Huawei Sans" panose="020C0503030203020204" pitchFamily="34" charset="0"/>
                      </a:rPr>
                      <a:t>BGP-LS</a:t>
                    </a:r>
                  </a:p>
                </p:txBody>
              </p:sp>
            </p:grpSp>
            <p:sp>
              <p:nvSpPr>
                <p:cNvPr id="183" name="TextBox 271">
                  <a:extLst>
                    <a:ext uri="{FF2B5EF4-FFF2-40B4-BE49-F238E27FC236}">
                      <a16:creationId xmlns="" xmlns:a16="http://schemas.microsoft.com/office/drawing/2014/main" id="{FF18A56A-2BE3-4CD7-B136-7A794470756D}"/>
                    </a:ext>
                  </a:extLst>
                </p:cNvPr>
                <p:cNvSpPr txBox="1"/>
                <p:nvPr/>
              </p:nvSpPr>
              <p:spPr bwMode="gray">
                <a:xfrm>
                  <a:off x="3553088" y="4574559"/>
                  <a:ext cx="378863"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sym typeface="Huawei Sans" panose="020C0503030203020204" pitchFamily="34" charset="0"/>
                    </a:rPr>
                    <a:t>CE</a:t>
                  </a:r>
                </a:p>
              </p:txBody>
            </p:sp>
            <p:sp>
              <p:nvSpPr>
                <p:cNvPr id="200" name="TextBox 271">
                  <a:extLst>
                    <a:ext uri="{FF2B5EF4-FFF2-40B4-BE49-F238E27FC236}">
                      <a16:creationId xmlns="" xmlns:a16="http://schemas.microsoft.com/office/drawing/2014/main" id="{7D91F9C3-3683-406B-9EF8-D2DAD1170ED9}"/>
                    </a:ext>
                  </a:extLst>
                </p:cNvPr>
                <p:cNvSpPr txBox="1"/>
                <p:nvPr/>
              </p:nvSpPr>
              <p:spPr bwMode="gray">
                <a:xfrm>
                  <a:off x="4361884" y="4573049"/>
                  <a:ext cx="378863"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sym typeface="Huawei Sans" panose="020C0503030203020204" pitchFamily="34" charset="0"/>
                    </a:rPr>
                    <a:t>PE</a:t>
                  </a:r>
                </a:p>
              </p:txBody>
            </p:sp>
            <p:sp>
              <p:nvSpPr>
                <p:cNvPr id="201" name="TextBox 271">
                  <a:extLst>
                    <a:ext uri="{FF2B5EF4-FFF2-40B4-BE49-F238E27FC236}">
                      <a16:creationId xmlns="" xmlns:a16="http://schemas.microsoft.com/office/drawing/2014/main" id="{5670D506-BD14-4FF2-99B7-DEFF7C511921}"/>
                    </a:ext>
                  </a:extLst>
                </p:cNvPr>
                <p:cNvSpPr txBox="1"/>
                <p:nvPr/>
              </p:nvSpPr>
              <p:spPr bwMode="gray">
                <a:xfrm>
                  <a:off x="3534765" y="5635854"/>
                  <a:ext cx="378863"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sym typeface="Huawei Sans" panose="020C0503030203020204" pitchFamily="34" charset="0"/>
                    </a:rPr>
                    <a:t>CE</a:t>
                  </a:r>
                </a:p>
              </p:txBody>
            </p:sp>
            <p:sp>
              <p:nvSpPr>
                <p:cNvPr id="203" name="TextBox 271">
                  <a:extLst>
                    <a:ext uri="{FF2B5EF4-FFF2-40B4-BE49-F238E27FC236}">
                      <a16:creationId xmlns="" xmlns:a16="http://schemas.microsoft.com/office/drawing/2014/main" id="{4CA4B856-0DA4-4985-97AA-D082D22E8032}"/>
                    </a:ext>
                  </a:extLst>
                </p:cNvPr>
                <p:cNvSpPr txBox="1"/>
                <p:nvPr/>
              </p:nvSpPr>
              <p:spPr bwMode="gray">
                <a:xfrm>
                  <a:off x="4343561" y="5634344"/>
                  <a:ext cx="378863"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sym typeface="Huawei Sans" panose="020C0503030203020204" pitchFamily="34" charset="0"/>
                    </a:rPr>
                    <a:t>PE</a:t>
                  </a:r>
                </a:p>
              </p:txBody>
            </p:sp>
            <p:sp>
              <p:nvSpPr>
                <p:cNvPr id="204" name="TextBox 271">
                  <a:extLst>
                    <a:ext uri="{FF2B5EF4-FFF2-40B4-BE49-F238E27FC236}">
                      <a16:creationId xmlns="" xmlns:a16="http://schemas.microsoft.com/office/drawing/2014/main" id="{3DE7FCA4-0A27-46FA-A16B-D485FB55BE25}"/>
                    </a:ext>
                  </a:extLst>
                </p:cNvPr>
                <p:cNvSpPr txBox="1"/>
                <p:nvPr/>
              </p:nvSpPr>
              <p:spPr bwMode="gray">
                <a:xfrm>
                  <a:off x="8260049" y="5653187"/>
                  <a:ext cx="378863"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sym typeface="Huawei Sans" panose="020C0503030203020204" pitchFamily="34" charset="0"/>
                    </a:rPr>
                    <a:t>CE</a:t>
                  </a:r>
                </a:p>
              </p:txBody>
            </p:sp>
            <p:sp>
              <p:nvSpPr>
                <p:cNvPr id="206" name="TextBox 271">
                  <a:extLst>
                    <a:ext uri="{FF2B5EF4-FFF2-40B4-BE49-F238E27FC236}">
                      <a16:creationId xmlns="" xmlns:a16="http://schemas.microsoft.com/office/drawing/2014/main" id="{C61235E4-F08F-4FD8-86B2-3E759B2B3822}"/>
                    </a:ext>
                  </a:extLst>
                </p:cNvPr>
                <p:cNvSpPr txBox="1"/>
                <p:nvPr/>
              </p:nvSpPr>
              <p:spPr bwMode="gray">
                <a:xfrm>
                  <a:off x="7495476" y="5634344"/>
                  <a:ext cx="378863"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sym typeface="Huawei Sans" panose="020C0503030203020204" pitchFamily="34" charset="0"/>
                    </a:rPr>
                    <a:t>PE</a:t>
                  </a:r>
                </a:p>
              </p:txBody>
            </p:sp>
            <p:sp>
              <p:nvSpPr>
                <p:cNvPr id="207" name="TextBox 271">
                  <a:extLst>
                    <a:ext uri="{FF2B5EF4-FFF2-40B4-BE49-F238E27FC236}">
                      <a16:creationId xmlns="" xmlns:a16="http://schemas.microsoft.com/office/drawing/2014/main" id="{3FC9B4EA-D72E-4DC0-BC42-8C3B71DCA904}"/>
                    </a:ext>
                  </a:extLst>
                </p:cNvPr>
                <p:cNvSpPr txBox="1"/>
                <p:nvPr/>
              </p:nvSpPr>
              <p:spPr bwMode="gray">
                <a:xfrm>
                  <a:off x="8278372" y="4576277"/>
                  <a:ext cx="378863"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sym typeface="Huawei Sans" panose="020C0503030203020204" pitchFamily="34" charset="0"/>
                    </a:rPr>
                    <a:t>CE</a:t>
                  </a:r>
                </a:p>
              </p:txBody>
            </p:sp>
            <p:sp>
              <p:nvSpPr>
                <p:cNvPr id="209" name="TextBox 271">
                  <a:extLst>
                    <a:ext uri="{FF2B5EF4-FFF2-40B4-BE49-F238E27FC236}">
                      <a16:creationId xmlns="" xmlns:a16="http://schemas.microsoft.com/office/drawing/2014/main" id="{70231FA6-EA40-4DEC-BE75-D2C54D3E84B0}"/>
                    </a:ext>
                  </a:extLst>
                </p:cNvPr>
                <p:cNvSpPr txBox="1"/>
                <p:nvPr/>
              </p:nvSpPr>
              <p:spPr bwMode="gray">
                <a:xfrm>
                  <a:off x="7513799" y="4557434"/>
                  <a:ext cx="378863"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sym typeface="Huawei Sans" panose="020C0503030203020204" pitchFamily="34" charset="0"/>
                    </a:rPr>
                    <a:t>PE</a:t>
                  </a:r>
                </a:p>
              </p:txBody>
            </p:sp>
          </p:grpSp>
          <p:pic>
            <p:nvPicPr>
              <p:cNvPr id="210" name="图片 48">
                <a:extLst>
                  <a:ext uri="{FF2B5EF4-FFF2-40B4-BE49-F238E27FC236}">
                    <a16:creationId xmlns="" xmlns:a16="http://schemas.microsoft.com/office/drawing/2014/main" id="{415B1D48-8B53-4A5F-91C9-8E0BA1146D1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5895766" y="3942582"/>
                <a:ext cx="378863" cy="310667"/>
              </a:xfrm>
              <a:prstGeom prst="rect">
                <a:avLst/>
              </a:prstGeom>
            </p:spPr>
          </p:pic>
          <p:sp>
            <p:nvSpPr>
              <p:cNvPr id="240" name="TextBox 271">
                <a:extLst>
                  <a:ext uri="{FF2B5EF4-FFF2-40B4-BE49-F238E27FC236}">
                    <a16:creationId xmlns="" xmlns:a16="http://schemas.microsoft.com/office/drawing/2014/main" id="{4A360FA4-4E00-4933-BA67-0FAA8EA52F32}"/>
                  </a:ext>
                </a:extLst>
              </p:cNvPr>
              <p:cNvSpPr txBox="1"/>
              <p:nvPr/>
            </p:nvSpPr>
            <p:spPr bwMode="gray">
              <a:xfrm>
                <a:off x="5903258" y="4222566"/>
                <a:ext cx="378863"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sym typeface="Huawei Sans" panose="020C0503030203020204" pitchFamily="34" charset="0"/>
                  </a:rPr>
                  <a:t>RR</a:t>
                </a:r>
              </a:p>
            </p:txBody>
          </p:sp>
          <p:sp>
            <p:nvSpPr>
              <p:cNvPr id="242" name="TextBox 271">
                <a:extLst>
                  <a:ext uri="{FF2B5EF4-FFF2-40B4-BE49-F238E27FC236}">
                    <a16:creationId xmlns="" xmlns:a16="http://schemas.microsoft.com/office/drawing/2014/main" id="{45C32ACF-B3D1-448B-9EC1-1ABCB40C6976}"/>
                  </a:ext>
                </a:extLst>
              </p:cNvPr>
              <p:cNvSpPr txBox="1"/>
              <p:nvPr/>
            </p:nvSpPr>
            <p:spPr bwMode="gray">
              <a:xfrm rot="18598943">
                <a:off x="4491332" y="4890263"/>
                <a:ext cx="808676"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sym typeface="Huawei Sans" panose="020C0503030203020204" pitchFamily="34" charset="0"/>
                  </a:rPr>
                  <a:t>MP-IBGP</a:t>
                </a:r>
              </a:p>
            </p:txBody>
          </p:sp>
        </p:grpSp>
        <p:sp>
          <p:nvSpPr>
            <p:cNvPr id="247" name="Freeform: Shape 246">
              <a:extLst>
                <a:ext uri="{FF2B5EF4-FFF2-40B4-BE49-F238E27FC236}">
                  <a16:creationId xmlns="" xmlns:a16="http://schemas.microsoft.com/office/drawing/2014/main" id="{5EC045A6-36D8-4CCD-8812-6BD53EFF6831}"/>
                </a:ext>
              </a:extLst>
            </p:cNvPr>
            <p:cNvSpPr/>
            <p:nvPr/>
          </p:nvSpPr>
          <p:spPr bwMode="gray">
            <a:xfrm rot="907707" flipH="1">
              <a:off x="6297537" y="4154653"/>
              <a:ext cx="1233223" cy="178135"/>
            </a:xfrm>
            <a:custGeom>
              <a:avLst/>
              <a:gdLst>
                <a:gd name="connsiteX0" fmla="*/ 0 w 2743200"/>
                <a:gd name="connsiteY0" fmla="*/ 266708 h 274328"/>
                <a:gd name="connsiteX1" fmla="*/ 1402080 w 2743200"/>
                <a:gd name="connsiteY1" fmla="*/ 8 h 274328"/>
                <a:gd name="connsiteX2" fmla="*/ 2743200 w 2743200"/>
                <a:gd name="connsiteY2" fmla="*/ 274328 h 274328"/>
              </a:gdLst>
              <a:ahLst/>
              <a:cxnLst>
                <a:cxn ang="0">
                  <a:pos x="connsiteX0" y="connsiteY0"/>
                </a:cxn>
                <a:cxn ang="0">
                  <a:pos x="connsiteX1" y="connsiteY1"/>
                </a:cxn>
                <a:cxn ang="0">
                  <a:pos x="connsiteX2" y="connsiteY2"/>
                </a:cxn>
              </a:cxnLst>
              <a:rect l="l" t="t" r="r" b="b"/>
              <a:pathLst>
                <a:path w="2743200" h="274328">
                  <a:moveTo>
                    <a:pt x="0" y="266708"/>
                  </a:moveTo>
                  <a:cubicBezTo>
                    <a:pt x="472440" y="132723"/>
                    <a:pt x="944880" y="-1262"/>
                    <a:pt x="1402080" y="8"/>
                  </a:cubicBezTo>
                  <a:cubicBezTo>
                    <a:pt x="1859280" y="1278"/>
                    <a:pt x="2301240" y="137803"/>
                    <a:pt x="2743200" y="274328"/>
                  </a:cubicBezTo>
                </a:path>
              </a:pathLst>
            </a:custGeom>
            <a:noFill/>
            <a:ln w="19050">
              <a:solidFill>
                <a:srgbClr val="E28189"/>
              </a:solidFill>
              <a:prstDash val="sysDash"/>
              <a:headEnd type="triangl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solidFill>
                  <a:prstClr val="white"/>
                </a:solidFill>
                <a:latin typeface="Huawei Sans" panose="020C0503030203020204" pitchFamily="34" charset="0"/>
              </a:endParaRPr>
            </a:p>
          </p:txBody>
        </p:sp>
        <p:sp>
          <p:nvSpPr>
            <p:cNvPr id="248" name="Freeform: Shape 247">
              <a:extLst>
                <a:ext uri="{FF2B5EF4-FFF2-40B4-BE49-F238E27FC236}">
                  <a16:creationId xmlns="" xmlns:a16="http://schemas.microsoft.com/office/drawing/2014/main" id="{40AD1C96-5DB8-4553-B75F-343926F1F91F}"/>
                </a:ext>
              </a:extLst>
            </p:cNvPr>
            <p:cNvSpPr/>
            <p:nvPr/>
          </p:nvSpPr>
          <p:spPr bwMode="gray">
            <a:xfrm rot="2364267" flipH="1">
              <a:off x="6155325" y="4575570"/>
              <a:ext cx="1705988" cy="211417"/>
            </a:xfrm>
            <a:custGeom>
              <a:avLst/>
              <a:gdLst>
                <a:gd name="connsiteX0" fmla="*/ 0 w 2743200"/>
                <a:gd name="connsiteY0" fmla="*/ 266708 h 274328"/>
                <a:gd name="connsiteX1" fmla="*/ 1402080 w 2743200"/>
                <a:gd name="connsiteY1" fmla="*/ 8 h 274328"/>
                <a:gd name="connsiteX2" fmla="*/ 2743200 w 2743200"/>
                <a:gd name="connsiteY2" fmla="*/ 274328 h 274328"/>
              </a:gdLst>
              <a:ahLst/>
              <a:cxnLst>
                <a:cxn ang="0">
                  <a:pos x="connsiteX0" y="connsiteY0"/>
                </a:cxn>
                <a:cxn ang="0">
                  <a:pos x="connsiteX1" y="connsiteY1"/>
                </a:cxn>
                <a:cxn ang="0">
                  <a:pos x="connsiteX2" y="connsiteY2"/>
                </a:cxn>
              </a:cxnLst>
              <a:rect l="l" t="t" r="r" b="b"/>
              <a:pathLst>
                <a:path w="2743200" h="274328">
                  <a:moveTo>
                    <a:pt x="0" y="266708"/>
                  </a:moveTo>
                  <a:cubicBezTo>
                    <a:pt x="472440" y="132723"/>
                    <a:pt x="944880" y="-1262"/>
                    <a:pt x="1402080" y="8"/>
                  </a:cubicBezTo>
                  <a:cubicBezTo>
                    <a:pt x="1859280" y="1278"/>
                    <a:pt x="2301240" y="137803"/>
                    <a:pt x="2743200" y="274328"/>
                  </a:cubicBezTo>
                </a:path>
              </a:pathLst>
            </a:custGeom>
            <a:noFill/>
            <a:ln w="19050">
              <a:solidFill>
                <a:srgbClr val="E28189"/>
              </a:solidFill>
              <a:prstDash val="sysDash"/>
              <a:headEnd type="triangl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solidFill>
                  <a:prstClr val="white"/>
                </a:solidFill>
                <a:latin typeface="Huawei Sans" panose="020C0503030203020204" pitchFamily="34" charset="0"/>
              </a:endParaRPr>
            </a:p>
          </p:txBody>
        </p:sp>
      </p:grpSp>
      <p:sp>
        <p:nvSpPr>
          <p:cNvPr id="56" name="五边形 2">
            <a:extLst>
              <a:ext uri="{FF2B5EF4-FFF2-40B4-BE49-F238E27FC236}">
                <a16:creationId xmlns="" xmlns:a16="http://schemas.microsoft.com/office/drawing/2014/main" id="{E69BE1C3-935D-4CF3-87E6-072B193534DE}"/>
              </a:ext>
            </a:extLst>
          </p:cNvPr>
          <p:cNvSpPr/>
          <p:nvPr/>
        </p:nvSpPr>
        <p:spPr bwMode="gray">
          <a:xfrm>
            <a:off x="7737231" y="52814"/>
            <a:ext cx="1411735" cy="360000"/>
          </a:xfrm>
          <a:prstGeom prst="homePlate">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sym typeface="Huawei Sans" panose="020C0503030203020204" pitchFamily="34" charset="0"/>
              </a:rPr>
              <a:t>Physical Network Design</a:t>
            </a:r>
          </a:p>
        </p:txBody>
      </p:sp>
      <p:sp>
        <p:nvSpPr>
          <p:cNvPr id="57" name="燕尾形 3">
            <a:extLst>
              <a:ext uri="{FF2B5EF4-FFF2-40B4-BE49-F238E27FC236}">
                <a16:creationId xmlns="" xmlns:a16="http://schemas.microsoft.com/office/drawing/2014/main" id="{824BDE3E-06FA-48C0-BB18-C37FE75A90DC}"/>
              </a:ext>
            </a:extLst>
          </p:cNvPr>
          <p:cNvSpPr/>
          <p:nvPr/>
        </p:nvSpPr>
        <p:spPr bwMode="gray">
          <a:xfrm>
            <a:off x="10187805" y="52814"/>
            <a:ext cx="1561284" cy="360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dirty="0">
                <a:solidFill>
                  <a:schemeClr val="bg1"/>
                </a:solidFill>
                <a:latin typeface="Huawei Sans" panose="020C0503030203020204" pitchFamily="34" charset="0"/>
                <a:sym typeface="Huawei Sans" panose="020C0503030203020204" pitchFamily="34" charset="0"/>
              </a:rPr>
              <a:t>Route Design</a:t>
            </a:r>
          </a:p>
        </p:txBody>
      </p:sp>
      <p:sp>
        <p:nvSpPr>
          <p:cNvPr id="58" name="燕尾形 3">
            <a:extLst>
              <a:ext uri="{FF2B5EF4-FFF2-40B4-BE49-F238E27FC236}">
                <a16:creationId xmlns="" xmlns:a16="http://schemas.microsoft.com/office/drawing/2014/main" id="{C18D7869-06BE-427B-BC3D-BF3E73BE837B}"/>
              </a:ext>
            </a:extLst>
          </p:cNvPr>
          <p:cNvSpPr/>
          <p:nvPr/>
        </p:nvSpPr>
        <p:spPr bwMode="gray">
          <a:xfrm>
            <a:off x="9022988" y="52814"/>
            <a:ext cx="1290794" cy="36000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sym typeface="Huawei Sans" panose="020C0503030203020204" pitchFamily="34" charset="0"/>
              </a:rPr>
              <a:t>IP Address Planning</a:t>
            </a:r>
          </a:p>
        </p:txBody>
      </p:sp>
    </p:spTree>
    <p:extLst>
      <p:ext uri="{BB962C8B-B14F-4D97-AF65-F5344CB8AC3E}">
        <p14:creationId xmlns:p14="http://schemas.microsoft.com/office/powerpoint/2010/main" val="2975650746"/>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9F1D5894-3C35-4850-9357-40EA8A875792}"/>
              </a:ext>
            </a:extLst>
          </p:cNvPr>
          <p:cNvSpPr>
            <a:spLocks noGrp="1"/>
          </p:cNvSpPr>
          <p:nvPr>
            <p:ph type="title"/>
          </p:nvPr>
        </p:nvSpPr>
        <p:spPr bwMode="gray">
          <a:xfrm>
            <a:off x="455612" y="447468"/>
            <a:ext cx="11293475" cy="497095"/>
          </a:xfrm>
        </p:spPr>
        <p:txBody>
          <a:bodyPr wrap="square">
            <a:noAutofit/>
          </a:bodyPr>
          <a:lstStyle/>
          <a:p>
            <a:r>
              <a:rPr lang="en-US" dirty="0"/>
              <a:t>BGP AS Planning</a:t>
            </a:r>
          </a:p>
        </p:txBody>
      </p:sp>
      <p:sp>
        <p:nvSpPr>
          <p:cNvPr id="3" name="Text Placeholder 2">
            <a:extLst>
              <a:ext uri="{FF2B5EF4-FFF2-40B4-BE49-F238E27FC236}">
                <a16:creationId xmlns="" xmlns:a16="http://schemas.microsoft.com/office/drawing/2014/main" id="{EA4E3343-87EA-4219-8771-FCDE1BDF1B2C}"/>
              </a:ext>
            </a:extLst>
          </p:cNvPr>
          <p:cNvSpPr>
            <a:spLocks noGrp="1"/>
          </p:cNvSpPr>
          <p:nvPr>
            <p:ph type="body" sz="quarter" idx="10"/>
          </p:nvPr>
        </p:nvSpPr>
        <p:spPr bwMode="gray">
          <a:xfrm>
            <a:off x="455612" y="1052514"/>
            <a:ext cx="11293476" cy="4875042"/>
          </a:xfrm>
        </p:spPr>
        <p:txBody>
          <a:bodyPr wrap="square">
            <a:noAutofit/>
          </a:bodyPr>
          <a:lstStyle/>
          <a:p>
            <a:r>
              <a:rPr lang="en-US" sz="1800" dirty="0"/>
              <a:t>A financial cloud backbone network usually uses a private AS number ranging from 64512 to 65534 during BGP deployment.</a:t>
            </a:r>
          </a:p>
          <a:p>
            <a:r>
              <a:rPr lang="en-US" sz="1800" dirty="0"/>
              <a:t>It is recommended that one AS be deployed as the high-speed forwarding core </a:t>
            </a:r>
            <a:r>
              <a:rPr lang="en-US" altLang="zh-CN" sz="1800" dirty="0"/>
              <a:t>of the entire bearer network</a:t>
            </a:r>
            <a:r>
              <a:rPr lang="en-US" sz="1800" dirty="0"/>
              <a:t>, independent ASs be deployed for data centers and enterprise branches in different regions, and EBGP peer relationships be established between these ASs and the bearer network AS.</a:t>
            </a:r>
          </a:p>
        </p:txBody>
      </p:sp>
      <p:grpSp>
        <p:nvGrpSpPr>
          <p:cNvPr id="6" name="Group 5">
            <a:extLst>
              <a:ext uri="{FF2B5EF4-FFF2-40B4-BE49-F238E27FC236}">
                <a16:creationId xmlns="" xmlns:a16="http://schemas.microsoft.com/office/drawing/2014/main" id="{0C180A4D-50AE-43A5-BCC8-61588EDC9F0E}"/>
              </a:ext>
            </a:extLst>
          </p:cNvPr>
          <p:cNvGrpSpPr/>
          <p:nvPr/>
        </p:nvGrpSpPr>
        <p:grpSpPr bwMode="gray">
          <a:xfrm>
            <a:off x="2457450" y="3512712"/>
            <a:ext cx="7305674" cy="2142101"/>
            <a:chOff x="2457450" y="3254298"/>
            <a:chExt cx="7305674" cy="2142101"/>
          </a:xfrm>
        </p:grpSpPr>
        <p:sp>
          <p:nvSpPr>
            <p:cNvPr id="67" name="Rectangle: Rounded Corners 66">
              <a:extLst>
                <a:ext uri="{FF2B5EF4-FFF2-40B4-BE49-F238E27FC236}">
                  <a16:creationId xmlns="" xmlns:a16="http://schemas.microsoft.com/office/drawing/2014/main" id="{0E4D4D1C-0511-4719-B0BA-5E17C1DB7C85}"/>
                </a:ext>
              </a:extLst>
            </p:cNvPr>
            <p:cNvSpPr/>
            <p:nvPr/>
          </p:nvSpPr>
          <p:spPr bwMode="gray">
            <a:xfrm>
              <a:off x="2457450" y="3500924"/>
              <a:ext cx="1193800" cy="726174"/>
            </a:xfrm>
            <a:prstGeom prst="roundRect">
              <a:avLst>
                <a:gd name="adj" fmla="val 3573"/>
              </a:avLst>
            </a:prstGeom>
            <a:noFill/>
            <a:ln>
              <a:solidFill>
                <a:schemeClr val="bg1">
                  <a:lumMod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fontAlgn="ctr"/>
              <a:r>
                <a:rPr lang="en-US" sz="1400" dirty="0">
                  <a:solidFill>
                    <a:prstClr val="black"/>
                  </a:solidFill>
                  <a:latin typeface="Huawei Sans" panose="020C0503030203020204" pitchFamily="34" charset="0"/>
                </a:rPr>
                <a:t>Data center</a:t>
              </a:r>
            </a:p>
          </p:txBody>
        </p:sp>
        <p:sp>
          <p:nvSpPr>
            <p:cNvPr id="68" name="圆角矩形 75">
              <a:extLst>
                <a:ext uri="{FF2B5EF4-FFF2-40B4-BE49-F238E27FC236}">
                  <a16:creationId xmlns="" xmlns:a16="http://schemas.microsoft.com/office/drawing/2014/main" id="{6E3CFF93-4D57-4C1B-A14E-75E703F3A7DE}"/>
                </a:ext>
              </a:extLst>
            </p:cNvPr>
            <p:cNvSpPr/>
            <p:nvPr/>
          </p:nvSpPr>
          <p:spPr bwMode="gray">
            <a:xfrm>
              <a:off x="4529738" y="3472349"/>
              <a:ext cx="3132524" cy="1924050"/>
            </a:xfrm>
            <a:prstGeom prst="roundRect">
              <a:avLst>
                <a:gd name="adj" fmla="val 2420"/>
              </a:avLst>
            </a:prstGeom>
            <a:noFill/>
            <a:ln w="19050" cap="flat" cmpd="sng" algn="ctr">
              <a:solidFill>
                <a:srgbClr val="30B5C5"/>
              </a:solidFill>
              <a:prstDash val="dash"/>
              <a:miter lim="800000"/>
            </a:ln>
            <a:effectLst/>
          </p:spPr>
          <p:txBody>
            <a:bodyPr wrap="square" lIns="108000" tIns="108000" rIns="108000" bIns="108000" rtlCol="0" anchor="ctr" anchorCtr="0">
              <a:noAutofit/>
            </a:bodyPr>
            <a:lstStyle/>
            <a:p>
              <a:pPr algn="ctr" defTabSz="914400" fontAlgn="ctr">
                <a:lnSpc>
                  <a:spcPts val="1800"/>
                </a:lnSpc>
                <a:spcAft>
                  <a:spcPts val="300"/>
                </a:spcAft>
                <a:defRPr/>
              </a:pPr>
              <a:r>
                <a:rPr lang="en-US" dirty="0">
                  <a:solidFill>
                    <a:prstClr val="black"/>
                  </a:solidFill>
                  <a:latin typeface="Huawei Sans" panose="020C0503030203020204" pitchFamily="34" charset="0"/>
                  <a:cs typeface="Arial" panose="020B0604020202020204" pitchFamily="34" charset="0"/>
                  <a:sym typeface="Huawei Sans" panose="020C0503030203020204" pitchFamily="34" charset="0"/>
                </a:rPr>
                <a:t>Backbone network</a:t>
              </a:r>
            </a:p>
          </p:txBody>
        </p:sp>
        <p:sp>
          <p:nvSpPr>
            <p:cNvPr id="69" name="Rectangle: Rounded Corners 68">
              <a:extLst>
                <a:ext uri="{FF2B5EF4-FFF2-40B4-BE49-F238E27FC236}">
                  <a16:creationId xmlns="" xmlns:a16="http://schemas.microsoft.com/office/drawing/2014/main" id="{EFBA9306-EE31-4B21-8625-FA561E6C20CD}"/>
                </a:ext>
              </a:extLst>
            </p:cNvPr>
            <p:cNvSpPr/>
            <p:nvPr/>
          </p:nvSpPr>
          <p:spPr bwMode="gray">
            <a:xfrm>
              <a:off x="2457450" y="4553802"/>
              <a:ext cx="1193800" cy="726174"/>
            </a:xfrm>
            <a:prstGeom prst="roundRect">
              <a:avLst>
                <a:gd name="adj" fmla="val 3573"/>
              </a:avLst>
            </a:prstGeom>
            <a:noFill/>
            <a:ln>
              <a:solidFill>
                <a:schemeClr val="bg1">
                  <a:lumMod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fontAlgn="ctr"/>
              <a:r>
                <a:rPr lang="en-US" sz="1400" dirty="0">
                  <a:solidFill>
                    <a:prstClr val="black"/>
                  </a:solidFill>
                  <a:latin typeface="Huawei Sans" panose="020C0503030203020204" pitchFamily="34" charset="0"/>
                </a:rPr>
                <a:t>Data center</a:t>
              </a:r>
            </a:p>
          </p:txBody>
        </p:sp>
        <p:pic>
          <p:nvPicPr>
            <p:cNvPr id="70" name="图片 48">
              <a:extLst>
                <a:ext uri="{FF2B5EF4-FFF2-40B4-BE49-F238E27FC236}">
                  <a16:creationId xmlns="" xmlns:a16="http://schemas.microsoft.com/office/drawing/2014/main" id="{E8978A31-80D5-4F15-8397-4FA462554968}"/>
                </a:ext>
              </a:extLst>
            </p:cNvPr>
            <p:cNvPicPr>
              <a:picLocks noChangeAspect="1"/>
            </p:cNvPicPr>
            <p:nvPr/>
          </p:nvPicPr>
          <p:blipFill>
            <a:blip r:embed="rId3" cstate="print">
              <a:duotone>
                <a:schemeClr val="accent3">
                  <a:shade val="45000"/>
                  <a:satMod val="135000"/>
                </a:schemeClr>
                <a:prstClr val="white"/>
              </a:duotone>
              <a:extLst>
                <a:ext uri="{28A0092B-C50C-407E-A947-70E740481C1C}">
                  <a14:useLocalDpi xmlns:a14="http://schemas.microsoft.com/office/drawing/2010/main" val="0"/>
                </a:ext>
              </a:extLst>
            </a:blip>
            <a:stretch>
              <a:fillRect/>
            </a:stretch>
          </p:blipFill>
          <p:spPr bwMode="gray">
            <a:xfrm>
              <a:off x="3549705" y="3708677"/>
              <a:ext cx="378863" cy="310667"/>
            </a:xfrm>
            <a:prstGeom prst="rect">
              <a:avLst/>
            </a:prstGeom>
          </p:spPr>
        </p:pic>
        <p:pic>
          <p:nvPicPr>
            <p:cNvPr id="71" name="图片 48">
              <a:extLst>
                <a:ext uri="{FF2B5EF4-FFF2-40B4-BE49-F238E27FC236}">
                  <a16:creationId xmlns="" xmlns:a16="http://schemas.microsoft.com/office/drawing/2014/main" id="{0531B264-A125-4196-B589-FBA6529CA00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4350873" y="3708676"/>
              <a:ext cx="378863" cy="310667"/>
            </a:xfrm>
            <a:prstGeom prst="rect">
              <a:avLst/>
            </a:prstGeom>
          </p:spPr>
        </p:pic>
        <p:pic>
          <p:nvPicPr>
            <p:cNvPr id="72" name="图片 48">
              <a:extLst>
                <a:ext uri="{FF2B5EF4-FFF2-40B4-BE49-F238E27FC236}">
                  <a16:creationId xmlns="" xmlns:a16="http://schemas.microsoft.com/office/drawing/2014/main" id="{A0712959-8BC6-4EA4-AF1F-A21585194AEA}"/>
                </a:ext>
              </a:extLst>
            </p:cNvPr>
            <p:cNvPicPr>
              <a:picLocks noChangeAspect="1"/>
            </p:cNvPicPr>
            <p:nvPr/>
          </p:nvPicPr>
          <p:blipFill>
            <a:blip r:embed="rId3" cstate="print">
              <a:duotone>
                <a:schemeClr val="accent3">
                  <a:shade val="45000"/>
                  <a:satMod val="135000"/>
                </a:schemeClr>
                <a:prstClr val="white"/>
              </a:duotone>
              <a:extLst>
                <a:ext uri="{28A0092B-C50C-407E-A947-70E740481C1C}">
                  <a14:useLocalDpi xmlns:a14="http://schemas.microsoft.com/office/drawing/2010/main" val="0"/>
                </a:ext>
              </a:extLst>
            </a:blip>
            <a:stretch>
              <a:fillRect/>
            </a:stretch>
          </p:blipFill>
          <p:spPr bwMode="gray">
            <a:xfrm>
              <a:off x="3549705" y="4761555"/>
              <a:ext cx="378863" cy="310667"/>
            </a:xfrm>
            <a:prstGeom prst="rect">
              <a:avLst/>
            </a:prstGeom>
          </p:spPr>
        </p:pic>
        <p:pic>
          <p:nvPicPr>
            <p:cNvPr id="73" name="图片 48">
              <a:extLst>
                <a:ext uri="{FF2B5EF4-FFF2-40B4-BE49-F238E27FC236}">
                  <a16:creationId xmlns="" xmlns:a16="http://schemas.microsoft.com/office/drawing/2014/main" id="{88A3D428-3C9A-46E6-8AA9-3C89084C010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4350873" y="4761554"/>
              <a:ext cx="378863" cy="310667"/>
            </a:xfrm>
            <a:prstGeom prst="rect">
              <a:avLst/>
            </a:prstGeom>
          </p:spPr>
        </p:pic>
        <p:sp>
          <p:nvSpPr>
            <p:cNvPr id="74" name="Rectangle: Rounded Corners 73">
              <a:extLst>
                <a:ext uri="{FF2B5EF4-FFF2-40B4-BE49-F238E27FC236}">
                  <a16:creationId xmlns="" xmlns:a16="http://schemas.microsoft.com/office/drawing/2014/main" id="{90A28414-352A-49D6-8176-D59D19999051}"/>
                </a:ext>
              </a:extLst>
            </p:cNvPr>
            <p:cNvSpPr/>
            <p:nvPr/>
          </p:nvSpPr>
          <p:spPr bwMode="gray">
            <a:xfrm>
              <a:off x="8562327" y="3529864"/>
              <a:ext cx="1200797" cy="726174"/>
            </a:xfrm>
            <a:prstGeom prst="roundRect">
              <a:avLst>
                <a:gd name="adj" fmla="val 3573"/>
              </a:avLst>
            </a:prstGeom>
            <a:noFill/>
            <a:ln>
              <a:solidFill>
                <a:schemeClr val="bg1">
                  <a:lumMod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nchor="t">
              <a:noAutofit/>
            </a:bodyPr>
            <a:lstStyle/>
            <a:p>
              <a:pPr algn="r" fontAlgn="ctr"/>
              <a:r>
                <a:rPr lang="en-US" sz="1400" dirty="0">
                  <a:solidFill>
                    <a:prstClr val="black"/>
                  </a:solidFill>
                  <a:latin typeface="Huawei Sans" panose="020C0503030203020204" pitchFamily="34" charset="0"/>
                </a:rPr>
                <a:t>Enterprise branch</a:t>
              </a:r>
            </a:p>
          </p:txBody>
        </p:sp>
        <p:pic>
          <p:nvPicPr>
            <p:cNvPr id="75" name="图片 48">
              <a:extLst>
                <a:ext uri="{FF2B5EF4-FFF2-40B4-BE49-F238E27FC236}">
                  <a16:creationId xmlns="" xmlns:a16="http://schemas.microsoft.com/office/drawing/2014/main" id="{EF417534-66FC-4909-874D-E242F537D742}"/>
                </a:ext>
              </a:extLst>
            </p:cNvPr>
            <p:cNvPicPr>
              <a:picLocks noChangeAspect="1"/>
            </p:cNvPicPr>
            <p:nvPr/>
          </p:nvPicPr>
          <p:blipFill>
            <a:blip r:embed="rId3" cstate="print">
              <a:duotone>
                <a:schemeClr val="accent3">
                  <a:shade val="45000"/>
                  <a:satMod val="135000"/>
                </a:schemeClr>
                <a:prstClr val="white"/>
              </a:duotone>
              <a:extLst>
                <a:ext uri="{28A0092B-C50C-407E-A947-70E740481C1C}">
                  <a14:useLocalDpi xmlns:a14="http://schemas.microsoft.com/office/drawing/2010/main" val="0"/>
                </a:ext>
              </a:extLst>
            </a:blip>
            <a:stretch>
              <a:fillRect/>
            </a:stretch>
          </p:blipFill>
          <p:spPr bwMode="gray">
            <a:xfrm>
              <a:off x="8262629" y="3708675"/>
              <a:ext cx="378863" cy="310667"/>
            </a:xfrm>
            <a:prstGeom prst="rect">
              <a:avLst/>
            </a:prstGeom>
          </p:spPr>
        </p:pic>
        <p:sp>
          <p:nvSpPr>
            <p:cNvPr id="76" name="Rectangle: Rounded Corners 75">
              <a:extLst>
                <a:ext uri="{FF2B5EF4-FFF2-40B4-BE49-F238E27FC236}">
                  <a16:creationId xmlns="" xmlns:a16="http://schemas.microsoft.com/office/drawing/2014/main" id="{A5FA7894-AAAF-4DBE-89F1-1807F029311C}"/>
                </a:ext>
              </a:extLst>
            </p:cNvPr>
            <p:cNvSpPr/>
            <p:nvPr/>
          </p:nvSpPr>
          <p:spPr bwMode="gray">
            <a:xfrm>
              <a:off x="8562327" y="4556441"/>
              <a:ext cx="1200797" cy="726174"/>
            </a:xfrm>
            <a:prstGeom prst="roundRect">
              <a:avLst>
                <a:gd name="adj" fmla="val 3573"/>
              </a:avLst>
            </a:prstGeom>
            <a:noFill/>
            <a:ln>
              <a:solidFill>
                <a:schemeClr val="bg1">
                  <a:lumMod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nchor="t">
              <a:noAutofit/>
            </a:bodyPr>
            <a:lstStyle/>
            <a:p>
              <a:pPr algn="r" fontAlgn="ctr"/>
              <a:r>
                <a:rPr lang="en-US" sz="1400" dirty="0">
                  <a:solidFill>
                    <a:prstClr val="black"/>
                  </a:solidFill>
                  <a:latin typeface="Huawei Sans" panose="020C0503030203020204" pitchFamily="34" charset="0"/>
                </a:rPr>
                <a:t>Enterprise branch</a:t>
              </a:r>
            </a:p>
          </p:txBody>
        </p:sp>
        <p:pic>
          <p:nvPicPr>
            <p:cNvPr id="77" name="图片 48">
              <a:extLst>
                <a:ext uri="{FF2B5EF4-FFF2-40B4-BE49-F238E27FC236}">
                  <a16:creationId xmlns="" xmlns:a16="http://schemas.microsoft.com/office/drawing/2014/main" id="{794D4084-61EB-4622-ACDB-D9301BB7E8E6}"/>
                </a:ext>
              </a:extLst>
            </p:cNvPr>
            <p:cNvPicPr>
              <a:picLocks noChangeAspect="1"/>
            </p:cNvPicPr>
            <p:nvPr/>
          </p:nvPicPr>
          <p:blipFill>
            <a:blip r:embed="rId3" cstate="print">
              <a:duotone>
                <a:schemeClr val="accent3">
                  <a:shade val="45000"/>
                  <a:satMod val="135000"/>
                </a:schemeClr>
                <a:prstClr val="white"/>
              </a:duotone>
              <a:extLst>
                <a:ext uri="{28A0092B-C50C-407E-A947-70E740481C1C}">
                  <a14:useLocalDpi xmlns:a14="http://schemas.microsoft.com/office/drawing/2010/main" val="0"/>
                </a:ext>
              </a:extLst>
            </a:blip>
            <a:stretch>
              <a:fillRect/>
            </a:stretch>
          </p:blipFill>
          <p:spPr bwMode="gray">
            <a:xfrm>
              <a:off x="8262629" y="4755360"/>
              <a:ext cx="378863" cy="310667"/>
            </a:xfrm>
            <a:prstGeom prst="rect">
              <a:avLst/>
            </a:prstGeom>
          </p:spPr>
        </p:pic>
        <p:pic>
          <p:nvPicPr>
            <p:cNvPr id="78" name="图片 48">
              <a:extLst>
                <a:ext uri="{FF2B5EF4-FFF2-40B4-BE49-F238E27FC236}">
                  <a16:creationId xmlns="" xmlns:a16="http://schemas.microsoft.com/office/drawing/2014/main" id="{D5C377EA-F84E-475B-8C21-D92C03324A1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7507562" y="3705742"/>
              <a:ext cx="378863" cy="310667"/>
            </a:xfrm>
            <a:prstGeom prst="rect">
              <a:avLst/>
            </a:prstGeom>
          </p:spPr>
        </p:pic>
        <p:pic>
          <p:nvPicPr>
            <p:cNvPr id="79" name="图片 48">
              <a:extLst>
                <a:ext uri="{FF2B5EF4-FFF2-40B4-BE49-F238E27FC236}">
                  <a16:creationId xmlns="" xmlns:a16="http://schemas.microsoft.com/office/drawing/2014/main" id="{2BF47C21-A9A6-4780-805B-9AE4ECBEB88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7507562" y="4758620"/>
              <a:ext cx="378863" cy="310667"/>
            </a:xfrm>
            <a:prstGeom prst="rect">
              <a:avLst/>
            </a:prstGeom>
          </p:spPr>
        </p:pic>
        <p:cxnSp>
          <p:nvCxnSpPr>
            <p:cNvPr id="80" name="Straight Connector 79">
              <a:extLst>
                <a:ext uri="{FF2B5EF4-FFF2-40B4-BE49-F238E27FC236}">
                  <a16:creationId xmlns="" xmlns:a16="http://schemas.microsoft.com/office/drawing/2014/main" id="{7E8B7003-5F2B-45F4-8ADA-C9FD1BB3C108}"/>
                </a:ext>
              </a:extLst>
            </p:cNvPr>
            <p:cNvCxnSpPr>
              <a:cxnSpLocks/>
              <a:stCxn id="70" idx="3"/>
              <a:endCxn id="71" idx="1"/>
            </p:cNvCxnSpPr>
            <p:nvPr/>
          </p:nvCxnSpPr>
          <p:spPr bwMode="gray">
            <a:xfrm flipV="1">
              <a:off x="3928568" y="3864010"/>
              <a:ext cx="422305" cy="1"/>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81" name="Straight Connector 80">
              <a:extLst>
                <a:ext uri="{FF2B5EF4-FFF2-40B4-BE49-F238E27FC236}">
                  <a16:creationId xmlns="" xmlns:a16="http://schemas.microsoft.com/office/drawing/2014/main" id="{B4A35F08-E95C-4389-AF4E-412487BC2D29}"/>
                </a:ext>
              </a:extLst>
            </p:cNvPr>
            <p:cNvCxnSpPr>
              <a:cxnSpLocks/>
              <a:stCxn id="72" idx="3"/>
              <a:endCxn id="73" idx="1"/>
            </p:cNvCxnSpPr>
            <p:nvPr/>
          </p:nvCxnSpPr>
          <p:spPr bwMode="gray">
            <a:xfrm flipV="1">
              <a:off x="3928568" y="4916888"/>
              <a:ext cx="422305" cy="1"/>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82" name="Straight Connector 81">
              <a:extLst>
                <a:ext uri="{FF2B5EF4-FFF2-40B4-BE49-F238E27FC236}">
                  <a16:creationId xmlns="" xmlns:a16="http://schemas.microsoft.com/office/drawing/2014/main" id="{68C6B914-56C7-4AE3-968D-B09A3ACE4DCA}"/>
                </a:ext>
              </a:extLst>
            </p:cNvPr>
            <p:cNvCxnSpPr>
              <a:cxnSpLocks/>
              <a:stCxn id="78" idx="3"/>
              <a:endCxn id="75" idx="1"/>
            </p:cNvCxnSpPr>
            <p:nvPr/>
          </p:nvCxnSpPr>
          <p:spPr bwMode="gray">
            <a:xfrm>
              <a:off x="7886425" y="3861076"/>
              <a:ext cx="376204" cy="2933"/>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83" name="Straight Connector 82">
              <a:extLst>
                <a:ext uri="{FF2B5EF4-FFF2-40B4-BE49-F238E27FC236}">
                  <a16:creationId xmlns="" xmlns:a16="http://schemas.microsoft.com/office/drawing/2014/main" id="{84294FBF-DF56-4192-938F-DF78A2219AEF}"/>
                </a:ext>
              </a:extLst>
            </p:cNvPr>
            <p:cNvCxnSpPr>
              <a:cxnSpLocks/>
              <a:stCxn id="79" idx="3"/>
              <a:endCxn id="77" idx="1"/>
            </p:cNvCxnSpPr>
            <p:nvPr/>
          </p:nvCxnSpPr>
          <p:spPr bwMode="gray">
            <a:xfrm flipV="1">
              <a:off x="7886425" y="4910694"/>
              <a:ext cx="376204" cy="326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87" name="Freeform: Shape 86">
              <a:extLst>
                <a:ext uri="{FF2B5EF4-FFF2-40B4-BE49-F238E27FC236}">
                  <a16:creationId xmlns="" xmlns:a16="http://schemas.microsoft.com/office/drawing/2014/main" id="{BD33F62C-8E84-4150-883E-2F3FA218DF31}"/>
                </a:ext>
              </a:extLst>
            </p:cNvPr>
            <p:cNvSpPr/>
            <p:nvPr/>
          </p:nvSpPr>
          <p:spPr bwMode="gray">
            <a:xfrm>
              <a:off x="3728404" y="3500924"/>
              <a:ext cx="791027" cy="185630"/>
            </a:xfrm>
            <a:custGeom>
              <a:avLst/>
              <a:gdLst>
                <a:gd name="connsiteX0" fmla="*/ 0 w 2743200"/>
                <a:gd name="connsiteY0" fmla="*/ 266708 h 274328"/>
                <a:gd name="connsiteX1" fmla="*/ 1402080 w 2743200"/>
                <a:gd name="connsiteY1" fmla="*/ 8 h 274328"/>
                <a:gd name="connsiteX2" fmla="*/ 2743200 w 2743200"/>
                <a:gd name="connsiteY2" fmla="*/ 274328 h 274328"/>
              </a:gdLst>
              <a:ahLst/>
              <a:cxnLst>
                <a:cxn ang="0">
                  <a:pos x="connsiteX0" y="connsiteY0"/>
                </a:cxn>
                <a:cxn ang="0">
                  <a:pos x="connsiteX1" y="connsiteY1"/>
                </a:cxn>
                <a:cxn ang="0">
                  <a:pos x="connsiteX2" y="connsiteY2"/>
                </a:cxn>
              </a:cxnLst>
              <a:rect l="l" t="t" r="r" b="b"/>
              <a:pathLst>
                <a:path w="2743200" h="274328">
                  <a:moveTo>
                    <a:pt x="0" y="266708"/>
                  </a:moveTo>
                  <a:cubicBezTo>
                    <a:pt x="472440" y="132723"/>
                    <a:pt x="944880" y="-1262"/>
                    <a:pt x="1402080" y="8"/>
                  </a:cubicBezTo>
                  <a:cubicBezTo>
                    <a:pt x="1859280" y="1278"/>
                    <a:pt x="2301240" y="137803"/>
                    <a:pt x="2743200" y="274328"/>
                  </a:cubicBezTo>
                </a:path>
              </a:pathLst>
            </a:custGeom>
            <a:noFill/>
            <a:ln w="19050">
              <a:solidFill>
                <a:srgbClr val="81C15F"/>
              </a:solidFill>
              <a:prstDash val="sysDash"/>
              <a:headEnd type="triangl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solidFill>
                  <a:prstClr val="white"/>
                </a:solidFill>
                <a:latin typeface="Huawei Sans" panose="020C0503030203020204" pitchFamily="34" charset="0"/>
              </a:endParaRPr>
            </a:p>
          </p:txBody>
        </p:sp>
        <p:sp>
          <p:nvSpPr>
            <p:cNvPr id="88" name="TextBox 271">
              <a:extLst>
                <a:ext uri="{FF2B5EF4-FFF2-40B4-BE49-F238E27FC236}">
                  <a16:creationId xmlns="" xmlns:a16="http://schemas.microsoft.com/office/drawing/2014/main" id="{F48EC620-132B-48CE-9B0E-16A0B7F8A0B0}"/>
                </a:ext>
              </a:extLst>
            </p:cNvPr>
            <p:cNvSpPr txBox="1"/>
            <p:nvPr/>
          </p:nvSpPr>
          <p:spPr bwMode="gray">
            <a:xfrm>
              <a:off x="3847090" y="3254298"/>
              <a:ext cx="564639"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sym typeface="Huawei Sans" panose="020C0503030203020204" pitchFamily="34" charset="0"/>
                </a:rPr>
                <a:t>EBGP</a:t>
              </a:r>
            </a:p>
          </p:txBody>
        </p:sp>
        <p:sp>
          <p:nvSpPr>
            <p:cNvPr id="89" name="Freeform: Shape 88">
              <a:extLst>
                <a:ext uri="{FF2B5EF4-FFF2-40B4-BE49-F238E27FC236}">
                  <a16:creationId xmlns="" xmlns:a16="http://schemas.microsoft.com/office/drawing/2014/main" id="{17D05F99-215E-43E7-AF52-184FFE7AF1E4}"/>
                </a:ext>
              </a:extLst>
            </p:cNvPr>
            <p:cNvSpPr/>
            <p:nvPr/>
          </p:nvSpPr>
          <p:spPr bwMode="gray">
            <a:xfrm>
              <a:off x="3710136" y="4544792"/>
              <a:ext cx="791027" cy="185630"/>
            </a:xfrm>
            <a:custGeom>
              <a:avLst/>
              <a:gdLst>
                <a:gd name="connsiteX0" fmla="*/ 0 w 2743200"/>
                <a:gd name="connsiteY0" fmla="*/ 266708 h 274328"/>
                <a:gd name="connsiteX1" fmla="*/ 1402080 w 2743200"/>
                <a:gd name="connsiteY1" fmla="*/ 8 h 274328"/>
                <a:gd name="connsiteX2" fmla="*/ 2743200 w 2743200"/>
                <a:gd name="connsiteY2" fmla="*/ 274328 h 274328"/>
              </a:gdLst>
              <a:ahLst/>
              <a:cxnLst>
                <a:cxn ang="0">
                  <a:pos x="connsiteX0" y="connsiteY0"/>
                </a:cxn>
                <a:cxn ang="0">
                  <a:pos x="connsiteX1" y="connsiteY1"/>
                </a:cxn>
                <a:cxn ang="0">
                  <a:pos x="connsiteX2" y="connsiteY2"/>
                </a:cxn>
              </a:cxnLst>
              <a:rect l="l" t="t" r="r" b="b"/>
              <a:pathLst>
                <a:path w="2743200" h="274328">
                  <a:moveTo>
                    <a:pt x="0" y="266708"/>
                  </a:moveTo>
                  <a:cubicBezTo>
                    <a:pt x="472440" y="132723"/>
                    <a:pt x="944880" y="-1262"/>
                    <a:pt x="1402080" y="8"/>
                  </a:cubicBezTo>
                  <a:cubicBezTo>
                    <a:pt x="1859280" y="1278"/>
                    <a:pt x="2301240" y="137803"/>
                    <a:pt x="2743200" y="274328"/>
                  </a:cubicBezTo>
                </a:path>
              </a:pathLst>
            </a:custGeom>
            <a:noFill/>
            <a:ln w="19050">
              <a:solidFill>
                <a:srgbClr val="81C15F"/>
              </a:solidFill>
              <a:prstDash val="sysDash"/>
              <a:headEnd type="triangl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solidFill>
                  <a:prstClr val="white"/>
                </a:solidFill>
                <a:latin typeface="Huawei Sans" panose="020C0503030203020204" pitchFamily="34" charset="0"/>
              </a:endParaRPr>
            </a:p>
          </p:txBody>
        </p:sp>
        <p:sp>
          <p:nvSpPr>
            <p:cNvPr id="90" name="TextBox 271">
              <a:extLst>
                <a:ext uri="{FF2B5EF4-FFF2-40B4-BE49-F238E27FC236}">
                  <a16:creationId xmlns="" xmlns:a16="http://schemas.microsoft.com/office/drawing/2014/main" id="{E9A57182-AA79-4AB3-A6F5-B64B3AA78D10}"/>
                </a:ext>
              </a:extLst>
            </p:cNvPr>
            <p:cNvSpPr txBox="1"/>
            <p:nvPr/>
          </p:nvSpPr>
          <p:spPr bwMode="gray">
            <a:xfrm>
              <a:off x="3841597" y="4325274"/>
              <a:ext cx="564639"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sym typeface="Huawei Sans" panose="020C0503030203020204" pitchFamily="34" charset="0"/>
                </a:rPr>
                <a:t>EBGP</a:t>
              </a:r>
            </a:p>
          </p:txBody>
        </p:sp>
        <p:sp>
          <p:nvSpPr>
            <p:cNvPr id="91" name="Freeform: Shape 90">
              <a:extLst>
                <a:ext uri="{FF2B5EF4-FFF2-40B4-BE49-F238E27FC236}">
                  <a16:creationId xmlns="" xmlns:a16="http://schemas.microsoft.com/office/drawing/2014/main" id="{BF2B7200-8D62-4C18-AE10-6B9F87B50574}"/>
                </a:ext>
              </a:extLst>
            </p:cNvPr>
            <p:cNvSpPr/>
            <p:nvPr/>
          </p:nvSpPr>
          <p:spPr bwMode="gray">
            <a:xfrm>
              <a:off x="7729753" y="3500924"/>
              <a:ext cx="791027" cy="185630"/>
            </a:xfrm>
            <a:custGeom>
              <a:avLst/>
              <a:gdLst>
                <a:gd name="connsiteX0" fmla="*/ 0 w 2743200"/>
                <a:gd name="connsiteY0" fmla="*/ 266708 h 274328"/>
                <a:gd name="connsiteX1" fmla="*/ 1402080 w 2743200"/>
                <a:gd name="connsiteY1" fmla="*/ 8 h 274328"/>
                <a:gd name="connsiteX2" fmla="*/ 2743200 w 2743200"/>
                <a:gd name="connsiteY2" fmla="*/ 274328 h 274328"/>
              </a:gdLst>
              <a:ahLst/>
              <a:cxnLst>
                <a:cxn ang="0">
                  <a:pos x="connsiteX0" y="connsiteY0"/>
                </a:cxn>
                <a:cxn ang="0">
                  <a:pos x="connsiteX1" y="connsiteY1"/>
                </a:cxn>
                <a:cxn ang="0">
                  <a:pos x="connsiteX2" y="connsiteY2"/>
                </a:cxn>
              </a:cxnLst>
              <a:rect l="l" t="t" r="r" b="b"/>
              <a:pathLst>
                <a:path w="2743200" h="274328">
                  <a:moveTo>
                    <a:pt x="0" y="266708"/>
                  </a:moveTo>
                  <a:cubicBezTo>
                    <a:pt x="472440" y="132723"/>
                    <a:pt x="944880" y="-1262"/>
                    <a:pt x="1402080" y="8"/>
                  </a:cubicBezTo>
                  <a:cubicBezTo>
                    <a:pt x="1859280" y="1278"/>
                    <a:pt x="2301240" y="137803"/>
                    <a:pt x="2743200" y="274328"/>
                  </a:cubicBezTo>
                </a:path>
              </a:pathLst>
            </a:custGeom>
            <a:noFill/>
            <a:ln w="19050">
              <a:solidFill>
                <a:srgbClr val="81C15F"/>
              </a:solidFill>
              <a:prstDash val="sysDash"/>
              <a:headEnd type="triangl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solidFill>
                  <a:prstClr val="white"/>
                </a:solidFill>
                <a:latin typeface="Huawei Sans" panose="020C0503030203020204" pitchFamily="34" charset="0"/>
              </a:endParaRPr>
            </a:p>
          </p:txBody>
        </p:sp>
        <p:sp>
          <p:nvSpPr>
            <p:cNvPr id="92" name="TextBox 271">
              <a:extLst>
                <a:ext uri="{FF2B5EF4-FFF2-40B4-BE49-F238E27FC236}">
                  <a16:creationId xmlns="" xmlns:a16="http://schemas.microsoft.com/office/drawing/2014/main" id="{E2E2F14A-CA6F-487A-AE1D-E4310A26B838}"/>
                </a:ext>
              </a:extLst>
            </p:cNvPr>
            <p:cNvSpPr txBox="1"/>
            <p:nvPr/>
          </p:nvSpPr>
          <p:spPr bwMode="gray">
            <a:xfrm>
              <a:off x="7848439" y="3254298"/>
              <a:ext cx="564639"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sym typeface="Huawei Sans" panose="020C0503030203020204" pitchFamily="34" charset="0"/>
                </a:rPr>
                <a:t>EBGP</a:t>
              </a:r>
            </a:p>
          </p:txBody>
        </p:sp>
        <p:sp>
          <p:nvSpPr>
            <p:cNvPr id="93" name="Freeform: Shape 92">
              <a:extLst>
                <a:ext uri="{FF2B5EF4-FFF2-40B4-BE49-F238E27FC236}">
                  <a16:creationId xmlns="" xmlns:a16="http://schemas.microsoft.com/office/drawing/2014/main" id="{C523B7CB-D3A9-4868-8BA8-6BAE4C6B0C85}"/>
                </a:ext>
              </a:extLst>
            </p:cNvPr>
            <p:cNvSpPr/>
            <p:nvPr/>
          </p:nvSpPr>
          <p:spPr bwMode="gray">
            <a:xfrm>
              <a:off x="7723588" y="4556441"/>
              <a:ext cx="791027" cy="185630"/>
            </a:xfrm>
            <a:custGeom>
              <a:avLst/>
              <a:gdLst>
                <a:gd name="connsiteX0" fmla="*/ 0 w 2743200"/>
                <a:gd name="connsiteY0" fmla="*/ 266708 h 274328"/>
                <a:gd name="connsiteX1" fmla="*/ 1402080 w 2743200"/>
                <a:gd name="connsiteY1" fmla="*/ 8 h 274328"/>
                <a:gd name="connsiteX2" fmla="*/ 2743200 w 2743200"/>
                <a:gd name="connsiteY2" fmla="*/ 274328 h 274328"/>
              </a:gdLst>
              <a:ahLst/>
              <a:cxnLst>
                <a:cxn ang="0">
                  <a:pos x="connsiteX0" y="connsiteY0"/>
                </a:cxn>
                <a:cxn ang="0">
                  <a:pos x="connsiteX1" y="connsiteY1"/>
                </a:cxn>
                <a:cxn ang="0">
                  <a:pos x="connsiteX2" y="connsiteY2"/>
                </a:cxn>
              </a:cxnLst>
              <a:rect l="l" t="t" r="r" b="b"/>
              <a:pathLst>
                <a:path w="2743200" h="274328">
                  <a:moveTo>
                    <a:pt x="0" y="266708"/>
                  </a:moveTo>
                  <a:cubicBezTo>
                    <a:pt x="472440" y="132723"/>
                    <a:pt x="944880" y="-1262"/>
                    <a:pt x="1402080" y="8"/>
                  </a:cubicBezTo>
                  <a:cubicBezTo>
                    <a:pt x="1859280" y="1278"/>
                    <a:pt x="2301240" y="137803"/>
                    <a:pt x="2743200" y="274328"/>
                  </a:cubicBezTo>
                </a:path>
              </a:pathLst>
            </a:custGeom>
            <a:noFill/>
            <a:ln w="19050">
              <a:solidFill>
                <a:srgbClr val="81C15F"/>
              </a:solidFill>
              <a:prstDash val="sysDash"/>
              <a:headEnd type="triangl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solidFill>
                  <a:prstClr val="white"/>
                </a:solidFill>
                <a:latin typeface="Huawei Sans" panose="020C0503030203020204" pitchFamily="34" charset="0"/>
              </a:endParaRPr>
            </a:p>
          </p:txBody>
        </p:sp>
        <p:sp>
          <p:nvSpPr>
            <p:cNvPr id="94" name="TextBox 271">
              <a:extLst>
                <a:ext uri="{FF2B5EF4-FFF2-40B4-BE49-F238E27FC236}">
                  <a16:creationId xmlns="" xmlns:a16="http://schemas.microsoft.com/office/drawing/2014/main" id="{295D38D0-E5CE-4AA5-861E-449A81B3EFA9}"/>
                </a:ext>
              </a:extLst>
            </p:cNvPr>
            <p:cNvSpPr txBox="1"/>
            <p:nvPr/>
          </p:nvSpPr>
          <p:spPr bwMode="gray">
            <a:xfrm>
              <a:off x="7842274" y="4309815"/>
              <a:ext cx="564639"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sym typeface="Huawei Sans" panose="020C0503030203020204" pitchFamily="34" charset="0"/>
                </a:rPr>
                <a:t>EBGP</a:t>
              </a:r>
            </a:p>
          </p:txBody>
        </p:sp>
        <p:sp>
          <p:nvSpPr>
            <p:cNvPr id="95" name="Freeform: Shape 94">
              <a:extLst>
                <a:ext uri="{FF2B5EF4-FFF2-40B4-BE49-F238E27FC236}">
                  <a16:creationId xmlns="" xmlns:a16="http://schemas.microsoft.com/office/drawing/2014/main" id="{903AA866-E988-4790-896C-2CE3C24078D1}"/>
                </a:ext>
              </a:extLst>
            </p:cNvPr>
            <p:cNvSpPr/>
            <p:nvPr/>
          </p:nvSpPr>
          <p:spPr bwMode="gray">
            <a:xfrm rot="20692293">
              <a:off x="4717848" y="3555875"/>
              <a:ext cx="1157390" cy="178135"/>
            </a:xfrm>
            <a:custGeom>
              <a:avLst/>
              <a:gdLst>
                <a:gd name="connsiteX0" fmla="*/ 0 w 2743200"/>
                <a:gd name="connsiteY0" fmla="*/ 266708 h 274328"/>
                <a:gd name="connsiteX1" fmla="*/ 1402080 w 2743200"/>
                <a:gd name="connsiteY1" fmla="*/ 8 h 274328"/>
                <a:gd name="connsiteX2" fmla="*/ 2743200 w 2743200"/>
                <a:gd name="connsiteY2" fmla="*/ 274328 h 274328"/>
              </a:gdLst>
              <a:ahLst/>
              <a:cxnLst>
                <a:cxn ang="0">
                  <a:pos x="connsiteX0" y="connsiteY0"/>
                </a:cxn>
                <a:cxn ang="0">
                  <a:pos x="connsiteX1" y="connsiteY1"/>
                </a:cxn>
                <a:cxn ang="0">
                  <a:pos x="connsiteX2" y="connsiteY2"/>
                </a:cxn>
              </a:cxnLst>
              <a:rect l="l" t="t" r="r" b="b"/>
              <a:pathLst>
                <a:path w="2743200" h="274328">
                  <a:moveTo>
                    <a:pt x="0" y="266708"/>
                  </a:moveTo>
                  <a:cubicBezTo>
                    <a:pt x="472440" y="132723"/>
                    <a:pt x="944880" y="-1262"/>
                    <a:pt x="1402080" y="8"/>
                  </a:cubicBezTo>
                  <a:cubicBezTo>
                    <a:pt x="1859280" y="1278"/>
                    <a:pt x="2301240" y="137803"/>
                    <a:pt x="2743200" y="274328"/>
                  </a:cubicBezTo>
                </a:path>
              </a:pathLst>
            </a:custGeom>
            <a:noFill/>
            <a:ln w="19050">
              <a:solidFill>
                <a:srgbClr val="E28189"/>
              </a:solidFill>
              <a:prstDash val="sysDash"/>
              <a:headEnd type="triangl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solidFill>
                  <a:prstClr val="white"/>
                </a:solidFill>
                <a:latin typeface="Huawei Sans" panose="020C0503030203020204" pitchFamily="34" charset="0"/>
              </a:endParaRPr>
            </a:p>
          </p:txBody>
        </p:sp>
        <p:sp>
          <p:nvSpPr>
            <p:cNvPr id="96" name="Freeform: Shape 95">
              <a:extLst>
                <a:ext uri="{FF2B5EF4-FFF2-40B4-BE49-F238E27FC236}">
                  <a16:creationId xmlns="" xmlns:a16="http://schemas.microsoft.com/office/drawing/2014/main" id="{BF3591A5-9EC3-400B-A9F7-F5CFA20A87FB}"/>
                </a:ext>
              </a:extLst>
            </p:cNvPr>
            <p:cNvSpPr/>
            <p:nvPr/>
          </p:nvSpPr>
          <p:spPr bwMode="gray">
            <a:xfrm rot="19235733">
              <a:off x="4308704" y="4007982"/>
              <a:ext cx="1705988" cy="211417"/>
            </a:xfrm>
            <a:custGeom>
              <a:avLst/>
              <a:gdLst>
                <a:gd name="connsiteX0" fmla="*/ 0 w 2743200"/>
                <a:gd name="connsiteY0" fmla="*/ 266708 h 274328"/>
                <a:gd name="connsiteX1" fmla="*/ 1402080 w 2743200"/>
                <a:gd name="connsiteY1" fmla="*/ 8 h 274328"/>
                <a:gd name="connsiteX2" fmla="*/ 2743200 w 2743200"/>
                <a:gd name="connsiteY2" fmla="*/ 274328 h 274328"/>
              </a:gdLst>
              <a:ahLst/>
              <a:cxnLst>
                <a:cxn ang="0">
                  <a:pos x="connsiteX0" y="connsiteY0"/>
                </a:cxn>
                <a:cxn ang="0">
                  <a:pos x="connsiteX1" y="connsiteY1"/>
                </a:cxn>
                <a:cxn ang="0">
                  <a:pos x="connsiteX2" y="connsiteY2"/>
                </a:cxn>
              </a:cxnLst>
              <a:rect l="l" t="t" r="r" b="b"/>
              <a:pathLst>
                <a:path w="2743200" h="274328">
                  <a:moveTo>
                    <a:pt x="0" y="266708"/>
                  </a:moveTo>
                  <a:cubicBezTo>
                    <a:pt x="472440" y="132723"/>
                    <a:pt x="944880" y="-1262"/>
                    <a:pt x="1402080" y="8"/>
                  </a:cubicBezTo>
                  <a:cubicBezTo>
                    <a:pt x="1859280" y="1278"/>
                    <a:pt x="2301240" y="137803"/>
                    <a:pt x="2743200" y="274328"/>
                  </a:cubicBezTo>
                </a:path>
              </a:pathLst>
            </a:custGeom>
            <a:noFill/>
            <a:ln w="19050">
              <a:solidFill>
                <a:srgbClr val="E28189"/>
              </a:solidFill>
              <a:prstDash val="sysDash"/>
              <a:headEnd type="triangl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solidFill>
                  <a:prstClr val="white"/>
                </a:solidFill>
                <a:latin typeface="Huawei Sans" panose="020C0503030203020204" pitchFamily="34" charset="0"/>
              </a:endParaRPr>
            </a:p>
          </p:txBody>
        </p:sp>
        <p:sp>
          <p:nvSpPr>
            <p:cNvPr id="97" name="TextBox 271">
              <a:extLst>
                <a:ext uri="{FF2B5EF4-FFF2-40B4-BE49-F238E27FC236}">
                  <a16:creationId xmlns="" xmlns:a16="http://schemas.microsoft.com/office/drawing/2014/main" id="{EDDF6C5A-51DA-4BB5-8040-8AFAAE004604}"/>
                </a:ext>
              </a:extLst>
            </p:cNvPr>
            <p:cNvSpPr txBox="1"/>
            <p:nvPr/>
          </p:nvSpPr>
          <p:spPr bwMode="gray">
            <a:xfrm rot="20059517">
              <a:off x="4772056" y="3605254"/>
              <a:ext cx="822883"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sym typeface="Huawei Sans" panose="020C0503030203020204" pitchFamily="34" charset="0"/>
                </a:rPr>
                <a:t>MP-IBGP</a:t>
              </a:r>
            </a:p>
          </p:txBody>
        </p:sp>
        <p:sp>
          <p:nvSpPr>
            <p:cNvPr id="59" name="TextBox 271">
              <a:extLst>
                <a:ext uri="{FF2B5EF4-FFF2-40B4-BE49-F238E27FC236}">
                  <a16:creationId xmlns="" xmlns:a16="http://schemas.microsoft.com/office/drawing/2014/main" id="{44799491-3C9A-4C38-9607-4EA7C738BFB4}"/>
                </a:ext>
              </a:extLst>
            </p:cNvPr>
            <p:cNvSpPr txBox="1"/>
            <p:nvPr/>
          </p:nvSpPr>
          <p:spPr bwMode="gray">
            <a:xfrm>
              <a:off x="3553088" y="3996509"/>
              <a:ext cx="378863"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sym typeface="Huawei Sans" panose="020C0503030203020204" pitchFamily="34" charset="0"/>
                </a:rPr>
                <a:t>CE</a:t>
              </a:r>
            </a:p>
          </p:txBody>
        </p:sp>
        <p:sp>
          <p:nvSpPr>
            <p:cNvPr id="60" name="TextBox 271">
              <a:extLst>
                <a:ext uri="{FF2B5EF4-FFF2-40B4-BE49-F238E27FC236}">
                  <a16:creationId xmlns="" xmlns:a16="http://schemas.microsoft.com/office/drawing/2014/main" id="{14519428-35F5-49E1-8D9E-B5E04B4D586A}"/>
                </a:ext>
              </a:extLst>
            </p:cNvPr>
            <p:cNvSpPr txBox="1"/>
            <p:nvPr/>
          </p:nvSpPr>
          <p:spPr bwMode="gray">
            <a:xfrm>
              <a:off x="4361884" y="3994999"/>
              <a:ext cx="378863"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sym typeface="Huawei Sans" panose="020C0503030203020204" pitchFamily="34" charset="0"/>
                </a:rPr>
                <a:t>PE</a:t>
              </a:r>
            </a:p>
          </p:txBody>
        </p:sp>
        <p:sp>
          <p:nvSpPr>
            <p:cNvPr id="61" name="TextBox 271">
              <a:extLst>
                <a:ext uri="{FF2B5EF4-FFF2-40B4-BE49-F238E27FC236}">
                  <a16:creationId xmlns="" xmlns:a16="http://schemas.microsoft.com/office/drawing/2014/main" id="{4FDDA859-2771-4098-9AF9-582229B803CF}"/>
                </a:ext>
              </a:extLst>
            </p:cNvPr>
            <p:cNvSpPr txBox="1"/>
            <p:nvPr/>
          </p:nvSpPr>
          <p:spPr bwMode="gray">
            <a:xfrm>
              <a:off x="3534765" y="5057804"/>
              <a:ext cx="378863"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sym typeface="Huawei Sans" panose="020C0503030203020204" pitchFamily="34" charset="0"/>
                </a:rPr>
                <a:t>CE</a:t>
              </a:r>
            </a:p>
          </p:txBody>
        </p:sp>
        <p:sp>
          <p:nvSpPr>
            <p:cNvPr id="62" name="TextBox 271">
              <a:extLst>
                <a:ext uri="{FF2B5EF4-FFF2-40B4-BE49-F238E27FC236}">
                  <a16:creationId xmlns="" xmlns:a16="http://schemas.microsoft.com/office/drawing/2014/main" id="{000EBE12-6F20-4D4A-86B6-6404F0B9093D}"/>
                </a:ext>
              </a:extLst>
            </p:cNvPr>
            <p:cNvSpPr txBox="1"/>
            <p:nvPr/>
          </p:nvSpPr>
          <p:spPr bwMode="gray">
            <a:xfrm>
              <a:off x="4343561" y="5056294"/>
              <a:ext cx="378863"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sym typeface="Huawei Sans" panose="020C0503030203020204" pitchFamily="34" charset="0"/>
                </a:rPr>
                <a:t>PE</a:t>
              </a:r>
            </a:p>
          </p:txBody>
        </p:sp>
        <p:sp>
          <p:nvSpPr>
            <p:cNvPr id="63" name="TextBox 271">
              <a:extLst>
                <a:ext uri="{FF2B5EF4-FFF2-40B4-BE49-F238E27FC236}">
                  <a16:creationId xmlns="" xmlns:a16="http://schemas.microsoft.com/office/drawing/2014/main" id="{9E8EA621-FE3B-4813-9A42-80D2A54449C6}"/>
                </a:ext>
              </a:extLst>
            </p:cNvPr>
            <p:cNvSpPr txBox="1"/>
            <p:nvPr/>
          </p:nvSpPr>
          <p:spPr bwMode="gray">
            <a:xfrm>
              <a:off x="8260049" y="5075137"/>
              <a:ext cx="378863"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sym typeface="Huawei Sans" panose="020C0503030203020204" pitchFamily="34" charset="0"/>
                </a:rPr>
                <a:t>CE</a:t>
              </a:r>
            </a:p>
          </p:txBody>
        </p:sp>
        <p:sp>
          <p:nvSpPr>
            <p:cNvPr id="64" name="TextBox 271">
              <a:extLst>
                <a:ext uri="{FF2B5EF4-FFF2-40B4-BE49-F238E27FC236}">
                  <a16:creationId xmlns="" xmlns:a16="http://schemas.microsoft.com/office/drawing/2014/main" id="{012A499B-10AF-4726-9882-1904BA41F6E2}"/>
                </a:ext>
              </a:extLst>
            </p:cNvPr>
            <p:cNvSpPr txBox="1"/>
            <p:nvPr/>
          </p:nvSpPr>
          <p:spPr bwMode="gray">
            <a:xfrm>
              <a:off x="7495476" y="5056294"/>
              <a:ext cx="378863"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sym typeface="Huawei Sans" panose="020C0503030203020204" pitchFamily="34" charset="0"/>
                </a:rPr>
                <a:t>PE</a:t>
              </a:r>
            </a:p>
          </p:txBody>
        </p:sp>
        <p:sp>
          <p:nvSpPr>
            <p:cNvPr id="65" name="TextBox 271">
              <a:extLst>
                <a:ext uri="{FF2B5EF4-FFF2-40B4-BE49-F238E27FC236}">
                  <a16:creationId xmlns="" xmlns:a16="http://schemas.microsoft.com/office/drawing/2014/main" id="{8EB54C6A-51CC-49F7-A7CC-8B78FE7C3261}"/>
                </a:ext>
              </a:extLst>
            </p:cNvPr>
            <p:cNvSpPr txBox="1"/>
            <p:nvPr/>
          </p:nvSpPr>
          <p:spPr bwMode="gray">
            <a:xfrm>
              <a:off x="8278372" y="3998227"/>
              <a:ext cx="378863"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sym typeface="Huawei Sans" panose="020C0503030203020204" pitchFamily="34" charset="0"/>
                </a:rPr>
                <a:t>CE</a:t>
              </a:r>
            </a:p>
          </p:txBody>
        </p:sp>
        <p:sp>
          <p:nvSpPr>
            <p:cNvPr id="66" name="TextBox 271">
              <a:extLst>
                <a:ext uri="{FF2B5EF4-FFF2-40B4-BE49-F238E27FC236}">
                  <a16:creationId xmlns="" xmlns:a16="http://schemas.microsoft.com/office/drawing/2014/main" id="{3D069897-9A34-4121-ACA7-FD89E934391C}"/>
                </a:ext>
              </a:extLst>
            </p:cNvPr>
            <p:cNvSpPr txBox="1"/>
            <p:nvPr/>
          </p:nvSpPr>
          <p:spPr bwMode="gray">
            <a:xfrm>
              <a:off x="7513799" y="3979384"/>
              <a:ext cx="378863"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sym typeface="Huawei Sans" panose="020C0503030203020204" pitchFamily="34" charset="0"/>
                </a:rPr>
                <a:t>PE</a:t>
              </a:r>
            </a:p>
          </p:txBody>
        </p:sp>
        <p:pic>
          <p:nvPicPr>
            <p:cNvPr id="55" name="图片 48">
              <a:extLst>
                <a:ext uri="{FF2B5EF4-FFF2-40B4-BE49-F238E27FC236}">
                  <a16:creationId xmlns="" xmlns:a16="http://schemas.microsoft.com/office/drawing/2014/main" id="{6E04658A-1894-4EA9-9E21-42CC7349448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5895766" y="3364532"/>
              <a:ext cx="378863" cy="310667"/>
            </a:xfrm>
            <a:prstGeom prst="rect">
              <a:avLst/>
            </a:prstGeom>
          </p:spPr>
        </p:pic>
        <p:sp>
          <p:nvSpPr>
            <p:cNvPr id="56" name="TextBox 271">
              <a:extLst>
                <a:ext uri="{FF2B5EF4-FFF2-40B4-BE49-F238E27FC236}">
                  <a16:creationId xmlns="" xmlns:a16="http://schemas.microsoft.com/office/drawing/2014/main" id="{CA4A7547-80BA-400A-895C-A7EF288C52C5}"/>
                </a:ext>
              </a:extLst>
            </p:cNvPr>
            <p:cNvSpPr txBox="1"/>
            <p:nvPr/>
          </p:nvSpPr>
          <p:spPr bwMode="gray">
            <a:xfrm>
              <a:off x="5903258" y="3644516"/>
              <a:ext cx="378863"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sym typeface="Huawei Sans" panose="020C0503030203020204" pitchFamily="34" charset="0"/>
                </a:rPr>
                <a:t>RR</a:t>
              </a:r>
            </a:p>
          </p:txBody>
        </p:sp>
        <p:sp>
          <p:nvSpPr>
            <p:cNvPr id="57" name="TextBox 271">
              <a:extLst>
                <a:ext uri="{FF2B5EF4-FFF2-40B4-BE49-F238E27FC236}">
                  <a16:creationId xmlns="" xmlns:a16="http://schemas.microsoft.com/office/drawing/2014/main" id="{B4101D17-1E02-4964-B5EC-1EEB0C7C015B}"/>
                </a:ext>
              </a:extLst>
            </p:cNvPr>
            <p:cNvSpPr txBox="1"/>
            <p:nvPr/>
          </p:nvSpPr>
          <p:spPr bwMode="gray">
            <a:xfrm rot="18598943">
              <a:off x="4491332" y="4312213"/>
              <a:ext cx="808676"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sym typeface="Huawei Sans" panose="020C0503030203020204" pitchFamily="34" charset="0"/>
                </a:rPr>
                <a:t>MP-IBGP</a:t>
              </a:r>
            </a:p>
          </p:txBody>
        </p:sp>
        <p:sp>
          <p:nvSpPr>
            <p:cNvPr id="52" name="Freeform: Shape 51">
              <a:extLst>
                <a:ext uri="{FF2B5EF4-FFF2-40B4-BE49-F238E27FC236}">
                  <a16:creationId xmlns="" xmlns:a16="http://schemas.microsoft.com/office/drawing/2014/main" id="{288770BA-77CE-47FD-9B24-278B09A035AA}"/>
                </a:ext>
              </a:extLst>
            </p:cNvPr>
            <p:cNvSpPr/>
            <p:nvPr/>
          </p:nvSpPr>
          <p:spPr bwMode="gray">
            <a:xfrm rot="907707" flipH="1">
              <a:off x="6297537" y="3576603"/>
              <a:ext cx="1233223" cy="178135"/>
            </a:xfrm>
            <a:custGeom>
              <a:avLst/>
              <a:gdLst>
                <a:gd name="connsiteX0" fmla="*/ 0 w 2743200"/>
                <a:gd name="connsiteY0" fmla="*/ 266708 h 274328"/>
                <a:gd name="connsiteX1" fmla="*/ 1402080 w 2743200"/>
                <a:gd name="connsiteY1" fmla="*/ 8 h 274328"/>
                <a:gd name="connsiteX2" fmla="*/ 2743200 w 2743200"/>
                <a:gd name="connsiteY2" fmla="*/ 274328 h 274328"/>
              </a:gdLst>
              <a:ahLst/>
              <a:cxnLst>
                <a:cxn ang="0">
                  <a:pos x="connsiteX0" y="connsiteY0"/>
                </a:cxn>
                <a:cxn ang="0">
                  <a:pos x="connsiteX1" y="connsiteY1"/>
                </a:cxn>
                <a:cxn ang="0">
                  <a:pos x="connsiteX2" y="connsiteY2"/>
                </a:cxn>
              </a:cxnLst>
              <a:rect l="l" t="t" r="r" b="b"/>
              <a:pathLst>
                <a:path w="2743200" h="274328">
                  <a:moveTo>
                    <a:pt x="0" y="266708"/>
                  </a:moveTo>
                  <a:cubicBezTo>
                    <a:pt x="472440" y="132723"/>
                    <a:pt x="944880" y="-1262"/>
                    <a:pt x="1402080" y="8"/>
                  </a:cubicBezTo>
                  <a:cubicBezTo>
                    <a:pt x="1859280" y="1278"/>
                    <a:pt x="2301240" y="137803"/>
                    <a:pt x="2743200" y="274328"/>
                  </a:cubicBezTo>
                </a:path>
              </a:pathLst>
            </a:custGeom>
            <a:noFill/>
            <a:ln w="19050">
              <a:solidFill>
                <a:srgbClr val="E28189"/>
              </a:solidFill>
              <a:prstDash val="sysDash"/>
              <a:headEnd type="triangl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solidFill>
                  <a:prstClr val="white"/>
                </a:solidFill>
                <a:latin typeface="Huawei Sans" panose="020C0503030203020204" pitchFamily="34" charset="0"/>
              </a:endParaRPr>
            </a:p>
          </p:txBody>
        </p:sp>
        <p:sp>
          <p:nvSpPr>
            <p:cNvPr id="53" name="Freeform: Shape 52">
              <a:extLst>
                <a:ext uri="{FF2B5EF4-FFF2-40B4-BE49-F238E27FC236}">
                  <a16:creationId xmlns="" xmlns:a16="http://schemas.microsoft.com/office/drawing/2014/main" id="{66D7CC9A-CA58-4EE8-A3E0-BF1628AF3F4D}"/>
                </a:ext>
              </a:extLst>
            </p:cNvPr>
            <p:cNvSpPr/>
            <p:nvPr/>
          </p:nvSpPr>
          <p:spPr bwMode="gray">
            <a:xfrm rot="2364267" flipH="1">
              <a:off x="6155325" y="3997520"/>
              <a:ext cx="1705988" cy="211417"/>
            </a:xfrm>
            <a:custGeom>
              <a:avLst/>
              <a:gdLst>
                <a:gd name="connsiteX0" fmla="*/ 0 w 2743200"/>
                <a:gd name="connsiteY0" fmla="*/ 266708 h 274328"/>
                <a:gd name="connsiteX1" fmla="*/ 1402080 w 2743200"/>
                <a:gd name="connsiteY1" fmla="*/ 8 h 274328"/>
                <a:gd name="connsiteX2" fmla="*/ 2743200 w 2743200"/>
                <a:gd name="connsiteY2" fmla="*/ 274328 h 274328"/>
              </a:gdLst>
              <a:ahLst/>
              <a:cxnLst>
                <a:cxn ang="0">
                  <a:pos x="connsiteX0" y="connsiteY0"/>
                </a:cxn>
                <a:cxn ang="0">
                  <a:pos x="connsiteX1" y="connsiteY1"/>
                </a:cxn>
                <a:cxn ang="0">
                  <a:pos x="connsiteX2" y="connsiteY2"/>
                </a:cxn>
              </a:cxnLst>
              <a:rect l="l" t="t" r="r" b="b"/>
              <a:pathLst>
                <a:path w="2743200" h="274328">
                  <a:moveTo>
                    <a:pt x="0" y="266708"/>
                  </a:moveTo>
                  <a:cubicBezTo>
                    <a:pt x="472440" y="132723"/>
                    <a:pt x="944880" y="-1262"/>
                    <a:pt x="1402080" y="8"/>
                  </a:cubicBezTo>
                  <a:cubicBezTo>
                    <a:pt x="1859280" y="1278"/>
                    <a:pt x="2301240" y="137803"/>
                    <a:pt x="2743200" y="274328"/>
                  </a:cubicBezTo>
                </a:path>
              </a:pathLst>
            </a:custGeom>
            <a:noFill/>
            <a:ln w="19050">
              <a:solidFill>
                <a:srgbClr val="E28189"/>
              </a:solidFill>
              <a:prstDash val="sysDash"/>
              <a:headEnd type="triangl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solidFill>
                  <a:prstClr val="white"/>
                </a:solidFill>
                <a:latin typeface="Huawei Sans" panose="020C0503030203020204" pitchFamily="34" charset="0"/>
              </a:endParaRPr>
            </a:p>
          </p:txBody>
        </p:sp>
        <p:sp>
          <p:nvSpPr>
            <p:cNvPr id="4" name="TextBox 3">
              <a:extLst>
                <a:ext uri="{FF2B5EF4-FFF2-40B4-BE49-F238E27FC236}">
                  <a16:creationId xmlns="" xmlns:a16="http://schemas.microsoft.com/office/drawing/2014/main" id="{3C55AA24-1C09-4902-878C-1BC0ED7EFA35}"/>
                </a:ext>
              </a:extLst>
            </p:cNvPr>
            <p:cNvSpPr txBox="1"/>
            <p:nvPr/>
          </p:nvSpPr>
          <p:spPr bwMode="gray">
            <a:xfrm>
              <a:off x="5499237" y="4968422"/>
              <a:ext cx="1180131" cy="369332"/>
            </a:xfrm>
            <a:prstGeom prst="rect">
              <a:avLst/>
            </a:prstGeom>
            <a:noFill/>
          </p:spPr>
          <p:txBody>
            <a:bodyPr wrap="square" rtlCol="0">
              <a:noAutofit/>
            </a:bodyPr>
            <a:lstStyle/>
            <a:p>
              <a:pPr fontAlgn="ctr"/>
              <a:r>
                <a:rPr lang="en-US" dirty="0">
                  <a:solidFill>
                    <a:srgbClr val="C7000B"/>
                  </a:solidFill>
                  <a:latin typeface="Huawei Sans" panose="020C0503030203020204" pitchFamily="34" charset="0"/>
                </a:rPr>
                <a:t>AS 65000</a:t>
              </a:r>
            </a:p>
          </p:txBody>
        </p:sp>
        <p:sp>
          <p:nvSpPr>
            <p:cNvPr id="101" name="TextBox 100">
              <a:extLst>
                <a:ext uri="{FF2B5EF4-FFF2-40B4-BE49-F238E27FC236}">
                  <a16:creationId xmlns="" xmlns:a16="http://schemas.microsoft.com/office/drawing/2014/main" id="{E4AD576E-2441-4DB0-88FD-71B669ACE916}"/>
                </a:ext>
              </a:extLst>
            </p:cNvPr>
            <p:cNvSpPr txBox="1"/>
            <p:nvPr/>
          </p:nvSpPr>
          <p:spPr bwMode="gray">
            <a:xfrm>
              <a:off x="2673972" y="3957726"/>
              <a:ext cx="958917" cy="307777"/>
            </a:xfrm>
            <a:prstGeom prst="rect">
              <a:avLst/>
            </a:prstGeom>
            <a:noFill/>
          </p:spPr>
          <p:txBody>
            <a:bodyPr wrap="square" rtlCol="0">
              <a:noAutofit/>
            </a:bodyPr>
            <a:lstStyle/>
            <a:p>
              <a:pPr fontAlgn="ctr"/>
              <a:r>
                <a:rPr lang="en-US" sz="1400" dirty="0">
                  <a:solidFill>
                    <a:srgbClr val="C7000B"/>
                  </a:solidFill>
                  <a:latin typeface="Huawei Sans" panose="020C0503030203020204" pitchFamily="34" charset="0"/>
                </a:rPr>
                <a:t>AS 65001</a:t>
              </a:r>
            </a:p>
          </p:txBody>
        </p:sp>
        <p:sp>
          <p:nvSpPr>
            <p:cNvPr id="102" name="TextBox 101">
              <a:extLst>
                <a:ext uri="{FF2B5EF4-FFF2-40B4-BE49-F238E27FC236}">
                  <a16:creationId xmlns="" xmlns:a16="http://schemas.microsoft.com/office/drawing/2014/main" id="{EE1456A4-A4D4-426D-84B4-C23857FD799B}"/>
                </a:ext>
              </a:extLst>
            </p:cNvPr>
            <p:cNvSpPr txBox="1"/>
            <p:nvPr/>
          </p:nvSpPr>
          <p:spPr bwMode="gray">
            <a:xfrm>
              <a:off x="2663515" y="4999199"/>
              <a:ext cx="958917" cy="307777"/>
            </a:xfrm>
            <a:prstGeom prst="rect">
              <a:avLst/>
            </a:prstGeom>
            <a:noFill/>
          </p:spPr>
          <p:txBody>
            <a:bodyPr wrap="square" rtlCol="0">
              <a:noAutofit/>
            </a:bodyPr>
            <a:lstStyle/>
            <a:p>
              <a:pPr fontAlgn="ctr"/>
              <a:r>
                <a:rPr lang="en-US" sz="1400" dirty="0">
                  <a:solidFill>
                    <a:srgbClr val="C7000B"/>
                  </a:solidFill>
                  <a:latin typeface="Huawei Sans" panose="020C0503030203020204" pitchFamily="34" charset="0"/>
                </a:rPr>
                <a:t>AS 65002</a:t>
              </a:r>
            </a:p>
          </p:txBody>
        </p:sp>
        <p:sp>
          <p:nvSpPr>
            <p:cNvPr id="103" name="TextBox 102">
              <a:extLst>
                <a:ext uri="{FF2B5EF4-FFF2-40B4-BE49-F238E27FC236}">
                  <a16:creationId xmlns="" xmlns:a16="http://schemas.microsoft.com/office/drawing/2014/main" id="{7BB721CE-1A7F-4CAE-B199-3AC3598ADB4F}"/>
                </a:ext>
              </a:extLst>
            </p:cNvPr>
            <p:cNvSpPr txBox="1"/>
            <p:nvPr/>
          </p:nvSpPr>
          <p:spPr bwMode="gray">
            <a:xfrm>
              <a:off x="8594011" y="3979384"/>
              <a:ext cx="958917" cy="307777"/>
            </a:xfrm>
            <a:prstGeom prst="rect">
              <a:avLst/>
            </a:prstGeom>
            <a:noFill/>
          </p:spPr>
          <p:txBody>
            <a:bodyPr wrap="square" rtlCol="0">
              <a:noAutofit/>
            </a:bodyPr>
            <a:lstStyle/>
            <a:p>
              <a:pPr fontAlgn="ctr"/>
              <a:r>
                <a:rPr lang="en-US" sz="1400" dirty="0">
                  <a:solidFill>
                    <a:srgbClr val="C7000B"/>
                  </a:solidFill>
                  <a:latin typeface="Huawei Sans" panose="020C0503030203020204" pitchFamily="34" charset="0"/>
                </a:rPr>
                <a:t>AS 65003</a:t>
              </a:r>
            </a:p>
          </p:txBody>
        </p:sp>
        <p:sp>
          <p:nvSpPr>
            <p:cNvPr id="104" name="TextBox 103">
              <a:extLst>
                <a:ext uri="{FF2B5EF4-FFF2-40B4-BE49-F238E27FC236}">
                  <a16:creationId xmlns="" xmlns:a16="http://schemas.microsoft.com/office/drawing/2014/main" id="{B5AAB73E-2E0A-4A8B-811F-4EDBD7C2B9D8}"/>
                </a:ext>
              </a:extLst>
            </p:cNvPr>
            <p:cNvSpPr txBox="1"/>
            <p:nvPr/>
          </p:nvSpPr>
          <p:spPr bwMode="gray">
            <a:xfrm>
              <a:off x="8627768" y="5001402"/>
              <a:ext cx="958917" cy="307777"/>
            </a:xfrm>
            <a:prstGeom prst="rect">
              <a:avLst/>
            </a:prstGeom>
            <a:noFill/>
          </p:spPr>
          <p:txBody>
            <a:bodyPr wrap="square" rtlCol="0">
              <a:noAutofit/>
            </a:bodyPr>
            <a:lstStyle/>
            <a:p>
              <a:pPr fontAlgn="ctr"/>
              <a:r>
                <a:rPr lang="en-US" sz="1400" dirty="0">
                  <a:solidFill>
                    <a:srgbClr val="C7000B"/>
                  </a:solidFill>
                  <a:latin typeface="Huawei Sans" panose="020C0503030203020204" pitchFamily="34" charset="0"/>
                </a:rPr>
                <a:t>AS 65004</a:t>
              </a:r>
            </a:p>
          </p:txBody>
        </p:sp>
      </p:grpSp>
      <p:sp>
        <p:nvSpPr>
          <p:cNvPr id="54" name="五边形 2">
            <a:extLst>
              <a:ext uri="{FF2B5EF4-FFF2-40B4-BE49-F238E27FC236}">
                <a16:creationId xmlns="" xmlns:a16="http://schemas.microsoft.com/office/drawing/2014/main" id="{E69BE1C3-935D-4CF3-87E6-072B193534DE}"/>
              </a:ext>
            </a:extLst>
          </p:cNvPr>
          <p:cNvSpPr/>
          <p:nvPr/>
        </p:nvSpPr>
        <p:spPr bwMode="gray">
          <a:xfrm>
            <a:off x="7737231" y="52814"/>
            <a:ext cx="1411735" cy="360000"/>
          </a:xfrm>
          <a:prstGeom prst="homePlate">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sym typeface="Huawei Sans" panose="020C0503030203020204" pitchFamily="34" charset="0"/>
              </a:rPr>
              <a:t>Physical Network Design</a:t>
            </a:r>
          </a:p>
        </p:txBody>
      </p:sp>
      <p:sp>
        <p:nvSpPr>
          <p:cNvPr id="58" name="燕尾形 3">
            <a:extLst>
              <a:ext uri="{FF2B5EF4-FFF2-40B4-BE49-F238E27FC236}">
                <a16:creationId xmlns="" xmlns:a16="http://schemas.microsoft.com/office/drawing/2014/main" id="{824BDE3E-06FA-48C0-BB18-C37FE75A90DC}"/>
              </a:ext>
            </a:extLst>
          </p:cNvPr>
          <p:cNvSpPr/>
          <p:nvPr/>
        </p:nvSpPr>
        <p:spPr bwMode="gray">
          <a:xfrm>
            <a:off x="10187805" y="52814"/>
            <a:ext cx="1561284" cy="360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dirty="0">
                <a:solidFill>
                  <a:schemeClr val="bg1"/>
                </a:solidFill>
                <a:latin typeface="Huawei Sans" panose="020C0503030203020204" pitchFamily="34" charset="0"/>
                <a:sym typeface="Huawei Sans" panose="020C0503030203020204" pitchFamily="34" charset="0"/>
              </a:rPr>
              <a:t>Route Design</a:t>
            </a:r>
          </a:p>
        </p:txBody>
      </p:sp>
      <p:sp>
        <p:nvSpPr>
          <p:cNvPr id="84" name="燕尾形 3">
            <a:extLst>
              <a:ext uri="{FF2B5EF4-FFF2-40B4-BE49-F238E27FC236}">
                <a16:creationId xmlns="" xmlns:a16="http://schemas.microsoft.com/office/drawing/2014/main" id="{C18D7869-06BE-427B-BC3D-BF3E73BE837B}"/>
              </a:ext>
            </a:extLst>
          </p:cNvPr>
          <p:cNvSpPr/>
          <p:nvPr/>
        </p:nvSpPr>
        <p:spPr bwMode="gray">
          <a:xfrm>
            <a:off x="9022988" y="52814"/>
            <a:ext cx="1290794" cy="36000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sym typeface="Huawei Sans" panose="020C0503030203020204" pitchFamily="34" charset="0"/>
              </a:rPr>
              <a:t>IP Address Planning</a:t>
            </a:r>
          </a:p>
        </p:txBody>
      </p:sp>
    </p:spTree>
    <p:extLst>
      <p:ext uri="{BB962C8B-B14F-4D97-AF65-F5344CB8AC3E}">
        <p14:creationId xmlns:p14="http://schemas.microsoft.com/office/powerpoint/2010/main" val="3467314398"/>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9F1D5894-3C35-4850-9357-40EA8A875792}"/>
              </a:ext>
            </a:extLst>
          </p:cNvPr>
          <p:cNvSpPr>
            <a:spLocks noGrp="1"/>
          </p:cNvSpPr>
          <p:nvPr>
            <p:ph type="title"/>
          </p:nvPr>
        </p:nvSpPr>
        <p:spPr bwMode="gray">
          <a:xfrm>
            <a:off x="455612" y="447468"/>
            <a:ext cx="11293475" cy="497095"/>
          </a:xfrm>
        </p:spPr>
        <p:txBody>
          <a:bodyPr wrap="square">
            <a:noAutofit/>
          </a:bodyPr>
          <a:lstStyle/>
          <a:p>
            <a:r>
              <a:rPr lang="en-US" dirty="0"/>
              <a:t>BGP Route Control Planning</a:t>
            </a:r>
          </a:p>
        </p:txBody>
      </p:sp>
      <p:sp>
        <p:nvSpPr>
          <p:cNvPr id="3" name="Text Placeholder 2">
            <a:extLst>
              <a:ext uri="{FF2B5EF4-FFF2-40B4-BE49-F238E27FC236}">
                <a16:creationId xmlns="" xmlns:a16="http://schemas.microsoft.com/office/drawing/2014/main" id="{EA4E3343-87EA-4219-8771-FCDE1BDF1B2C}"/>
              </a:ext>
            </a:extLst>
          </p:cNvPr>
          <p:cNvSpPr>
            <a:spLocks noGrp="1"/>
          </p:cNvSpPr>
          <p:nvPr>
            <p:ph type="body" sz="quarter" idx="10"/>
          </p:nvPr>
        </p:nvSpPr>
        <p:spPr bwMode="gray">
          <a:xfrm>
            <a:off x="455612" y="1052514"/>
            <a:ext cx="11293476" cy="4875042"/>
          </a:xfrm>
        </p:spPr>
        <p:txBody>
          <a:bodyPr wrap="square">
            <a:noAutofit/>
          </a:bodyPr>
          <a:lstStyle/>
          <a:p>
            <a:pPr>
              <a:lnSpc>
                <a:spcPct val="100000"/>
              </a:lnSpc>
            </a:pPr>
            <a:r>
              <a:rPr lang="en-US" sz="1400" dirty="0"/>
              <a:t>To ensure network reliability, dual planes working in active/standby mode are generally deployed on the Backbone network.</a:t>
            </a:r>
          </a:p>
          <a:p>
            <a:pPr>
              <a:lnSpc>
                <a:spcPct val="100000"/>
              </a:lnSpc>
            </a:pPr>
            <a:r>
              <a:rPr lang="en-US" sz="1400" dirty="0"/>
              <a:t>Route control is required to ensure that the active plane carries traffic in normal cases, and the standby plane takes over traffic when the active plane fails.</a:t>
            </a:r>
          </a:p>
          <a:p>
            <a:pPr lvl="1">
              <a:lnSpc>
                <a:spcPct val="100000"/>
              </a:lnSpc>
            </a:pPr>
            <a:r>
              <a:rPr lang="en-US" sz="1200" dirty="0"/>
              <a:t>Generally, community attributes are added to routes between CEs and PEs, and the MED values of specific routes are changed based on community attributes.</a:t>
            </a:r>
          </a:p>
          <a:p>
            <a:pPr lvl="1">
              <a:lnSpc>
                <a:spcPct val="100000"/>
              </a:lnSpc>
            </a:pPr>
            <a:r>
              <a:rPr lang="en-US" sz="1200" dirty="0"/>
              <a:t>Generally, PEs and RRs change the MED values of specific routes based on community attributes.</a:t>
            </a:r>
          </a:p>
          <a:p>
            <a:pPr lvl="1">
              <a:lnSpc>
                <a:spcPct val="100000"/>
              </a:lnSpc>
            </a:pPr>
            <a:r>
              <a:rPr lang="en-US" sz="1200" dirty="0"/>
              <a:t>Changing the MED values of specific routes ensures that traffic is sent from the local PE on the active plane to the remote PE on the active plane in normal cases.</a:t>
            </a:r>
          </a:p>
        </p:txBody>
      </p:sp>
      <p:grpSp>
        <p:nvGrpSpPr>
          <p:cNvPr id="241" name="Group 240">
            <a:extLst>
              <a:ext uri="{FF2B5EF4-FFF2-40B4-BE49-F238E27FC236}">
                <a16:creationId xmlns="" xmlns:a16="http://schemas.microsoft.com/office/drawing/2014/main" id="{22F8AC38-AA50-4F7F-A47F-B70BCDBAE4EF}"/>
              </a:ext>
            </a:extLst>
          </p:cNvPr>
          <p:cNvGrpSpPr/>
          <p:nvPr/>
        </p:nvGrpSpPr>
        <p:grpSpPr bwMode="gray">
          <a:xfrm>
            <a:off x="680986" y="2957464"/>
            <a:ext cx="10742633" cy="3205513"/>
            <a:chOff x="487342" y="3259441"/>
            <a:chExt cx="10742633" cy="3205513"/>
          </a:xfrm>
        </p:grpSpPr>
        <p:sp>
          <p:nvSpPr>
            <p:cNvPr id="121" name="Rectangle: Rounded Corners 120">
              <a:extLst>
                <a:ext uri="{FF2B5EF4-FFF2-40B4-BE49-F238E27FC236}">
                  <a16:creationId xmlns="" xmlns:a16="http://schemas.microsoft.com/office/drawing/2014/main" id="{27297CD5-3E52-4A0F-A417-12FF9BACA394}"/>
                </a:ext>
              </a:extLst>
            </p:cNvPr>
            <p:cNvSpPr/>
            <p:nvPr/>
          </p:nvSpPr>
          <p:spPr bwMode="gray">
            <a:xfrm>
              <a:off x="1987528" y="3921221"/>
              <a:ext cx="1154469" cy="1924049"/>
            </a:xfrm>
            <a:prstGeom prst="roundRect">
              <a:avLst>
                <a:gd name="adj" fmla="val 3573"/>
              </a:avLst>
            </a:prstGeom>
            <a:noFill/>
            <a:ln>
              <a:solidFill>
                <a:schemeClr val="bg1">
                  <a:lumMod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fontAlgn="ctr"/>
              <a:endParaRPr lang="en-US" sz="1100" dirty="0">
                <a:solidFill>
                  <a:prstClr val="black"/>
                </a:solidFill>
                <a:latin typeface="Huawei Sans" panose="020C0503030203020204" pitchFamily="34" charset="0"/>
              </a:endParaRPr>
            </a:p>
          </p:txBody>
        </p:sp>
        <p:sp>
          <p:nvSpPr>
            <p:cNvPr id="122" name="圆角矩形 75">
              <a:extLst>
                <a:ext uri="{FF2B5EF4-FFF2-40B4-BE49-F238E27FC236}">
                  <a16:creationId xmlns="" xmlns:a16="http://schemas.microsoft.com/office/drawing/2014/main" id="{C3E8A03C-B99B-4C8E-8B20-460048203C77}"/>
                </a:ext>
              </a:extLst>
            </p:cNvPr>
            <p:cNvSpPr/>
            <p:nvPr/>
          </p:nvSpPr>
          <p:spPr bwMode="gray">
            <a:xfrm>
              <a:off x="4430410" y="3921221"/>
              <a:ext cx="3331179" cy="1924050"/>
            </a:xfrm>
            <a:prstGeom prst="roundRect">
              <a:avLst>
                <a:gd name="adj" fmla="val 2420"/>
              </a:avLst>
            </a:prstGeom>
            <a:noFill/>
            <a:ln w="19050" cap="flat" cmpd="sng" algn="ctr">
              <a:solidFill>
                <a:srgbClr val="30B5C5"/>
              </a:solidFill>
              <a:prstDash val="dash"/>
              <a:miter lim="800000"/>
            </a:ln>
            <a:effectLst/>
          </p:spPr>
          <p:txBody>
            <a:bodyPr wrap="square" lIns="108000" tIns="108000" rIns="108000" bIns="108000" rtlCol="0" anchor="ctr" anchorCtr="0">
              <a:noAutofit/>
            </a:bodyPr>
            <a:lstStyle/>
            <a:p>
              <a:pPr algn="ctr" defTabSz="914400" fontAlgn="ctr">
                <a:spcAft>
                  <a:spcPts val="300"/>
                </a:spcAft>
                <a:defRPr/>
              </a:pPr>
              <a:endParaRPr lang="en-US" altLang="zh-CN" sz="1400" kern="0" dirty="0">
                <a:solidFill>
                  <a:prstClr val="black"/>
                </a:solidFill>
                <a:latin typeface="Huawei Sans" panose="020C0503030203020204" pitchFamily="34" charset="0"/>
                <a:cs typeface="Arial" panose="020B0604020202020204" pitchFamily="34" charset="0"/>
                <a:sym typeface="Huawei Sans" panose="020C0503030203020204" pitchFamily="34" charset="0"/>
              </a:endParaRPr>
            </a:p>
          </p:txBody>
        </p:sp>
        <p:pic>
          <p:nvPicPr>
            <p:cNvPr id="124" name="图片 48">
              <a:extLst>
                <a:ext uri="{FF2B5EF4-FFF2-40B4-BE49-F238E27FC236}">
                  <a16:creationId xmlns="" xmlns:a16="http://schemas.microsoft.com/office/drawing/2014/main" id="{C29A2278-EA17-46B5-9BB0-D02D48A9240D}"/>
                </a:ext>
              </a:extLst>
            </p:cNvPr>
            <p:cNvPicPr>
              <a:picLocks noChangeAspect="1"/>
            </p:cNvPicPr>
            <p:nvPr/>
          </p:nvPicPr>
          <p:blipFill>
            <a:blip r:embed="rId3" cstate="print">
              <a:duotone>
                <a:schemeClr val="accent3">
                  <a:shade val="45000"/>
                  <a:satMod val="135000"/>
                </a:schemeClr>
                <a:prstClr val="white"/>
              </a:duotone>
              <a:extLst>
                <a:ext uri="{28A0092B-C50C-407E-A947-70E740481C1C}">
                  <a14:useLocalDpi xmlns:a14="http://schemas.microsoft.com/office/drawing/2010/main" val="0"/>
                </a:ext>
              </a:extLst>
            </a:blip>
            <a:stretch>
              <a:fillRect/>
            </a:stretch>
          </p:blipFill>
          <p:spPr bwMode="gray">
            <a:xfrm>
              <a:off x="2876584" y="4157549"/>
              <a:ext cx="378863" cy="310667"/>
            </a:xfrm>
            <a:prstGeom prst="rect">
              <a:avLst/>
            </a:prstGeom>
          </p:spPr>
        </p:pic>
        <p:pic>
          <p:nvPicPr>
            <p:cNvPr id="125" name="图片 48">
              <a:extLst>
                <a:ext uri="{FF2B5EF4-FFF2-40B4-BE49-F238E27FC236}">
                  <a16:creationId xmlns="" xmlns:a16="http://schemas.microsoft.com/office/drawing/2014/main" id="{06516B2E-288C-4B4E-9360-F8A300BBBC6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4312455" y="4157548"/>
              <a:ext cx="378863" cy="310667"/>
            </a:xfrm>
            <a:prstGeom prst="rect">
              <a:avLst/>
            </a:prstGeom>
          </p:spPr>
        </p:pic>
        <p:pic>
          <p:nvPicPr>
            <p:cNvPr id="126" name="图片 48">
              <a:extLst>
                <a:ext uri="{FF2B5EF4-FFF2-40B4-BE49-F238E27FC236}">
                  <a16:creationId xmlns="" xmlns:a16="http://schemas.microsoft.com/office/drawing/2014/main" id="{450F255E-EFFD-405C-A974-38AE0EE6A502}"/>
                </a:ext>
              </a:extLst>
            </p:cNvPr>
            <p:cNvPicPr>
              <a:picLocks noChangeAspect="1"/>
            </p:cNvPicPr>
            <p:nvPr/>
          </p:nvPicPr>
          <p:blipFill>
            <a:blip r:embed="rId3" cstate="print">
              <a:duotone>
                <a:schemeClr val="accent3">
                  <a:shade val="45000"/>
                  <a:satMod val="135000"/>
                </a:schemeClr>
                <a:prstClr val="white"/>
              </a:duotone>
              <a:extLst>
                <a:ext uri="{28A0092B-C50C-407E-A947-70E740481C1C}">
                  <a14:useLocalDpi xmlns:a14="http://schemas.microsoft.com/office/drawing/2010/main" val="0"/>
                </a:ext>
              </a:extLst>
            </a:blip>
            <a:stretch>
              <a:fillRect/>
            </a:stretch>
          </p:blipFill>
          <p:spPr bwMode="gray">
            <a:xfrm>
              <a:off x="2876584" y="5210427"/>
              <a:ext cx="378863" cy="310667"/>
            </a:xfrm>
            <a:prstGeom prst="rect">
              <a:avLst/>
            </a:prstGeom>
          </p:spPr>
        </p:pic>
        <p:pic>
          <p:nvPicPr>
            <p:cNvPr id="127" name="图片 48">
              <a:extLst>
                <a:ext uri="{FF2B5EF4-FFF2-40B4-BE49-F238E27FC236}">
                  <a16:creationId xmlns="" xmlns:a16="http://schemas.microsoft.com/office/drawing/2014/main" id="{0ACF8C15-B570-43D3-B93E-4E9726F0590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4312455" y="5210426"/>
              <a:ext cx="378863" cy="310667"/>
            </a:xfrm>
            <a:prstGeom prst="rect">
              <a:avLst/>
            </a:prstGeom>
          </p:spPr>
        </p:pic>
        <p:sp>
          <p:nvSpPr>
            <p:cNvPr id="128" name="Rectangle: Rounded Corners 127">
              <a:extLst>
                <a:ext uri="{FF2B5EF4-FFF2-40B4-BE49-F238E27FC236}">
                  <a16:creationId xmlns="" xmlns:a16="http://schemas.microsoft.com/office/drawing/2014/main" id="{09DC56C5-6C89-4C18-9C01-7FC96A401674}"/>
                </a:ext>
              </a:extLst>
            </p:cNvPr>
            <p:cNvSpPr/>
            <p:nvPr/>
          </p:nvSpPr>
          <p:spPr bwMode="gray">
            <a:xfrm>
              <a:off x="9026151" y="3921220"/>
              <a:ext cx="1176850" cy="1924050"/>
            </a:xfrm>
            <a:prstGeom prst="roundRect">
              <a:avLst>
                <a:gd name="adj" fmla="val 3573"/>
              </a:avLst>
            </a:prstGeom>
            <a:noFill/>
            <a:ln>
              <a:solidFill>
                <a:schemeClr val="bg1">
                  <a:lumMod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r" fontAlgn="ctr"/>
              <a:endParaRPr lang="en-US" sz="1100" dirty="0">
                <a:solidFill>
                  <a:prstClr val="black"/>
                </a:solidFill>
                <a:latin typeface="Huawei Sans" panose="020C0503030203020204" pitchFamily="34" charset="0"/>
              </a:endParaRPr>
            </a:p>
          </p:txBody>
        </p:sp>
        <p:pic>
          <p:nvPicPr>
            <p:cNvPr id="129" name="图片 48">
              <a:extLst>
                <a:ext uri="{FF2B5EF4-FFF2-40B4-BE49-F238E27FC236}">
                  <a16:creationId xmlns="" xmlns:a16="http://schemas.microsoft.com/office/drawing/2014/main" id="{0B15D9DB-B829-4AF0-AB23-5EA3451196FD}"/>
                </a:ext>
              </a:extLst>
            </p:cNvPr>
            <p:cNvPicPr>
              <a:picLocks noChangeAspect="1"/>
            </p:cNvPicPr>
            <p:nvPr/>
          </p:nvPicPr>
          <p:blipFill>
            <a:blip r:embed="rId3" cstate="print">
              <a:duotone>
                <a:schemeClr val="accent3">
                  <a:shade val="45000"/>
                  <a:satMod val="135000"/>
                </a:schemeClr>
                <a:prstClr val="white"/>
              </a:duotone>
              <a:extLst>
                <a:ext uri="{28A0092B-C50C-407E-A947-70E740481C1C}">
                  <a14:useLocalDpi xmlns:a14="http://schemas.microsoft.com/office/drawing/2010/main" val="0"/>
                </a:ext>
              </a:extLst>
            </a:blip>
            <a:stretch>
              <a:fillRect/>
            </a:stretch>
          </p:blipFill>
          <p:spPr bwMode="gray">
            <a:xfrm>
              <a:off x="8912702" y="4157547"/>
              <a:ext cx="378863" cy="310667"/>
            </a:xfrm>
            <a:prstGeom prst="rect">
              <a:avLst/>
            </a:prstGeom>
          </p:spPr>
        </p:pic>
        <p:pic>
          <p:nvPicPr>
            <p:cNvPr id="131" name="图片 48">
              <a:extLst>
                <a:ext uri="{FF2B5EF4-FFF2-40B4-BE49-F238E27FC236}">
                  <a16:creationId xmlns="" xmlns:a16="http://schemas.microsoft.com/office/drawing/2014/main" id="{C63EEE1A-D2FE-4248-8752-03C4423ABAA6}"/>
                </a:ext>
              </a:extLst>
            </p:cNvPr>
            <p:cNvPicPr>
              <a:picLocks noChangeAspect="1"/>
            </p:cNvPicPr>
            <p:nvPr/>
          </p:nvPicPr>
          <p:blipFill>
            <a:blip r:embed="rId3" cstate="print">
              <a:duotone>
                <a:schemeClr val="accent3">
                  <a:shade val="45000"/>
                  <a:satMod val="135000"/>
                </a:schemeClr>
                <a:prstClr val="white"/>
              </a:duotone>
              <a:extLst>
                <a:ext uri="{28A0092B-C50C-407E-A947-70E740481C1C}">
                  <a14:useLocalDpi xmlns:a14="http://schemas.microsoft.com/office/drawing/2010/main" val="0"/>
                </a:ext>
              </a:extLst>
            </a:blip>
            <a:stretch>
              <a:fillRect/>
            </a:stretch>
          </p:blipFill>
          <p:spPr bwMode="gray">
            <a:xfrm>
              <a:off x="8912702" y="5204232"/>
              <a:ext cx="378863" cy="310667"/>
            </a:xfrm>
            <a:prstGeom prst="rect">
              <a:avLst/>
            </a:prstGeom>
          </p:spPr>
        </p:pic>
        <p:pic>
          <p:nvPicPr>
            <p:cNvPr id="132" name="图片 48">
              <a:extLst>
                <a:ext uri="{FF2B5EF4-FFF2-40B4-BE49-F238E27FC236}">
                  <a16:creationId xmlns="" xmlns:a16="http://schemas.microsoft.com/office/drawing/2014/main" id="{F600C24D-6CB0-46F4-826A-2D445EE5C3A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7469144" y="4154614"/>
              <a:ext cx="378863" cy="310667"/>
            </a:xfrm>
            <a:prstGeom prst="rect">
              <a:avLst/>
            </a:prstGeom>
          </p:spPr>
        </p:pic>
        <p:pic>
          <p:nvPicPr>
            <p:cNvPr id="133" name="图片 48">
              <a:extLst>
                <a:ext uri="{FF2B5EF4-FFF2-40B4-BE49-F238E27FC236}">
                  <a16:creationId xmlns="" xmlns:a16="http://schemas.microsoft.com/office/drawing/2014/main" id="{06165129-F372-4223-9889-E2D5F1ADB94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7469144" y="5207492"/>
              <a:ext cx="378863" cy="310667"/>
            </a:xfrm>
            <a:prstGeom prst="rect">
              <a:avLst/>
            </a:prstGeom>
          </p:spPr>
        </p:pic>
        <p:cxnSp>
          <p:nvCxnSpPr>
            <p:cNvPr id="134" name="Straight Connector 133">
              <a:extLst>
                <a:ext uri="{FF2B5EF4-FFF2-40B4-BE49-F238E27FC236}">
                  <a16:creationId xmlns="" xmlns:a16="http://schemas.microsoft.com/office/drawing/2014/main" id="{849D7B4E-2FE3-4CDD-B25B-5067BC113049}"/>
                </a:ext>
              </a:extLst>
            </p:cNvPr>
            <p:cNvCxnSpPr>
              <a:cxnSpLocks/>
              <a:stCxn id="124" idx="3"/>
              <a:endCxn id="125" idx="1"/>
            </p:cNvCxnSpPr>
            <p:nvPr/>
          </p:nvCxnSpPr>
          <p:spPr bwMode="gray">
            <a:xfrm flipV="1">
              <a:off x="3255447" y="4312882"/>
              <a:ext cx="1057008" cy="1"/>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35" name="Straight Connector 134">
              <a:extLst>
                <a:ext uri="{FF2B5EF4-FFF2-40B4-BE49-F238E27FC236}">
                  <a16:creationId xmlns="" xmlns:a16="http://schemas.microsoft.com/office/drawing/2014/main" id="{95622B5B-254C-424F-8608-7D72537FB811}"/>
                </a:ext>
              </a:extLst>
            </p:cNvPr>
            <p:cNvCxnSpPr>
              <a:cxnSpLocks/>
              <a:stCxn id="126" idx="3"/>
              <a:endCxn id="127" idx="1"/>
            </p:cNvCxnSpPr>
            <p:nvPr/>
          </p:nvCxnSpPr>
          <p:spPr bwMode="gray">
            <a:xfrm flipV="1">
              <a:off x="3255447" y="5365760"/>
              <a:ext cx="1057008" cy="1"/>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36" name="Straight Connector 135">
              <a:extLst>
                <a:ext uri="{FF2B5EF4-FFF2-40B4-BE49-F238E27FC236}">
                  <a16:creationId xmlns="" xmlns:a16="http://schemas.microsoft.com/office/drawing/2014/main" id="{02778D04-B115-4F8C-AA61-5802223A912B}"/>
                </a:ext>
              </a:extLst>
            </p:cNvPr>
            <p:cNvCxnSpPr>
              <a:cxnSpLocks/>
              <a:stCxn id="132" idx="3"/>
              <a:endCxn id="129" idx="1"/>
            </p:cNvCxnSpPr>
            <p:nvPr/>
          </p:nvCxnSpPr>
          <p:spPr bwMode="gray">
            <a:xfrm>
              <a:off x="7848007" y="4309948"/>
              <a:ext cx="1064695" cy="2933"/>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37" name="Straight Connector 136">
              <a:extLst>
                <a:ext uri="{FF2B5EF4-FFF2-40B4-BE49-F238E27FC236}">
                  <a16:creationId xmlns="" xmlns:a16="http://schemas.microsoft.com/office/drawing/2014/main" id="{267FBF83-F505-4378-9FDF-E852CE0AFAE5}"/>
                </a:ext>
              </a:extLst>
            </p:cNvPr>
            <p:cNvCxnSpPr>
              <a:cxnSpLocks/>
              <a:stCxn id="133" idx="3"/>
              <a:endCxn id="131" idx="1"/>
            </p:cNvCxnSpPr>
            <p:nvPr/>
          </p:nvCxnSpPr>
          <p:spPr bwMode="gray">
            <a:xfrm flipV="1">
              <a:off x="7848007" y="5359566"/>
              <a:ext cx="1064695" cy="326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13" name="TextBox 271">
              <a:extLst>
                <a:ext uri="{FF2B5EF4-FFF2-40B4-BE49-F238E27FC236}">
                  <a16:creationId xmlns="" xmlns:a16="http://schemas.microsoft.com/office/drawing/2014/main" id="{A2BA8F61-3EB1-4526-AA3F-09421C6CB2FE}"/>
                </a:ext>
              </a:extLst>
            </p:cNvPr>
            <p:cNvSpPr txBox="1"/>
            <p:nvPr/>
          </p:nvSpPr>
          <p:spPr bwMode="gray">
            <a:xfrm>
              <a:off x="2847452" y="3921220"/>
              <a:ext cx="454541" cy="276999"/>
            </a:xfrm>
            <a:prstGeom prst="rect">
              <a:avLst/>
            </a:prstGeom>
            <a:noFill/>
          </p:spPr>
          <p:txBody>
            <a:bodyPr wrap="square" rtlCol="0">
              <a:noAutofit/>
            </a:bodyPr>
            <a:lstStyle/>
            <a:p>
              <a:pPr fontAlgn="ctr">
                <a:buFont typeface="Wingdings" pitchFamily="2" charset="2"/>
                <a:buNone/>
                <a:defRPr/>
              </a:pPr>
              <a:r>
                <a:rPr lang="en-US" sz="1050" dirty="0">
                  <a:solidFill>
                    <a:srgbClr val="000000"/>
                  </a:solidFill>
                  <a:latin typeface="Huawei Sans" panose="020C0503030203020204" pitchFamily="34" charset="0"/>
                  <a:sym typeface="Huawei Sans" panose="020C0503030203020204" pitchFamily="34" charset="0"/>
                </a:rPr>
                <a:t>CE1</a:t>
              </a:r>
            </a:p>
          </p:txBody>
        </p:sp>
        <p:sp>
          <p:nvSpPr>
            <p:cNvPr id="114" name="TextBox 271">
              <a:extLst>
                <a:ext uri="{FF2B5EF4-FFF2-40B4-BE49-F238E27FC236}">
                  <a16:creationId xmlns="" xmlns:a16="http://schemas.microsoft.com/office/drawing/2014/main" id="{47A13DFD-B0EE-4179-9A5B-50760807CFC0}"/>
                </a:ext>
              </a:extLst>
            </p:cNvPr>
            <p:cNvSpPr txBox="1"/>
            <p:nvPr/>
          </p:nvSpPr>
          <p:spPr bwMode="gray">
            <a:xfrm>
              <a:off x="4297818" y="3926675"/>
              <a:ext cx="441334" cy="276999"/>
            </a:xfrm>
            <a:prstGeom prst="rect">
              <a:avLst/>
            </a:prstGeom>
            <a:noFill/>
          </p:spPr>
          <p:txBody>
            <a:bodyPr wrap="square" rtlCol="0">
              <a:noAutofit/>
            </a:bodyPr>
            <a:lstStyle/>
            <a:p>
              <a:pPr fontAlgn="ctr">
                <a:buFont typeface="Wingdings" pitchFamily="2" charset="2"/>
                <a:buNone/>
                <a:defRPr/>
              </a:pPr>
              <a:r>
                <a:rPr lang="en-US" sz="1050" dirty="0">
                  <a:solidFill>
                    <a:srgbClr val="000000"/>
                  </a:solidFill>
                  <a:latin typeface="Huawei Sans" panose="020C0503030203020204" pitchFamily="34" charset="0"/>
                  <a:sym typeface="Huawei Sans" panose="020C0503030203020204" pitchFamily="34" charset="0"/>
                </a:rPr>
                <a:t>PE1</a:t>
              </a:r>
            </a:p>
          </p:txBody>
        </p:sp>
        <p:sp>
          <p:nvSpPr>
            <p:cNvPr id="115" name="TextBox 271">
              <a:extLst>
                <a:ext uri="{FF2B5EF4-FFF2-40B4-BE49-F238E27FC236}">
                  <a16:creationId xmlns="" xmlns:a16="http://schemas.microsoft.com/office/drawing/2014/main" id="{B00DBA18-7E96-4694-8396-7D1D03DFDAD1}"/>
                </a:ext>
              </a:extLst>
            </p:cNvPr>
            <p:cNvSpPr txBox="1"/>
            <p:nvPr/>
          </p:nvSpPr>
          <p:spPr bwMode="gray">
            <a:xfrm>
              <a:off x="2847452" y="5506676"/>
              <a:ext cx="454541" cy="276999"/>
            </a:xfrm>
            <a:prstGeom prst="rect">
              <a:avLst/>
            </a:prstGeom>
            <a:noFill/>
          </p:spPr>
          <p:txBody>
            <a:bodyPr wrap="square" rtlCol="0">
              <a:noAutofit/>
            </a:bodyPr>
            <a:lstStyle/>
            <a:p>
              <a:pPr fontAlgn="ctr">
                <a:buFont typeface="Wingdings" pitchFamily="2" charset="2"/>
                <a:buNone/>
                <a:defRPr/>
              </a:pPr>
              <a:r>
                <a:rPr lang="en-US" sz="1050" dirty="0">
                  <a:solidFill>
                    <a:srgbClr val="000000"/>
                  </a:solidFill>
                  <a:latin typeface="Huawei Sans" panose="020C0503030203020204" pitchFamily="34" charset="0"/>
                  <a:sym typeface="Huawei Sans" panose="020C0503030203020204" pitchFamily="34" charset="0"/>
                </a:rPr>
                <a:t>CE2</a:t>
              </a:r>
            </a:p>
          </p:txBody>
        </p:sp>
        <p:sp>
          <p:nvSpPr>
            <p:cNvPr id="116" name="TextBox 271">
              <a:extLst>
                <a:ext uri="{FF2B5EF4-FFF2-40B4-BE49-F238E27FC236}">
                  <a16:creationId xmlns="" xmlns:a16="http://schemas.microsoft.com/office/drawing/2014/main" id="{8E22FAC9-7DF5-4B68-AAE0-EE0E6A05A99D}"/>
                </a:ext>
              </a:extLst>
            </p:cNvPr>
            <p:cNvSpPr txBox="1"/>
            <p:nvPr/>
          </p:nvSpPr>
          <p:spPr bwMode="gray">
            <a:xfrm>
              <a:off x="4280403" y="5505166"/>
              <a:ext cx="454540" cy="276999"/>
            </a:xfrm>
            <a:prstGeom prst="rect">
              <a:avLst/>
            </a:prstGeom>
            <a:noFill/>
          </p:spPr>
          <p:txBody>
            <a:bodyPr wrap="square" rtlCol="0">
              <a:noAutofit/>
            </a:bodyPr>
            <a:lstStyle/>
            <a:p>
              <a:pPr fontAlgn="ctr">
                <a:buFont typeface="Wingdings" pitchFamily="2" charset="2"/>
                <a:buNone/>
                <a:defRPr/>
              </a:pPr>
              <a:r>
                <a:rPr lang="en-US" sz="1050" dirty="0">
                  <a:solidFill>
                    <a:srgbClr val="000000"/>
                  </a:solidFill>
                  <a:latin typeface="Huawei Sans" panose="020C0503030203020204" pitchFamily="34" charset="0"/>
                  <a:sym typeface="Huawei Sans" panose="020C0503030203020204" pitchFamily="34" charset="0"/>
                </a:rPr>
                <a:t>PE2</a:t>
              </a:r>
            </a:p>
          </p:txBody>
        </p:sp>
        <p:sp>
          <p:nvSpPr>
            <p:cNvPr id="117" name="TextBox 271">
              <a:extLst>
                <a:ext uri="{FF2B5EF4-FFF2-40B4-BE49-F238E27FC236}">
                  <a16:creationId xmlns="" xmlns:a16="http://schemas.microsoft.com/office/drawing/2014/main" id="{85CC2FEA-9F34-4037-97D1-C22D2DE69E32}"/>
                </a:ext>
              </a:extLst>
            </p:cNvPr>
            <p:cNvSpPr txBox="1"/>
            <p:nvPr/>
          </p:nvSpPr>
          <p:spPr bwMode="gray">
            <a:xfrm>
              <a:off x="8885171" y="5524009"/>
              <a:ext cx="447768" cy="276999"/>
            </a:xfrm>
            <a:prstGeom prst="rect">
              <a:avLst/>
            </a:prstGeom>
            <a:noFill/>
          </p:spPr>
          <p:txBody>
            <a:bodyPr wrap="square" rtlCol="0">
              <a:noAutofit/>
            </a:bodyPr>
            <a:lstStyle/>
            <a:p>
              <a:pPr fontAlgn="ctr">
                <a:buFont typeface="Wingdings" pitchFamily="2" charset="2"/>
                <a:buNone/>
                <a:defRPr/>
              </a:pPr>
              <a:r>
                <a:rPr lang="en-US" sz="1050" dirty="0">
                  <a:solidFill>
                    <a:srgbClr val="000000"/>
                  </a:solidFill>
                  <a:latin typeface="Huawei Sans" panose="020C0503030203020204" pitchFamily="34" charset="0"/>
                  <a:sym typeface="Huawei Sans" panose="020C0503030203020204" pitchFamily="34" charset="0"/>
                </a:rPr>
                <a:t>CE4</a:t>
              </a:r>
            </a:p>
          </p:txBody>
        </p:sp>
        <p:sp>
          <p:nvSpPr>
            <p:cNvPr id="118" name="TextBox 271">
              <a:extLst>
                <a:ext uri="{FF2B5EF4-FFF2-40B4-BE49-F238E27FC236}">
                  <a16:creationId xmlns="" xmlns:a16="http://schemas.microsoft.com/office/drawing/2014/main" id="{F7DCFA12-EEC9-4C60-95CE-D2F329571609}"/>
                </a:ext>
              </a:extLst>
            </p:cNvPr>
            <p:cNvSpPr txBox="1"/>
            <p:nvPr/>
          </p:nvSpPr>
          <p:spPr bwMode="gray">
            <a:xfrm>
              <a:off x="7426677" y="5505166"/>
              <a:ext cx="447768" cy="276999"/>
            </a:xfrm>
            <a:prstGeom prst="rect">
              <a:avLst/>
            </a:prstGeom>
            <a:noFill/>
          </p:spPr>
          <p:txBody>
            <a:bodyPr wrap="square" rtlCol="0">
              <a:noAutofit/>
            </a:bodyPr>
            <a:lstStyle/>
            <a:p>
              <a:pPr fontAlgn="ctr">
                <a:buFont typeface="Wingdings" pitchFamily="2" charset="2"/>
                <a:buNone/>
                <a:defRPr/>
              </a:pPr>
              <a:r>
                <a:rPr lang="en-US" sz="1050" dirty="0">
                  <a:solidFill>
                    <a:srgbClr val="000000"/>
                  </a:solidFill>
                  <a:latin typeface="Huawei Sans" panose="020C0503030203020204" pitchFamily="34" charset="0"/>
                  <a:sym typeface="Huawei Sans" panose="020C0503030203020204" pitchFamily="34" charset="0"/>
                </a:rPr>
                <a:t>PE4</a:t>
              </a:r>
            </a:p>
          </p:txBody>
        </p:sp>
        <p:sp>
          <p:nvSpPr>
            <p:cNvPr id="119" name="TextBox 271">
              <a:extLst>
                <a:ext uri="{FF2B5EF4-FFF2-40B4-BE49-F238E27FC236}">
                  <a16:creationId xmlns="" xmlns:a16="http://schemas.microsoft.com/office/drawing/2014/main" id="{4750961B-C4B0-422A-B31A-0C628521FBE4}"/>
                </a:ext>
              </a:extLst>
            </p:cNvPr>
            <p:cNvSpPr txBox="1"/>
            <p:nvPr/>
          </p:nvSpPr>
          <p:spPr bwMode="gray">
            <a:xfrm>
              <a:off x="8890006" y="3908481"/>
              <a:ext cx="447768" cy="276999"/>
            </a:xfrm>
            <a:prstGeom prst="rect">
              <a:avLst/>
            </a:prstGeom>
            <a:noFill/>
          </p:spPr>
          <p:txBody>
            <a:bodyPr wrap="square" rtlCol="0">
              <a:noAutofit/>
            </a:bodyPr>
            <a:lstStyle/>
            <a:p>
              <a:pPr fontAlgn="ctr">
                <a:buFont typeface="Wingdings" pitchFamily="2" charset="2"/>
                <a:buNone/>
                <a:defRPr/>
              </a:pPr>
              <a:r>
                <a:rPr lang="en-US" sz="1050" dirty="0">
                  <a:solidFill>
                    <a:srgbClr val="000000"/>
                  </a:solidFill>
                  <a:latin typeface="Huawei Sans" panose="020C0503030203020204" pitchFamily="34" charset="0"/>
                  <a:sym typeface="Huawei Sans" panose="020C0503030203020204" pitchFamily="34" charset="0"/>
                </a:rPr>
                <a:t>CE3</a:t>
              </a:r>
            </a:p>
          </p:txBody>
        </p:sp>
        <p:sp>
          <p:nvSpPr>
            <p:cNvPr id="120" name="TextBox 271">
              <a:extLst>
                <a:ext uri="{FF2B5EF4-FFF2-40B4-BE49-F238E27FC236}">
                  <a16:creationId xmlns="" xmlns:a16="http://schemas.microsoft.com/office/drawing/2014/main" id="{8257E7B3-4E8F-4B8C-8116-0F18CDEABF32}"/>
                </a:ext>
              </a:extLst>
            </p:cNvPr>
            <p:cNvSpPr txBox="1"/>
            <p:nvPr/>
          </p:nvSpPr>
          <p:spPr bwMode="gray">
            <a:xfrm>
              <a:off x="7431523" y="3921221"/>
              <a:ext cx="447768" cy="276999"/>
            </a:xfrm>
            <a:prstGeom prst="rect">
              <a:avLst/>
            </a:prstGeom>
            <a:noFill/>
          </p:spPr>
          <p:txBody>
            <a:bodyPr wrap="square" rtlCol="0">
              <a:noAutofit/>
            </a:bodyPr>
            <a:lstStyle/>
            <a:p>
              <a:pPr fontAlgn="ctr">
                <a:buFont typeface="Wingdings" pitchFamily="2" charset="2"/>
                <a:buNone/>
                <a:defRPr/>
              </a:pPr>
              <a:r>
                <a:rPr lang="en-US" sz="1050" dirty="0">
                  <a:solidFill>
                    <a:srgbClr val="000000"/>
                  </a:solidFill>
                  <a:latin typeface="Huawei Sans" panose="020C0503030203020204" pitchFamily="34" charset="0"/>
                  <a:sym typeface="Huawei Sans" panose="020C0503030203020204" pitchFamily="34" charset="0"/>
                </a:rPr>
                <a:t>PE3</a:t>
              </a:r>
            </a:p>
          </p:txBody>
        </p:sp>
        <p:pic>
          <p:nvPicPr>
            <p:cNvPr id="109" name="图片 48">
              <a:extLst>
                <a:ext uri="{FF2B5EF4-FFF2-40B4-BE49-F238E27FC236}">
                  <a16:creationId xmlns="" xmlns:a16="http://schemas.microsoft.com/office/drawing/2014/main" id="{716537F6-5501-4F1C-BFE7-99639024113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5902322" y="3806921"/>
              <a:ext cx="378863" cy="310667"/>
            </a:xfrm>
            <a:prstGeom prst="rect">
              <a:avLst/>
            </a:prstGeom>
          </p:spPr>
        </p:pic>
        <p:sp>
          <p:nvSpPr>
            <p:cNvPr id="110" name="TextBox 271">
              <a:extLst>
                <a:ext uri="{FF2B5EF4-FFF2-40B4-BE49-F238E27FC236}">
                  <a16:creationId xmlns="" xmlns:a16="http://schemas.microsoft.com/office/drawing/2014/main" id="{CDEA1F32-3A3F-40C3-A41A-79812B32EBF9}"/>
                </a:ext>
              </a:extLst>
            </p:cNvPr>
            <p:cNvSpPr txBox="1"/>
            <p:nvPr/>
          </p:nvSpPr>
          <p:spPr bwMode="gray">
            <a:xfrm>
              <a:off x="5903272" y="3566280"/>
              <a:ext cx="378863" cy="276999"/>
            </a:xfrm>
            <a:prstGeom prst="rect">
              <a:avLst/>
            </a:prstGeom>
            <a:noFill/>
          </p:spPr>
          <p:txBody>
            <a:bodyPr wrap="square" rtlCol="0">
              <a:noAutofit/>
            </a:bodyPr>
            <a:lstStyle/>
            <a:p>
              <a:pPr fontAlgn="ctr">
                <a:buFont typeface="Wingdings" pitchFamily="2" charset="2"/>
                <a:buNone/>
                <a:defRPr/>
              </a:pPr>
              <a:r>
                <a:rPr lang="en-US" sz="1050" dirty="0">
                  <a:solidFill>
                    <a:srgbClr val="000000"/>
                  </a:solidFill>
                  <a:latin typeface="Huawei Sans" panose="020C0503030203020204" pitchFamily="34" charset="0"/>
                  <a:sym typeface="Huawei Sans" panose="020C0503030203020204" pitchFamily="34" charset="0"/>
                </a:rPr>
                <a:t>RR</a:t>
              </a:r>
            </a:p>
          </p:txBody>
        </p:sp>
        <p:cxnSp>
          <p:nvCxnSpPr>
            <p:cNvPr id="151" name="Straight Connector 150">
              <a:extLst>
                <a:ext uri="{FF2B5EF4-FFF2-40B4-BE49-F238E27FC236}">
                  <a16:creationId xmlns="" xmlns:a16="http://schemas.microsoft.com/office/drawing/2014/main" id="{F40CDF97-25DC-4C3C-A230-4FEDDB2DA8B0}"/>
                </a:ext>
              </a:extLst>
            </p:cNvPr>
            <p:cNvCxnSpPr>
              <a:cxnSpLocks/>
              <a:stCxn id="124" idx="2"/>
              <a:endCxn id="126" idx="0"/>
            </p:cNvCxnSpPr>
            <p:nvPr/>
          </p:nvCxnSpPr>
          <p:spPr bwMode="gray">
            <a:xfrm>
              <a:off x="3066016" y="4468216"/>
              <a:ext cx="0" cy="742211"/>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52" name="Straight Connector 151">
              <a:extLst>
                <a:ext uri="{FF2B5EF4-FFF2-40B4-BE49-F238E27FC236}">
                  <a16:creationId xmlns="" xmlns:a16="http://schemas.microsoft.com/office/drawing/2014/main" id="{17B7826F-B131-4AF7-B0D0-E7C3A6B8307E}"/>
                </a:ext>
              </a:extLst>
            </p:cNvPr>
            <p:cNvCxnSpPr>
              <a:cxnSpLocks/>
              <a:stCxn id="125" idx="2"/>
              <a:endCxn id="127" idx="0"/>
            </p:cNvCxnSpPr>
            <p:nvPr/>
          </p:nvCxnSpPr>
          <p:spPr bwMode="gray">
            <a:xfrm>
              <a:off x="4501887" y="4468215"/>
              <a:ext cx="0" cy="742211"/>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53" name="Straight Connector 152">
              <a:extLst>
                <a:ext uri="{FF2B5EF4-FFF2-40B4-BE49-F238E27FC236}">
                  <a16:creationId xmlns="" xmlns:a16="http://schemas.microsoft.com/office/drawing/2014/main" id="{6DA7188D-AFED-45A5-9964-1E9ADA9CC7D7}"/>
                </a:ext>
              </a:extLst>
            </p:cNvPr>
            <p:cNvCxnSpPr>
              <a:cxnSpLocks/>
              <a:stCxn id="132" idx="2"/>
              <a:endCxn id="133" idx="0"/>
            </p:cNvCxnSpPr>
            <p:nvPr/>
          </p:nvCxnSpPr>
          <p:spPr bwMode="gray">
            <a:xfrm>
              <a:off x="7658576" y="4465281"/>
              <a:ext cx="0" cy="742211"/>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54" name="Straight Connector 153">
              <a:extLst>
                <a:ext uri="{FF2B5EF4-FFF2-40B4-BE49-F238E27FC236}">
                  <a16:creationId xmlns="" xmlns:a16="http://schemas.microsoft.com/office/drawing/2014/main" id="{B2EE2C97-A051-40D4-9556-5A35966634A6}"/>
                </a:ext>
              </a:extLst>
            </p:cNvPr>
            <p:cNvCxnSpPr>
              <a:cxnSpLocks/>
              <a:stCxn id="129" idx="2"/>
              <a:endCxn id="131" idx="0"/>
            </p:cNvCxnSpPr>
            <p:nvPr/>
          </p:nvCxnSpPr>
          <p:spPr bwMode="gray">
            <a:xfrm>
              <a:off x="9102134" y="4468214"/>
              <a:ext cx="0" cy="736018"/>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57" name="Freeform: Shape 156">
              <a:extLst>
                <a:ext uri="{FF2B5EF4-FFF2-40B4-BE49-F238E27FC236}">
                  <a16:creationId xmlns="" xmlns:a16="http://schemas.microsoft.com/office/drawing/2014/main" id="{8FB162DF-754C-4CB6-828A-8D293FC9B325}"/>
                </a:ext>
              </a:extLst>
            </p:cNvPr>
            <p:cNvSpPr/>
            <p:nvPr/>
          </p:nvSpPr>
          <p:spPr bwMode="gray">
            <a:xfrm>
              <a:off x="3289064" y="5159013"/>
              <a:ext cx="996058" cy="130513"/>
            </a:xfrm>
            <a:custGeom>
              <a:avLst/>
              <a:gdLst>
                <a:gd name="connsiteX0" fmla="*/ 0 w 2743200"/>
                <a:gd name="connsiteY0" fmla="*/ 266708 h 274328"/>
                <a:gd name="connsiteX1" fmla="*/ 1402080 w 2743200"/>
                <a:gd name="connsiteY1" fmla="*/ 8 h 274328"/>
                <a:gd name="connsiteX2" fmla="*/ 2743200 w 2743200"/>
                <a:gd name="connsiteY2" fmla="*/ 274328 h 274328"/>
              </a:gdLst>
              <a:ahLst/>
              <a:cxnLst>
                <a:cxn ang="0">
                  <a:pos x="connsiteX0" y="connsiteY0"/>
                </a:cxn>
                <a:cxn ang="0">
                  <a:pos x="connsiteX1" y="connsiteY1"/>
                </a:cxn>
                <a:cxn ang="0">
                  <a:pos x="connsiteX2" y="connsiteY2"/>
                </a:cxn>
              </a:cxnLst>
              <a:rect l="l" t="t" r="r" b="b"/>
              <a:pathLst>
                <a:path w="2743200" h="274328">
                  <a:moveTo>
                    <a:pt x="0" y="266708"/>
                  </a:moveTo>
                  <a:cubicBezTo>
                    <a:pt x="472440" y="132723"/>
                    <a:pt x="944880" y="-1262"/>
                    <a:pt x="1402080" y="8"/>
                  </a:cubicBezTo>
                  <a:cubicBezTo>
                    <a:pt x="1859280" y="1278"/>
                    <a:pt x="2301240" y="137803"/>
                    <a:pt x="2743200" y="274328"/>
                  </a:cubicBezTo>
                </a:path>
              </a:pathLst>
            </a:custGeom>
            <a:noFill/>
            <a:ln w="19050">
              <a:solidFill>
                <a:srgbClr val="81C15F"/>
              </a:solidFill>
              <a:prstDash val="sysDash"/>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400" dirty="0">
                <a:solidFill>
                  <a:prstClr val="white"/>
                </a:solidFill>
                <a:latin typeface="Huawei Sans" panose="020C0503030203020204" pitchFamily="34" charset="0"/>
              </a:endParaRPr>
            </a:p>
          </p:txBody>
        </p:sp>
        <p:sp>
          <p:nvSpPr>
            <p:cNvPr id="158" name="Freeform: Shape 157">
              <a:extLst>
                <a:ext uri="{FF2B5EF4-FFF2-40B4-BE49-F238E27FC236}">
                  <a16:creationId xmlns="" xmlns:a16="http://schemas.microsoft.com/office/drawing/2014/main" id="{FC1BF5FD-E7E7-4310-9C2E-CAF1EC485F79}"/>
                </a:ext>
              </a:extLst>
            </p:cNvPr>
            <p:cNvSpPr/>
            <p:nvPr/>
          </p:nvSpPr>
          <p:spPr bwMode="gray">
            <a:xfrm flipH="1" flipV="1">
              <a:off x="3289064" y="5439909"/>
              <a:ext cx="996058" cy="130513"/>
            </a:xfrm>
            <a:custGeom>
              <a:avLst/>
              <a:gdLst>
                <a:gd name="connsiteX0" fmla="*/ 0 w 2743200"/>
                <a:gd name="connsiteY0" fmla="*/ 266708 h 274328"/>
                <a:gd name="connsiteX1" fmla="*/ 1402080 w 2743200"/>
                <a:gd name="connsiteY1" fmla="*/ 8 h 274328"/>
                <a:gd name="connsiteX2" fmla="*/ 2743200 w 2743200"/>
                <a:gd name="connsiteY2" fmla="*/ 274328 h 274328"/>
              </a:gdLst>
              <a:ahLst/>
              <a:cxnLst>
                <a:cxn ang="0">
                  <a:pos x="connsiteX0" y="connsiteY0"/>
                </a:cxn>
                <a:cxn ang="0">
                  <a:pos x="connsiteX1" y="connsiteY1"/>
                </a:cxn>
                <a:cxn ang="0">
                  <a:pos x="connsiteX2" y="connsiteY2"/>
                </a:cxn>
              </a:cxnLst>
              <a:rect l="l" t="t" r="r" b="b"/>
              <a:pathLst>
                <a:path w="2743200" h="274328">
                  <a:moveTo>
                    <a:pt x="0" y="266708"/>
                  </a:moveTo>
                  <a:cubicBezTo>
                    <a:pt x="472440" y="132723"/>
                    <a:pt x="944880" y="-1262"/>
                    <a:pt x="1402080" y="8"/>
                  </a:cubicBezTo>
                  <a:cubicBezTo>
                    <a:pt x="1859280" y="1278"/>
                    <a:pt x="2301240" y="137803"/>
                    <a:pt x="2743200" y="274328"/>
                  </a:cubicBezTo>
                </a:path>
              </a:pathLst>
            </a:custGeom>
            <a:noFill/>
            <a:ln w="19050">
              <a:solidFill>
                <a:srgbClr val="81C15F"/>
              </a:solidFill>
              <a:prstDash val="sysDash"/>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400" dirty="0">
                <a:solidFill>
                  <a:prstClr val="white"/>
                </a:solidFill>
                <a:latin typeface="Huawei Sans" panose="020C0503030203020204" pitchFamily="34" charset="0"/>
              </a:endParaRPr>
            </a:p>
          </p:txBody>
        </p:sp>
        <p:sp>
          <p:nvSpPr>
            <p:cNvPr id="159" name="Freeform: Shape 158">
              <a:extLst>
                <a:ext uri="{FF2B5EF4-FFF2-40B4-BE49-F238E27FC236}">
                  <a16:creationId xmlns="" xmlns:a16="http://schemas.microsoft.com/office/drawing/2014/main" id="{D6727804-4C79-481E-BBE2-5717392CC213}"/>
                </a:ext>
              </a:extLst>
            </p:cNvPr>
            <p:cNvSpPr/>
            <p:nvPr/>
          </p:nvSpPr>
          <p:spPr bwMode="gray">
            <a:xfrm>
              <a:off x="7879291" y="4105272"/>
              <a:ext cx="996058" cy="130513"/>
            </a:xfrm>
            <a:custGeom>
              <a:avLst/>
              <a:gdLst>
                <a:gd name="connsiteX0" fmla="*/ 0 w 2743200"/>
                <a:gd name="connsiteY0" fmla="*/ 266708 h 274328"/>
                <a:gd name="connsiteX1" fmla="*/ 1402080 w 2743200"/>
                <a:gd name="connsiteY1" fmla="*/ 8 h 274328"/>
                <a:gd name="connsiteX2" fmla="*/ 2743200 w 2743200"/>
                <a:gd name="connsiteY2" fmla="*/ 274328 h 274328"/>
              </a:gdLst>
              <a:ahLst/>
              <a:cxnLst>
                <a:cxn ang="0">
                  <a:pos x="connsiteX0" y="connsiteY0"/>
                </a:cxn>
                <a:cxn ang="0">
                  <a:pos x="connsiteX1" y="connsiteY1"/>
                </a:cxn>
                <a:cxn ang="0">
                  <a:pos x="connsiteX2" y="connsiteY2"/>
                </a:cxn>
              </a:cxnLst>
              <a:rect l="l" t="t" r="r" b="b"/>
              <a:pathLst>
                <a:path w="2743200" h="274328">
                  <a:moveTo>
                    <a:pt x="0" y="266708"/>
                  </a:moveTo>
                  <a:cubicBezTo>
                    <a:pt x="472440" y="132723"/>
                    <a:pt x="944880" y="-1262"/>
                    <a:pt x="1402080" y="8"/>
                  </a:cubicBezTo>
                  <a:cubicBezTo>
                    <a:pt x="1859280" y="1278"/>
                    <a:pt x="2301240" y="137803"/>
                    <a:pt x="2743200" y="274328"/>
                  </a:cubicBezTo>
                </a:path>
              </a:pathLst>
            </a:custGeom>
            <a:noFill/>
            <a:ln w="19050">
              <a:solidFill>
                <a:srgbClr val="81C15F"/>
              </a:solidFill>
              <a:prstDash val="sysDash"/>
              <a:headEnd type="triangl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400" dirty="0">
                <a:solidFill>
                  <a:prstClr val="white"/>
                </a:solidFill>
                <a:latin typeface="Huawei Sans" panose="020C0503030203020204" pitchFamily="34" charset="0"/>
              </a:endParaRPr>
            </a:p>
          </p:txBody>
        </p:sp>
        <p:sp>
          <p:nvSpPr>
            <p:cNvPr id="161" name="Freeform: Shape 160">
              <a:extLst>
                <a:ext uri="{FF2B5EF4-FFF2-40B4-BE49-F238E27FC236}">
                  <a16:creationId xmlns="" xmlns:a16="http://schemas.microsoft.com/office/drawing/2014/main" id="{3F463E96-6C68-41A3-A86C-3BA5FD216FAF}"/>
                </a:ext>
              </a:extLst>
            </p:cNvPr>
            <p:cNvSpPr/>
            <p:nvPr/>
          </p:nvSpPr>
          <p:spPr bwMode="gray">
            <a:xfrm>
              <a:off x="7886856" y="5159013"/>
              <a:ext cx="996058" cy="130513"/>
            </a:xfrm>
            <a:custGeom>
              <a:avLst/>
              <a:gdLst>
                <a:gd name="connsiteX0" fmla="*/ 0 w 2743200"/>
                <a:gd name="connsiteY0" fmla="*/ 266708 h 274328"/>
                <a:gd name="connsiteX1" fmla="*/ 1402080 w 2743200"/>
                <a:gd name="connsiteY1" fmla="*/ 8 h 274328"/>
                <a:gd name="connsiteX2" fmla="*/ 2743200 w 2743200"/>
                <a:gd name="connsiteY2" fmla="*/ 274328 h 274328"/>
              </a:gdLst>
              <a:ahLst/>
              <a:cxnLst>
                <a:cxn ang="0">
                  <a:pos x="connsiteX0" y="connsiteY0"/>
                </a:cxn>
                <a:cxn ang="0">
                  <a:pos x="connsiteX1" y="connsiteY1"/>
                </a:cxn>
                <a:cxn ang="0">
                  <a:pos x="connsiteX2" y="connsiteY2"/>
                </a:cxn>
              </a:cxnLst>
              <a:rect l="l" t="t" r="r" b="b"/>
              <a:pathLst>
                <a:path w="2743200" h="274328">
                  <a:moveTo>
                    <a:pt x="0" y="266708"/>
                  </a:moveTo>
                  <a:cubicBezTo>
                    <a:pt x="472440" y="132723"/>
                    <a:pt x="944880" y="-1262"/>
                    <a:pt x="1402080" y="8"/>
                  </a:cubicBezTo>
                  <a:cubicBezTo>
                    <a:pt x="1859280" y="1278"/>
                    <a:pt x="2301240" y="137803"/>
                    <a:pt x="2743200" y="274328"/>
                  </a:cubicBezTo>
                </a:path>
              </a:pathLst>
            </a:custGeom>
            <a:noFill/>
            <a:ln w="19050">
              <a:solidFill>
                <a:srgbClr val="81C15F"/>
              </a:solidFill>
              <a:prstDash val="sysDash"/>
              <a:headEnd type="triangl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400" dirty="0">
                <a:solidFill>
                  <a:prstClr val="white"/>
                </a:solidFill>
                <a:latin typeface="Huawei Sans" panose="020C0503030203020204" pitchFamily="34" charset="0"/>
              </a:endParaRPr>
            </a:p>
          </p:txBody>
        </p:sp>
        <p:sp>
          <p:nvSpPr>
            <p:cNvPr id="163" name="Freeform: Shape 162">
              <a:extLst>
                <a:ext uri="{FF2B5EF4-FFF2-40B4-BE49-F238E27FC236}">
                  <a16:creationId xmlns="" xmlns:a16="http://schemas.microsoft.com/office/drawing/2014/main" id="{78AD7632-33E4-4611-B237-667C3FAAFB4C}"/>
                </a:ext>
              </a:extLst>
            </p:cNvPr>
            <p:cNvSpPr/>
            <p:nvPr/>
          </p:nvSpPr>
          <p:spPr bwMode="gray">
            <a:xfrm rot="20752397">
              <a:off x="4662238" y="3999843"/>
              <a:ext cx="1235616" cy="144660"/>
            </a:xfrm>
            <a:custGeom>
              <a:avLst/>
              <a:gdLst>
                <a:gd name="connsiteX0" fmla="*/ 0 w 2743200"/>
                <a:gd name="connsiteY0" fmla="*/ 266708 h 274328"/>
                <a:gd name="connsiteX1" fmla="*/ 1402080 w 2743200"/>
                <a:gd name="connsiteY1" fmla="*/ 8 h 274328"/>
                <a:gd name="connsiteX2" fmla="*/ 2743200 w 2743200"/>
                <a:gd name="connsiteY2" fmla="*/ 274328 h 274328"/>
              </a:gdLst>
              <a:ahLst/>
              <a:cxnLst>
                <a:cxn ang="0">
                  <a:pos x="connsiteX0" y="connsiteY0"/>
                </a:cxn>
                <a:cxn ang="0">
                  <a:pos x="connsiteX1" y="connsiteY1"/>
                </a:cxn>
                <a:cxn ang="0">
                  <a:pos x="connsiteX2" y="connsiteY2"/>
                </a:cxn>
              </a:cxnLst>
              <a:rect l="l" t="t" r="r" b="b"/>
              <a:pathLst>
                <a:path w="2743200" h="274328">
                  <a:moveTo>
                    <a:pt x="0" y="266708"/>
                  </a:moveTo>
                  <a:cubicBezTo>
                    <a:pt x="472440" y="132723"/>
                    <a:pt x="944880" y="-1262"/>
                    <a:pt x="1402080" y="8"/>
                  </a:cubicBezTo>
                  <a:cubicBezTo>
                    <a:pt x="1859280" y="1278"/>
                    <a:pt x="2301240" y="137803"/>
                    <a:pt x="2743200" y="274328"/>
                  </a:cubicBezTo>
                </a:path>
              </a:pathLst>
            </a:custGeom>
            <a:noFill/>
            <a:ln w="19050">
              <a:solidFill>
                <a:srgbClr val="E28189"/>
              </a:solidFill>
              <a:prstDash val="sysDash"/>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400" dirty="0">
                <a:solidFill>
                  <a:prstClr val="white"/>
                </a:solidFill>
                <a:latin typeface="Huawei Sans" panose="020C0503030203020204" pitchFamily="34" charset="0"/>
              </a:endParaRPr>
            </a:p>
          </p:txBody>
        </p:sp>
        <p:sp>
          <p:nvSpPr>
            <p:cNvPr id="164" name="Freeform: Shape 163">
              <a:extLst>
                <a:ext uri="{FF2B5EF4-FFF2-40B4-BE49-F238E27FC236}">
                  <a16:creationId xmlns="" xmlns:a16="http://schemas.microsoft.com/office/drawing/2014/main" id="{350C7738-4738-4283-AC9C-0C561B2B7B2A}"/>
                </a:ext>
              </a:extLst>
            </p:cNvPr>
            <p:cNvSpPr/>
            <p:nvPr/>
          </p:nvSpPr>
          <p:spPr bwMode="gray">
            <a:xfrm rot="847603" flipH="1">
              <a:off x="6281505" y="4002511"/>
              <a:ext cx="1209148" cy="144660"/>
            </a:xfrm>
            <a:custGeom>
              <a:avLst/>
              <a:gdLst>
                <a:gd name="connsiteX0" fmla="*/ 0 w 2743200"/>
                <a:gd name="connsiteY0" fmla="*/ 266708 h 274328"/>
                <a:gd name="connsiteX1" fmla="*/ 1402080 w 2743200"/>
                <a:gd name="connsiteY1" fmla="*/ 8 h 274328"/>
                <a:gd name="connsiteX2" fmla="*/ 2743200 w 2743200"/>
                <a:gd name="connsiteY2" fmla="*/ 274328 h 274328"/>
              </a:gdLst>
              <a:ahLst/>
              <a:cxnLst>
                <a:cxn ang="0">
                  <a:pos x="connsiteX0" y="connsiteY0"/>
                </a:cxn>
                <a:cxn ang="0">
                  <a:pos x="connsiteX1" y="connsiteY1"/>
                </a:cxn>
                <a:cxn ang="0">
                  <a:pos x="connsiteX2" y="connsiteY2"/>
                </a:cxn>
              </a:cxnLst>
              <a:rect l="l" t="t" r="r" b="b"/>
              <a:pathLst>
                <a:path w="2743200" h="274328">
                  <a:moveTo>
                    <a:pt x="0" y="266708"/>
                  </a:moveTo>
                  <a:cubicBezTo>
                    <a:pt x="472440" y="132723"/>
                    <a:pt x="944880" y="-1262"/>
                    <a:pt x="1402080" y="8"/>
                  </a:cubicBezTo>
                  <a:cubicBezTo>
                    <a:pt x="1859280" y="1278"/>
                    <a:pt x="2301240" y="137803"/>
                    <a:pt x="2743200" y="274328"/>
                  </a:cubicBezTo>
                </a:path>
              </a:pathLst>
            </a:custGeom>
            <a:noFill/>
            <a:ln w="19050">
              <a:solidFill>
                <a:srgbClr val="E28189"/>
              </a:solidFill>
              <a:prstDash val="sysDash"/>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400" dirty="0">
                <a:solidFill>
                  <a:prstClr val="white"/>
                </a:solidFill>
                <a:latin typeface="Huawei Sans" panose="020C0503030203020204" pitchFamily="34" charset="0"/>
              </a:endParaRPr>
            </a:p>
          </p:txBody>
        </p:sp>
        <p:sp>
          <p:nvSpPr>
            <p:cNvPr id="167" name="Freeform: Shape 166">
              <a:extLst>
                <a:ext uri="{FF2B5EF4-FFF2-40B4-BE49-F238E27FC236}">
                  <a16:creationId xmlns="" xmlns:a16="http://schemas.microsoft.com/office/drawing/2014/main" id="{0B544005-9DDD-4876-967B-F9D87D770CCD}"/>
                </a:ext>
              </a:extLst>
            </p:cNvPr>
            <p:cNvSpPr/>
            <p:nvPr/>
          </p:nvSpPr>
          <p:spPr bwMode="gray">
            <a:xfrm rot="11727704" flipH="1">
              <a:off x="6248214" y="4181773"/>
              <a:ext cx="1235616" cy="144660"/>
            </a:xfrm>
            <a:custGeom>
              <a:avLst/>
              <a:gdLst>
                <a:gd name="connsiteX0" fmla="*/ 0 w 2743200"/>
                <a:gd name="connsiteY0" fmla="*/ 266708 h 274328"/>
                <a:gd name="connsiteX1" fmla="*/ 1402080 w 2743200"/>
                <a:gd name="connsiteY1" fmla="*/ 8 h 274328"/>
                <a:gd name="connsiteX2" fmla="*/ 2743200 w 2743200"/>
                <a:gd name="connsiteY2" fmla="*/ 274328 h 274328"/>
              </a:gdLst>
              <a:ahLst/>
              <a:cxnLst>
                <a:cxn ang="0">
                  <a:pos x="connsiteX0" y="connsiteY0"/>
                </a:cxn>
                <a:cxn ang="0">
                  <a:pos x="connsiteX1" y="connsiteY1"/>
                </a:cxn>
                <a:cxn ang="0">
                  <a:pos x="connsiteX2" y="connsiteY2"/>
                </a:cxn>
              </a:cxnLst>
              <a:rect l="l" t="t" r="r" b="b"/>
              <a:pathLst>
                <a:path w="2743200" h="274328">
                  <a:moveTo>
                    <a:pt x="0" y="266708"/>
                  </a:moveTo>
                  <a:cubicBezTo>
                    <a:pt x="472440" y="132723"/>
                    <a:pt x="944880" y="-1262"/>
                    <a:pt x="1402080" y="8"/>
                  </a:cubicBezTo>
                  <a:cubicBezTo>
                    <a:pt x="1859280" y="1278"/>
                    <a:pt x="2301240" y="137803"/>
                    <a:pt x="2743200" y="274328"/>
                  </a:cubicBezTo>
                </a:path>
              </a:pathLst>
            </a:custGeom>
            <a:noFill/>
            <a:ln w="19050">
              <a:solidFill>
                <a:srgbClr val="E28189"/>
              </a:solidFill>
              <a:prstDash val="sysDash"/>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400" dirty="0">
                <a:solidFill>
                  <a:prstClr val="white"/>
                </a:solidFill>
                <a:latin typeface="Huawei Sans" panose="020C0503030203020204" pitchFamily="34" charset="0"/>
              </a:endParaRPr>
            </a:p>
          </p:txBody>
        </p:sp>
        <p:sp>
          <p:nvSpPr>
            <p:cNvPr id="168" name="Rectangular Callout 26">
              <a:extLst>
                <a:ext uri="{FF2B5EF4-FFF2-40B4-BE49-F238E27FC236}">
                  <a16:creationId xmlns="" xmlns:a16="http://schemas.microsoft.com/office/drawing/2014/main" id="{8251C84E-B142-40E7-AD99-03139618F6C9}"/>
                </a:ext>
              </a:extLst>
            </p:cNvPr>
            <p:cNvSpPr/>
            <p:nvPr/>
          </p:nvSpPr>
          <p:spPr bwMode="gray">
            <a:xfrm>
              <a:off x="3270916" y="3259441"/>
              <a:ext cx="2227852" cy="669694"/>
            </a:xfrm>
            <a:prstGeom prst="wedgeRectCallout">
              <a:avLst>
                <a:gd name="adj1" fmla="val -6629"/>
                <a:gd name="adj2" fmla="val 78269"/>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prstClr val="white">
                      <a:lumMod val="50000"/>
                    </a:prstClr>
                  </a:solidFill>
                  <a:latin typeface="Huawei Sans" panose="020C0503030203020204" pitchFamily="34" charset="0"/>
                  <a:cs typeface="+mn-ea"/>
                  <a:sym typeface="Huawei Sans" panose="020C0503030203020204" pitchFamily="34" charset="0"/>
                </a:rPr>
                <a:t>Configure the PE to add a community attribute to routes received from the CE.</a:t>
              </a:r>
            </a:p>
          </p:txBody>
        </p:sp>
        <p:sp>
          <p:nvSpPr>
            <p:cNvPr id="169" name="Oval 41">
              <a:extLst>
                <a:ext uri="{FF2B5EF4-FFF2-40B4-BE49-F238E27FC236}">
                  <a16:creationId xmlns="" xmlns:a16="http://schemas.microsoft.com/office/drawing/2014/main" id="{4DCD03A0-D220-49A8-B77F-F5FE2D3621C2}"/>
                </a:ext>
              </a:extLst>
            </p:cNvPr>
            <p:cNvSpPr>
              <a:spLocks noChangeAspect="1"/>
            </p:cNvSpPr>
            <p:nvPr/>
          </p:nvSpPr>
          <p:spPr bwMode="gray">
            <a:xfrm>
              <a:off x="4248669" y="4140034"/>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100" b="1" dirty="0">
                <a:solidFill>
                  <a:prstClr val="black"/>
                </a:solidFill>
                <a:latin typeface="Huawei Sans" panose="020C0503030203020204" pitchFamily="34" charset="0"/>
              </a:endParaRPr>
            </a:p>
          </p:txBody>
        </p:sp>
        <p:sp>
          <p:nvSpPr>
            <p:cNvPr id="170" name="Oval 41">
              <a:extLst>
                <a:ext uri="{FF2B5EF4-FFF2-40B4-BE49-F238E27FC236}">
                  <a16:creationId xmlns="" xmlns:a16="http://schemas.microsoft.com/office/drawing/2014/main" id="{2ADF0760-77E5-4647-A8DF-900D8982342B}"/>
                </a:ext>
              </a:extLst>
            </p:cNvPr>
            <p:cNvSpPr>
              <a:spLocks noChangeAspect="1"/>
            </p:cNvSpPr>
            <p:nvPr/>
          </p:nvSpPr>
          <p:spPr bwMode="gray">
            <a:xfrm>
              <a:off x="7743286" y="4284171"/>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100" b="1" dirty="0">
                <a:solidFill>
                  <a:prstClr val="black"/>
                </a:solidFill>
                <a:latin typeface="Huawei Sans" panose="020C0503030203020204" pitchFamily="34" charset="0"/>
              </a:endParaRPr>
            </a:p>
          </p:txBody>
        </p:sp>
        <p:pic>
          <p:nvPicPr>
            <p:cNvPr id="171" name="图片 140" descr="通用交换机.png">
              <a:extLst>
                <a:ext uri="{FF2B5EF4-FFF2-40B4-BE49-F238E27FC236}">
                  <a16:creationId xmlns="" xmlns:a16="http://schemas.microsoft.com/office/drawing/2014/main" id="{C51A5B61-336C-4077-8C90-D2256CA06D3B}"/>
                </a:ext>
              </a:extLst>
            </p:cNvPr>
            <p:cNvPicPr>
              <a:picLocks noChangeAspect="1"/>
            </p:cNvPicPr>
            <p:nvPr/>
          </p:nvPicPr>
          <p:blipFill>
            <a:blip r:embed="rId4" cstate="print">
              <a:duotone>
                <a:schemeClr val="accent3">
                  <a:shade val="45000"/>
                  <a:satMod val="135000"/>
                </a:schemeClr>
                <a:prstClr val="white"/>
              </a:duotone>
            </a:blip>
            <a:stretch>
              <a:fillRect/>
            </a:stretch>
          </p:blipFill>
          <p:spPr bwMode="gray">
            <a:xfrm>
              <a:off x="2164494" y="4154615"/>
              <a:ext cx="378863" cy="309980"/>
            </a:xfrm>
            <a:prstGeom prst="rect">
              <a:avLst/>
            </a:prstGeom>
          </p:spPr>
        </p:pic>
        <p:pic>
          <p:nvPicPr>
            <p:cNvPr id="172" name="图片 140" descr="通用交换机.png">
              <a:extLst>
                <a:ext uri="{FF2B5EF4-FFF2-40B4-BE49-F238E27FC236}">
                  <a16:creationId xmlns="" xmlns:a16="http://schemas.microsoft.com/office/drawing/2014/main" id="{C2EC2CF1-E3DA-4BBC-BB59-E362ECEE124F}"/>
                </a:ext>
              </a:extLst>
            </p:cNvPr>
            <p:cNvPicPr>
              <a:picLocks noChangeAspect="1"/>
            </p:cNvPicPr>
            <p:nvPr/>
          </p:nvPicPr>
          <p:blipFill>
            <a:blip r:embed="rId4" cstate="print">
              <a:duotone>
                <a:schemeClr val="accent3">
                  <a:shade val="45000"/>
                  <a:satMod val="135000"/>
                </a:schemeClr>
                <a:prstClr val="white"/>
              </a:duotone>
            </a:blip>
            <a:stretch>
              <a:fillRect/>
            </a:stretch>
          </p:blipFill>
          <p:spPr bwMode="gray">
            <a:xfrm>
              <a:off x="2164494" y="5205259"/>
              <a:ext cx="378863" cy="309980"/>
            </a:xfrm>
            <a:prstGeom prst="rect">
              <a:avLst/>
            </a:prstGeom>
          </p:spPr>
        </p:pic>
        <p:cxnSp>
          <p:nvCxnSpPr>
            <p:cNvPr id="173" name="Straight Connector 172">
              <a:extLst>
                <a:ext uri="{FF2B5EF4-FFF2-40B4-BE49-F238E27FC236}">
                  <a16:creationId xmlns="" xmlns:a16="http://schemas.microsoft.com/office/drawing/2014/main" id="{A1512A30-8DE7-4C20-AB34-EACF92ACEF8F}"/>
                </a:ext>
              </a:extLst>
            </p:cNvPr>
            <p:cNvCxnSpPr>
              <a:cxnSpLocks/>
              <a:stCxn id="171" idx="3"/>
              <a:endCxn id="124" idx="1"/>
            </p:cNvCxnSpPr>
            <p:nvPr/>
          </p:nvCxnSpPr>
          <p:spPr bwMode="gray">
            <a:xfrm>
              <a:off x="2543357" y="4309605"/>
              <a:ext cx="333227" cy="3278"/>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74" name="Straight Connector 173">
              <a:extLst>
                <a:ext uri="{FF2B5EF4-FFF2-40B4-BE49-F238E27FC236}">
                  <a16:creationId xmlns="" xmlns:a16="http://schemas.microsoft.com/office/drawing/2014/main" id="{DE0EC20F-F9DC-4D4D-AD92-297F6F8F14C6}"/>
                </a:ext>
              </a:extLst>
            </p:cNvPr>
            <p:cNvCxnSpPr>
              <a:cxnSpLocks/>
              <a:stCxn id="172" idx="0"/>
              <a:endCxn id="124" idx="2"/>
            </p:cNvCxnSpPr>
            <p:nvPr/>
          </p:nvCxnSpPr>
          <p:spPr bwMode="gray">
            <a:xfrm flipV="1">
              <a:off x="2353926" y="4468216"/>
              <a:ext cx="712090" cy="737043"/>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75" name="Straight Connector 174">
              <a:extLst>
                <a:ext uri="{FF2B5EF4-FFF2-40B4-BE49-F238E27FC236}">
                  <a16:creationId xmlns="" xmlns:a16="http://schemas.microsoft.com/office/drawing/2014/main" id="{8C497F12-BB12-4A8A-A48B-0B7F8E45E6BA}"/>
                </a:ext>
              </a:extLst>
            </p:cNvPr>
            <p:cNvCxnSpPr>
              <a:cxnSpLocks/>
              <a:stCxn id="171" idx="2"/>
              <a:endCxn id="172" idx="0"/>
            </p:cNvCxnSpPr>
            <p:nvPr/>
          </p:nvCxnSpPr>
          <p:spPr bwMode="gray">
            <a:xfrm>
              <a:off x="2353926" y="4464595"/>
              <a:ext cx="0" cy="740664"/>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76" name="Straight Connector 175">
              <a:extLst>
                <a:ext uri="{FF2B5EF4-FFF2-40B4-BE49-F238E27FC236}">
                  <a16:creationId xmlns="" xmlns:a16="http://schemas.microsoft.com/office/drawing/2014/main" id="{97822D30-DAFE-4F6F-8694-FEDD2995A1BE}"/>
                </a:ext>
              </a:extLst>
            </p:cNvPr>
            <p:cNvCxnSpPr>
              <a:cxnSpLocks/>
              <a:stCxn id="171" idx="2"/>
              <a:endCxn id="126" idx="0"/>
            </p:cNvCxnSpPr>
            <p:nvPr/>
          </p:nvCxnSpPr>
          <p:spPr bwMode="gray">
            <a:xfrm>
              <a:off x="2353926" y="4464595"/>
              <a:ext cx="712090" cy="745832"/>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77" name="Straight Connector 176">
              <a:extLst>
                <a:ext uri="{FF2B5EF4-FFF2-40B4-BE49-F238E27FC236}">
                  <a16:creationId xmlns="" xmlns:a16="http://schemas.microsoft.com/office/drawing/2014/main" id="{78E9E4CC-206A-485D-8221-22ED43757AAC}"/>
                </a:ext>
              </a:extLst>
            </p:cNvPr>
            <p:cNvCxnSpPr>
              <a:cxnSpLocks/>
              <a:stCxn id="172" idx="3"/>
              <a:endCxn id="126" idx="1"/>
            </p:cNvCxnSpPr>
            <p:nvPr/>
          </p:nvCxnSpPr>
          <p:spPr bwMode="gray">
            <a:xfrm>
              <a:off x="2543357" y="5360249"/>
              <a:ext cx="333227" cy="5512"/>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pic>
          <p:nvPicPr>
            <p:cNvPr id="178" name="图片 140" descr="通用交换机.png">
              <a:extLst>
                <a:ext uri="{FF2B5EF4-FFF2-40B4-BE49-F238E27FC236}">
                  <a16:creationId xmlns="" xmlns:a16="http://schemas.microsoft.com/office/drawing/2014/main" id="{3CCE1D0D-B5C4-4151-A1BD-3D65FC4E4246}"/>
                </a:ext>
              </a:extLst>
            </p:cNvPr>
            <p:cNvPicPr>
              <a:picLocks noChangeAspect="1"/>
            </p:cNvPicPr>
            <p:nvPr/>
          </p:nvPicPr>
          <p:blipFill>
            <a:blip r:embed="rId4" cstate="print">
              <a:duotone>
                <a:schemeClr val="accent3">
                  <a:shade val="45000"/>
                  <a:satMod val="135000"/>
                </a:schemeClr>
                <a:prstClr val="white"/>
              </a:duotone>
            </a:blip>
            <a:stretch>
              <a:fillRect/>
            </a:stretch>
          </p:blipFill>
          <p:spPr bwMode="gray">
            <a:xfrm>
              <a:off x="9670956" y="4154615"/>
              <a:ext cx="378863" cy="309980"/>
            </a:xfrm>
            <a:prstGeom prst="rect">
              <a:avLst/>
            </a:prstGeom>
          </p:spPr>
        </p:pic>
        <p:pic>
          <p:nvPicPr>
            <p:cNvPr id="179" name="图片 140" descr="通用交换机.png">
              <a:extLst>
                <a:ext uri="{FF2B5EF4-FFF2-40B4-BE49-F238E27FC236}">
                  <a16:creationId xmlns="" xmlns:a16="http://schemas.microsoft.com/office/drawing/2014/main" id="{58F4812C-224A-40EB-9D7D-40D4D435CAFE}"/>
                </a:ext>
              </a:extLst>
            </p:cNvPr>
            <p:cNvPicPr>
              <a:picLocks noChangeAspect="1"/>
            </p:cNvPicPr>
            <p:nvPr/>
          </p:nvPicPr>
          <p:blipFill>
            <a:blip r:embed="rId4" cstate="print">
              <a:duotone>
                <a:schemeClr val="accent3">
                  <a:shade val="45000"/>
                  <a:satMod val="135000"/>
                </a:schemeClr>
                <a:prstClr val="white"/>
              </a:duotone>
            </a:blip>
            <a:stretch>
              <a:fillRect/>
            </a:stretch>
          </p:blipFill>
          <p:spPr bwMode="gray">
            <a:xfrm>
              <a:off x="9670956" y="5205259"/>
              <a:ext cx="378863" cy="309980"/>
            </a:xfrm>
            <a:prstGeom prst="rect">
              <a:avLst/>
            </a:prstGeom>
          </p:spPr>
        </p:pic>
        <p:cxnSp>
          <p:nvCxnSpPr>
            <p:cNvPr id="180" name="Straight Connector 179">
              <a:extLst>
                <a:ext uri="{FF2B5EF4-FFF2-40B4-BE49-F238E27FC236}">
                  <a16:creationId xmlns="" xmlns:a16="http://schemas.microsoft.com/office/drawing/2014/main" id="{99CD383C-5A38-4098-92CA-710E107A7309}"/>
                </a:ext>
              </a:extLst>
            </p:cNvPr>
            <p:cNvCxnSpPr>
              <a:cxnSpLocks/>
              <a:stCxn id="178" idx="2"/>
              <a:endCxn id="179" idx="0"/>
            </p:cNvCxnSpPr>
            <p:nvPr/>
          </p:nvCxnSpPr>
          <p:spPr bwMode="gray">
            <a:xfrm>
              <a:off x="9860388" y="4464595"/>
              <a:ext cx="0" cy="740664"/>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81" name="Straight Connector 180">
              <a:extLst>
                <a:ext uri="{FF2B5EF4-FFF2-40B4-BE49-F238E27FC236}">
                  <a16:creationId xmlns="" xmlns:a16="http://schemas.microsoft.com/office/drawing/2014/main" id="{24D2088A-6DAA-4051-988A-984186517D12}"/>
                </a:ext>
              </a:extLst>
            </p:cNvPr>
            <p:cNvCxnSpPr>
              <a:cxnSpLocks/>
              <a:stCxn id="179" idx="1"/>
              <a:endCxn id="131" idx="3"/>
            </p:cNvCxnSpPr>
            <p:nvPr/>
          </p:nvCxnSpPr>
          <p:spPr bwMode="gray">
            <a:xfrm flipH="1" flipV="1">
              <a:off x="9291565" y="5359566"/>
              <a:ext cx="379391" cy="683"/>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82" name="Straight Connector 181">
              <a:extLst>
                <a:ext uri="{FF2B5EF4-FFF2-40B4-BE49-F238E27FC236}">
                  <a16:creationId xmlns="" xmlns:a16="http://schemas.microsoft.com/office/drawing/2014/main" id="{F3B798D0-6F22-4F65-ACE2-B836A5B98F91}"/>
                </a:ext>
              </a:extLst>
            </p:cNvPr>
            <p:cNvCxnSpPr>
              <a:cxnSpLocks/>
              <a:stCxn id="178" idx="1"/>
              <a:endCxn id="129" idx="3"/>
            </p:cNvCxnSpPr>
            <p:nvPr/>
          </p:nvCxnSpPr>
          <p:spPr bwMode="gray">
            <a:xfrm flipH="1">
              <a:off x="9291565" y="4309605"/>
              <a:ext cx="379391" cy="3276"/>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83" name="Straight Connector 182">
              <a:extLst>
                <a:ext uri="{FF2B5EF4-FFF2-40B4-BE49-F238E27FC236}">
                  <a16:creationId xmlns="" xmlns:a16="http://schemas.microsoft.com/office/drawing/2014/main" id="{410333C8-7FEA-4306-A389-7F54F4B27CD3}"/>
                </a:ext>
              </a:extLst>
            </p:cNvPr>
            <p:cNvCxnSpPr>
              <a:cxnSpLocks/>
              <a:stCxn id="179" idx="0"/>
              <a:endCxn id="129" idx="2"/>
            </p:cNvCxnSpPr>
            <p:nvPr/>
          </p:nvCxnSpPr>
          <p:spPr bwMode="gray">
            <a:xfrm flipH="1" flipV="1">
              <a:off x="9102134" y="4468214"/>
              <a:ext cx="758254" cy="737045"/>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84" name="Straight Connector 183">
              <a:extLst>
                <a:ext uri="{FF2B5EF4-FFF2-40B4-BE49-F238E27FC236}">
                  <a16:creationId xmlns="" xmlns:a16="http://schemas.microsoft.com/office/drawing/2014/main" id="{0C3C8FAD-14F2-447A-83EE-6F42A81DF08E}"/>
                </a:ext>
              </a:extLst>
            </p:cNvPr>
            <p:cNvCxnSpPr>
              <a:cxnSpLocks/>
              <a:stCxn id="178" idx="2"/>
              <a:endCxn id="131" idx="0"/>
            </p:cNvCxnSpPr>
            <p:nvPr/>
          </p:nvCxnSpPr>
          <p:spPr bwMode="gray">
            <a:xfrm flipH="1">
              <a:off x="9102134" y="4464595"/>
              <a:ext cx="758254" cy="739637"/>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85" name="Rectangle 184">
              <a:extLst>
                <a:ext uri="{FF2B5EF4-FFF2-40B4-BE49-F238E27FC236}">
                  <a16:creationId xmlns="" xmlns:a16="http://schemas.microsoft.com/office/drawing/2014/main" id="{A746B846-E1D7-41BE-9C65-53BB492ED06C}"/>
                </a:ext>
              </a:extLst>
            </p:cNvPr>
            <p:cNvSpPr/>
            <p:nvPr/>
          </p:nvSpPr>
          <p:spPr bwMode="gray">
            <a:xfrm rot="16200000">
              <a:off x="1419864" y="5183949"/>
              <a:ext cx="802965" cy="363622"/>
            </a:xfrm>
            <a:prstGeom prst="rect">
              <a:avLst/>
            </a:prstGeom>
            <a:solidFill>
              <a:schemeClr val="bg1">
                <a:lumMod val="50000"/>
              </a:schemeClr>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050" dirty="0">
                  <a:solidFill>
                    <a:prstClr val="white"/>
                  </a:solidFill>
                  <a:latin typeface="Huawei Sans" panose="020C0503030203020204" pitchFamily="34" charset="0"/>
                </a:rPr>
                <a:t>Data center</a:t>
              </a:r>
            </a:p>
          </p:txBody>
        </p:sp>
        <p:sp>
          <p:nvSpPr>
            <p:cNvPr id="186" name="TextBox 271">
              <a:extLst>
                <a:ext uri="{FF2B5EF4-FFF2-40B4-BE49-F238E27FC236}">
                  <a16:creationId xmlns="" xmlns:a16="http://schemas.microsoft.com/office/drawing/2014/main" id="{1697708C-7351-4504-A845-0F58D26BAE5D}"/>
                </a:ext>
              </a:extLst>
            </p:cNvPr>
            <p:cNvSpPr txBox="1"/>
            <p:nvPr/>
          </p:nvSpPr>
          <p:spPr bwMode="gray">
            <a:xfrm>
              <a:off x="4518485" y="5840243"/>
              <a:ext cx="1443024" cy="307777"/>
            </a:xfrm>
            <a:prstGeom prst="rect">
              <a:avLst/>
            </a:prstGeom>
            <a:solidFill>
              <a:srgbClr val="56C4D2"/>
            </a:solidFill>
          </p:spPr>
          <p:txBody>
            <a:bodyPr wrap="square" rtlCol="0">
              <a:noAutofit/>
            </a:bodyPr>
            <a:lstStyle/>
            <a:p>
              <a:pPr fontAlgn="ctr">
                <a:buFont typeface="Wingdings" pitchFamily="2" charset="2"/>
                <a:buNone/>
                <a:defRPr/>
              </a:pPr>
              <a:r>
                <a:rPr lang="en-US" sz="1100" dirty="0">
                  <a:solidFill>
                    <a:prstClr val="white"/>
                  </a:solidFill>
                  <a:latin typeface="Huawei Sans" panose="020C0503030203020204" pitchFamily="34" charset="0"/>
                  <a:sym typeface="Huawei Sans" panose="020C0503030203020204" pitchFamily="34" charset="0"/>
                </a:rPr>
                <a:t>Bearer network</a:t>
              </a:r>
            </a:p>
          </p:txBody>
        </p:sp>
        <p:sp>
          <p:nvSpPr>
            <p:cNvPr id="187" name="Rectangle 186">
              <a:extLst>
                <a:ext uri="{FF2B5EF4-FFF2-40B4-BE49-F238E27FC236}">
                  <a16:creationId xmlns="" xmlns:a16="http://schemas.microsoft.com/office/drawing/2014/main" id="{B919C5ED-8DB8-48BD-A9EF-81047AE17852}"/>
                </a:ext>
              </a:extLst>
            </p:cNvPr>
            <p:cNvSpPr/>
            <p:nvPr/>
          </p:nvSpPr>
          <p:spPr bwMode="gray">
            <a:xfrm rot="16200000">
              <a:off x="10002999" y="5193160"/>
              <a:ext cx="802965" cy="412736"/>
            </a:xfrm>
            <a:prstGeom prst="rect">
              <a:avLst/>
            </a:prstGeom>
            <a:solidFill>
              <a:schemeClr val="bg1">
                <a:lumMod val="50000"/>
              </a:schemeClr>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050" dirty="0">
                  <a:solidFill>
                    <a:prstClr val="white"/>
                  </a:solidFill>
                  <a:latin typeface="Huawei Sans" panose="020C0503030203020204" pitchFamily="34" charset="0"/>
                </a:rPr>
                <a:t>Enterprise branch</a:t>
              </a:r>
            </a:p>
          </p:txBody>
        </p:sp>
        <p:sp>
          <p:nvSpPr>
            <p:cNvPr id="233" name="Arc 232">
              <a:extLst>
                <a:ext uri="{FF2B5EF4-FFF2-40B4-BE49-F238E27FC236}">
                  <a16:creationId xmlns="" xmlns:a16="http://schemas.microsoft.com/office/drawing/2014/main" id="{97950BA3-00AF-43BA-801F-ECF4AB5CA217}"/>
                </a:ext>
              </a:extLst>
            </p:cNvPr>
            <p:cNvSpPr/>
            <p:nvPr/>
          </p:nvSpPr>
          <p:spPr bwMode="gray">
            <a:xfrm rot="9900000">
              <a:off x="2724923" y="4054796"/>
              <a:ext cx="190980" cy="190980"/>
            </a:xfrm>
            <a:prstGeom prst="arc">
              <a:avLst>
                <a:gd name="adj1" fmla="val 16200000"/>
                <a:gd name="adj2" fmla="val 11074435"/>
              </a:avLst>
            </a:prstGeom>
            <a:ln w="28575">
              <a:solidFill>
                <a:srgbClr val="E28189"/>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txBody>
            <a:bodyPr wrap="square" rtlCol="0" anchor="ctr">
              <a:noAutofit/>
            </a:bodyPr>
            <a:lstStyle/>
            <a:p>
              <a:pPr algn="ctr" fontAlgn="ctr"/>
              <a:endParaRPr lang="en-US" sz="1400" dirty="0">
                <a:solidFill>
                  <a:prstClr val="black"/>
                </a:solidFill>
                <a:latin typeface="Huawei Sans" panose="020C0503030203020204" pitchFamily="34" charset="0"/>
              </a:endParaRPr>
            </a:p>
          </p:txBody>
        </p:sp>
        <p:sp>
          <p:nvSpPr>
            <p:cNvPr id="188" name="Arc 187">
              <a:extLst>
                <a:ext uri="{FF2B5EF4-FFF2-40B4-BE49-F238E27FC236}">
                  <a16:creationId xmlns="" xmlns:a16="http://schemas.microsoft.com/office/drawing/2014/main" id="{C08B75CC-F605-4449-832F-B5ABE63BD593}"/>
                </a:ext>
              </a:extLst>
            </p:cNvPr>
            <p:cNvSpPr/>
            <p:nvPr/>
          </p:nvSpPr>
          <p:spPr bwMode="gray">
            <a:xfrm rot="5400000">
              <a:off x="2755027" y="5439770"/>
              <a:ext cx="190980" cy="190980"/>
            </a:xfrm>
            <a:prstGeom prst="arc">
              <a:avLst>
                <a:gd name="adj1" fmla="val 16200000"/>
                <a:gd name="adj2" fmla="val 11074435"/>
              </a:avLst>
            </a:prstGeom>
            <a:ln w="28575">
              <a:solidFill>
                <a:srgbClr val="E28189"/>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txBody>
            <a:bodyPr wrap="square" rtlCol="0" anchor="ctr">
              <a:noAutofit/>
            </a:bodyPr>
            <a:lstStyle/>
            <a:p>
              <a:pPr algn="ctr" fontAlgn="ctr"/>
              <a:endParaRPr lang="en-US" sz="1400" dirty="0">
                <a:solidFill>
                  <a:prstClr val="black"/>
                </a:solidFill>
                <a:latin typeface="Huawei Sans" panose="020C0503030203020204" pitchFamily="34" charset="0"/>
              </a:endParaRPr>
            </a:p>
          </p:txBody>
        </p:sp>
        <p:sp>
          <p:nvSpPr>
            <p:cNvPr id="189" name="Arc 188">
              <a:extLst>
                <a:ext uri="{FF2B5EF4-FFF2-40B4-BE49-F238E27FC236}">
                  <a16:creationId xmlns="" xmlns:a16="http://schemas.microsoft.com/office/drawing/2014/main" id="{E56758BC-2253-4D53-99C6-CE196A57FB46}"/>
                </a:ext>
              </a:extLst>
            </p:cNvPr>
            <p:cNvSpPr/>
            <p:nvPr/>
          </p:nvSpPr>
          <p:spPr bwMode="gray">
            <a:xfrm rot="11700000" flipH="1">
              <a:off x="9230139" y="4074841"/>
              <a:ext cx="190980" cy="190980"/>
            </a:xfrm>
            <a:prstGeom prst="arc">
              <a:avLst>
                <a:gd name="adj1" fmla="val 16200000"/>
                <a:gd name="adj2" fmla="val 11074435"/>
              </a:avLst>
            </a:prstGeom>
            <a:ln w="28575">
              <a:solidFill>
                <a:srgbClr val="E28189"/>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txBody>
            <a:bodyPr wrap="square" rtlCol="0" anchor="ctr">
              <a:noAutofit/>
            </a:bodyPr>
            <a:lstStyle/>
            <a:p>
              <a:pPr algn="ctr" fontAlgn="ctr"/>
              <a:endParaRPr lang="en-US" sz="1400" dirty="0">
                <a:solidFill>
                  <a:prstClr val="black"/>
                </a:solidFill>
                <a:latin typeface="Huawei Sans" panose="020C0503030203020204" pitchFamily="34" charset="0"/>
              </a:endParaRPr>
            </a:p>
          </p:txBody>
        </p:sp>
        <p:sp>
          <p:nvSpPr>
            <p:cNvPr id="190" name="Arc 189">
              <a:extLst>
                <a:ext uri="{FF2B5EF4-FFF2-40B4-BE49-F238E27FC236}">
                  <a16:creationId xmlns="" xmlns:a16="http://schemas.microsoft.com/office/drawing/2014/main" id="{E50ABC88-51F3-410C-8BDF-2F533E9FE83F}"/>
                </a:ext>
              </a:extLst>
            </p:cNvPr>
            <p:cNvSpPr/>
            <p:nvPr/>
          </p:nvSpPr>
          <p:spPr bwMode="gray">
            <a:xfrm rot="16200000" flipH="1">
              <a:off x="9242284" y="5459815"/>
              <a:ext cx="190980" cy="190980"/>
            </a:xfrm>
            <a:prstGeom prst="arc">
              <a:avLst>
                <a:gd name="adj1" fmla="val 16200000"/>
                <a:gd name="adj2" fmla="val 11074435"/>
              </a:avLst>
            </a:prstGeom>
            <a:ln w="28575">
              <a:solidFill>
                <a:srgbClr val="E28189"/>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txBody>
            <a:bodyPr wrap="square" rtlCol="0" anchor="ctr">
              <a:noAutofit/>
            </a:bodyPr>
            <a:lstStyle/>
            <a:p>
              <a:pPr algn="ctr" fontAlgn="ctr"/>
              <a:endParaRPr lang="en-US" sz="1400" dirty="0">
                <a:solidFill>
                  <a:prstClr val="black"/>
                </a:solidFill>
                <a:latin typeface="Huawei Sans" panose="020C0503030203020204" pitchFamily="34" charset="0"/>
              </a:endParaRPr>
            </a:p>
          </p:txBody>
        </p:sp>
        <p:sp>
          <p:nvSpPr>
            <p:cNvPr id="191" name="Rectangular Callout 26">
              <a:extLst>
                <a:ext uri="{FF2B5EF4-FFF2-40B4-BE49-F238E27FC236}">
                  <a16:creationId xmlns="" xmlns:a16="http://schemas.microsoft.com/office/drawing/2014/main" id="{C5C61E30-4075-4137-8FC0-F92B30CB4B91}"/>
                </a:ext>
              </a:extLst>
            </p:cNvPr>
            <p:cNvSpPr/>
            <p:nvPr/>
          </p:nvSpPr>
          <p:spPr bwMode="gray">
            <a:xfrm>
              <a:off x="1248276" y="3383532"/>
              <a:ext cx="1677081" cy="572784"/>
            </a:xfrm>
            <a:prstGeom prst="wedgeRectCallout">
              <a:avLst>
                <a:gd name="adj1" fmla="val 36229"/>
                <a:gd name="adj2" fmla="val 68403"/>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prstClr val="white">
                      <a:lumMod val="50000"/>
                    </a:prstClr>
                  </a:solidFill>
                  <a:latin typeface="Huawei Sans" panose="020C0503030203020204" pitchFamily="34" charset="0"/>
                  <a:cs typeface="+mn-ea"/>
                  <a:sym typeface="Huawei Sans" panose="020C0503030203020204" pitchFamily="34" charset="0"/>
                </a:rPr>
                <a:t>Configure bidirectional route import between CEs.</a:t>
              </a:r>
            </a:p>
          </p:txBody>
        </p:sp>
        <p:cxnSp>
          <p:nvCxnSpPr>
            <p:cNvPr id="237" name="Straight Connector 236">
              <a:extLst>
                <a:ext uri="{FF2B5EF4-FFF2-40B4-BE49-F238E27FC236}">
                  <a16:creationId xmlns="" xmlns:a16="http://schemas.microsoft.com/office/drawing/2014/main" id="{A13FC0AE-FD22-45F4-A162-5924B5AF96C0}"/>
                </a:ext>
              </a:extLst>
            </p:cNvPr>
            <p:cNvCxnSpPr>
              <a:cxnSpLocks/>
            </p:cNvCxnSpPr>
            <p:nvPr/>
          </p:nvCxnSpPr>
          <p:spPr bwMode="gray">
            <a:xfrm>
              <a:off x="586484" y="4834413"/>
              <a:ext cx="10643491" cy="0"/>
            </a:xfrm>
            <a:prstGeom prst="line">
              <a:avLst/>
            </a:prstGeom>
            <a:ln w="19050">
              <a:solidFill>
                <a:srgbClr val="FFC000"/>
              </a:solidFill>
              <a:prstDash val="dashDot"/>
            </a:ln>
          </p:spPr>
          <p:style>
            <a:lnRef idx="1">
              <a:schemeClr val="accent1"/>
            </a:lnRef>
            <a:fillRef idx="0">
              <a:schemeClr val="accent1"/>
            </a:fillRef>
            <a:effectRef idx="0">
              <a:schemeClr val="accent1"/>
            </a:effectRef>
            <a:fontRef idx="minor">
              <a:schemeClr val="tx1"/>
            </a:fontRef>
          </p:style>
        </p:cxnSp>
        <p:sp>
          <p:nvSpPr>
            <p:cNvPr id="193" name="TextBox 271">
              <a:extLst>
                <a:ext uri="{FF2B5EF4-FFF2-40B4-BE49-F238E27FC236}">
                  <a16:creationId xmlns="" xmlns:a16="http://schemas.microsoft.com/office/drawing/2014/main" id="{240EFC70-389E-49C1-B031-E640299737BF}"/>
                </a:ext>
              </a:extLst>
            </p:cNvPr>
            <p:cNvSpPr txBox="1"/>
            <p:nvPr/>
          </p:nvSpPr>
          <p:spPr bwMode="gray">
            <a:xfrm>
              <a:off x="487342" y="4042842"/>
              <a:ext cx="1154469" cy="584775"/>
            </a:xfrm>
            <a:prstGeom prst="rect">
              <a:avLst/>
            </a:prstGeom>
            <a:noFill/>
          </p:spPr>
          <p:txBody>
            <a:bodyPr wrap="square" rtlCol="0">
              <a:noAutofit/>
            </a:bodyPr>
            <a:lstStyle/>
            <a:p>
              <a:pPr fontAlgn="ctr">
                <a:buFont typeface="Wingdings" pitchFamily="2" charset="2"/>
                <a:buNone/>
                <a:defRPr/>
              </a:pPr>
              <a:r>
                <a:rPr lang="en-US" sz="1600" dirty="0">
                  <a:solidFill>
                    <a:srgbClr val="000000"/>
                  </a:solidFill>
                  <a:latin typeface="Huawei Sans" panose="020C0503030203020204" pitchFamily="34" charset="0"/>
                  <a:sym typeface="Huawei Sans" panose="020C0503030203020204" pitchFamily="34" charset="0"/>
                </a:rPr>
                <a:t>Plane A (active)</a:t>
              </a:r>
            </a:p>
          </p:txBody>
        </p:sp>
        <p:sp>
          <p:nvSpPr>
            <p:cNvPr id="194" name="TextBox 271">
              <a:extLst>
                <a:ext uri="{FF2B5EF4-FFF2-40B4-BE49-F238E27FC236}">
                  <a16:creationId xmlns="" xmlns:a16="http://schemas.microsoft.com/office/drawing/2014/main" id="{06F3375D-8614-4CE2-AF49-541EDFB77C9C}"/>
                </a:ext>
              </a:extLst>
            </p:cNvPr>
            <p:cNvSpPr txBox="1"/>
            <p:nvPr/>
          </p:nvSpPr>
          <p:spPr bwMode="gray">
            <a:xfrm>
              <a:off x="487342" y="5006992"/>
              <a:ext cx="1154469" cy="584775"/>
            </a:xfrm>
            <a:prstGeom prst="rect">
              <a:avLst/>
            </a:prstGeom>
            <a:noFill/>
          </p:spPr>
          <p:txBody>
            <a:bodyPr wrap="square" rtlCol="0">
              <a:noAutofit/>
            </a:bodyPr>
            <a:lstStyle/>
            <a:p>
              <a:pPr fontAlgn="ctr">
                <a:buFont typeface="Wingdings" pitchFamily="2" charset="2"/>
                <a:buNone/>
                <a:defRPr/>
              </a:pPr>
              <a:r>
                <a:rPr lang="en-US" sz="1600" dirty="0">
                  <a:solidFill>
                    <a:srgbClr val="000000"/>
                  </a:solidFill>
                  <a:latin typeface="Huawei Sans" panose="020C0503030203020204" pitchFamily="34" charset="0"/>
                  <a:sym typeface="Huawei Sans" panose="020C0503030203020204" pitchFamily="34" charset="0"/>
                </a:rPr>
                <a:t>Plane B (standby)</a:t>
              </a:r>
            </a:p>
          </p:txBody>
        </p:sp>
        <p:sp>
          <p:nvSpPr>
            <p:cNvPr id="195" name="Freeform: Shape 194">
              <a:extLst>
                <a:ext uri="{FF2B5EF4-FFF2-40B4-BE49-F238E27FC236}">
                  <a16:creationId xmlns="" xmlns:a16="http://schemas.microsoft.com/office/drawing/2014/main" id="{C164ADD2-3DBE-45DB-B46C-E45EC5FEB591}"/>
                </a:ext>
              </a:extLst>
            </p:cNvPr>
            <p:cNvSpPr/>
            <p:nvPr/>
          </p:nvSpPr>
          <p:spPr bwMode="gray">
            <a:xfrm rot="19216490">
              <a:off x="4499403" y="4624711"/>
              <a:ext cx="1693626" cy="59089"/>
            </a:xfrm>
            <a:custGeom>
              <a:avLst/>
              <a:gdLst>
                <a:gd name="connsiteX0" fmla="*/ 0 w 2743200"/>
                <a:gd name="connsiteY0" fmla="*/ 266708 h 274328"/>
                <a:gd name="connsiteX1" fmla="*/ 1402080 w 2743200"/>
                <a:gd name="connsiteY1" fmla="*/ 8 h 274328"/>
                <a:gd name="connsiteX2" fmla="*/ 2743200 w 2743200"/>
                <a:gd name="connsiteY2" fmla="*/ 274328 h 274328"/>
              </a:gdLst>
              <a:ahLst/>
              <a:cxnLst>
                <a:cxn ang="0">
                  <a:pos x="connsiteX0" y="connsiteY0"/>
                </a:cxn>
                <a:cxn ang="0">
                  <a:pos x="connsiteX1" y="connsiteY1"/>
                </a:cxn>
                <a:cxn ang="0">
                  <a:pos x="connsiteX2" y="connsiteY2"/>
                </a:cxn>
              </a:cxnLst>
              <a:rect l="l" t="t" r="r" b="b"/>
              <a:pathLst>
                <a:path w="2743200" h="274328">
                  <a:moveTo>
                    <a:pt x="0" y="266708"/>
                  </a:moveTo>
                  <a:cubicBezTo>
                    <a:pt x="472440" y="132723"/>
                    <a:pt x="944880" y="-1262"/>
                    <a:pt x="1402080" y="8"/>
                  </a:cubicBezTo>
                  <a:cubicBezTo>
                    <a:pt x="1859280" y="1278"/>
                    <a:pt x="2301240" y="137803"/>
                    <a:pt x="2743200" y="274328"/>
                  </a:cubicBezTo>
                </a:path>
              </a:pathLst>
            </a:custGeom>
            <a:noFill/>
            <a:ln w="19050">
              <a:solidFill>
                <a:srgbClr val="E28189"/>
              </a:solidFill>
              <a:prstDash val="sysDash"/>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400" dirty="0">
                <a:solidFill>
                  <a:prstClr val="white"/>
                </a:solidFill>
                <a:latin typeface="Huawei Sans" panose="020C0503030203020204" pitchFamily="34" charset="0"/>
              </a:endParaRPr>
            </a:p>
          </p:txBody>
        </p:sp>
        <p:sp>
          <p:nvSpPr>
            <p:cNvPr id="196" name="Freeform: Shape 195">
              <a:extLst>
                <a:ext uri="{FF2B5EF4-FFF2-40B4-BE49-F238E27FC236}">
                  <a16:creationId xmlns="" xmlns:a16="http://schemas.microsoft.com/office/drawing/2014/main" id="{4436D446-CB47-45F5-867F-5D56896C2DE3}"/>
                </a:ext>
              </a:extLst>
            </p:cNvPr>
            <p:cNvSpPr/>
            <p:nvPr/>
          </p:nvSpPr>
          <p:spPr bwMode="gray">
            <a:xfrm rot="2383510" flipH="1">
              <a:off x="5995043" y="4610761"/>
              <a:ext cx="1693626" cy="59089"/>
            </a:xfrm>
            <a:custGeom>
              <a:avLst/>
              <a:gdLst>
                <a:gd name="connsiteX0" fmla="*/ 0 w 2743200"/>
                <a:gd name="connsiteY0" fmla="*/ 266708 h 274328"/>
                <a:gd name="connsiteX1" fmla="*/ 1402080 w 2743200"/>
                <a:gd name="connsiteY1" fmla="*/ 8 h 274328"/>
                <a:gd name="connsiteX2" fmla="*/ 2743200 w 2743200"/>
                <a:gd name="connsiteY2" fmla="*/ 274328 h 274328"/>
              </a:gdLst>
              <a:ahLst/>
              <a:cxnLst>
                <a:cxn ang="0">
                  <a:pos x="connsiteX0" y="connsiteY0"/>
                </a:cxn>
                <a:cxn ang="0">
                  <a:pos x="connsiteX1" y="connsiteY1"/>
                </a:cxn>
                <a:cxn ang="0">
                  <a:pos x="connsiteX2" y="connsiteY2"/>
                </a:cxn>
              </a:cxnLst>
              <a:rect l="l" t="t" r="r" b="b"/>
              <a:pathLst>
                <a:path w="2743200" h="274328">
                  <a:moveTo>
                    <a:pt x="0" y="266708"/>
                  </a:moveTo>
                  <a:cubicBezTo>
                    <a:pt x="472440" y="132723"/>
                    <a:pt x="944880" y="-1262"/>
                    <a:pt x="1402080" y="8"/>
                  </a:cubicBezTo>
                  <a:cubicBezTo>
                    <a:pt x="1859280" y="1278"/>
                    <a:pt x="2301240" y="137803"/>
                    <a:pt x="2743200" y="274328"/>
                  </a:cubicBezTo>
                </a:path>
              </a:pathLst>
            </a:custGeom>
            <a:noFill/>
            <a:ln w="19050">
              <a:solidFill>
                <a:srgbClr val="E28189"/>
              </a:solidFill>
              <a:prstDash val="sysDash"/>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400" dirty="0">
                <a:solidFill>
                  <a:prstClr val="white"/>
                </a:solidFill>
                <a:latin typeface="Huawei Sans" panose="020C0503030203020204" pitchFamily="34" charset="0"/>
              </a:endParaRPr>
            </a:p>
          </p:txBody>
        </p:sp>
        <p:sp>
          <p:nvSpPr>
            <p:cNvPr id="197" name="Freeform: Shape 196">
              <a:extLst>
                <a:ext uri="{FF2B5EF4-FFF2-40B4-BE49-F238E27FC236}">
                  <a16:creationId xmlns="" xmlns:a16="http://schemas.microsoft.com/office/drawing/2014/main" id="{8CEB4525-3127-46B2-99DE-E3954C1DA805}"/>
                </a:ext>
              </a:extLst>
            </p:cNvPr>
            <p:cNvSpPr/>
            <p:nvPr/>
          </p:nvSpPr>
          <p:spPr bwMode="gray">
            <a:xfrm rot="19216490" flipV="1">
              <a:off x="4563887" y="4719854"/>
              <a:ext cx="1693626" cy="82985"/>
            </a:xfrm>
            <a:custGeom>
              <a:avLst/>
              <a:gdLst>
                <a:gd name="connsiteX0" fmla="*/ 0 w 2743200"/>
                <a:gd name="connsiteY0" fmla="*/ 266708 h 274328"/>
                <a:gd name="connsiteX1" fmla="*/ 1402080 w 2743200"/>
                <a:gd name="connsiteY1" fmla="*/ 8 h 274328"/>
                <a:gd name="connsiteX2" fmla="*/ 2743200 w 2743200"/>
                <a:gd name="connsiteY2" fmla="*/ 274328 h 274328"/>
              </a:gdLst>
              <a:ahLst/>
              <a:cxnLst>
                <a:cxn ang="0">
                  <a:pos x="connsiteX0" y="connsiteY0"/>
                </a:cxn>
                <a:cxn ang="0">
                  <a:pos x="connsiteX1" y="connsiteY1"/>
                </a:cxn>
                <a:cxn ang="0">
                  <a:pos x="connsiteX2" y="connsiteY2"/>
                </a:cxn>
              </a:cxnLst>
              <a:rect l="l" t="t" r="r" b="b"/>
              <a:pathLst>
                <a:path w="2743200" h="274328">
                  <a:moveTo>
                    <a:pt x="0" y="266708"/>
                  </a:moveTo>
                  <a:cubicBezTo>
                    <a:pt x="472440" y="132723"/>
                    <a:pt x="944880" y="-1262"/>
                    <a:pt x="1402080" y="8"/>
                  </a:cubicBezTo>
                  <a:cubicBezTo>
                    <a:pt x="1859280" y="1278"/>
                    <a:pt x="2301240" y="137803"/>
                    <a:pt x="2743200" y="274328"/>
                  </a:cubicBezTo>
                </a:path>
              </a:pathLst>
            </a:custGeom>
            <a:noFill/>
            <a:ln w="19050">
              <a:solidFill>
                <a:srgbClr val="E28189"/>
              </a:solidFill>
              <a:prstDash val="sysDash"/>
              <a:headEnd type="triangl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400" dirty="0">
                <a:solidFill>
                  <a:prstClr val="white"/>
                </a:solidFill>
                <a:latin typeface="Huawei Sans" panose="020C0503030203020204" pitchFamily="34" charset="0"/>
              </a:endParaRPr>
            </a:p>
          </p:txBody>
        </p:sp>
        <p:sp>
          <p:nvSpPr>
            <p:cNvPr id="198" name="Freeform: Shape 197">
              <a:extLst>
                <a:ext uri="{FF2B5EF4-FFF2-40B4-BE49-F238E27FC236}">
                  <a16:creationId xmlns="" xmlns:a16="http://schemas.microsoft.com/office/drawing/2014/main" id="{6C0870D7-A88F-4EB3-AAE1-E5C70030236E}"/>
                </a:ext>
              </a:extLst>
            </p:cNvPr>
            <p:cNvSpPr/>
            <p:nvPr/>
          </p:nvSpPr>
          <p:spPr bwMode="gray">
            <a:xfrm rot="2383510" flipH="1" flipV="1">
              <a:off x="5929856" y="4710231"/>
              <a:ext cx="1693626" cy="82985"/>
            </a:xfrm>
            <a:custGeom>
              <a:avLst/>
              <a:gdLst>
                <a:gd name="connsiteX0" fmla="*/ 0 w 2743200"/>
                <a:gd name="connsiteY0" fmla="*/ 266708 h 274328"/>
                <a:gd name="connsiteX1" fmla="*/ 1402080 w 2743200"/>
                <a:gd name="connsiteY1" fmla="*/ 8 h 274328"/>
                <a:gd name="connsiteX2" fmla="*/ 2743200 w 2743200"/>
                <a:gd name="connsiteY2" fmla="*/ 274328 h 274328"/>
              </a:gdLst>
              <a:ahLst/>
              <a:cxnLst>
                <a:cxn ang="0">
                  <a:pos x="connsiteX0" y="connsiteY0"/>
                </a:cxn>
                <a:cxn ang="0">
                  <a:pos x="connsiteX1" y="connsiteY1"/>
                </a:cxn>
                <a:cxn ang="0">
                  <a:pos x="connsiteX2" y="connsiteY2"/>
                </a:cxn>
              </a:cxnLst>
              <a:rect l="l" t="t" r="r" b="b"/>
              <a:pathLst>
                <a:path w="2743200" h="274328">
                  <a:moveTo>
                    <a:pt x="0" y="266708"/>
                  </a:moveTo>
                  <a:cubicBezTo>
                    <a:pt x="472440" y="132723"/>
                    <a:pt x="944880" y="-1262"/>
                    <a:pt x="1402080" y="8"/>
                  </a:cubicBezTo>
                  <a:cubicBezTo>
                    <a:pt x="1859280" y="1278"/>
                    <a:pt x="2301240" y="137803"/>
                    <a:pt x="2743200" y="274328"/>
                  </a:cubicBezTo>
                </a:path>
              </a:pathLst>
            </a:custGeom>
            <a:noFill/>
            <a:ln w="19050">
              <a:solidFill>
                <a:srgbClr val="E28189"/>
              </a:solidFill>
              <a:prstDash val="sysDash"/>
              <a:headEnd type="triangl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400" dirty="0">
                <a:solidFill>
                  <a:prstClr val="white"/>
                </a:solidFill>
                <a:latin typeface="Huawei Sans" panose="020C0503030203020204" pitchFamily="34" charset="0"/>
              </a:endParaRPr>
            </a:p>
          </p:txBody>
        </p:sp>
        <p:sp>
          <p:nvSpPr>
            <p:cNvPr id="199" name="Oval 41">
              <a:extLst>
                <a:ext uri="{FF2B5EF4-FFF2-40B4-BE49-F238E27FC236}">
                  <a16:creationId xmlns="" xmlns:a16="http://schemas.microsoft.com/office/drawing/2014/main" id="{D5219950-2C23-4918-8AC3-9F87172C429D}"/>
                </a:ext>
              </a:extLst>
            </p:cNvPr>
            <p:cNvSpPr>
              <a:spLocks noChangeAspect="1"/>
            </p:cNvSpPr>
            <p:nvPr/>
          </p:nvSpPr>
          <p:spPr bwMode="gray">
            <a:xfrm>
              <a:off x="7354098" y="4298144"/>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100" b="1" dirty="0">
                <a:solidFill>
                  <a:prstClr val="black"/>
                </a:solidFill>
                <a:latin typeface="Huawei Sans" panose="020C0503030203020204" pitchFamily="34" charset="0"/>
              </a:endParaRPr>
            </a:p>
          </p:txBody>
        </p:sp>
        <p:sp>
          <p:nvSpPr>
            <p:cNvPr id="192" name="Rectangular Callout 26">
              <a:extLst>
                <a:ext uri="{FF2B5EF4-FFF2-40B4-BE49-F238E27FC236}">
                  <a16:creationId xmlns="" xmlns:a16="http://schemas.microsoft.com/office/drawing/2014/main" id="{FEEAB609-508A-43EA-815C-D68BC9D5BEF2}"/>
                </a:ext>
              </a:extLst>
            </p:cNvPr>
            <p:cNvSpPr/>
            <p:nvPr/>
          </p:nvSpPr>
          <p:spPr bwMode="gray">
            <a:xfrm>
              <a:off x="4950742" y="4453182"/>
              <a:ext cx="2238067" cy="920933"/>
            </a:xfrm>
            <a:prstGeom prst="wedgeRectCallout">
              <a:avLst>
                <a:gd name="adj1" fmla="val 58519"/>
                <a:gd name="adj2" fmla="val -48200"/>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prstClr val="white">
                      <a:lumMod val="50000"/>
                    </a:prstClr>
                  </a:solidFill>
                  <a:latin typeface="Huawei Sans" panose="020C0503030203020204" pitchFamily="34" charset="0"/>
                  <a:cs typeface="+mn-ea"/>
                  <a:sym typeface="Huawei Sans" panose="020C0503030203020204" pitchFamily="34" charset="0"/>
                </a:rPr>
                <a:t>Configure PEs to change the MED value of routes received from the RR to ensure that traffic is forwarded on the same plane.</a:t>
              </a:r>
            </a:p>
          </p:txBody>
        </p:sp>
        <p:sp>
          <p:nvSpPr>
            <p:cNvPr id="166" name="Freeform: Shape 165">
              <a:extLst>
                <a:ext uri="{FF2B5EF4-FFF2-40B4-BE49-F238E27FC236}">
                  <a16:creationId xmlns="" xmlns:a16="http://schemas.microsoft.com/office/drawing/2014/main" id="{1E4048C4-ABE7-415B-A775-C4EA2E94A9F9}"/>
                </a:ext>
              </a:extLst>
            </p:cNvPr>
            <p:cNvSpPr/>
            <p:nvPr/>
          </p:nvSpPr>
          <p:spPr bwMode="gray">
            <a:xfrm rot="9872296">
              <a:off x="4691323" y="4195423"/>
              <a:ext cx="1235616" cy="144660"/>
            </a:xfrm>
            <a:custGeom>
              <a:avLst/>
              <a:gdLst>
                <a:gd name="connsiteX0" fmla="*/ 0 w 2743200"/>
                <a:gd name="connsiteY0" fmla="*/ 266708 h 274328"/>
                <a:gd name="connsiteX1" fmla="*/ 1402080 w 2743200"/>
                <a:gd name="connsiteY1" fmla="*/ 8 h 274328"/>
                <a:gd name="connsiteX2" fmla="*/ 2743200 w 2743200"/>
                <a:gd name="connsiteY2" fmla="*/ 274328 h 274328"/>
              </a:gdLst>
              <a:ahLst/>
              <a:cxnLst>
                <a:cxn ang="0">
                  <a:pos x="connsiteX0" y="connsiteY0"/>
                </a:cxn>
                <a:cxn ang="0">
                  <a:pos x="connsiteX1" y="connsiteY1"/>
                </a:cxn>
                <a:cxn ang="0">
                  <a:pos x="connsiteX2" y="connsiteY2"/>
                </a:cxn>
              </a:cxnLst>
              <a:rect l="l" t="t" r="r" b="b"/>
              <a:pathLst>
                <a:path w="2743200" h="274328">
                  <a:moveTo>
                    <a:pt x="0" y="266708"/>
                  </a:moveTo>
                  <a:cubicBezTo>
                    <a:pt x="472440" y="132723"/>
                    <a:pt x="944880" y="-1262"/>
                    <a:pt x="1402080" y="8"/>
                  </a:cubicBezTo>
                  <a:cubicBezTo>
                    <a:pt x="1859280" y="1278"/>
                    <a:pt x="2301240" y="137803"/>
                    <a:pt x="2743200" y="274328"/>
                  </a:cubicBezTo>
                </a:path>
              </a:pathLst>
            </a:custGeom>
            <a:noFill/>
            <a:ln w="19050">
              <a:solidFill>
                <a:srgbClr val="E28189"/>
              </a:solidFill>
              <a:prstDash val="sysDash"/>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400" dirty="0">
                <a:solidFill>
                  <a:prstClr val="white"/>
                </a:solidFill>
                <a:latin typeface="Huawei Sans" panose="020C0503030203020204" pitchFamily="34" charset="0"/>
              </a:endParaRPr>
            </a:p>
          </p:txBody>
        </p:sp>
        <p:sp>
          <p:nvSpPr>
            <p:cNvPr id="155" name="Freeform: Shape 154">
              <a:extLst>
                <a:ext uri="{FF2B5EF4-FFF2-40B4-BE49-F238E27FC236}">
                  <a16:creationId xmlns="" xmlns:a16="http://schemas.microsoft.com/office/drawing/2014/main" id="{E3DD5965-A24D-4402-81BD-A0197B37A091}"/>
                </a:ext>
              </a:extLst>
            </p:cNvPr>
            <p:cNvSpPr/>
            <p:nvPr/>
          </p:nvSpPr>
          <p:spPr bwMode="gray">
            <a:xfrm>
              <a:off x="3270916" y="4104702"/>
              <a:ext cx="996058" cy="130513"/>
            </a:xfrm>
            <a:custGeom>
              <a:avLst/>
              <a:gdLst>
                <a:gd name="connsiteX0" fmla="*/ 0 w 2743200"/>
                <a:gd name="connsiteY0" fmla="*/ 266708 h 274328"/>
                <a:gd name="connsiteX1" fmla="*/ 1402080 w 2743200"/>
                <a:gd name="connsiteY1" fmla="*/ 8 h 274328"/>
                <a:gd name="connsiteX2" fmla="*/ 2743200 w 2743200"/>
                <a:gd name="connsiteY2" fmla="*/ 274328 h 274328"/>
              </a:gdLst>
              <a:ahLst/>
              <a:cxnLst>
                <a:cxn ang="0">
                  <a:pos x="connsiteX0" y="connsiteY0"/>
                </a:cxn>
                <a:cxn ang="0">
                  <a:pos x="connsiteX1" y="connsiteY1"/>
                </a:cxn>
                <a:cxn ang="0">
                  <a:pos x="connsiteX2" y="connsiteY2"/>
                </a:cxn>
              </a:cxnLst>
              <a:rect l="l" t="t" r="r" b="b"/>
              <a:pathLst>
                <a:path w="2743200" h="274328">
                  <a:moveTo>
                    <a:pt x="0" y="266708"/>
                  </a:moveTo>
                  <a:cubicBezTo>
                    <a:pt x="472440" y="132723"/>
                    <a:pt x="944880" y="-1262"/>
                    <a:pt x="1402080" y="8"/>
                  </a:cubicBezTo>
                  <a:cubicBezTo>
                    <a:pt x="1859280" y="1278"/>
                    <a:pt x="2301240" y="137803"/>
                    <a:pt x="2743200" y="274328"/>
                  </a:cubicBezTo>
                </a:path>
              </a:pathLst>
            </a:custGeom>
            <a:noFill/>
            <a:ln w="19050">
              <a:solidFill>
                <a:srgbClr val="81C15F"/>
              </a:solidFill>
              <a:prstDash val="sysDash"/>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400" dirty="0">
                <a:solidFill>
                  <a:prstClr val="white"/>
                </a:solidFill>
                <a:latin typeface="Huawei Sans" panose="020C0503030203020204" pitchFamily="34" charset="0"/>
              </a:endParaRPr>
            </a:p>
          </p:txBody>
        </p:sp>
        <p:sp>
          <p:nvSpPr>
            <p:cNvPr id="156" name="Freeform: Shape 155">
              <a:extLst>
                <a:ext uri="{FF2B5EF4-FFF2-40B4-BE49-F238E27FC236}">
                  <a16:creationId xmlns="" xmlns:a16="http://schemas.microsoft.com/office/drawing/2014/main" id="{99D6F677-5D07-422F-ABD8-769CA2775948}"/>
                </a:ext>
              </a:extLst>
            </p:cNvPr>
            <p:cNvSpPr/>
            <p:nvPr/>
          </p:nvSpPr>
          <p:spPr bwMode="gray">
            <a:xfrm flipH="1" flipV="1">
              <a:off x="3270916" y="4385598"/>
              <a:ext cx="996058" cy="130513"/>
            </a:xfrm>
            <a:custGeom>
              <a:avLst/>
              <a:gdLst>
                <a:gd name="connsiteX0" fmla="*/ 0 w 2743200"/>
                <a:gd name="connsiteY0" fmla="*/ 266708 h 274328"/>
                <a:gd name="connsiteX1" fmla="*/ 1402080 w 2743200"/>
                <a:gd name="connsiteY1" fmla="*/ 8 h 274328"/>
                <a:gd name="connsiteX2" fmla="*/ 2743200 w 2743200"/>
                <a:gd name="connsiteY2" fmla="*/ 274328 h 274328"/>
              </a:gdLst>
              <a:ahLst/>
              <a:cxnLst>
                <a:cxn ang="0">
                  <a:pos x="connsiteX0" y="connsiteY0"/>
                </a:cxn>
                <a:cxn ang="0">
                  <a:pos x="connsiteX1" y="connsiteY1"/>
                </a:cxn>
                <a:cxn ang="0">
                  <a:pos x="connsiteX2" y="connsiteY2"/>
                </a:cxn>
              </a:cxnLst>
              <a:rect l="l" t="t" r="r" b="b"/>
              <a:pathLst>
                <a:path w="2743200" h="274328">
                  <a:moveTo>
                    <a:pt x="0" y="266708"/>
                  </a:moveTo>
                  <a:cubicBezTo>
                    <a:pt x="472440" y="132723"/>
                    <a:pt x="944880" y="-1262"/>
                    <a:pt x="1402080" y="8"/>
                  </a:cubicBezTo>
                  <a:cubicBezTo>
                    <a:pt x="1859280" y="1278"/>
                    <a:pt x="2301240" y="137803"/>
                    <a:pt x="2743200" y="274328"/>
                  </a:cubicBezTo>
                </a:path>
              </a:pathLst>
            </a:custGeom>
            <a:noFill/>
            <a:ln w="19050">
              <a:solidFill>
                <a:srgbClr val="81C15F"/>
              </a:solidFill>
              <a:prstDash val="sysDash"/>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400" dirty="0">
                <a:solidFill>
                  <a:prstClr val="white"/>
                </a:solidFill>
                <a:latin typeface="Huawei Sans" panose="020C0503030203020204" pitchFamily="34" charset="0"/>
              </a:endParaRPr>
            </a:p>
          </p:txBody>
        </p:sp>
        <p:sp>
          <p:nvSpPr>
            <p:cNvPr id="200" name="Rectangular Callout 26">
              <a:extLst>
                <a:ext uri="{FF2B5EF4-FFF2-40B4-BE49-F238E27FC236}">
                  <a16:creationId xmlns="" xmlns:a16="http://schemas.microsoft.com/office/drawing/2014/main" id="{35DE9E95-31A2-4E36-8F5A-ACB0102CDBF0}"/>
                </a:ext>
              </a:extLst>
            </p:cNvPr>
            <p:cNvSpPr/>
            <p:nvPr/>
          </p:nvSpPr>
          <p:spPr bwMode="gray">
            <a:xfrm>
              <a:off x="7335014" y="3281520"/>
              <a:ext cx="3033238" cy="591941"/>
            </a:xfrm>
            <a:prstGeom prst="wedgeRectCallout">
              <a:avLst>
                <a:gd name="adj1" fmla="val -30692"/>
                <a:gd name="adj2" fmla="val 101725"/>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prstClr val="white">
                      <a:lumMod val="50000"/>
                    </a:prstClr>
                  </a:solidFill>
                  <a:latin typeface="Huawei Sans" panose="020C0503030203020204" pitchFamily="34" charset="0"/>
                  <a:cs typeface="+mn-ea"/>
                  <a:sym typeface="Huawei Sans" panose="020C0503030203020204" pitchFamily="34" charset="0"/>
                </a:rPr>
                <a:t>Configure the active-plane PE to increase the MED value of a route by 10 before advertising the route to the CE.</a:t>
              </a:r>
            </a:p>
          </p:txBody>
        </p:sp>
        <p:sp>
          <p:nvSpPr>
            <p:cNvPr id="201" name="Rectangular Callout 26">
              <a:extLst>
                <a:ext uri="{FF2B5EF4-FFF2-40B4-BE49-F238E27FC236}">
                  <a16:creationId xmlns="" xmlns:a16="http://schemas.microsoft.com/office/drawing/2014/main" id="{15DB3A47-DDCD-4F7D-91A4-48FC489A3E64}"/>
                </a:ext>
              </a:extLst>
            </p:cNvPr>
            <p:cNvSpPr/>
            <p:nvPr/>
          </p:nvSpPr>
          <p:spPr bwMode="gray">
            <a:xfrm>
              <a:off x="7449950" y="5735552"/>
              <a:ext cx="2410438" cy="729402"/>
            </a:xfrm>
            <a:prstGeom prst="wedgeRectCallout">
              <a:avLst>
                <a:gd name="adj1" fmla="val -32372"/>
                <a:gd name="adj2" fmla="val -80708"/>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prstClr val="white">
                      <a:lumMod val="50000"/>
                    </a:prstClr>
                  </a:solidFill>
                  <a:latin typeface="Huawei Sans" panose="020C0503030203020204" pitchFamily="34" charset="0"/>
                  <a:cs typeface="+mn-ea"/>
                  <a:sym typeface="Huawei Sans" panose="020C0503030203020204" pitchFamily="34" charset="0"/>
                </a:rPr>
                <a:t>Configure the standby-plane PE to increase the MED value of a route by 20 before advertising the route to the CE.</a:t>
              </a:r>
            </a:p>
          </p:txBody>
        </p:sp>
        <p:sp>
          <p:nvSpPr>
            <p:cNvPr id="202" name="Oval 41">
              <a:extLst>
                <a:ext uri="{FF2B5EF4-FFF2-40B4-BE49-F238E27FC236}">
                  <a16:creationId xmlns="" xmlns:a16="http://schemas.microsoft.com/office/drawing/2014/main" id="{C59FBAAE-D564-48D4-8125-3A35908E992A}"/>
                </a:ext>
              </a:extLst>
            </p:cNvPr>
            <p:cNvSpPr>
              <a:spLocks noChangeAspect="1"/>
            </p:cNvSpPr>
            <p:nvPr/>
          </p:nvSpPr>
          <p:spPr bwMode="gray">
            <a:xfrm>
              <a:off x="7733584" y="5339696"/>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100" b="1" dirty="0">
                <a:solidFill>
                  <a:prstClr val="black"/>
                </a:solidFill>
                <a:latin typeface="Huawei Sans" panose="020C0503030203020204" pitchFamily="34" charset="0"/>
              </a:endParaRPr>
            </a:p>
          </p:txBody>
        </p:sp>
        <p:sp>
          <p:nvSpPr>
            <p:cNvPr id="160" name="Freeform: Shape 159">
              <a:extLst>
                <a:ext uri="{FF2B5EF4-FFF2-40B4-BE49-F238E27FC236}">
                  <a16:creationId xmlns="" xmlns:a16="http://schemas.microsoft.com/office/drawing/2014/main" id="{53030811-C40B-41F1-896D-430F88AB3CE8}"/>
                </a:ext>
              </a:extLst>
            </p:cNvPr>
            <p:cNvSpPr/>
            <p:nvPr/>
          </p:nvSpPr>
          <p:spPr bwMode="gray">
            <a:xfrm flipH="1" flipV="1">
              <a:off x="7879291" y="4386168"/>
              <a:ext cx="996058" cy="130513"/>
            </a:xfrm>
            <a:custGeom>
              <a:avLst/>
              <a:gdLst>
                <a:gd name="connsiteX0" fmla="*/ 0 w 2743200"/>
                <a:gd name="connsiteY0" fmla="*/ 266708 h 274328"/>
                <a:gd name="connsiteX1" fmla="*/ 1402080 w 2743200"/>
                <a:gd name="connsiteY1" fmla="*/ 8 h 274328"/>
                <a:gd name="connsiteX2" fmla="*/ 2743200 w 2743200"/>
                <a:gd name="connsiteY2" fmla="*/ 274328 h 274328"/>
              </a:gdLst>
              <a:ahLst/>
              <a:cxnLst>
                <a:cxn ang="0">
                  <a:pos x="connsiteX0" y="connsiteY0"/>
                </a:cxn>
                <a:cxn ang="0">
                  <a:pos x="connsiteX1" y="connsiteY1"/>
                </a:cxn>
                <a:cxn ang="0">
                  <a:pos x="connsiteX2" y="connsiteY2"/>
                </a:cxn>
              </a:cxnLst>
              <a:rect l="l" t="t" r="r" b="b"/>
              <a:pathLst>
                <a:path w="2743200" h="274328">
                  <a:moveTo>
                    <a:pt x="0" y="266708"/>
                  </a:moveTo>
                  <a:cubicBezTo>
                    <a:pt x="472440" y="132723"/>
                    <a:pt x="944880" y="-1262"/>
                    <a:pt x="1402080" y="8"/>
                  </a:cubicBezTo>
                  <a:cubicBezTo>
                    <a:pt x="1859280" y="1278"/>
                    <a:pt x="2301240" y="137803"/>
                    <a:pt x="2743200" y="274328"/>
                  </a:cubicBezTo>
                </a:path>
              </a:pathLst>
            </a:custGeom>
            <a:noFill/>
            <a:ln w="19050">
              <a:solidFill>
                <a:srgbClr val="81C15F"/>
              </a:solidFill>
              <a:prstDash val="sysDash"/>
              <a:headEnd type="triangl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400" dirty="0">
                <a:solidFill>
                  <a:prstClr val="white"/>
                </a:solidFill>
                <a:latin typeface="Huawei Sans" panose="020C0503030203020204" pitchFamily="34" charset="0"/>
              </a:endParaRPr>
            </a:p>
          </p:txBody>
        </p:sp>
        <p:sp>
          <p:nvSpPr>
            <p:cNvPr id="162" name="Freeform: Shape 161">
              <a:extLst>
                <a:ext uri="{FF2B5EF4-FFF2-40B4-BE49-F238E27FC236}">
                  <a16:creationId xmlns="" xmlns:a16="http://schemas.microsoft.com/office/drawing/2014/main" id="{D55D4CFF-A0BA-4D8F-88A0-05E61E6E165E}"/>
                </a:ext>
              </a:extLst>
            </p:cNvPr>
            <p:cNvSpPr/>
            <p:nvPr/>
          </p:nvSpPr>
          <p:spPr bwMode="gray">
            <a:xfrm flipH="1" flipV="1">
              <a:off x="7886856" y="5439909"/>
              <a:ext cx="996058" cy="130513"/>
            </a:xfrm>
            <a:custGeom>
              <a:avLst/>
              <a:gdLst>
                <a:gd name="connsiteX0" fmla="*/ 0 w 2743200"/>
                <a:gd name="connsiteY0" fmla="*/ 266708 h 274328"/>
                <a:gd name="connsiteX1" fmla="*/ 1402080 w 2743200"/>
                <a:gd name="connsiteY1" fmla="*/ 8 h 274328"/>
                <a:gd name="connsiteX2" fmla="*/ 2743200 w 2743200"/>
                <a:gd name="connsiteY2" fmla="*/ 274328 h 274328"/>
              </a:gdLst>
              <a:ahLst/>
              <a:cxnLst>
                <a:cxn ang="0">
                  <a:pos x="connsiteX0" y="connsiteY0"/>
                </a:cxn>
                <a:cxn ang="0">
                  <a:pos x="connsiteX1" y="connsiteY1"/>
                </a:cxn>
                <a:cxn ang="0">
                  <a:pos x="connsiteX2" y="connsiteY2"/>
                </a:cxn>
              </a:cxnLst>
              <a:rect l="l" t="t" r="r" b="b"/>
              <a:pathLst>
                <a:path w="2743200" h="274328">
                  <a:moveTo>
                    <a:pt x="0" y="266708"/>
                  </a:moveTo>
                  <a:cubicBezTo>
                    <a:pt x="472440" y="132723"/>
                    <a:pt x="944880" y="-1262"/>
                    <a:pt x="1402080" y="8"/>
                  </a:cubicBezTo>
                  <a:cubicBezTo>
                    <a:pt x="1859280" y="1278"/>
                    <a:pt x="2301240" y="137803"/>
                    <a:pt x="2743200" y="274328"/>
                  </a:cubicBezTo>
                </a:path>
              </a:pathLst>
            </a:custGeom>
            <a:noFill/>
            <a:ln w="19050">
              <a:solidFill>
                <a:srgbClr val="81C15F"/>
              </a:solidFill>
              <a:prstDash val="sysDash"/>
              <a:headEnd type="triangl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400" dirty="0">
                <a:solidFill>
                  <a:prstClr val="white"/>
                </a:solidFill>
                <a:latin typeface="Huawei Sans" panose="020C0503030203020204" pitchFamily="34" charset="0"/>
              </a:endParaRPr>
            </a:p>
          </p:txBody>
        </p:sp>
      </p:grpSp>
      <p:sp>
        <p:nvSpPr>
          <p:cNvPr id="87" name="五边形 2">
            <a:extLst>
              <a:ext uri="{FF2B5EF4-FFF2-40B4-BE49-F238E27FC236}">
                <a16:creationId xmlns="" xmlns:a16="http://schemas.microsoft.com/office/drawing/2014/main" id="{E69BE1C3-935D-4CF3-87E6-072B193534DE}"/>
              </a:ext>
            </a:extLst>
          </p:cNvPr>
          <p:cNvSpPr/>
          <p:nvPr/>
        </p:nvSpPr>
        <p:spPr bwMode="gray">
          <a:xfrm>
            <a:off x="7737231" y="52814"/>
            <a:ext cx="1411735" cy="360000"/>
          </a:xfrm>
          <a:prstGeom prst="homePlate">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sym typeface="Huawei Sans" panose="020C0503030203020204" pitchFamily="34" charset="0"/>
              </a:rPr>
              <a:t>Physical Network Design</a:t>
            </a:r>
          </a:p>
        </p:txBody>
      </p:sp>
      <p:sp>
        <p:nvSpPr>
          <p:cNvPr id="88" name="燕尾形 3">
            <a:extLst>
              <a:ext uri="{FF2B5EF4-FFF2-40B4-BE49-F238E27FC236}">
                <a16:creationId xmlns="" xmlns:a16="http://schemas.microsoft.com/office/drawing/2014/main" id="{824BDE3E-06FA-48C0-BB18-C37FE75A90DC}"/>
              </a:ext>
            </a:extLst>
          </p:cNvPr>
          <p:cNvSpPr/>
          <p:nvPr/>
        </p:nvSpPr>
        <p:spPr bwMode="gray">
          <a:xfrm>
            <a:off x="10187805" y="52814"/>
            <a:ext cx="1561284" cy="360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dirty="0">
                <a:solidFill>
                  <a:schemeClr val="bg1"/>
                </a:solidFill>
                <a:latin typeface="Huawei Sans" panose="020C0503030203020204" pitchFamily="34" charset="0"/>
                <a:sym typeface="Huawei Sans" panose="020C0503030203020204" pitchFamily="34" charset="0"/>
              </a:rPr>
              <a:t>Route Design</a:t>
            </a:r>
          </a:p>
        </p:txBody>
      </p:sp>
      <p:sp>
        <p:nvSpPr>
          <p:cNvPr id="89" name="燕尾形 3">
            <a:extLst>
              <a:ext uri="{FF2B5EF4-FFF2-40B4-BE49-F238E27FC236}">
                <a16:creationId xmlns="" xmlns:a16="http://schemas.microsoft.com/office/drawing/2014/main" id="{C18D7869-06BE-427B-BC3D-BF3E73BE837B}"/>
              </a:ext>
            </a:extLst>
          </p:cNvPr>
          <p:cNvSpPr/>
          <p:nvPr/>
        </p:nvSpPr>
        <p:spPr bwMode="gray">
          <a:xfrm>
            <a:off x="9022988" y="52814"/>
            <a:ext cx="1290794" cy="36000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sym typeface="Huawei Sans" panose="020C0503030203020204" pitchFamily="34" charset="0"/>
              </a:rPr>
              <a:t>IP Address Planning</a:t>
            </a:r>
          </a:p>
        </p:txBody>
      </p:sp>
    </p:spTree>
    <p:extLst>
      <p:ext uri="{BB962C8B-B14F-4D97-AF65-F5344CB8AC3E}">
        <p14:creationId xmlns:p14="http://schemas.microsoft.com/office/powerpoint/2010/main" val="1106705593"/>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9F1D5894-3C35-4850-9357-40EA8A875792}"/>
              </a:ext>
            </a:extLst>
          </p:cNvPr>
          <p:cNvSpPr>
            <a:spLocks noGrp="1"/>
          </p:cNvSpPr>
          <p:nvPr>
            <p:ph type="title"/>
          </p:nvPr>
        </p:nvSpPr>
        <p:spPr bwMode="gray"/>
        <p:txBody>
          <a:bodyPr wrap="square">
            <a:noAutofit/>
          </a:bodyPr>
          <a:lstStyle/>
          <a:p>
            <a:r>
              <a:rPr lang="en-US" dirty="0"/>
              <a:t>Design for BGP Routing Loop Prevention and Sub-optimal Route Prevention</a:t>
            </a:r>
          </a:p>
        </p:txBody>
      </p:sp>
      <p:sp>
        <p:nvSpPr>
          <p:cNvPr id="3" name="Text Placeholder 2">
            <a:extLst>
              <a:ext uri="{FF2B5EF4-FFF2-40B4-BE49-F238E27FC236}">
                <a16:creationId xmlns="" xmlns:a16="http://schemas.microsoft.com/office/drawing/2014/main" id="{EA4E3343-87EA-4219-8771-FCDE1BDF1B2C}"/>
              </a:ext>
            </a:extLst>
          </p:cNvPr>
          <p:cNvSpPr>
            <a:spLocks noGrp="1"/>
          </p:cNvSpPr>
          <p:nvPr>
            <p:ph type="body" sz="quarter" idx="10"/>
          </p:nvPr>
        </p:nvSpPr>
        <p:spPr bwMode="gray"/>
        <p:txBody>
          <a:bodyPr wrap="square">
            <a:noAutofit/>
          </a:bodyPr>
          <a:lstStyle/>
          <a:p>
            <a:r>
              <a:rPr lang="en-US" sz="1800" dirty="0"/>
              <a:t>Generally, data center networks and branch networks do not run BGP. Their IGPs need to import routes learned by EBGP.</a:t>
            </a:r>
          </a:p>
          <a:p>
            <a:r>
              <a:rPr lang="en-US" sz="1800" dirty="0"/>
              <a:t>When an IGP imports EBGP routes, it needs to add a tag to the routes, so that the IBGP peer can filter out imported BGP routes based on tags when importing local IGP routes to BGP.</a:t>
            </a:r>
          </a:p>
        </p:txBody>
      </p:sp>
      <p:sp>
        <p:nvSpPr>
          <p:cNvPr id="85" name="Rectangle: Rounded Corners 84">
            <a:extLst>
              <a:ext uri="{FF2B5EF4-FFF2-40B4-BE49-F238E27FC236}">
                <a16:creationId xmlns="" xmlns:a16="http://schemas.microsoft.com/office/drawing/2014/main" id="{F72B2E68-DA59-4977-873B-978342A2974A}"/>
              </a:ext>
            </a:extLst>
          </p:cNvPr>
          <p:cNvSpPr/>
          <p:nvPr/>
        </p:nvSpPr>
        <p:spPr bwMode="gray">
          <a:xfrm>
            <a:off x="3266962" y="3660523"/>
            <a:ext cx="2225915" cy="1924049"/>
          </a:xfrm>
          <a:prstGeom prst="roundRect">
            <a:avLst>
              <a:gd name="adj" fmla="val 3573"/>
            </a:avLst>
          </a:prstGeom>
          <a:noFill/>
          <a:ln>
            <a:solidFill>
              <a:schemeClr val="bg1">
                <a:lumMod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fontAlgn="ctr"/>
            <a:endParaRPr lang="en-US" sz="1400" dirty="0">
              <a:solidFill>
                <a:prstClr val="black"/>
              </a:solidFill>
              <a:latin typeface="Huawei Sans" panose="020C0503030203020204" pitchFamily="34" charset="0"/>
            </a:endParaRPr>
          </a:p>
        </p:txBody>
      </p:sp>
      <p:sp>
        <p:nvSpPr>
          <p:cNvPr id="86" name="圆角矩形 75">
            <a:extLst>
              <a:ext uri="{FF2B5EF4-FFF2-40B4-BE49-F238E27FC236}">
                <a16:creationId xmlns="" xmlns:a16="http://schemas.microsoft.com/office/drawing/2014/main" id="{6154432D-5B71-4FF1-B98D-0EE4AF0FBB81}"/>
              </a:ext>
            </a:extLst>
          </p:cNvPr>
          <p:cNvSpPr/>
          <p:nvPr/>
        </p:nvSpPr>
        <p:spPr bwMode="gray">
          <a:xfrm>
            <a:off x="6781291" y="3660523"/>
            <a:ext cx="1749326" cy="1924050"/>
          </a:xfrm>
          <a:prstGeom prst="roundRect">
            <a:avLst>
              <a:gd name="adj" fmla="val 2420"/>
            </a:avLst>
          </a:prstGeom>
          <a:noFill/>
          <a:ln w="19050" cap="flat" cmpd="sng" algn="ctr">
            <a:solidFill>
              <a:srgbClr val="30B5C5"/>
            </a:solidFill>
            <a:prstDash val="dash"/>
            <a:miter lim="800000"/>
          </a:ln>
          <a:effectLst/>
        </p:spPr>
        <p:txBody>
          <a:bodyPr wrap="square" lIns="108000" tIns="108000" rIns="108000" bIns="108000" rtlCol="0" anchor="ctr" anchorCtr="0">
            <a:noAutofit/>
          </a:bodyPr>
          <a:lstStyle/>
          <a:p>
            <a:pPr algn="ctr" defTabSz="914400" fontAlgn="ctr">
              <a:lnSpc>
                <a:spcPts val="1800"/>
              </a:lnSpc>
              <a:spcAft>
                <a:spcPts val="300"/>
              </a:spcAft>
              <a:defRPr/>
            </a:pPr>
            <a:endParaRPr lang="en-US" altLang="zh-CN" kern="0" dirty="0">
              <a:solidFill>
                <a:prstClr val="black"/>
              </a:solidFill>
              <a:latin typeface="Huawei Sans" panose="020C0503030203020204" pitchFamily="34" charset="0"/>
              <a:cs typeface="Arial" panose="020B0604020202020204" pitchFamily="34" charset="0"/>
              <a:sym typeface="Huawei Sans" panose="020C0503030203020204" pitchFamily="34" charset="0"/>
            </a:endParaRPr>
          </a:p>
        </p:txBody>
      </p:sp>
      <p:pic>
        <p:nvPicPr>
          <p:cNvPr id="87" name="图片 48">
            <a:extLst>
              <a:ext uri="{FF2B5EF4-FFF2-40B4-BE49-F238E27FC236}">
                <a16:creationId xmlns="" xmlns:a16="http://schemas.microsoft.com/office/drawing/2014/main" id="{DFA2CC83-2422-4E70-AE81-0819A54C2575}"/>
              </a:ext>
            </a:extLst>
          </p:cNvPr>
          <p:cNvPicPr>
            <a:picLocks noChangeAspect="1"/>
          </p:cNvPicPr>
          <p:nvPr/>
        </p:nvPicPr>
        <p:blipFill>
          <a:blip r:embed="rId3" cstate="print">
            <a:duotone>
              <a:schemeClr val="accent3">
                <a:shade val="45000"/>
                <a:satMod val="135000"/>
              </a:schemeClr>
              <a:prstClr val="white"/>
            </a:duotone>
            <a:extLst>
              <a:ext uri="{28A0092B-C50C-407E-A947-70E740481C1C}">
                <a14:useLocalDpi xmlns:a14="http://schemas.microsoft.com/office/drawing/2010/main" val="0"/>
              </a:ext>
            </a:extLst>
          </a:blip>
          <a:stretch>
            <a:fillRect/>
          </a:stretch>
        </p:blipFill>
        <p:spPr bwMode="gray">
          <a:xfrm>
            <a:off x="5227464" y="3896851"/>
            <a:ext cx="378863" cy="310667"/>
          </a:xfrm>
          <a:prstGeom prst="rect">
            <a:avLst/>
          </a:prstGeom>
        </p:spPr>
      </p:pic>
      <p:pic>
        <p:nvPicPr>
          <p:cNvPr id="88" name="图片 48">
            <a:extLst>
              <a:ext uri="{FF2B5EF4-FFF2-40B4-BE49-F238E27FC236}">
                <a16:creationId xmlns="" xmlns:a16="http://schemas.microsoft.com/office/drawing/2014/main" id="{91FA6B18-3BD0-4751-A61E-FB6413FEEE5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6663335" y="3896850"/>
            <a:ext cx="378863" cy="310667"/>
          </a:xfrm>
          <a:prstGeom prst="rect">
            <a:avLst/>
          </a:prstGeom>
        </p:spPr>
      </p:pic>
      <p:pic>
        <p:nvPicPr>
          <p:cNvPr id="89" name="图片 48">
            <a:extLst>
              <a:ext uri="{FF2B5EF4-FFF2-40B4-BE49-F238E27FC236}">
                <a16:creationId xmlns="" xmlns:a16="http://schemas.microsoft.com/office/drawing/2014/main" id="{89E99F17-321A-434C-BA4A-6536D27B8D04}"/>
              </a:ext>
            </a:extLst>
          </p:cNvPr>
          <p:cNvPicPr>
            <a:picLocks noChangeAspect="1"/>
          </p:cNvPicPr>
          <p:nvPr/>
        </p:nvPicPr>
        <p:blipFill>
          <a:blip r:embed="rId3" cstate="print">
            <a:duotone>
              <a:schemeClr val="accent3">
                <a:shade val="45000"/>
                <a:satMod val="135000"/>
              </a:schemeClr>
              <a:prstClr val="white"/>
            </a:duotone>
            <a:extLst>
              <a:ext uri="{28A0092B-C50C-407E-A947-70E740481C1C}">
                <a14:useLocalDpi xmlns:a14="http://schemas.microsoft.com/office/drawing/2010/main" val="0"/>
              </a:ext>
            </a:extLst>
          </a:blip>
          <a:stretch>
            <a:fillRect/>
          </a:stretch>
        </p:blipFill>
        <p:spPr bwMode="gray">
          <a:xfrm>
            <a:off x="5227464" y="4949729"/>
            <a:ext cx="378863" cy="310667"/>
          </a:xfrm>
          <a:prstGeom prst="rect">
            <a:avLst/>
          </a:prstGeom>
        </p:spPr>
      </p:pic>
      <p:pic>
        <p:nvPicPr>
          <p:cNvPr id="90" name="图片 48">
            <a:extLst>
              <a:ext uri="{FF2B5EF4-FFF2-40B4-BE49-F238E27FC236}">
                <a16:creationId xmlns="" xmlns:a16="http://schemas.microsoft.com/office/drawing/2014/main" id="{FCFE4ED6-0FEB-4A4D-A09F-AA33A1A5367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6663335" y="4949728"/>
            <a:ext cx="378863" cy="310667"/>
          </a:xfrm>
          <a:prstGeom prst="rect">
            <a:avLst/>
          </a:prstGeom>
        </p:spPr>
      </p:pic>
      <p:cxnSp>
        <p:nvCxnSpPr>
          <p:cNvPr id="96" name="Straight Connector 95">
            <a:extLst>
              <a:ext uri="{FF2B5EF4-FFF2-40B4-BE49-F238E27FC236}">
                <a16:creationId xmlns="" xmlns:a16="http://schemas.microsoft.com/office/drawing/2014/main" id="{3776CAA0-6598-42F3-9E42-FB47F2B9D49A}"/>
              </a:ext>
            </a:extLst>
          </p:cNvPr>
          <p:cNvCxnSpPr>
            <a:cxnSpLocks/>
            <a:stCxn id="87" idx="3"/>
            <a:endCxn id="88" idx="1"/>
          </p:cNvCxnSpPr>
          <p:nvPr/>
        </p:nvCxnSpPr>
        <p:spPr bwMode="gray">
          <a:xfrm flipV="1">
            <a:off x="5606327" y="4052184"/>
            <a:ext cx="1057008" cy="1"/>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7" name="Straight Connector 96">
            <a:extLst>
              <a:ext uri="{FF2B5EF4-FFF2-40B4-BE49-F238E27FC236}">
                <a16:creationId xmlns="" xmlns:a16="http://schemas.microsoft.com/office/drawing/2014/main" id="{D7B1CFAE-40B2-479C-91AC-A7015E6905D9}"/>
              </a:ext>
            </a:extLst>
          </p:cNvPr>
          <p:cNvCxnSpPr>
            <a:cxnSpLocks/>
            <a:stCxn id="89" idx="3"/>
            <a:endCxn id="90" idx="1"/>
          </p:cNvCxnSpPr>
          <p:nvPr/>
        </p:nvCxnSpPr>
        <p:spPr bwMode="gray">
          <a:xfrm flipV="1">
            <a:off x="5606327" y="5105062"/>
            <a:ext cx="1057008" cy="1"/>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00" name="TextBox 271">
            <a:extLst>
              <a:ext uri="{FF2B5EF4-FFF2-40B4-BE49-F238E27FC236}">
                <a16:creationId xmlns="" xmlns:a16="http://schemas.microsoft.com/office/drawing/2014/main" id="{37C7CC77-CB3A-490D-9461-0FB2EFC9A784}"/>
              </a:ext>
            </a:extLst>
          </p:cNvPr>
          <p:cNvSpPr txBox="1"/>
          <p:nvPr/>
        </p:nvSpPr>
        <p:spPr bwMode="gray">
          <a:xfrm>
            <a:off x="5198332" y="3660522"/>
            <a:ext cx="454541"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sym typeface="Huawei Sans" panose="020C0503030203020204" pitchFamily="34" charset="0"/>
              </a:rPr>
              <a:t>CE1</a:t>
            </a:r>
          </a:p>
        </p:txBody>
      </p:sp>
      <p:sp>
        <p:nvSpPr>
          <p:cNvPr id="101" name="TextBox 271">
            <a:extLst>
              <a:ext uri="{FF2B5EF4-FFF2-40B4-BE49-F238E27FC236}">
                <a16:creationId xmlns="" xmlns:a16="http://schemas.microsoft.com/office/drawing/2014/main" id="{5803C96B-98E1-4F1D-B79F-57F7E7A13C5D}"/>
              </a:ext>
            </a:extLst>
          </p:cNvPr>
          <p:cNvSpPr txBox="1"/>
          <p:nvPr/>
        </p:nvSpPr>
        <p:spPr bwMode="gray">
          <a:xfrm>
            <a:off x="6648698" y="3665977"/>
            <a:ext cx="441334"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sym typeface="Huawei Sans" panose="020C0503030203020204" pitchFamily="34" charset="0"/>
              </a:rPr>
              <a:t>PE1</a:t>
            </a:r>
          </a:p>
        </p:txBody>
      </p:sp>
      <p:sp>
        <p:nvSpPr>
          <p:cNvPr id="102" name="TextBox 271">
            <a:extLst>
              <a:ext uri="{FF2B5EF4-FFF2-40B4-BE49-F238E27FC236}">
                <a16:creationId xmlns="" xmlns:a16="http://schemas.microsoft.com/office/drawing/2014/main" id="{C776819A-26E6-4419-90BF-3FE065052663}"/>
              </a:ext>
            </a:extLst>
          </p:cNvPr>
          <p:cNvSpPr txBox="1"/>
          <p:nvPr/>
        </p:nvSpPr>
        <p:spPr bwMode="gray">
          <a:xfrm>
            <a:off x="5198332" y="5245978"/>
            <a:ext cx="454541"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sym typeface="Huawei Sans" panose="020C0503030203020204" pitchFamily="34" charset="0"/>
              </a:rPr>
              <a:t>CE2</a:t>
            </a:r>
          </a:p>
        </p:txBody>
      </p:sp>
      <p:sp>
        <p:nvSpPr>
          <p:cNvPr id="103" name="TextBox 271">
            <a:extLst>
              <a:ext uri="{FF2B5EF4-FFF2-40B4-BE49-F238E27FC236}">
                <a16:creationId xmlns="" xmlns:a16="http://schemas.microsoft.com/office/drawing/2014/main" id="{4A02A5BA-277D-42ED-B8A4-56C221C971CA}"/>
              </a:ext>
            </a:extLst>
          </p:cNvPr>
          <p:cNvSpPr txBox="1"/>
          <p:nvPr/>
        </p:nvSpPr>
        <p:spPr bwMode="gray">
          <a:xfrm>
            <a:off x="6631283" y="5244468"/>
            <a:ext cx="454540"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sym typeface="Huawei Sans" panose="020C0503030203020204" pitchFamily="34" charset="0"/>
              </a:rPr>
              <a:t>PE2</a:t>
            </a:r>
          </a:p>
        </p:txBody>
      </p:sp>
      <p:cxnSp>
        <p:nvCxnSpPr>
          <p:cNvPr id="112" name="Straight Connector 111">
            <a:extLst>
              <a:ext uri="{FF2B5EF4-FFF2-40B4-BE49-F238E27FC236}">
                <a16:creationId xmlns="" xmlns:a16="http://schemas.microsoft.com/office/drawing/2014/main" id="{CF699818-E1A8-49D2-9E45-809480223CC3}"/>
              </a:ext>
            </a:extLst>
          </p:cNvPr>
          <p:cNvCxnSpPr>
            <a:cxnSpLocks/>
            <a:stCxn id="87" idx="2"/>
            <a:endCxn id="89" idx="0"/>
          </p:cNvCxnSpPr>
          <p:nvPr/>
        </p:nvCxnSpPr>
        <p:spPr bwMode="gray">
          <a:xfrm>
            <a:off x="5416896" y="4207518"/>
            <a:ext cx="0" cy="742211"/>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23" name="Straight Connector 122">
            <a:extLst>
              <a:ext uri="{FF2B5EF4-FFF2-40B4-BE49-F238E27FC236}">
                <a16:creationId xmlns="" xmlns:a16="http://schemas.microsoft.com/office/drawing/2014/main" id="{BEBEEA25-22AC-4C3D-B1EC-70140213CA69}"/>
              </a:ext>
            </a:extLst>
          </p:cNvPr>
          <p:cNvCxnSpPr>
            <a:cxnSpLocks/>
            <a:stCxn id="88" idx="2"/>
            <a:endCxn id="90" idx="0"/>
          </p:cNvCxnSpPr>
          <p:nvPr/>
        </p:nvCxnSpPr>
        <p:spPr bwMode="gray">
          <a:xfrm>
            <a:off x="6852767" y="4207517"/>
            <a:ext cx="0" cy="742211"/>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40" name="Freeform: Shape 139">
            <a:extLst>
              <a:ext uri="{FF2B5EF4-FFF2-40B4-BE49-F238E27FC236}">
                <a16:creationId xmlns="" xmlns:a16="http://schemas.microsoft.com/office/drawing/2014/main" id="{CEBC13E7-1A4A-4F4C-B7D1-C41AAC551CB2}"/>
              </a:ext>
            </a:extLst>
          </p:cNvPr>
          <p:cNvSpPr/>
          <p:nvPr/>
        </p:nvSpPr>
        <p:spPr bwMode="gray">
          <a:xfrm flipH="1" flipV="1">
            <a:off x="5639944" y="5179211"/>
            <a:ext cx="996058" cy="130513"/>
          </a:xfrm>
          <a:custGeom>
            <a:avLst/>
            <a:gdLst>
              <a:gd name="connsiteX0" fmla="*/ 0 w 2743200"/>
              <a:gd name="connsiteY0" fmla="*/ 266708 h 274328"/>
              <a:gd name="connsiteX1" fmla="*/ 1402080 w 2743200"/>
              <a:gd name="connsiteY1" fmla="*/ 8 h 274328"/>
              <a:gd name="connsiteX2" fmla="*/ 2743200 w 2743200"/>
              <a:gd name="connsiteY2" fmla="*/ 274328 h 274328"/>
            </a:gdLst>
            <a:ahLst/>
            <a:cxnLst>
              <a:cxn ang="0">
                <a:pos x="connsiteX0" y="connsiteY0"/>
              </a:cxn>
              <a:cxn ang="0">
                <a:pos x="connsiteX1" y="connsiteY1"/>
              </a:cxn>
              <a:cxn ang="0">
                <a:pos x="connsiteX2" y="connsiteY2"/>
              </a:cxn>
            </a:cxnLst>
            <a:rect l="l" t="t" r="r" b="b"/>
            <a:pathLst>
              <a:path w="2743200" h="274328">
                <a:moveTo>
                  <a:pt x="0" y="266708"/>
                </a:moveTo>
                <a:cubicBezTo>
                  <a:pt x="472440" y="132723"/>
                  <a:pt x="944880" y="-1262"/>
                  <a:pt x="1402080" y="8"/>
                </a:cubicBezTo>
                <a:cubicBezTo>
                  <a:pt x="1859280" y="1278"/>
                  <a:pt x="2301240" y="137803"/>
                  <a:pt x="2743200" y="274328"/>
                </a:cubicBezTo>
              </a:path>
            </a:pathLst>
          </a:custGeom>
          <a:noFill/>
          <a:ln w="19050">
            <a:solidFill>
              <a:srgbClr val="81C15F"/>
            </a:solidFill>
            <a:prstDash val="sysDash"/>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solidFill>
                <a:prstClr val="white"/>
              </a:solidFill>
              <a:latin typeface="Huawei Sans" panose="020C0503030203020204" pitchFamily="34" charset="0"/>
            </a:endParaRPr>
          </a:p>
        </p:txBody>
      </p:sp>
      <p:pic>
        <p:nvPicPr>
          <p:cNvPr id="149" name="图片 140" descr="通用交换机.png">
            <a:extLst>
              <a:ext uri="{FF2B5EF4-FFF2-40B4-BE49-F238E27FC236}">
                <a16:creationId xmlns="" xmlns:a16="http://schemas.microsoft.com/office/drawing/2014/main" id="{6E9E78D7-9982-4AF3-9852-6C59DC3784FE}"/>
              </a:ext>
            </a:extLst>
          </p:cNvPr>
          <p:cNvPicPr>
            <a:picLocks noChangeAspect="1"/>
          </p:cNvPicPr>
          <p:nvPr/>
        </p:nvPicPr>
        <p:blipFill>
          <a:blip r:embed="rId4" cstate="print">
            <a:duotone>
              <a:schemeClr val="accent3">
                <a:shade val="45000"/>
                <a:satMod val="135000"/>
              </a:schemeClr>
              <a:prstClr val="white"/>
            </a:duotone>
          </a:blip>
          <a:stretch>
            <a:fillRect/>
          </a:stretch>
        </p:blipFill>
        <p:spPr bwMode="gray">
          <a:xfrm>
            <a:off x="3433334" y="3893917"/>
            <a:ext cx="378863" cy="309980"/>
          </a:xfrm>
          <a:prstGeom prst="rect">
            <a:avLst/>
          </a:prstGeom>
        </p:spPr>
      </p:pic>
      <p:pic>
        <p:nvPicPr>
          <p:cNvPr id="150" name="图片 140" descr="通用交换机.png">
            <a:extLst>
              <a:ext uri="{FF2B5EF4-FFF2-40B4-BE49-F238E27FC236}">
                <a16:creationId xmlns="" xmlns:a16="http://schemas.microsoft.com/office/drawing/2014/main" id="{905863AE-9D3C-4E6F-925C-BC9BE8FC4444}"/>
              </a:ext>
            </a:extLst>
          </p:cNvPr>
          <p:cNvPicPr>
            <a:picLocks noChangeAspect="1"/>
          </p:cNvPicPr>
          <p:nvPr/>
        </p:nvPicPr>
        <p:blipFill>
          <a:blip r:embed="rId4" cstate="print">
            <a:duotone>
              <a:schemeClr val="accent3">
                <a:shade val="45000"/>
                <a:satMod val="135000"/>
              </a:schemeClr>
              <a:prstClr val="white"/>
            </a:duotone>
          </a:blip>
          <a:stretch>
            <a:fillRect/>
          </a:stretch>
        </p:blipFill>
        <p:spPr bwMode="gray">
          <a:xfrm>
            <a:off x="3433334" y="4944561"/>
            <a:ext cx="378863" cy="309980"/>
          </a:xfrm>
          <a:prstGeom prst="rect">
            <a:avLst/>
          </a:prstGeom>
        </p:spPr>
      </p:pic>
      <p:cxnSp>
        <p:nvCxnSpPr>
          <p:cNvPr id="165" name="Straight Connector 164">
            <a:extLst>
              <a:ext uri="{FF2B5EF4-FFF2-40B4-BE49-F238E27FC236}">
                <a16:creationId xmlns="" xmlns:a16="http://schemas.microsoft.com/office/drawing/2014/main" id="{C5E456FE-CB8C-485F-92C7-EF0CFF6E512C}"/>
              </a:ext>
            </a:extLst>
          </p:cNvPr>
          <p:cNvCxnSpPr>
            <a:cxnSpLocks/>
            <a:stCxn id="149" idx="3"/>
            <a:endCxn id="87" idx="1"/>
          </p:cNvCxnSpPr>
          <p:nvPr/>
        </p:nvCxnSpPr>
        <p:spPr bwMode="gray">
          <a:xfrm>
            <a:off x="3812197" y="4048907"/>
            <a:ext cx="1415267" cy="3278"/>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03" name="Straight Connector 202">
            <a:extLst>
              <a:ext uri="{FF2B5EF4-FFF2-40B4-BE49-F238E27FC236}">
                <a16:creationId xmlns="" xmlns:a16="http://schemas.microsoft.com/office/drawing/2014/main" id="{0252D838-7803-4D13-8FB5-1017CA1E6B09}"/>
              </a:ext>
            </a:extLst>
          </p:cNvPr>
          <p:cNvCxnSpPr>
            <a:cxnSpLocks/>
            <a:stCxn id="150" idx="0"/>
            <a:endCxn id="87" idx="2"/>
          </p:cNvCxnSpPr>
          <p:nvPr/>
        </p:nvCxnSpPr>
        <p:spPr bwMode="gray">
          <a:xfrm flipV="1">
            <a:off x="3622766" y="4207518"/>
            <a:ext cx="1794130" cy="737043"/>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04" name="Straight Connector 203">
            <a:extLst>
              <a:ext uri="{FF2B5EF4-FFF2-40B4-BE49-F238E27FC236}">
                <a16:creationId xmlns="" xmlns:a16="http://schemas.microsoft.com/office/drawing/2014/main" id="{CE36300E-7012-412E-8231-7817DE0F4E3A}"/>
              </a:ext>
            </a:extLst>
          </p:cNvPr>
          <p:cNvCxnSpPr>
            <a:cxnSpLocks/>
            <a:stCxn id="149" idx="2"/>
            <a:endCxn id="150" idx="0"/>
          </p:cNvCxnSpPr>
          <p:nvPr/>
        </p:nvCxnSpPr>
        <p:spPr bwMode="gray">
          <a:xfrm>
            <a:off x="3622766" y="4203897"/>
            <a:ext cx="0" cy="740664"/>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05" name="Straight Connector 204">
            <a:extLst>
              <a:ext uri="{FF2B5EF4-FFF2-40B4-BE49-F238E27FC236}">
                <a16:creationId xmlns="" xmlns:a16="http://schemas.microsoft.com/office/drawing/2014/main" id="{48FE904E-B770-48A9-A96D-48DD6FF27EF8}"/>
              </a:ext>
            </a:extLst>
          </p:cNvPr>
          <p:cNvCxnSpPr>
            <a:cxnSpLocks/>
            <a:stCxn id="149" idx="2"/>
            <a:endCxn id="89" idx="0"/>
          </p:cNvCxnSpPr>
          <p:nvPr/>
        </p:nvCxnSpPr>
        <p:spPr bwMode="gray">
          <a:xfrm>
            <a:off x="3622766" y="4203897"/>
            <a:ext cx="1794130" cy="745832"/>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06" name="Straight Connector 205">
            <a:extLst>
              <a:ext uri="{FF2B5EF4-FFF2-40B4-BE49-F238E27FC236}">
                <a16:creationId xmlns="" xmlns:a16="http://schemas.microsoft.com/office/drawing/2014/main" id="{8CE4203B-D1A7-448B-9F6D-98053965DAEB}"/>
              </a:ext>
            </a:extLst>
          </p:cNvPr>
          <p:cNvCxnSpPr>
            <a:cxnSpLocks/>
            <a:stCxn id="150" idx="3"/>
            <a:endCxn id="89" idx="1"/>
          </p:cNvCxnSpPr>
          <p:nvPr/>
        </p:nvCxnSpPr>
        <p:spPr bwMode="gray">
          <a:xfrm>
            <a:off x="3812197" y="5099551"/>
            <a:ext cx="1415267" cy="5512"/>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214" name="Rectangle 213">
            <a:extLst>
              <a:ext uri="{FF2B5EF4-FFF2-40B4-BE49-F238E27FC236}">
                <a16:creationId xmlns="" xmlns:a16="http://schemas.microsoft.com/office/drawing/2014/main" id="{19900D79-59F6-4E92-BB9A-7D0657CAE3D6}"/>
              </a:ext>
            </a:extLst>
          </p:cNvPr>
          <p:cNvSpPr/>
          <p:nvPr/>
        </p:nvSpPr>
        <p:spPr bwMode="gray">
          <a:xfrm>
            <a:off x="3672221" y="5585606"/>
            <a:ext cx="1650415" cy="398107"/>
          </a:xfrm>
          <a:prstGeom prst="rect">
            <a:avLst/>
          </a:prstGeom>
          <a:solidFill>
            <a:schemeClr val="bg1">
              <a:lumMod val="50000"/>
            </a:schemeClr>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prstClr val="white"/>
                </a:solidFill>
                <a:latin typeface="Huawei Sans" panose="020C0503030203020204" pitchFamily="34" charset="0"/>
              </a:rPr>
              <a:t>Data center</a:t>
            </a:r>
          </a:p>
          <a:p>
            <a:pPr algn="ctr" fontAlgn="ctr"/>
            <a:r>
              <a:rPr lang="en-US" sz="1200" dirty="0">
                <a:solidFill>
                  <a:prstClr val="white"/>
                </a:solidFill>
                <a:latin typeface="Huawei Sans" panose="020C0503030203020204" pitchFamily="34" charset="0"/>
              </a:rPr>
              <a:t>/Enterprise branch</a:t>
            </a:r>
          </a:p>
        </p:txBody>
      </p:sp>
      <p:sp>
        <p:nvSpPr>
          <p:cNvPr id="215" name="TextBox 271">
            <a:extLst>
              <a:ext uri="{FF2B5EF4-FFF2-40B4-BE49-F238E27FC236}">
                <a16:creationId xmlns="" xmlns:a16="http://schemas.microsoft.com/office/drawing/2014/main" id="{4CE4D697-7318-4204-A235-507F2A56F509}"/>
              </a:ext>
            </a:extLst>
          </p:cNvPr>
          <p:cNvSpPr txBox="1"/>
          <p:nvPr/>
        </p:nvSpPr>
        <p:spPr bwMode="gray">
          <a:xfrm>
            <a:off x="6869365" y="5579545"/>
            <a:ext cx="1443024" cy="307777"/>
          </a:xfrm>
          <a:prstGeom prst="rect">
            <a:avLst/>
          </a:prstGeom>
          <a:solidFill>
            <a:srgbClr val="56C4D2"/>
          </a:solidFill>
        </p:spPr>
        <p:txBody>
          <a:bodyPr wrap="square" rtlCol="0">
            <a:noAutofit/>
          </a:bodyPr>
          <a:lstStyle/>
          <a:p>
            <a:pPr fontAlgn="ctr">
              <a:buFont typeface="Wingdings" pitchFamily="2" charset="2"/>
              <a:buNone/>
              <a:defRPr/>
            </a:pPr>
            <a:r>
              <a:rPr lang="en-US" sz="1400" dirty="0">
                <a:solidFill>
                  <a:prstClr val="white"/>
                </a:solidFill>
                <a:latin typeface="Huawei Sans" panose="020C0503030203020204" pitchFamily="34" charset="0"/>
                <a:sym typeface="Huawei Sans" panose="020C0503030203020204" pitchFamily="34" charset="0"/>
              </a:rPr>
              <a:t>Bearer network</a:t>
            </a:r>
          </a:p>
        </p:txBody>
      </p:sp>
      <p:cxnSp>
        <p:nvCxnSpPr>
          <p:cNvPr id="222" name="Straight Connector 221">
            <a:extLst>
              <a:ext uri="{FF2B5EF4-FFF2-40B4-BE49-F238E27FC236}">
                <a16:creationId xmlns="" xmlns:a16="http://schemas.microsoft.com/office/drawing/2014/main" id="{CAD45827-A8AC-4FC7-9E64-5B2737A8E13B}"/>
              </a:ext>
            </a:extLst>
          </p:cNvPr>
          <p:cNvCxnSpPr>
            <a:cxnSpLocks/>
          </p:cNvCxnSpPr>
          <p:nvPr/>
        </p:nvCxnSpPr>
        <p:spPr bwMode="gray">
          <a:xfrm>
            <a:off x="2937364" y="4573715"/>
            <a:ext cx="6851221" cy="0"/>
          </a:xfrm>
          <a:prstGeom prst="line">
            <a:avLst/>
          </a:prstGeom>
          <a:ln w="19050">
            <a:solidFill>
              <a:srgbClr val="FFC000"/>
            </a:solidFill>
            <a:prstDash val="dashDot"/>
          </a:ln>
        </p:spPr>
        <p:style>
          <a:lnRef idx="1">
            <a:schemeClr val="accent1"/>
          </a:lnRef>
          <a:fillRef idx="0">
            <a:schemeClr val="accent1"/>
          </a:fillRef>
          <a:effectRef idx="0">
            <a:schemeClr val="accent1"/>
          </a:effectRef>
          <a:fontRef idx="minor">
            <a:schemeClr val="tx1"/>
          </a:fontRef>
        </p:style>
      </p:cxnSp>
      <p:sp>
        <p:nvSpPr>
          <p:cNvPr id="223" name="TextBox 271">
            <a:extLst>
              <a:ext uri="{FF2B5EF4-FFF2-40B4-BE49-F238E27FC236}">
                <a16:creationId xmlns="" xmlns:a16="http://schemas.microsoft.com/office/drawing/2014/main" id="{51BFE78D-5462-405D-808B-E3BD9053D22E}"/>
              </a:ext>
            </a:extLst>
          </p:cNvPr>
          <p:cNvSpPr txBox="1"/>
          <p:nvPr/>
        </p:nvSpPr>
        <p:spPr bwMode="gray">
          <a:xfrm>
            <a:off x="8634116" y="3896917"/>
            <a:ext cx="1154469" cy="584775"/>
          </a:xfrm>
          <a:prstGeom prst="rect">
            <a:avLst/>
          </a:prstGeom>
          <a:noFill/>
        </p:spPr>
        <p:txBody>
          <a:bodyPr wrap="square" rtlCol="0">
            <a:noAutofit/>
          </a:bodyPr>
          <a:lstStyle/>
          <a:p>
            <a:pPr fontAlgn="ctr">
              <a:buFont typeface="Wingdings" pitchFamily="2" charset="2"/>
              <a:buNone/>
              <a:defRPr/>
            </a:pPr>
            <a:r>
              <a:rPr lang="en-US" sz="1600" dirty="0">
                <a:solidFill>
                  <a:srgbClr val="000000"/>
                </a:solidFill>
                <a:latin typeface="Huawei Sans" panose="020C0503030203020204" pitchFamily="34" charset="0"/>
                <a:sym typeface="Huawei Sans" panose="020C0503030203020204" pitchFamily="34" charset="0"/>
              </a:rPr>
              <a:t>Plane A (active)</a:t>
            </a:r>
          </a:p>
        </p:txBody>
      </p:sp>
      <p:sp>
        <p:nvSpPr>
          <p:cNvPr id="224" name="TextBox 271">
            <a:extLst>
              <a:ext uri="{FF2B5EF4-FFF2-40B4-BE49-F238E27FC236}">
                <a16:creationId xmlns="" xmlns:a16="http://schemas.microsoft.com/office/drawing/2014/main" id="{86E86777-B90D-4E44-AB90-C24A34DE2539}"/>
              </a:ext>
            </a:extLst>
          </p:cNvPr>
          <p:cNvSpPr txBox="1"/>
          <p:nvPr/>
        </p:nvSpPr>
        <p:spPr bwMode="gray">
          <a:xfrm>
            <a:off x="8634116" y="4699703"/>
            <a:ext cx="1154469" cy="584775"/>
          </a:xfrm>
          <a:prstGeom prst="rect">
            <a:avLst/>
          </a:prstGeom>
          <a:noFill/>
        </p:spPr>
        <p:txBody>
          <a:bodyPr wrap="square" rtlCol="0">
            <a:noAutofit/>
          </a:bodyPr>
          <a:lstStyle/>
          <a:p>
            <a:pPr fontAlgn="ctr">
              <a:buFont typeface="Wingdings" pitchFamily="2" charset="2"/>
              <a:buNone/>
              <a:defRPr/>
            </a:pPr>
            <a:r>
              <a:rPr lang="en-US" sz="1600" dirty="0">
                <a:solidFill>
                  <a:srgbClr val="000000"/>
                </a:solidFill>
                <a:latin typeface="Huawei Sans" panose="020C0503030203020204" pitchFamily="34" charset="0"/>
                <a:sym typeface="Huawei Sans" panose="020C0503030203020204" pitchFamily="34" charset="0"/>
              </a:rPr>
              <a:t>Plane B (standby)</a:t>
            </a:r>
          </a:p>
        </p:txBody>
      </p:sp>
      <p:sp>
        <p:nvSpPr>
          <p:cNvPr id="232" name="Freeform: Shape 231">
            <a:extLst>
              <a:ext uri="{FF2B5EF4-FFF2-40B4-BE49-F238E27FC236}">
                <a16:creationId xmlns="" xmlns:a16="http://schemas.microsoft.com/office/drawing/2014/main" id="{1814F7C6-689B-475F-B352-6B2EB8FC1C90}"/>
              </a:ext>
            </a:extLst>
          </p:cNvPr>
          <p:cNvSpPr/>
          <p:nvPr/>
        </p:nvSpPr>
        <p:spPr bwMode="gray">
          <a:xfrm>
            <a:off x="5621796" y="3844004"/>
            <a:ext cx="996058" cy="130513"/>
          </a:xfrm>
          <a:custGeom>
            <a:avLst/>
            <a:gdLst>
              <a:gd name="connsiteX0" fmla="*/ 0 w 2743200"/>
              <a:gd name="connsiteY0" fmla="*/ 266708 h 274328"/>
              <a:gd name="connsiteX1" fmla="*/ 1402080 w 2743200"/>
              <a:gd name="connsiteY1" fmla="*/ 8 h 274328"/>
              <a:gd name="connsiteX2" fmla="*/ 2743200 w 2743200"/>
              <a:gd name="connsiteY2" fmla="*/ 274328 h 274328"/>
            </a:gdLst>
            <a:ahLst/>
            <a:cxnLst>
              <a:cxn ang="0">
                <a:pos x="connsiteX0" y="connsiteY0"/>
              </a:cxn>
              <a:cxn ang="0">
                <a:pos x="connsiteX1" y="connsiteY1"/>
              </a:cxn>
              <a:cxn ang="0">
                <a:pos x="connsiteX2" y="connsiteY2"/>
              </a:cxn>
            </a:cxnLst>
            <a:rect l="l" t="t" r="r" b="b"/>
            <a:pathLst>
              <a:path w="2743200" h="274328">
                <a:moveTo>
                  <a:pt x="0" y="266708"/>
                </a:moveTo>
                <a:cubicBezTo>
                  <a:pt x="472440" y="132723"/>
                  <a:pt x="944880" y="-1262"/>
                  <a:pt x="1402080" y="8"/>
                </a:cubicBezTo>
                <a:cubicBezTo>
                  <a:pt x="1859280" y="1278"/>
                  <a:pt x="2301240" y="137803"/>
                  <a:pt x="2743200" y="274328"/>
                </a:cubicBezTo>
              </a:path>
            </a:pathLst>
          </a:custGeom>
          <a:noFill/>
          <a:ln w="19050">
            <a:solidFill>
              <a:srgbClr val="81C15F"/>
            </a:solidFill>
            <a:prstDash val="sysDash"/>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solidFill>
                <a:prstClr val="white"/>
              </a:solidFill>
              <a:latin typeface="Huawei Sans" panose="020C0503030203020204" pitchFamily="34" charset="0"/>
            </a:endParaRPr>
          </a:p>
        </p:txBody>
      </p:sp>
      <p:sp>
        <p:nvSpPr>
          <p:cNvPr id="217" name="Arc 216">
            <a:extLst>
              <a:ext uri="{FF2B5EF4-FFF2-40B4-BE49-F238E27FC236}">
                <a16:creationId xmlns="" xmlns:a16="http://schemas.microsoft.com/office/drawing/2014/main" id="{5E8F35A0-AD83-4BC0-8D2D-6D70BED30ACA}"/>
              </a:ext>
            </a:extLst>
          </p:cNvPr>
          <p:cNvSpPr/>
          <p:nvPr/>
        </p:nvSpPr>
        <p:spPr bwMode="gray">
          <a:xfrm rot="9900000">
            <a:off x="5075803" y="3794098"/>
            <a:ext cx="190980" cy="190980"/>
          </a:xfrm>
          <a:prstGeom prst="arc">
            <a:avLst>
              <a:gd name="adj1" fmla="val 16200000"/>
              <a:gd name="adj2" fmla="val 11074435"/>
            </a:avLst>
          </a:prstGeom>
          <a:ln w="28575">
            <a:solidFill>
              <a:srgbClr val="E28189"/>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txBody>
          <a:bodyPr wrap="square" rtlCol="0" anchor="ctr">
            <a:noAutofit/>
          </a:bodyPr>
          <a:lstStyle/>
          <a:p>
            <a:pPr algn="ctr" fontAlgn="ctr"/>
            <a:endParaRPr lang="en-US" dirty="0">
              <a:solidFill>
                <a:prstClr val="black"/>
              </a:solidFill>
              <a:latin typeface="Huawei Sans" panose="020C0503030203020204" pitchFamily="34" charset="0"/>
            </a:endParaRPr>
          </a:p>
        </p:txBody>
      </p:sp>
      <p:sp>
        <p:nvSpPr>
          <p:cNvPr id="218" name="Arc 217">
            <a:extLst>
              <a:ext uri="{FF2B5EF4-FFF2-40B4-BE49-F238E27FC236}">
                <a16:creationId xmlns="" xmlns:a16="http://schemas.microsoft.com/office/drawing/2014/main" id="{BC868BFB-A7FA-4B48-ADAD-DD58899D2A13}"/>
              </a:ext>
            </a:extLst>
          </p:cNvPr>
          <p:cNvSpPr/>
          <p:nvPr/>
        </p:nvSpPr>
        <p:spPr bwMode="gray">
          <a:xfrm rot="5400000">
            <a:off x="5105907" y="5179072"/>
            <a:ext cx="190980" cy="190980"/>
          </a:xfrm>
          <a:prstGeom prst="arc">
            <a:avLst>
              <a:gd name="adj1" fmla="val 16200000"/>
              <a:gd name="adj2" fmla="val 11074435"/>
            </a:avLst>
          </a:prstGeom>
          <a:ln w="28575">
            <a:solidFill>
              <a:srgbClr val="E28189"/>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txBody>
          <a:bodyPr wrap="square" rtlCol="0" anchor="ctr">
            <a:noAutofit/>
          </a:bodyPr>
          <a:lstStyle/>
          <a:p>
            <a:pPr algn="ctr" fontAlgn="ctr"/>
            <a:endParaRPr lang="en-US" dirty="0">
              <a:solidFill>
                <a:prstClr val="black"/>
              </a:solidFill>
              <a:latin typeface="Huawei Sans" panose="020C0503030203020204" pitchFamily="34" charset="0"/>
            </a:endParaRPr>
          </a:p>
        </p:txBody>
      </p:sp>
      <p:sp>
        <p:nvSpPr>
          <p:cNvPr id="244" name="Rectangular Callout 26">
            <a:extLst>
              <a:ext uri="{FF2B5EF4-FFF2-40B4-BE49-F238E27FC236}">
                <a16:creationId xmlns="" xmlns:a16="http://schemas.microsoft.com/office/drawing/2014/main" id="{2095AEFE-E6B8-4636-B6D8-5E69D7AC9A1C}"/>
              </a:ext>
            </a:extLst>
          </p:cNvPr>
          <p:cNvSpPr/>
          <p:nvPr/>
        </p:nvSpPr>
        <p:spPr bwMode="gray">
          <a:xfrm>
            <a:off x="3672221" y="4842269"/>
            <a:ext cx="1276914" cy="590933"/>
          </a:xfrm>
          <a:prstGeom prst="wedgeRectCallout">
            <a:avLst>
              <a:gd name="adj1" fmla="val 59905"/>
              <a:gd name="adj2" fmla="val 25548"/>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prstClr val="white">
                    <a:lumMod val="50000"/>
                  </a:prstClr>
                </a:solidFill>
                <a:latin typeface="Huawei Sans" panose="020C0503030203020204" pitchFamily="34" charset="0"/>
                <a:cs typeface="+mn-ea"/>
                <a:sym typeface="Huawei Sans" panose="020C0503030203020204" pitchFamily="34" charset="0"/>
              </a:rPr>
              <a:t>IGP adds a tag to imported BGP routes.</a:t>
            </a:r>
          </a:p>
        </p:txBody>
      </p:sp>
      <p:sp>
        <p:nvSpPr>
          <p:cNvPr id="245" name="Rectangular Callout 26">
            <a:extLst>
              <a:ext uri="{FF2B5EF4-FFF2-40B4-BE49-F238E27FC236}">
                <a16:creationId xmlns="" xmlns:a16="http://schemas.microsoft.com/office/drawing/2014/main" id="{0777F9A9-E83D-46DD-B1C0-DC41BBE4ADA7}"/>
              </a:ext>
            </a:extLst>
          </p:cNvPr>
          <p:cNvSpPr/>
          <p:nvPr/>
        </p:nvSpPr>
        <p:spPr bwMode="gray">
          <a:xfrm>
            <a:off x="3231907" y="3207730"/>
            <a:ext cx="1693249" cy="655872"/>
          </a:xfrm>
          <a:prstGeom prst="wedgeRectCallout">
            <a:avLst>
              <a:gd name="adj1" fmla="val 58596"/>
              <a:gd name="adj2" fmla="val 38854"/>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prstClr val="white">
                    <a:lumMod val="50000"/>
                  </a:prstClr>
                </a:solidFill>
                <a:latin typeface="Huawei Sans" panose="020C0503030203020204" pitchFamily="34" charset="0"/>
                <a:cs typeface="+mn-ea"/>
                <a:sym typeface="Huawei Sans" panose="020C0503030203020204" pitchFamily="34" charset="0"/>
              </a:rPr>
              <a:t>BGP filters out tagged routes when importing IGP routes.</a:t>
            </a:r>
          </a:p>
        </p:txBody>
      </p:sp>
      <p:sp>
        <p:nvSpPr>
          <p:cNvPr id="40" name="五边形 2">
            <a:extLst>
              <a:ext uri="{FF2B5EF4-FFF2-40B4-BE49-F238E27FC236}">
                <a16:creationId xmlns="" xmlns:a16="http://schemas.microsoft.com/office/drawing/2014/main" id="{E69BE1C3-935D-4CF3-87E6-072B193534DE}"/>
              </a:ext>
            </a:extLst>
          </p:cNvPr>
          <p:cNvSpPr/>
          <p:nvPr/>
        </p:nvSpPr>
        <p:spPr bwMode="gray">
          <a:xfrm>
            <a:off x="7737231" y="52814"/>
            <a:ext cx="1411735" cy="360000"/>
          </a:xfrm>
          <a:prstGeom prst="homePlate">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sym typeface="Huawei Sans" panose="020C0503030203020204" pitchFamily="34" charset="0"/>
              </a:rPr>
              <a:t>Physical Network Design</a:t>
            </a:r>
          </a:p>
        </p:txBody>
      </p:sp>
      <p:sp>
        <p:nvSpPr>
          <p:cNvPr id="41" name="燕尾形 3">
            <a:extLst>
              <a:ext uri="{FF2B5EF4-FFF2-40B4-BE49-F238E27FC236}">
                <a16:creationId xmlns="" xmlns:a16="http://schemas.microsoft.com/office/drawing/2014/main" id="{824BDE3E-06FA-48C0-BB18-C37FE75A90DC}"/>
              </a:ext>
            </a:extLst>
          </p:cNvPr>
          <p:cNvSpPr/>
          <p:nvPr/>
        </p:nvSpPr>
        <p:spPr bwMode="gray">
          <a:xfrm>
            <a:off x="10187805" y="52814"/>
            <a:ext cx="1561284" cy="360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dirty="0">
                <a:solidFill>
                  <a:schemeClr val="bg1"/>
                </a:solidFill>
                <a:latin typeface="Huawei Sans" panose="020C0503030203020204" pitchFamily="34" charset="0"/>
                <a:sym typeface="Huawei Sans" panose="020C0503030203020204" pitchFamily="34" charset="0"/>
              </a:rPr>
              <a:t>Route Design</a:t>
            </a:r>
          </a:p>
        </p:txBody>
      </p:sp>
      <p:sp>
        <p:nvSpPr>
          <p:cNvPr id="42" name="燕尾形 3">
            <a:extLst>
              <a:ext uri="{FF2B5EF4-FFF2-40B4-BE49-F238E27FC236}">
                <a16:creationId xmlns="" xmlns:a16="http://schemas.microsoft.com/office/drawing/2014/main" id="{C18D7869-06BE-427B-BC3D-BF3E73BE837B}"/>
              </a:ext>
            </a:extLst>
          </p:cNvPr>
          <p:cNvSpPr/>
          <p:nvPr/>
        </p:nvSpPr>
        <p:spPr bwMode="gray">
          <a:xfrm>
            <a:off x="9022988" y="52814"/>
            <a:ext cx="1290794" cy="36000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sym typeface="Huawei Sans" panose="020C0503030203020204" pitchFamily="34" charset="0"/>
              </a:rPr>
              <a:t>IP Address Planning</a:t>
            </a:r>
          </a:p>
        </p:txBody>
      </p:sp>
    </p:spTree>
    <p:extLst>
      <p:ext uri="{BB962C8B-B14F-4D97-AF65-F5344CB8AC3E}">
        <p14:creationId xmlns:p14="http://schemas.microsoft.com/office/powerpoint/2010/main" val="4241561290"/>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gray"/>
        <p:txBody>
          <a:bodyPr wrap="square">
            <a:noAutofit/>
          </a:bodyPr>
          <a:lstStyle/>
          <a:p>
            <a:r>
              <a:rPr lang="en-US" altLang="zh-CN" dirty="0">
                <a:solidFill>
                  <a:schemeClr val="bg1">
                    <a:lumMod val="50000"/>
                  </a:schemeClr>
                </a:solidFill>
                <a:latin typeface="Huawei Sans" panose="020C0503030203020204" pitchFamily="34" charset="0"/>
              </a:rPr>
              <a:t>Financial Industry Background</a:t>
            </a:r>
          </a:p>
          <a:p>
            <a:r>
              <a:rPr lang="en-US" altLang="zh-CN" b="1" dirty="0">
                <a:latin typeface="Huawei Sans" panose="020C0503030203020204" pitchFamily="34" charset="0"/>
              </a:rPr>
              <a:t>Financial Cloud Backbone Network Design Overview</a:t>
            </a:r>
          </a:p>
          <a:p>
            <a:pPr lvl="1"/>
            <a:r>
              <a:rPr lang="en-US" altLang="zh-CN" dirty="0">
                <a:solidFill>
                  <a:schemeClr val="bg1">
                    <a:lumMod val="50000"/>
                  </a:schemeClr>
                </a:solidFill>
                <a:latin typeface="Huawei Sans" panose="020C0503030203020204" pitchFamily="34" charset="0"/>
              </a:rPr>
              <a:t>Financial Cloud Backbone Network Design Overview</a:t>
            </a:r>
          </a:p>
          <a:p>
            <a:pPr lvl="1"/>
            <a:r>
              <a:rPr lang="en-US" altLang="zh-CN" dirty="0">
                <a:solidFill>
                  <a:schemeClr val="bg1">
                    <a:lumMod val="50000"/>
                  </a:schemeClr>
                </a:solidFill>
                <a:latin typeface="Huawei Sans" panose="020C0503030203020204" pitchFamily="34" charset="0"/>
              </a:rPr>
              <a:t>Basic Design for the Financial Cloud Backbone Network</a:t>
            </a:r>
          </a:p>
          <a:p>
            <a:pPr lvl="1">
              <a:buSzPct val="50000"/>
              <a:buFont typeface="Wingdings" panose="05000000000000000000" pitchFamily="2" charset="2"/>
              <a:buChar char="n"/>
            </a:pPr>
            <a:r>
              <a:rPr lang="en-US" altLang="zh-CN" sz="2000" dirty="0">
                <a:latin typeface="Huawei Sans" panose="020C0503030203020204" pitchFamily="34" charset="0"/>
              </a:rPr>
              <a:t>Tunnel and VPN Design for the Financial Cloud Backbone Network</a:t>
            </a:r>
          </a:p>
          <a:p>
            <a:pPr lvl="1"/>
            <a:r>
              <a:rPr lang="en-US" altLang="zh-CN" dirty="0">
                <a:solidFill>
                  <a:schemeClr val="bg1">
                    <a:lumMod val="50000"/>
                  </a:schemeClr>
                </a:solidFill>
                <a:latin typeface="Huawei Sans" panose="020C0503030203020204" pitchFamily="34" charset="0"/>
              </a:rPr>
              <a:t>SLA and Reliability Design for the Financial Cloud Backbone Network</a:t>
            </a:r>
          </a:p>
          <a:p>
            <a:pPr lvl="1"/>
            <a:r>
              <a:rPr lang="en-US" altLang="zh-CN" dirty="0">
                <a:solidFill>
                  <a:schemeClr val="bg1">
                    <a:lumMod val="50000"/>
                  </a:schemeClr>
                </a:solidFill>
                <a:latin typeface="Huawei Sans" panose="020C0503030203020204" pitchFamily="34" charset="0"/>
              </a:rPr>
              <a:t>Optimization and O&amp;M Design for the Financial Cloud Backbone Network</a:t>
            </a:r>
          </a:p>
          <a:p>
            <a:r>
              <a:rPr lang="en-US" altLang="zh-CN" dirty="0">
                <a:solidFill>
                  <a:schemeClr val="bg1">
                    <a:lumMod val="50000"/>
                  </a:schemeClr>
                </a:solidFill>
                <a:latin typeface="Huawei Sans" panose="020C0503030203020204" pitchFamily="34" charset="0"/>
              </a:rPr>
              <a:t>Financial Cloud Backbone Network Design Cases</a:t>
            </a:r>
          </a:p>
        </p:txBody>
      </p:sp>
    </p:spTree>
    <p:extLst>
      <p:ext uri="{BB962C8B-B14F-4D97-AF65-F5344CB8AC3E}">
        <p14:creationId xmlns:p14="http://schemas.microsoft.com/office/powerpoint/2010/main" val="2683506143"/>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 xmlns:a16="http://schemas.microsoft.com/office/drawing/2014/main" id="{D4353246-7BE4-4AE7-BE5B-DF67B1084C5C}"/>
              </a:ext>
            </a:extLst>
          </p:cNvPr>
          <p:cNvSpPr>
            <a:spLocks noGrp="1"/>
          </p:cNvSpPr>
          <p:nvPr>
            <p:ph type="title"/>
          </p:nvPr>
        </p:nvSpPr>
        <p:spPr bwMode="gray"/>
        <p:txBody>
          <a:bodyPr wrap="square">
            <a:noAutofit/>
          </a:bodyPr>
          <a:lstStyle/>
          <a:p>
            <a:r>
              <a:rPr lang="en-US" dirty="0"/>
              <a:t>Tunnel and VPN Design Overview for the Financial </a:t>
            </a:r>
            <a:r>
              <a:rPr lang="en-US" dirty="0" smtClean="0"/>
              <a:t>Cloud </a:t>
            </a:r>
            <a:r>
              <a:rPr lang="en-US" dirty="0"/>
              <a:t>Backbone Network</a:t>
            </a:r>
          </a:p>
        </p:txBody>
      </p:sp>
      <p:sp>
        <p:nvSpPr>
          <p:cNvPr id="4" name="Text Placeholder 3">
            <a:extLst>
              <a:ext uri="{FF2B5EF4-FFF2-40B4-BE49-F238E27FC236}">
                <a16:creationId xmlns="" xmlns:a16="http://schemas.microsoft.com/office/drawing/2014/main" id="{D67DBC69-70DE-44BC-A30C-5AA6E2C10C5C}"/>
              </a:ext>
            </a:extLst>
          </p:cNvPr>
          <p:cNvSpPr>
            <a:spLocks noGrp="1"/>
          </p:cNvSpPr>
          <p:nvPr>
            <p:ph type="body" sz="quarter" idx="10"/>
          </p:nvPr>
        </p:nvSpPr>
        <p:spPr bwMode="gray"/>
        <p:txBody>
          <a:bodyPr wrap="square">
            <a:noAutofit/>
          </a:bodyPr>
          <a:lstStyle/>
          <a:p>
            <a:r>
              <a:rPr lang="en-US" sz="1800" dirty="0"/>
              <a:t>Bank usually use VPN to isolate services and SR to establish tunnels for traffic optimization and path planning.</a:t>
            </a:r>
          </a:p>
          <a:p>
            <a:r>
              <a:rPr lang="en-US" sz="1800" dirty="0"/>
              <a:t>VPN traffic is carried over tunnels to isolate enterprise services while ensuring service quality.</a:t>
            </a:r>
          </a:p>
        </p:txBody>
      </p:sp>
      <p:sp>
        <p:nvSpPr>
          <p:cNvPr id="68" name="梯形 41">
            <a:extLst>
              <a:ext uri="{FF2B5EF4-FFF2-40B4-BE49-F238E27FC236}">
                <a16:creationId xmlns="" xmlns:a16="http://schemas.microsoft.com/office/drawing/2014/main" id="{0B46D320-F22F-47FE-B2C5-27B0278315E8}"/>
              </a:ext>
            </a:extLst>
          </p:cNvPr>
          <p:cNvSpPr/>
          <p:nvPr/>
        </p:nvSpPr>
        <p:spPr bwMode="gray">
          <a:xfrm>
            <a:off x="2768303" y="4205341"/>
            <a:ext cx="6532856" cy="1924462"/>
          </a:xfrm>
          <a:prstGeom prst="trapezoid">
            <a:avLst>
              <a:gd name="adj" fmla="val 75739"/>
            </a:avLst>
          </a:prstGeom>
          <a:gradFill flip="none" rotWithShape="1">
            <a:gsLst>
              <a:gs pos="0">
                <a:schemeClr val="bg1"/>
              </a:gs>
              <a:gs pos="100000">
                <a:srgbClr val="94DAE2">
                  <a:alpha val="26000"/>
                </a:srgbClr>
              </a:gs>
            </a:gsLst>
            <a:lin ang="5400000" scaled="1"/>
            <a:tileRect/>
          </a:gra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solidFill>
                <a:prstClr val="white"/>
              </a:solidFill>
              <a:latin typeface="Huawei Sans" panose="020C0503030203020204" pitchFamily="34" charset="0"/>
              <a:sym typeface="Huawei Sans" panose="020C0503030203020204" pitchFamily="34" charset="0"/>
            </a:endParaRPr>
          </a:p>
        </p:txBody>
      </p:sp>
      <p:pic>
        <p:nvPicPr>
          <p:cNvPr id="80" name="图片 31">
            <a:extLst>
              <a:ext uri="{FF2B5EF4-FFF2-40B4-BE49-F238E27FC236}">
                <a16:creationId xmlns="" xmlns:a16="http://schemas.microsoft.com/office/drawing/2014/main" id="{D87C2E1D-2540-4F79-B6B4-64A804FD6EA9}"/>
              </a:ext>
            </a:extLst>
          </p:cNvPr>
          <p:cNvPicPr>
            <a:picLocks noChangeAspect="1"/>
          </p:cNvPicPr>
          <p:nvPr/>
        </p:nvPicPr>
        <p:blipFill>
          <a:blip r:embed="rId3"/>
          <a:stretch>
            <a:fillRect/>
          </a:stretch>
        </p:blipFill>
        <p:spPr bwMode="gray">
          <a:xfrm>
            <a:off x="4367008" y="4192550"/>
            <a:ext cx="466668" cy="389308"/>
          </a:xfrm>
          <a:prstGeom prst="rect">
            <a:avLst/>
          </a:prstGeom>
        </p:spPr>
      </p:pic>
      <p:pic>
        <p:nvPicPr>
          <p:cNvPr id="81" name="图片 31">
            <a:extLst>
              <a:ext uri="{FF2B5EF4-FFF2-40B4-BE49-F238E27FC236}">
                <a16:creationId xmlns="" xmlns:a16="http://schemas.microsoft.com/office/drawing/2014/main" id="{55C8968D-B1FD-4785-B86C-7AE096E560FB}"/>
              </a:ext>
            </a:extLst>
          </p:cNvPr>
          <p:cNvPicPr>
            <a:picLocks noChangeAspect="1"/>
          </p:cNvPicPr>
          <p:nvPr/>
        </p:nvPicPr>
        <p:blipFill>
          <a:blip r:embed="rId3"/>
          <a:stretch>
            <a:fillRect/>
          </a:stretch>
        </p:blipFill>
        <p:spPr bwMode="gray">
          <a:xfrm>
            <a:off x="3695325" y="5318839"/>
            <a:ext cx="466668" cy="389308"/>
          </a:xfrm>
          <a:prstGeom prst="rect">
            <a:avLst/>
          </a:prstGeom>
        </p:spPr>
      </p:pic>
      <p:pic>
        <p:nvPicPr>
          <p:cNvPr id="82" name="图片 25">
            <a:extLst>
              <a:ext uri="{FF2B5EF4-FFF2-40B4-BE49-F238E27FC236}">
                <a16:creationId xmlns="" xmlns:a16="http://schemas.microsoft.com/office/drawing/2014/main" id="{2A188EBA-A493-47AD-8E7E-13191D75AA83}"/>
              </a:ext>
            </a:extLst>
          </p:cNvPr>
          <p:cNvPicPr>
            <a:picLocks noChangeAspect="1"/>
          </p:cNvPicPr>
          <p:nvPr/>
        </p:nvPicPr>
        <p:blipFill>
          <a:blip r:embed="rId3"/>
          <a:stretch>
            <a:fillRect/>
          </a:stretch>
        </p:blipFill>
        <p:spPr bwMode="gray">
          <a:xfrm>
            <a:off x="7941675" y="5321113"/>
            <a:ext cx="466668" cy="389308"/>
          </a:xfrm>
          <a:prstGeom prst="rect">
            <a:avLst/>
          </a:prstGeom>
        </p:spPr>
      </p:pic>
      <p:pic>
        <p:nvPicPr>
          <p:cNvPr id="83" name="图片 31">
            <a:extLst>
              <a:ext uri="{FF2B5EF4-FFF2-40B4-BE49-F238E27FC236}">
                <a16:creationId xmlns="" xmlns:a16="http://schemas.microsoft.com/office/drawing/2014/main" id="{8529291B-253C-47EC-AD45-714213BA9DA0}"/>
              </a:ext>
            </a:extLst>
          </p:cNvPr>
          <p:cNvPicPr>
            <a:picLocks noChangeAspect="1"/>
          </p:cNvPicPr>
          <p:nvPr/>
        </p:nvPicPr>
        <p:blipFill>
          <a:blip r:embed="rId3"/>
          <a:stretch>
            <a:fillRect/>
          </a:stretch>
        </p:blipFill>
        <p:spPr bwMode="gray">
          <a:xfrm>
            <a:off x="7149686" y="4192550"/>
            <a:ext cx="466668" cy="389308"/>
          </a:xfrm>
          <a:prstGeom prst="rect">
            <a:avLst/>
          </a:prstGeom>
        </p:spPr>
      </p:pic>
      <p:sp>
        <p:nvSpPr>
          <p:cNvPr id="84" name="TextBox 83">
            <a:extLst>
              <a:ext uri="{FF2B5EF4-FFF2-40B4-BE49-F238E27FC236}">
                <a16:creationId xmlns="" xmlns:a16="http://schemas.microsoft.com/office/drawing/2014/main" id="{68859E7A-CCD2-486C-B238-8E24A26C6E85}"/>
              </a:ext>
            </a:extLst>
          </p:cNvPr>
          <p:cNvSpPr txBox="1"/>
          <p:nvPr/>
        </p:nvSpPr>
        <p:spPr bwMode="gray">
          <a:xfrm>
            <a:off x="7311506" y="5813166"/>
            <a:ext cx="1750800" cy="307777"/>
          </a:xfrm>
          <a:prstGeom prst="rect">
            <a:avLst/>
          </a:prstGeom>
          <a:noFill/>
        </p:spPr>
        <p:txBody>
          <a:bodyPr wrap="square" rtlCol="0">
            <a:noAutofit/>
          </a:bodyPr>
          <a:lstStyle/>
          <a:p>
            <a:pPr fontAlgn="ctr"/>
            <a:r>
              <a:rPr lang="en-US" sz="1400" b="1" dirty="0">
                <a:solidFill>
                  <a:prstClr val="black"/>
                </a:solidFill>
                <a:latin typeface="Huawei Sans" panose="020C0503030203020204" pitchFamily="34" charset="0"/>
              </a:rPr>
              <a:t>IP bearer network</a:t>
            </a:r>
          </a:p>
        </p:txBody>
      </p:sp>
      <p:cxnSp>
        <p:nvCxnSpPr>
          <p:cNvPr id="87" name="Straight Connector 86">
            <a:extLst>
              <a:ext uri="{FF2B5EF4-FFF2-40B4-BE49-F238E27FC236}">
                <a16:creationId xmlns="" xmlns:a16="http://schemas.microsoft.com/office/drawing/2014/main" id="{DA15037D-BFE8-4A91-B4D4-6F4CC81199BA}"/>
              </a:ext>
            </a:extLst>
          </p:cNvPr>
          <p:cNvCxnSpPr>
            <a:cxnSpLocks/>
            <a:stCxn id="80" idx="3"/>
            <a:endCxn id="93" idx="1"/>
          </p:cNvCxnSpPr>
          <p:nvPr/>
        </p:nvCxnSpPr>
        <p:spPr bwMode="gray">
          <a:xfrm flipV="1">
            <a:off x="4833676" y="4384930"/>
            <a:ext cx="1014459" cy="2274"/>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88" name="Straight Connector 87">
            <a:extLst>
              <a:ext uri="{FF2B5EF4-FFF2-40B4-BE49-F238E27FC236}">
                <a16:creationId xmlns="" xmlns:a16="http://schemas.microsoft.com/office/drawing/2014/main" id="{36CAE65D-7D3A-42CD-8CFE-3E2BD7826BB9}"/>
              </a:ext>
            </a:extLst>
          </p:cNvPr>
          <p:cNvCxnSpPr>
            <a:cxnSpLocks/>
            <a:stCxn id="81" idx="3"/>
            <a:endCxn id="93" idx="1"/>
          </p:cNvCxnSpPr>
          <p:nvPr/>
        </p:nvCxnSpPr>
        <p:spPr bwMode="gray">
          <a:xfrm flipV="1">
            <a:off x="4161993" y="4384930"/>
            <a:ext cx="1686142" cy="1128563"/>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89" name="Straight Connector 88">
            <a:extLst>
              <a:ext uri="{FF2B5EF4-FFF2-40B4-BE49-F238E27FC236}">
                <a16:creationId xmlns="" xmlns:a16="http://schemas.microsoft.com/office/drawing/2014/main" id="{1307FF04-7AD2-4CEB-933E-850EEC935A67}"/>
              </a:ext>
            </a:extLst>
          </p:cNvPr>
          <p:cNvCxnSpPr>
            <a:cxnSpLocks/>
            <a:stCxn id="81" idx="0"/>
            <a:endCxn id="80" idx="2"/>
          </p:cNvCxnSpPr>
          <p:nvPr/>
        </p:nvCxnSpPr>
        <p:spPr bwMode="gray">
          <a:xfrm flipV="1">
            <a:off x="3928659" y="4581858"/>
            <a:ext cx="671683" cy="736981"/>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0" name="Straight Connector 89">
            <a:extLst>
              <a:ext uri="{FF2B5EF4-FFF2-40B4-BE49-F238E27FC236}">
                <a16:creationId xmlns="" xmlns:a16="http://schemas.microsoft.com/office/drawing/2014/main" id="{52F2F7C8-3A83-4EC7-ACB9-5DAA0B7BE3BA}"/>
              </a:ext>
            </a:extLst>
          </p:cNvPr>
          <p:cNvCxnSpPr>
            <a:cxnSpLocks/>
            <a:stCxn id="81" idx="3"/>
            <a:endCxn id="94" idx="1"/>
          </p:cNvCxnSpPr>
          <p:nvPr/>
        </p:nvCxnSpPr>
        <p:spPr bwMode="gray">
          <a:xfrm>
            <a:off x="4161993" y="5513493"/>
            <a:ext cx="1681432" cy="8602"/>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1" name="Straight Connector 90">
            <a:extLst>
              <a:ext uri="{FF2B5EF4-FFF2-40B4-BE49-F238E27FC236}">
                <a16:creationId xmlns="" xmlns:a16="http://schemas.microsoft.com/office/drawing/2014/main" id="{D82FBA6E-6D1E-44E9-AD2D-821E43BDE8F6}"/>
              </a:ext>
            </a:extLst>
          </p:cNvPr>
          <p:cNvCxnSpPr>
            <a:cxnSpLocks/>
            <a:stCxn id="82" idx="0"/>
            <a:endCxn id="83" idx="2"/>
          </p:cNvCxnSpPr>
          <p:nvPr/>
        </p:nvCxnSpPr>
        <p:spPr bwMode="gray">
          <a:xfrm flipH="1" flipV="1">
            <a:off x="7383020" y="4581858"/>
            <a:ext cx="791989" cy="739255"/>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2" name="Straight Connector 91">
            <a:extLst>
              <a:ext uri="{FF2B5EF4-FFF2-40B4-BE49-F238E27FC236}">
                <a16:creationId xmlns="" xmlns:a16="http://schemas.microsoft.com/office/drawing/2014/main" id="{D684959B-9FAA-487E-B68F-E9F2A5F6E652}"/>
              </a:ext>
            </a:extLst>
          </p:cNvPr>
          <p:cNvCxnSpPr>
            <a:cxnSpLocks/>
            <a:stCxn id="94" idx="1"/>
            <a:endCxn id="80" idx="3"/>
          </p:cNvCxnSpPr>
          <p:nvPr/>
        </p:nvCxnSpPr>
        <p:spPr bwMode="gray">
          <a:xfrm flipH="1" flipV="1">
            <a:off x="4833676" y="4387204"/>
            <a:ext cx="1009749" cy="1134891"/>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pic>
        <p:nvPicPr>
          <p:cNvPr id="93" name="图片 31">
            <a:extLst>
              <a:ext uri="{FF2B5EF4-FFF2-40B4-BE49-F238E27FC236}">
                <a16:creationId xmlns="" xmlns:a16="http://schemas.microsoft.com/office/drawing/2014/main" id="{61D616B0-27D7-4BE5-9276-84A9E89B84DA}"/>
              </a:ext>
            </a:extLst>
          </p:cNvPr>
          <p:cNvPicPr>
            <a:picLocks noChangeAspect="1"/>
          </p:cNvPicPr>
          <p:nvPr/>
        </p:nvPicPr>
        <p:blipFill>
          <a:blip r:embed="rId3"/>
          <a:stretch>
            <a:fillRect/>
          </a:stretch>
        </p:blipFill>
        <p:spPr bwMode="gray">
          <a:xfrm>
            <a:off x="5848135" y="4190276"/>
            <a:ext cx="466668" cy="389308"/>
          </a:xfrm>
          <a:prstGeom prst="rect">
            <a:avLst/>
          </a:prstGeom>
        </p:spPr>
      </p:pic>
      <p:pic>
        <p:nvPicPr>
          <p:cNvPr id="94" name="图片 31">
            <a:extLst>
              <a:ext uri="{FF2B5EF4-FFF2-40B4-BE49-F238E27FC236}">
                <a16:creationId xmlns="" xmlns:a16="http://schemas.microsoft.com/office/drawing/2014/main" id="{1167EAE2-1CD9-4143-8045-9B4206F4620A}"/>
              </a:ext>
            </a:extLst>
          </p:cNvPr>
          <p:cNvPicPr>
            <a:picLocks noChangeAspect="1"/>
          </p:cNvPicPr>
          <p:nvPr/>
        </p:nvPicPr>
        <p:blipFill>
          <a:blip r:embed="rId3"/>
          <a:stretch>
            <a:fillRect/>
          </a:stretch>
        </p:blipFill>
        <p:spPr bwMode="gray">
          <a:xfrm>
            <a:off x="5843425" y="5327441"/>
            <a:ext cx="466668" cy="389308"/>
          </a:xfrm>
          <a:prstGeom prst="rect">
            <a:avLst/>
          </a:prstGeom>
        </p:spPr>
      </p:pic>
      <p:cxnSp>
        <p:nvCxnSpPr>
          <p:cNvPr id="95" name="Straight Connector 94">
            <a:extLst>
              <a:ext uri="{FF2B5EF4-FFF2-40B4-BE49-F238E27FC236}">
                <a16:creationId xmlns="" xmlns:a16="http://schemas.microsoft.com/office/drawing/2014/main" id="{CCD97E1C-7767-4D55-AD83-1D2816D21E74}"/>
              </a:ext>
            </a:extLst>
          </p:cNvPr>
          <p:cNvCxnSpPr>
            <a:cxnSpLocks/>
            <a:stCxn id="94" idx="3"/>
            <a:endCxn id="82" idx="1"/>
          </p:cNvCxnSpPr>
          <p:nvPr/>
        </p:nvCxnSpPr>
        <p:spPr bwMode="gray">
          <a:xfrm flipV="1">
            <a:off x="6310093" y="5515767"/>
            <a:ext cx="1631582" cy="6328"/>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6" name="Straight Connector 95">
            <a:extLst>
              <a:ext uri="{FF2B5EF4-FFF2-40B4-BE49-F238E27FC236}">
                <a16:creationId xmlns="" xmlns:a16="http://schemas.microsoft.com/office/drawing/2014/main" id="{0E57A6F3-04D1-4A63-91A7-520427DCA7D2}"/>
              </a:ext>
            </a:extLst>
          </p:cNvPr>
          <p:cNvCxnSpPr>
            <a:cxnSpLocks/>
            <a:stCxn id="83" idx="1"/>
            <a:endCxn id="93" idx="3"/>
          </p:cNvCxnSpPr>
          <p:nvPr/>
        </p:nvCxnSpPr>
        <p:spPr bwMode="gray">
          <a:xfrm flipH="1" flipV="1">
            <a:off x="6314803" y="4384930"/>
            <a:ext cx="834883" cy="2274"/>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7" name="Straight Connector 96">
            <a:extLst>
              <a:ext uri="{FF2B5EF4-FFF2-40B4-BE49-F238E27FC236}">
                <a16:creationId xmlns="" xmlns:a16="http://schemas.microsoft.com/office/drawing/2014/main" id="{78A57C7E-DB91-4202-97CD-D3B11513DB5B}"/>
              </a:ext>
            </a:extLst>
          </p:cNvPr>
          <p:cNvCxnSpPr>
            <a:cxnSpLocks/>
            <a:stCxn id="94" idx="0"/>
            <a:endCxn id="93" idx="2"/>
          </p:cNvCxnSpPr>
          <p:nvPr/>
        </p:nvCxnSpPr>
        <p:spPr bwMode="gray">
          <a:xfrm flipV="1">
            <a:off x="6076759" y="4579584"/>
            <a:ext cx="4710" cy="747857"/>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8" name="Straight Connector 97">
            <a:extLst>
              <a:ext uri="{FF2B5EF4-FFF2-40B4-BE49-F238E27FC236}">
                <a16:creationId xmlns="" xmlns:a16="http://schemas.microsoft.com/office/drawing/2014/main" id="{FB80CDDA-E929-463A-8897-36478C9A4C36}"/>
              </a:ext>
            </a:extLst>
          </p:cNvPr>
          <p:cNvCxnSpPr>
            <a:cxnSpLocks/>
            <a:stCxn id="94" idx="3"/>
            <a:endCxn id="83" idx="1"/>
          </p:cNvCxnSpPr>
          <p:nvPr/>
        </p:nvCxnSpPr>
        <p:spPr bwMode="gray">
          <a:xfrm flipV="1">
            <a:off x="6310093" y="4387204"/>
            <a:ext cx="839593" cy="1134891"/>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9" name="Straight Connector 98">
            <a:extLst>
              <a:ext uri="{FF2B5EF4-FFF2-40B4-BE49-F238E27FC236}">
                <a16:creationId xmlns="" xmlns:a16="http://schemas.microsoft.com/office/drawing/2014/main" id="{71F05610-BBAD-47DC-8676-77FF8EBB5A59}"/>
              </a:ext>
            </a:extLst>
          </p:cNvPr>
          <p:cNvCxnSpPr>
            <a:cxnSpLocks/>
            <a:stCxn id="82" idx="1"/>
            <a:endCxn id="93" idx="3"/>
          </p:cNvCxnSpPr>
          <p:nvPr/>
        </p:nvCxnSpPr>
        <p:spPr bwMode="gray">
          <a:xfrm flipH="1" flipV="1">
            <a:off x="6314803" y="4384930"/>
            <a:ext cx="1626872" cy="1130837"/>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06" name="Straight Connector 105">
            <a:extLst>
              <a:ext uri="{FF2B5EF4-FFF2-40B4-BE49-F238E27FC236}">
                <a16:creationId xmlns="" xmlns:a16="http://schemas.microsoft.com/office/drawing/2014/main" id="{ED87ACD7-0844-45A4-B2DF-815574C327C9}"/>
              </a:ext>
            </a:extLst>
          </p:cNvPr>
          <p:cNvCxnSpPr>
            <a:cxnSpLocks/>
          </p:cNvCxnSpPr>
          <p:nvPr/>
        </p:nvCxnSpPr>
        <p:spPr bwMode="gray">
          <a:xfrm flipV="1">
            <a:off x="4042685" y="4256018"/>
            <a:ext cx="1886118" cy="1261810"/>
          </a:xfrm>
          <a:prstGeom prst="line">
            <a:avLst/>
          </a:prstGeom>
          <a:ln w="57150">
            <a:solidFill>
              <a:srgbClr val="E28189"/>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07" name="Straight Connector 106">
            <a:extLst>
              <a:ext uri="{FF2B5EF4-FFF2-40B4-BE49-F238E27FC236}">
                <a16:creationId xmlns="" xmlns:a16="http://schemas.microsoft.com/office/drawing/2014/main" id="{CABEF893-BD13-47D9-B2B9-CEC46E5E4476}"/>
              </a:ext>
            </a:extLst>
          </p:cNvPr>
          <p:cNvCxnSpPr>
            <a:cxnSpLocks/>
          </p:cNvCxnSpPr>
          <p:nvPr/>
        </p:nvCxnSpPr>
        <p:spPr bwMode="gray">
          <a:xfrm>
            <a:off x="5928803" y="4279521"/>
            <a:ext cx="1498327" cy="0"/>
          </a:xfrm>
          <a:prstGeom prst="line">
            <a:avLst/>
          </a:prstGeom>
          <a:ln w="57150">
            <a:solidFill>
              <a:srgbClr val="E28189"/>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08" name="Straight Connector 107">
            <a:extLst>
              <a:ext uri="{FF2B5EF4-FFF2-40B4-BE49-F238E27FC236}">
                <a16:creationId xmlns="" xmlns:a16="http://schemas.microsoft.com/office/drawing/2014/main" id="{36193B2E-B918-4AA2-B0FA-D2D8662464B7}"/>
              </a:ext>
            </a:extLst>
          </p:cNvPr>
          <p:cNvCxnSpPr>
            <a:cxnSpLocks/>
          </p:cNvCxnSpPr>
          <p:nvPr/>
        </p:nvCxnSpPr>
        <p:spPr bwMode="gray">
          <a:xfrm>
            <a:off x="4096527" y="5613021"/>
            <a:ext cx="2319948" cy="0"/>
          </a:xfrm>
          <a:prstGeom prst="line">
            <a:avLst/>
          </a:prstGeom>
          <a:ln w="38100">
            <a:solidFill>
              <a:srgbClr val="E28189"/>
            </a:solidFill>
            <a:prstDash val="dash"/>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09" name="Straight Connector 108">
            <a:extLst>
              <a:ext uri="{FF2B5EF4-FFF2-40B4-BE49-F238E27FC236}">
                <a16:creationId xmlns="" xmlns:a16="http://schemas.microsoft.com/office/drawing/2014/main" id="{B7C12D6C-FFDC-468C-B468-E8833A2650B6}"/>
              </a:ext>
            </a:extLst>
          </p:cNvPr>
          <p:cNvCxnSpPr>
            <a:cxnSpLocks/>
          </p:cNvCxnSpPr>
          <p:nvPr/>
        </p:nvCxnSpPr>
        <p:spPr bwMode="gray">
          <a:xfrm flipV="1">
            <a:off x="6437349" y="4351901"/>
            <a:ext cx="881058" cy="1254418"/>
          </a:xfrm>
          <a:prstGeom prst="line">
            <a:avLst/>
          </a:prstGeom>
          <a:ln w="38100">
            <a:solidFill>
              <a:srgbClr val="E28189"/>
            </a:solidFill>
            <a:prstDash val="dash"/>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24" name="TextBox 416">
            <a:extLst>
              <a:ext uri="{FF2B5EF4-FFF2-40B4-BE49-F238E27FC236}">
                <a16:creationId xmlns="" xmlns:a16="http://schemas.microsoft.com/office/drawing/2014/main" id="{690FB3DF-171B-4D1E-B2DC-6C83B05B0DF2}"/>
              </a:ext>
            </a:extLst>
          </p:cNvPr>
          <p:cNvSpPr txBox="1"/>
          <p:nvPr/>
        </p:nvSpPr>
        <p:spPr bwMode="gray">
          <a:xfrm rot="19590761">
            <a:off x="4169610" y="4580944"/>
            <a:ext cx="1307422" cy="430887"/>
          </a:xfrm>
          <a:prstGeom prst="rect">
            <a:avLst/>
          </a:prstGeom>
          <a:noFill/>
        </p:spPr>
        <p:txBody>
          <a:bodyPr wrap="square" lIns="0" tIns="0" rIns="0" bIns="0" rtlCol="0" anchor="ctr">
            <a:noAutofit/>
          </a:bodyPr>
          <a:lstStyle/>
          <a:p>
            <a:pPr algn="ctr" defTabSz="1219170" fontAlgn="ctr">
              <a:defRPr/>
            </a:pPr>
            <a:r>
              <a:rPr lang="en-US" sz="1400" dirty="0">
                <a:solidFill>
                  <a:srgbClr val="1D1D1A"/>
                </a:solidFill>
                <a:latin typeface="Huawei Sans" panose="020C0503030203020204" pitchFamily="34" charset="0"/>
                <a:cs typeface="+mn-ea"/>
                <a:sym typeface="Arial" panose="020B0604020202020204" pitchFamily="34" charset="0"/>
              </a:rPr>
              <a:t>Primary tunnel</a:t>
            </a:r>
          </a:p>
        </p:txBody>
      </p:sp>
      <p:sp>
        <p:nvSpPr>
          <p:cNvPr id="125" name="TextBox 416">
            <a:extLst>
              <a:ext uri="{FF2B5EF4-FFF2-40B4-BE49-F238E27FC236}">
                <a16:creationId xmlns="" xmlns:a16="http://schemas.microsoft.com/office/drawing/2014/main" id="{1714A9B0-2BB0-4559-B2C9-3C4299B01D8E}"/>
              </a:ext>
            </a:extLst>
          </p:cNvPr>
          <p:cNvSpPr txBox="1"/>
          <p:nvPr/>
        </p:nvSpPr>
        <p:spPr bwMode="gray">
          <a:xfrm>
            <a:off x="4149585" y="5620891"/>
            <a:ext cx="1271351" cy="430887"/>
          </a:xfrm>
          <a:prstGeom prst="rect">
            <a:avLst/>
          </a:prstGeom>
          <a:noFill/>
        </p:spPr>
        <p:txBody>
          <a:bodyPr wrap="square" lIns="0" tIns="0" rIns="0" bIns="0" rtlCol="0" anchor="ctr">
            <a:noAutofit/>
          </a:bodyPr>
          <a:lstStyle/>
          <a:p>
            <a:pPr algn="ctr" defTabSz="1219170" fontAlgn="ctr">
              <a:defRPr/>
            </a:pPr>
            <a:r>
              <a:rPr lang="en-US" sz="1400" dirty="0">
                <a:solidFill>
                  <a:srgbClr val="1D1D1A"/>
                </a:solidFill>
                <a:latin typeface="Huawei Sans" panose="020C0503030203020204" pitchFamily="34" charset="0"/>
                <a:cs typeface="+mn-ea"/>
                <a:sym typeface="Arial" panose="020B0604020202020204" pitchFamily="34" charset="0"/>
              </a:rPr>
              <a:t>Backup tunnel</a:t>
            </a:r>
          </a:p>
        </p:txBody>
      </p:sp>
      <p:sp>
        <p:nvSpPr>
          <p:cNvPr id="72" name="Parallelogram 71">
            <a:extLst>
              <a:ext uri="{FF2B5EF4-FFF2-40B4-BE49-F238E27FC236}">
                <a16:creationId xmlns="" xmlns:a16="http://schemas.microsoft.com/office/drawing/2014/main" id="{1E0D9053-3A83-4E46-A0EC-947ED912E0FE}"/>
              </a:ext>
            </a:extLst>
          </p:cNvPr>
          <p:cNvSpPr/>
          <p:nvPr/>
        </p:nvSpPr>
        <p:spPr bwMode="gray">
          <a:xfrm>
            <a:off x="1259652" y="3719899"/>
            <a:ext cx="2125960" cy="945302"/>
          </a:xfrm>
          <a:prstGeom prst="parallelogram">
            <a:avLst>
              <a:gd name="adj" fmla="val 75661"/>
            </a:avLst>
          </a:prstGeom>
          <a:gradFill flip="none" rotWithShape="1">
            <a:gsLst>
              <a:gs pos="0">
                <a:schemeClr val="bg1"/>
              </a:gs>
              <a:gs pos="100000">
                <a:srgbClr val="94DAE2">
                  <a:alpha val="26000"/>
                </a:srgbClr>
              </a:gs>
            </a:gsLst>
            <a:lin ang="5400000" scaled="1"/>
            <a:tileRect/>
          </a:gra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solidFill>
                <a:prstClr val="white"/>
              </a:solidFill>
              <a:latin typeface="Huawei Sans" panose="020C0503030203020204" pitchFamily="34" charset="0"/>
              <a:sym typeface="Huawei Sans" panose="020C0503030203020204" pitchFamily="34" charset="0"/>
            </a:endParaRPr>
          </a:p>
        </p:txBody>
      </p:sp>
      <p:sp>
        <p:nvSpPr>
          <p:cNvPr id="73" name="Freeform 159">
            <a:extLst>
              <a:ext uri="{FF2B5EF4-FFF2-40B4-BE49-F238E27FC236}">
                <a16:creationId xmlns="" xmlns:a16="http://schemas.microsoft.com/office/drawing/2014/main" id="{208A0967-8362-46F2-BD86-F59E02E072D3}"/>
              </a:ext>
            </a:extLst>
          </p:cNvPr>
          <p:cNvSpPr/>
          <p:nvPr/>
        </p:nvSpPr>
        <p:spPr bwMode="gray">
          <a:xfrm flipH="1">
            <a:off x="1510102" y="3898341"/>
            <a:ext cx="906938" cy="47408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srgbClr val="000000"/>
                </a:solidFill>
                <a:latin typeface="Huawei Sans" panose="020C0503030203020204" pitchFamily="34" charset="0"/>
              </a:rPr>
              <a:t>Branch site</a:t>
            </a:r>
          </a:p>
        </p:txBody>
      </p:sp>
      <p:pic>
        <p:nvPicPr>
          <p:cNvPr id="74" name="图片 51" descr="交换机.png">
            <a:extLst>
              <a:ext uri="{FF2B5EF4-FFF2-40B4-BE49-F238E27FC236}">
                <a16:creationId xmlns="" xmlns:a16="http://schemas.microsoft.com/office/drawing/2014/main" id="{C4FDE4AD-BC8A-44A7-ABD5-FFA8E53B2CD4}"/>
              </a:ext>
            </a:extLst>
          </p:cNvPr>
          <p:cNvPicPr>
            <a:picLocks noChangeAspect="1"/>
          </p:cNvPicPr>
          <p:nvPr/>
        </p:nvPicPr>
        <p:blipFill>
          <a:blip r:embed="rId4" cstate="print"/>
          <a:stretch>
            <a:fillRect/>
          </a:stretch>
        </p:blipFill>
        <p:spPr bwMode="gray">
          <a:xfrm>
            <a:off x="1754989" y="3585021"/>
            <a:ext cx="417163" cy="341314"/>
          </a:xfrm>
          <a:prstGeom prst="rect">
            <a:avLst/>
          </a:prstGeom>
        </p:spPr>
      </p:pic>
      <p:pic>
        <p:nvPicPr>
          <p:cNvPr id="75" name="图片 31">
            <a:extLst>
              <a:ext uri="{FF2B5EF4-FFF2-40B4-BE49-F238E27FC236}">
                <a16:creationId xmlns="" xmlns:a16="http://schemas.microsoft.com/office/drawing/2014/main" id="{1659B3E4-FFB2-45D1-B60A-3F236F2E541D}"/>
              </a:ext>
            </a:extLst>
          </p:cNvPr>
          <p:cNvPicPr>
            <a:picLocks noChangeAspect="1"/>
          </p:cNvPicPr>
          <p:nvPr/>
        </p:nvPicPr>
        <p:blipFill>
          <a:blip r:embed="rId3"/>
          <a:stretch>
            <a:fillRect/>
          </a:stretch>
        </p:blipFill>
        <p:spPr bwMode="gray">
          <a:xfrm>
            <a:off x="2329119" y="3969582"/>
            <a:ext cx="466668" cy="389308"/>
          </a:xfrm>
          <a:prstGeom prst="rect">
            <a:avLst/>
          </a:prstGeom>
        </p:spPr>
      </p:pic>
      <p:sp>
        <p:nvSpPr>
          <p:cNvPr id="76" name="Parallelogram 75">
            <a:extLst>
              <a:ext uri="{FF2B5EF4-FFF2-40B4-BE49-F238E27FC236}">
                <a16:creationId xmlns="" xmlns:a16="http://schemas.microsoft.com/office/drawing/2014/main" id="{B4D36402-FB3D-4B1F-935C-A11E087FFC98}"/>
              </a:ext>
            </a:extLst>
          </p:cNvPr>
          <p:cNvSpPr/>
          <p:nvPr/>
        </p:nvSpPr>
        <p:spPr bwMode="gray">
          <a:xfrm flipH="1">
            <a:off x="7978815" y="2845906"/>
            <a:ext cx="2125960" cy="945302"/>
          </a:xfrm>
          <a:prstGeom prst="parallelogram">
            <a:avLst>
              <a:gd name="adj" fmla="val 75661"/>
            </a:avLst>
          </a:prstGeom>
          <a:gradFill flip="none" rotWithShape="1">
            <a:gsLst>
              <a:gs pos="0">
                <a:schemeClr val="bg1"/>
              </a:gs>
              <a:gs pos="100000">
                <a:srgbClr val="94DAE2">
                  <a:alpha val="26000"/>
                </a:srgbClr>
              </a:gs>
            </a:gsLst>
            <a:lin ang="5400000" scaled="1"/>
            <a:tileRect/>
          </a:gra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solidFill>
                <a:prstClr val="white"/>
              </a:solidFill>
              <a:latin typeface="Huawei Sans" panose="020C0503030203020204" pitchFamily="34" charset="0"/>
              <a:sym typeface="Huawei Sans" panose="020C0503030203020204" pitchFamily="34" charset="0"/>
            </a:endParaRPr>
          </a:p>
        </p:txBody>
      </p:sp>
      <p:sp>
        <p:nvSpPr>
          <p:cNvPr id="77" name="Freeform 159">
            <a:extLst>
              <a:ext uri="{FF2B5EF4-FFF2-40B4-BE49-F238E27FC236}">
                <a16:creationId xmlns="" xmlns:a16="http://schemas.microsoft.com/office/drawing/2014/main" id="{469A614B-25C7-4126-B6FD-7AB84D73C937}"/>
              </a:ext>
            </a:extLst>
          </p:cNvPr>
          <p:cNvSpPr/>
          <p:nvPr/>
        </p:nvSpPr>
        <p:spPr bwMode="gray">
          <a:xfrm flipH="1">
            <a:off x="8912575" y="3093866"/>
            <a:ext cx="906938" cy="47408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srgbClr val="000000"/>
                </a:solidFill>
                <a:latin typeface="Huawei Sans" panose="020C0503030203020204" pitchFamily="34" charset="0"/>
              </a:rPr>
              <a:t>HQ</a:t>
            </a:r>
          </a:p>
        </p:txBody>
      </p:sp>
      <p:pic>
        <p:nvPicPr>
          <p:cNvPr id="78" name="图片 31">
            <a:extLst>
              <a:ext uri="{FF2B5EF4-FFF2-40B4-BE49-F238E27FC236}">
                <a16:creationId xmlns="" xmlns:a16="http://schemas.microsoft.com/office/drawing/2014/main" id="{5E33F8A1-00D3-4FB9-8D04-5410CD4EA532}"/>
              </a:ext>
            </a:extLst>
          </p:cNvPr>
          <p:cNvPicPr>
            <a:picLocks noChangeAspect="1"/>
          </p:cNvPicPr>
          <p:nvPr/>
        </p:nvPicPr>
        <p:blipFill>
          <a:blip r:embed="rId3"/>
          <a:stretch>
            <a:fillRect/>
          </a:stretch>
        </p:blipFill>
        <p:spPr bwMode="gray">
          <a:xfrm>
            <a:off x="8580395" y="3180915"/>
            <a:ext cx="466668" cy="389308"/>
          </a:xfrm>
          <a:prstGeom prst="rect">
            <a:avLst/>
          </a:prstGeom>
        </p:spPr>
      </p:pic>
      <p:pic>
        <p:nvPicPr>
          <p:cNvPr id="79" name="图片 67">
            <a:extLst>
              <a:ext uri="{FF2B5EF4-FFF2-40B4-BE49-F238E27FC236}">
                <a16:creationId xmlns="" xmlns:a16="http://schemas.microsoft.com/office/drawing/2014/main" id="{6337097B-7BED-4639-95E4-404D7924B40B}"/>
              </a:ext>
            </a:extLst>
          </p:cNvPr>
          <p:cNvPicPr>
            <a:picLocks/>
          </p:cNvPicPr>
          <p:nvPr/>
        </p:nvPicPr>
        <p:blipFill>
          <a:blip r:embed="rId5" cstate="print">
            <a:extLst>
              <a:ext uri="{28A0092B-C50C-407E-A947-70E740481C1C}">
                <a14:useLocalDpi xmlns:a14="http://schemas.microsoft.com/office/drawing/2010/main" val="0"/>
              </a:ext>
            </a:extLst>
          </a:blip>
          <a:stretch>
            <a:fillRect/>
          </a:stretch>
        </p:blipFill>
        <p:spPr bwMode="gray">
          <a:xfrm>
            <a:off x="9156590" y="2891511"/>
            <a:ext cx="417163" cy="342074"/>
          </a:xfrm>
          <a:prstGeom prst="rect">
            <a:avLst/>
          </a:prstGeom>
        </p:spPr>
      </p:pic>
      <p:cxnSp>
        <p:nvCxnSpPr>
          <p:cNvPr id="143" name="Straight Connector 142">
            <a:extLst>
              <a:ext uri="{FF2B5EF4-FFF2-40B4-BE49-F238E27FC236}">
                <a16:creationId xmlns="" xmlns:a16="http://schemas.microsoft.com/office/drawing/2014/main" id="{E26D37A1-E054-40B9-A95F-691729629AA9}"/>
              </a:ext>
            </a:extLst>
          </p:cNvPr>
          <p:cNvCxnSpPr>
            <a:cxnSpLocks/>
            <a:stCxn id="81" idx="0"/>
            <a:endCxn id="134" idx="2"/>
          </p:cNvCxnSpPr>
          <p:nvPr/>
        </p:nvCxnSpPr>
        <p:spPr bwMode="gray">
          <a:xfrm flipV="1">
            <a:off x="3928659" y="4363019"/>
            <a:ext cx="0" cy="955820"/>
          </a:xfrm>
          <a:prstGeom prst="line">
            <a:avLst/>
          </a:prstGeom>
          <a:ln w="19050">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46" name="Straight Connector 145">
            <a:extLst>
              <a:ext uri="{FF2B5EF4-FFF2-40B4-BE49-F238E27FC236}">
                <a16:creationId xmlns="" xmlns:a16="http://schemas.microsoft.com/office/drawing/2014/main" id="{30C32AA7-BC53-4A11-9069-632EF74C0648}"/>
              </a:ext>
            </a:extLst>
          </p:cNvPr>
          <p:cNvCxnSpPr>
            <a:cxnSpLocks/>
            <a:stCxn id="83" idx="0"/>
            <a:endCxn id="135" idx="2"/>
          </p:cNvCxnSpPr>
          <p:nvPr/>
        </p:nvCxnSpPr>
        <p:spPr bwMode="gray">
          <a:xfrm flipV="1">
            <a:off x="7383020" y="3236730"/>
            <a:ext cx="0" cy="955820"/>
          </a:xfrm>
          <a:prstGeom prst="line">
            <a:avLst/>
          </a:prstGeom>
          <a:ln w="19050">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133" name="梯形 41">
            <a:extLst>
              <a:ext uri="{FF2B5EF4-FFF2-40B4-BE49-F238E27FC236}">
                <a16:creationId xmlns="" xmlns:a16="http://schemas.microsoft.com/office/drawing/2014/main" id="{212E369D-95D4-4A02-974F-378B5BC0161F}"/>
              </a:ext>
            </a:extLst>
          </p:cNvPr>
          <p:cNvSpPr/>
          <p:nvPr/>
        </p:nvSpPr>
        <p:spPr bwMode="gray">
          <a:xfrm>
            <a:off x="2768303" y="2849415"/>
            <a:ext cx="6532856" cy="1924462"/>
          </a:xfrm>
          <a:prstGeom prst="trapezoid">
            <a:avLst>
              <a:gd name="adj" fmla="val 75739"/>
            </a:avLst>
          </a:prstGeom>
          <a:gradFill flip="none" rotWithShape="1">
            <a:gsLst>
              <a:gs pos="0">
                <a:schemeClr val="bg1"/>
              </a:gs>
              <a:gs pos="100000">
                <a:srgbClr val="94DAE2">
                  <a:alpha val="26000"/>
                </a:srgbClr>
              </a:gs>
            </a:gsLst>
            <a:lin ang="5400000" scaled="1"/>
            <a:tileRect/>
          </a:gra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solidFill>
                <a:prstClr val="white"/>
              </a:solidFill>
              <a:latin typeface="Huawei Sans" panose="020C0503030203020204" pitchFamily="34" charset="0"/>
              <a:sym typeface="Huawei Sans" panose="020C0503030203020204" pitchFamily="34" charset="0"/>
            </a:endParaRPr>
          </a:p>
        </p:txBody>
      </p:sp>
      <p:pic>
        <p:nvPicPr>
          <p:cNvPr id="134" name="图片 31">
            <a:extLst>
              <a:ext uri="{FF2B5EF4-FFF2-40B4-BE49-F238E27FC236}">
                <a16:creationId xmlns="" xmlns:a16="http://schemas.microsoft.com/office/drawing/2014/main" id="{DB8863FF-821B-4A8E-B176-0C0B3DBEF2C1}"/>
              </a:ext>
            </a:extLst>
          </p:cNvPr>
          <p:cNvPicPr>
            <a:picLocks noChangeAspect="1"/>
          </p:cNvPicPr>
          <p:nvPr/>
        </p:nvPicPr>
        <p:blipFill>
          <a:blip r:embed="rId3">
            <a:duotone>
              <a:schemeClr val="bg2">
                <a:shade val="45000"/>
                <a:satMod val="135000"/>
              </a:schemeClr>
              <a:prstClr val="white"/>
            </a:duotone>
          </a:blip>
          <a:stretch>
            <a:fillRect/>
          </a:stretch>
        </p:blipFill>
        <p:spPr bwMode="gray">
          <a:xfrm>
            <a:off x="3695325" y="3973711"/>
            <a:ext cx="466668" cy="389308"/>
          </a:xfrm>
          <a:prstGeom prst="rect">
            <a:avLst/>
          </a:prstGeom>
        </p:spPr>
      </p:pic>
      <p:pic>
        <p:nvPicPr>
          <p:cNvPr id="135" name="图片 31">
            <a:extLst>
              <a:ext uri="{FF2B5EF4-FFF2-40B4-BE49-F238E27FC236}">
                <a16:creationId xmlns="" xmlns:a16="http://schemas.microsoft.com/office/drawing/2014/main" id="{2E496E93-17A0-4CEF-BEB6-018F1D9EBF4A}"/>
              </a:ext>
            </a:extLst>
          </p:cNvPr>
          <p:cNvPicPr>
            <a:picLocks noChangeAspect="1"/>
          </p:cNvPicPr>
          <p:nvPr/>
        </p:nvPicPr>
        <p:blipFill>
          <a:blip r:embed="rId3">
            <a:duotone>
              <a:schemeClr val="bg2">
                <a:shade val="45000"/>
                <a:satMod val="135000"/>
              </a:schemeClr>
              <a:prstClr val="white"/>
            </a:duotone>
          </a:blip>
          <a:stretch>
            <a:fillRect/>
          </a:stretch>
        </p:blipFill>
        <p:spPr bwMode="gray">
          <a:xfrm>
            <a:off x="7149686" y="2847422"/>
            <a:ext cx="466668" cy="389308"/>
          </a:xfrm>
          <a:prstGeom prst="rect">
            <a:avLst/>
          </a:prstGeom>
        </p:spPr>
      </p:pic>
      <p:cxnSp>
        <p:nvCxnSpPr>
          <p:cNvPr id="85" name="Straight Connector 84">
            <a:extLst>
              <a:ext uri="{FF2B5EF4-FFF2-40B4-BE49-F238E27FC236}">
                <a16:creationId xmlns="" xmlns:a16="http://schemas.microsoft.com/office/drawing/2014/main" id="{5008ED2E-AC3B-48F6-8784-45911603F88A}"/>
              </a:ext>
            </a:extLst>
          </p:cNvPr>
          <p:cNvCxnSpPr>
            <a:cxnSpLocks/>
            <a:stCxn id="75" idx="3"/>
            <a:endCxn id="134" idx="1"/>
          </p:cNvCxnSpPr>
          <p:nvPr/>
        </p:nvCxnSpPr>
        <p:spPr bwMode="gray">
          <a:xfrm>
            <a:off x="2795787" y="4164236"/>
            <a:ext cx="899538" cy="4129"/>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86" name="Straight Connector 85">
            <a:extLst>
              <a:ext uri="{FF2B5EF4-FFF2-40B4-BE49-F238E27FC236}">
                <a16:creationId xmlns="" xmlns:a16="http://schemas.microsoft.com/office/drawing/2014/main" id="{E77CA632-9CBF-4F57-9CFC-2CB150D826BF}"/>
              </a:ext>
            </a:extLst>
          </p:cNvPr>
          <p:cNvCxnSpPr>
            <a:cxnSpLocks/>
            <a:stCxn id="135" idx="3"/>
            <a:endCxn id="78" idx="1"/>
          </p:cNvCxnSpPr>
          <p:nvPr/>
        </p:nvCxnSpPr>
        <p:spPr bwMode="gray">
          <a:xfrm>
            <a:off x="7616354" y="3042076"/>
            <a:ext cx="964041" cy="333493"/>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9" name="Freeform: Shape 18">
            <a:extLst>
              <a:ext uri="{FF2B5EF4-FFF2-40B4-BE49-F238E27FC236}">
                <a16:creationId xmlns="" xmlns:a16="http://schemas.microsoft.com/office/drawing/2014/main" id="{1511A809-0601-4930-B284-8D396FF4659E}"/>
              </a:ext>
            </a:extLst>
          </p:cNvPr>
          <p:cNvSpPr/>
          <p:nvPr/>
        </p:nvSpPr>
        <p:spPr bwMode="gray">
          <a:xfrm>
            <a:off x="2800350" y="4107556"/>
            <a:ext cx="1397000" cy="92075"/>
          </a:xfrm>
          <a:custGeom>
            <a:avLst/>
            <a:gdLst>
              <a:gd name="connsiteX0" fmla="*/ 1397000 w 1397000"/>
              <a:gd name="connsiteY0" fmla="*/ 0 h 92075"/>
              <a:gd name="connsiteX1" fmla="*/ 1111250 w 1397000"/>
              <a:gd name="connsiteY1" fmla="*/ 73025 h 92075"/>
              <a:gd name="connsiteX2" fmla="*/ 0 w 1397000"/>
              <a:gd name="connsiteY2" fmla="*/ 92075 h 92075"/>
            </a:gdLst>
            <a:ahLst/>
            <a:cxnLst>
              <a:cxn ang="0">
                <a:pos x="connsiteX0" y="connsiteY0"/>
              </a:cxn>
              <a:cxn ang="0">
                <a:pos x="connsiteX1" y="connsiteY1"/>
              </a:cxn>
              <a:cxn ang="0">
                <a:pos x="connsiteX2" y="connsiteY2"/>
              </a:cxn>
            </a:cxnLst>
            <a:rect l="l" t="t" r="r" b="b"/>
            <a:pathLst>
              <a:path w="1397000" h="92075">
                <a:moveTo>
                  <a:pt x="1397000" y="0"/>
                </a:moveTo>
                <a:cubicBezTo>
                  <a:pt x="1370541" y="28839"/>
                  <a:pt x="1344083" y="57679"/>
                  <a:pt x="1111250" y="73025"/>
                </a:cubicBezTo>
                <a:cubicBezTo>
                  <a:pt x="878417" y="88371"/>
                  <a:pt x="439208" y="90223"/>
                  <a:pt x="0" y="92075"/>
                </a:cubicBezTo>
              </a:path>
            </a:pathLst>
          </a:custGeom>
          <a:noFill/>
          <a:ln w="38100">
            <a:solidFill>
              <a:srgbClr val="F28944"/>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solidFill>
                <a:prstClr val="white"/>
              </a:solidFill>
              <a:latin typeface="Huawei Sans" panose="020C0503030203020204" pitchFamily="34" charset="0"/>
            </a:endParaRPr>
          </a:p>
        </p:txBody>
      </p:sp>
      <p:sp>
        <p:nvSpPr>
          <p:cNvPr id="152" name="Can 225">
            <a:extLst>
              <a:ext uri="{FF2B5EF4-FFF2-40B4-BE49-F238E27FC236}">
                <a16:creationId xmlns="" xmlns:a16="http://schemas.microsoft.com/office/drawing/2014/main" id="{AA2E61C3-2946-4E42-9E89-B63CDEDAF75F}"/>
              </a:ext>
            </a:extLst>
          </p:cNvPr>
          <p:cNvSpPr/>
          <p:nvPr/>
        </p:nvSpPr>
        <p:spPr bwMode="gray">
          <a:xfrm rot="4241248">
            <a:off x="5555081" y="2021163"/>
            <a:ext cx="193925" cy="3155962"/>
          </a:xfrm>
          <a:prstGeom prst="can">
            <a:avLst>
              <a:gd name="adj" fmla="val 50891"/>
            </a:avLst>
          </a:prstGeom>
          <a:solidFill>
            <a:srgbClr val="EEB3B8"/>
          </a:solidFill>
          <a:ln w="12700">
            <a:solidFill>
              <a:srgbClr val="E2818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solidFill>
                <a:prstClr val="white"/>
              </a:solidFill>
              <a:latin typeface="Huawei Sans" panose="020C0503030203020204" pitchFamily="34" charset="0"/>
              <a:cs typeface="+mn-ea"/>
              <a:sym typeface="Huawei Sans" panose="020C0503030203020204" pitchFamily="34" charset="0"/>
            </a:endParaRPr>
          </a:p>
        </p:txBody>
      </p:sp>
      <p:sp>
        <p:nvSpPr>
          <p:cNvPr id="20" name="Freeform: Shape 19">
            <a:extLst>
              <a:ext uri="{FF2B5EF4-FFF2-40B4-BE49-F238E27FC236}">
                <a16:creationId xmlns="" xmlns:a16="http://schemas.microsoft.com/office/drawing/2014/main" id="{461AFE8B-3FEA-484C-AA54-FF135D81EB9E}"/>
              </a:ext>
            </a:extLst>
          </p:cNvPr>
          <p:cNvSpPr/>
          <p:nvPr/>
        </p:nvSpPr>
        <p:spPr bwMode="gray">
          <a:xfrm rot="945211">
            <a:off x="7115737" y="3027770"/>
            <a:ext cx="1456950" cy="258342"/>
          </a:xfrm>
          <a:custGeom>
            <a:avLst/>
            <a:gdLst>
              <a:gd name="connsiteX0" fmla="*/ 0 w 1282700"/>
              <a:gd name="connsiteY0" fmla="*/ 133350 h 133350"/>
              <a:gd name="connsiteX1" fmla="*/ 203200 w 1282700"/>
              <a:gd name="connsiteY1" fmla="*/ 38100 h 133350"/>
              <a:gd name="connsiteX2" fmla="*/ 425450 w 1282700"/>
              <a:gd name="connsiteY2" fmla="*/ 6350 h 133350"/>
              <a:gd name="connsiteX3" fmla="*/ 1282700 w 1282700"/>
              <a:gd name="connsiteY3" fmla="*/ 0 h 133350"/>
            </a:gdLst>
            <a:ahLst/>
            <a:cxnLst>
              <a:cxn ang="0">
                <a:pos x="connsiteX0" y="connsiteY0"/>
              </a:cxn>
              <a:cxn ang="0">
                <a:pos x="connsiteX1" y="connsiteY1"/>
              </a:cxn>
              <a:cxn ang="0">
                <a:pos x="connsiteX2" y="connsiteY2"/>
              </a:cxn>
              <a:cxn ang="0">
                <a:pos x="connsiteX3" y="connsiteY3"/>
              </a:cxn>
            </a:cxnLst>
            <a:rect l="l" t="t" r="r" b="b"/>
            <a:pathLst>
              <a:path w="1282700" h="133350">
                <a:moveTo>
                  <a:pt x="0" y="133350"/>
                </a:moveTo>
                <a:cubicBezTo>
                  <a:pt x="66146" y="96308"/>
                  <a:pt x="132292" y="59267"/>
                  <a:pt x="203200" y="38100"/>
                </a:cubicBezTo>
                <a:cubicBezTo>
                  <a:pt x="274108" y="16933"/>
                  <a:pt x="245533" y="12700"/>
                  <a:pt x="425450" y="6350"/>
                </a:cubicBezTo>
                <a:cubicBezTo>
                  <a:pt x="605367" y="0"/>
                  <a:pt x="944033" y="0"/>
                  <a:pt x="1282700" y="0"/>
                </a:cubicBezTo>
              </a:path>
            </a:pathLst>
          </a:custGeom>
          <a:noFill/>
          <a:ln w="38100">
            <a:solidFill>
              <a:srgbClr val="F28944"/>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solidFill>
                <a:prstClr val="white"/>
              </a:solidFill>
              <a:latin typeface="Huawei Sans" panose="020C0503030203020204" pitchFamily="34" charset="0"/>
            </a:endParaRPr>
          </a:p>
        </p:txBody>
      </p:sp>
      <p:sp>
        <p:nvSpPr>
          <p:cNvPr id="156" name="TextBox 416">
            <a:extLst>
              <a:ext uri="{FF2B5EF4-FFF2-40B4-BE49-F238E27FC236}">
                <a16:creationId xmlns="" xmlns:a16="http://schemas.microsoft.com/office/drawing/2014/main" id="{AE1C64A1-EEBF-4D62-9603-7B8F49AE9879}"/>
              </a:ext>
            </a:extLst>
          </p:cNvPr>
          <p:cNvSpPr txBox="1"/>
          <p:nvPr/>
        </p:nvSpPr>
        <p:spPr bwMode="gray">
          <a:xfrm rot="20418515">
            <a:off x="5224784" y="3495572"/>
            <a:ext cx="797736" cy="215444"/>
          </a:xfrm>
          <a:prstGeom prst="rect">
            <a:avLst/>
          </a:prstGeom>
          <a:noFill/>
        </p:spPr>
        <p:txBody>
          <a:bodyPr wrap="square" lIns="0" tIns="0" rIns="0" bIns="0" rtlCol="0" anchor="ctr">
            <a:noAutofit/>
          </a:bodyPr>
          <a:lstStyle/>
          <a:p>
            <a:pPr algn="ctr" defTabSz="1219170" fontAlgn="ctr">
              <a:defRPr/>
            </a:pPr>
            <a:r>
              <a:rPr lang="en-US" sz="1400" dirty="0">
                <a:solidFill>
                  <a:srgbClr val="1D1D1A"/>
                </a:solidFill>
                <a:latin typeface="Huawei Sans" panose="020C0503030203020204" pitchFamily="34" charset="0"/>
                <a:cs typeface="+mn-ea"/>
                <a:sym typeface="Arial" panose="020B0604020202020204" pitchFamily="34" charset="0"/>
              </a:rPr>
              <a:t>Tunnel</a:t>
            </a:r>
          </a:p>
        </p:txBody>
      </p:sp>
      <p:sp>
        <p:nvSpPr>
          <p:cNvPr id="157" name="圆角矩形 75">
            <a:extLst>
              <a:ext uri="{FF2B5EF4-FFF2-40B4-BE49-F238E27FC236}">
                <a16:creationId xmlns="" xmlns:a16="http://schemas.microsoft.com/office/drawing/2014/main" id="{BA7DC3BC-0C9F-4A34-9A8A-45DD7A95BE12}"/>
              </a:ext>
            </a:extLst>
          </p:cNvPr>
          <p:cNvSpPr/>
          <p:nvPr/>
        </p:nvSpPr>
        <p:spPr bwMode="gray">
          <a:xfrm>
            <a:off x="2776096" y="3464749"/>
            <a:ext cx="1247469" cy="396000"/>
          </a:xfrm>
          <a:prstGeom prst="roundRect">
            <a:avLst>
              <a:gd name="adj" fmla="val 10604"/>
            </a:avLst>
          </a:prstGeom>
          <a:solidFill>
            <a:schemeClr val="bg1"/>
          </a:solidFill>
          <a:ln w="12700">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sz="1600" dirty="0">
                <a:solidFill>
                  <a:sysClr val="windowText" lastClr="000000"/>
                </a:solidFill>
                <a:latin typeface="Huawei Sans" panose="020C0503030203020204" pitchFamily="34" charset="0"/>
                <a:sym typeface="Huawei Sans" panose="020C0503030203020204" pitchFamily="34" charset="0"/>
              </a:rPr>
              <a:t>VPN design</a:t>
            </a:r>
          </a:p>
        </p:txBody>
      </p:sp>
      <p:sp>
        <p:nvSpPr>
          <p:cNvPr id="174" name="圆角矩形 75">
            <a:extLst>
              <a:ext uri="{FF2B5EF4-FFF2-40B4-BE49-F238E27FC236}">
                <a16:creationId xmlns="" xmlns:a16="http://schemas.microsoft.com/office/drawing/2014/main" id="{8BD71BA3-FFDC-47FB-8752-F85EF6795760}"/>
              </a:ext>
            </a:extLst>
          </p:cNvPr>
          <p:cNvSpPr/>
          <p:nvPr/>
        </p:nvSpPr>
        <p:spPr bwMode="gray">
          <a:xfrm>
            <a:off x="5440125" y="5757668"/>
            <a:ext cx="1436925" cy="396000"/>
          </a:xfrm>
          <a:prstGeom prst="roundRect">
            <a:avLst>
              <a:gd name="adj" fmla="val 10604"/>
            </a:avLst>
          </a:prstGeom>
          <a:solidFill>
            <a:schemeClr val="bg1"/>
          </a:solidFill>
          <a:ln w="12700">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sz="1600" dirty="0">
                <a:solidFill>
                  <a:sysClr val="windowText" lastClr="000000"/>
                </a:solidFill>
                <a:latin typeface="Huawei Sans" panose="020C0503030203020204" pitchFamily="34" charset="0"/>
                <a:sym typeface="Huawei Sans" panose="020C0503030203020204" pitchFamily="34" charset="0"/>
              </a:rPr>
              <a:t>Tunnel design</a:t>
            </a:r>
          </a:p>
        </p:txBody>
      </p:sp>
    </p:spTree>
    <p:extLst>
      <p:ext uri="{BB962C8B-B14F-4D97-AF65-F5344CB8AC3E}">
        <p14:creationId xmlns:p14="http://schemas.microsoft.com/office/powerpoint/2010/main" val="4053966125"/>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66A1E57E-AF33-4BD6-A7AB-C030E7DE2572}"/>
              </a:ext>
            </a:extLst>
          </p:cNvPr>
          <p:cNvSpPr>
            <a:spLocks noGrp="1"/>
          </p:cNvSpPr>
          <p:nvPr>
            <p:ph type="title"/>
          </p:nvPr>
        </p:nvSpPr>
        <p:spPr bwMode="gray">
          <a:xfrm>
            <a:off x="455612" y="447468"/>
            <a:ext cx="11293475" cy="497095"/>
          </a:xfrm>
        </p:spPr>
        <p:txBody>
          <a:bodyPr wrap="square">
            <a:noAutofit/>
          </a:bodyPr>
          <a:lstStyle/>
          <a:p>
            <a:r>
              <a:rPr lang="en-US" dirty="0"/>
              <a:t>SR-MPLS/SRv6 Tunnel Design Principles</a:t>
            </a:r>
          </a:p>
        </p:txBody>
      </p:sp>
      <p:sp>
        <p:nvSpPr>
          <p:cNvPr id="3" name="Text Placeholder 2">
            <a:extLst>
              <a:ext uri="{FF2B5EF4-FFF2-40B4-BE49-F238E27FC236}">
                <a16:creationId xmlns="" xmlns:a16="http://schemas.microsoft.com/office/drawing/2014/main" id="{B3447204-C070-43C3-BFB1-56B4D96B931C}"/>
              </a:ext>
            </a:extLst>
          </p:cNvPr>
          <p:cNvSpPr>
            <a:spLocks noGrp="1"/>
          </p:cNvSpPr>
          <p:nvPr>
            <p:ph type="body" sz="quarter" idx="10"/>
          </p:nvPr>
        </p:nvSpPr>
        <p:spPr bwMode="gray">
          <a:xfrm>
            <a:off x="455612" y="1052514"/>
            <a:ext cx="11293476" cy="4875042"/>
          </a:xfrm>
        </p:spPr>
        <p:txBody>
          <a:bodyPr wrap="square">
            <a:noAutofit/>
          </a:bodyPr>
          <a:lstStyle/>
          <a:p>
            <a:r>
              <a:rPr lang="en-US" sz="1800" dirty="0"/>
              <a:t>Tunnels are intended to better serve services and focus on optimization requirements under the prerequisite that VPN bearer requirements are met. Comply with the following principles to achieve a balance among aspects such as service path visualization, service protection, network maintainability, and network scalability:</a:t>
            </a:r>
          </a:p>
          <a:p>
            <a:pPr lvl="1"/>
            <a:r>
              <a:rPr lang="en-US" sz="1600" dirty="0"/>
              <a:t>Service path visualization: Associate service traffic with tunnels to achieve some degree of path visualization.</a:t>
            </a:r>
          </a:p>
          <a:p>
            <a:pPr lvl="1"/>
            <a:r>
              <a:rPr lang="en-US" sz="1600" dirty="0"/>
              <a:t>Maintainability: Keep the total number of tunnels at an appropriate level to reduce live network maintenance pressure and shorten the optimization time.</a:t>
            </a:r>
          </a:p>
          <a:p>
            <a:pPr lvl="1"/>
            <a:r>
              <a:rPr lang="en-US" sz="1600" dirty="0"/>
              <a:t>Ease of optimization: Ensure that the traffic on each tunnel is not too heavy. Otherwise, bandwidth optimization will be difficult.</a:t>
            </a:r>
          </a:p>
          <a:p>
            <a:pPr lvl="1"/>
            <a:r>
              <a:rPr lang="en-US" sz="1600" dirty="0"/>
              <a:t>Reliability: Ensure that main services are under protection, and key services can be quickly converged.</a:t>
            </a:r>
          </a:p>
          <a:p>
            <a:pPr lvl="1"/>
            <a:r>
              <a:rPr lang="en-US" sz="1600" dirty="0"/>
              <a:t>Scalability: Consider possible network expansion in the future.</a:t>
            </a:r>
          </a:p>
        </p:txBody>
      </p:sp>
      <p:sp>
        <p:nvSpPr>
          <p:cNvPr id="8" name="燕尾形 3">
            <a:extLst>
              <a:ext uri="{FF2B5EF4-FFF2-40B4-BE49-F238E27FC236}">
                <a16:creationId xmlns="" xmlns:a16="http://schemas.microsoft.com/office/drawing/2014/main" id="{93046976-EC84-48ED-AD8E-49A4BFCD5356}"/>
              </a:ext>
            </a:extLst>
          </p:cNvPr>
          <p:cNvSpPr/>
          <p:nvPr/>
        </p:nvSpPr>
        <p:spPr bwMode="gray">
          <a:xfrm>
            <a:off x="9067800" y="44020"/>
            <a:ext cx="1483360" cy="360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dirty="0">
                <a:solidFill>
                  <a:srgbClr val="FFFFFF"/>
                </a:solidFill>
                <a:latin typeface="Huawei Sans" panose="020C0503030203020204" pitchFamily="34" charset="0"/>
                <a:sym typeface="Huawei Sans" panose="020C0503030203020204" pitchFamily="34" charset="0"/>
              </a:rPr>
              <a:t>Tunnel Design</a:t>
            </a:r>
          </a:p>
        </p:txBody>
      </p:sp>
      <p:sp>
        <p:nvSpPr>
          <p:cNvPr id="9" name="燕尾形 3">
            <a:extLst>
              <a:ext uri="{FF2B5EF4-FFF2-40B4-BE49-F238E27FC236}">
                <a16:creationId xmlns="" xmlns:a16="http://schemas.microsoft.com/office/drawing/2014/main" id="{26AB145E-6C85-4D0D-9D07-CA6C35D8D2C7}"/>
              </a:ext>
            </a:extLst>
          </p:cNvPr>
          <p:cNvSpPr/>
          <p:nvPr/>
        </p:nvSpPr>
        <p:spPr bwMode="gray">
          <a:xfrm>
            <a:off x="10475376" y="44020"/>
            <a:ext cx="1271744" cy="360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solidFill>
                  <a:prstClr val="black"/>
                </a:solidFill>
                <a:latin typeface="Huawei Sans" panose="020C0503030203020204" pitchFamily="34" charset="0"/>
                <a:sym typeface="Huawei Sans" panose="020C0503030203020204" pitchFamily="34" charset="0"/>
              </a:rPr>
              <a:t>VPN Design</a:t>
            </a:r>
          </a:p>
        </p:txBody>
      </p:sp>
    </p:spTree>
    <p:extLst>
      <p:ext uri="{BB962C8B-B14F-4D97-AF65-F5344CB8AC3E}">
        <p14:creationId xmlns:p14="http://schemas.microsoft.com/office/powerpoint/2010/main" val="1334505090"/>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E3FEBCB7-E8CA-4A7A-935D-6C23D3965EF9}"/>
              </a:ext>
            </a:extLst>
          </p:cNvPr>
          <p:cNvSpPr>
            <a:spLocks noGrp="1"/>
          </p:cNvSpPr>
          <p:nvPr>
            <p:ph type="title"/>
          </p:nvPr>
        </p:nvSpPr>
        <p:spPr bwMode="gray">
          <a:xfrm>
            <a:off x="455612" y="447468"/>
            <a:ext cx="11293475" cy="497095"/>
          </a:xfrm>
        </p:spPr>
        <p:txBody>
          <a:bodyPr wrap="square">
            <a:noAutofit/>
          </a:bodyPr>
          <a:lstStyle/>
          <a:p>
            <a:r>
              <a:rPr lang="en-US" dirty="0"/>
              <a:t>SR-MPLS/SRv6 Policy Deployment Design</a:t>
            </a:r>
          </a:p>
        </p:txBody>
      </p:sp>
      <p:sp>
        <p:nvSpPr>
          <p:cNvPr id="3" name="Text Placeholder 2">
            <a:extLst>
              <a:ext uri="{FF2B5EF4-FFF2-40B4-BE49-F238E27FC236}">
                <a16:creationId xmlns="" xmlns:a16="http://schemas.microsoft.com/office/drawing/2014/main" id="{D82F289C-95A4-4878-AA82-AB405453504C}"/>
              </a:ext>
            </a:extLst>
          </p:cNvPr>
          <p:cNvSpPr>
            <a:spLocks noGrp="1"/>
          </p:cNvSpPr>
          <p:nvPr>
            <p:ph type="body" sz="quarter" idx="10"/>
          </p:nvPr>
        </p:nvSpPr>
        <p:spPr bwMode="gray">
          <a:xfrm>
            <a:off x="455612" y="1052514"/>
            <a:ext cx="11293476" cy="4875042"/>
          </a:xfrm>
        </p:spPr>
        <p:txBody>
          <a:bodyPr wrap="square">
            <a:noAutofit/>
          </a:bodyPr>
          <a:lstStyle/>
          <a:p>
            <a:r>
              <a:rPr lang="en-US" sz="1800" dirty="0"/>
              <a:t>Generally, a financial cloud backbone network belongs to an independent AS. Therefore, E2E SR-MPLS Policies can be deployed.</a:t>
            </a:r>
          </a:p>
          <a:p>
            <a:r>
              <a:rPr lang="en-US" sz="1800" dirty="0"/>
              <a:t>An E2E tunnel can be deployed between the ingress (PE) where service traffic enters the bearer network and the egress (PE) where service traffic leaves the backbone network.</a:t>
            </a:r>
          </a:p>
        </p:txBody>
      </p:sp>
      <p:sp>
        <p:nvSpPr>
          <p:cNvPr id="38" name="Freeform 159">
            <a:extLst>
              <a:ext uri="{FF2B5EF4-FFF2-40B4-BE49-F238E27FC236}">
                <a16:creationId xmlns="" xmlns:a16="http://schemas.microsoft.com/office/drawing/2014/main" id="{B3CF27D1-4257-4A6B-9DBE-8D8F5D9D8C0D}"/>
              </a:ext>
            </a:extLst>
          </p:cNvPr>
          <p:cNvSpPr/>
          <p:nvPr/>
        </p:nvSpPr>
        <p:spPr bwMode="gray">
          <a:xfrm flipH="1">
            <a:off x="9755157" y="3322156"/>
            <a:ext cx="906938" cy="47408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srgbClr val="000000"/>
                </a:solidFill>
                <a:latin typeface="Huawei Sans" panose="020C0503030203020204" pitchFamily="34" charset="0"/>
              </a:rPr>
              <a:t>VPN1</a:t>
            </a:r>
          </a:p>
          <a:p>
            <a:pPr algn="ctr" fontAlgn="ctr"/>
            <a:r>
              <a:rPr lang="en-US" sz="1200" dirty="0">
                <a:solidFill>
                  <a:srgbClr val="000000"/>
                </a:solidFill>
                <a:latin typeface="Huawei Sans" panose="020C0503030203020204" pitchFamily="34" charset="0"/>
              </a:rPr>
              <a:t>Site B</a:t>
            </a:r>
          </a:p>
        </p:txBody>
      </p:sp>
      <p:sp>
        <p:nvSpPr>
          <p:cNvPr id="39" name="Freeform 159">
            <a:extLst>
              <a:ext uri="{FF2B5EF4-FFF2-40B4-BE49-F238E27FC236}">
                <a16:creationId xmlns="" xmlns:a16="http://schemas.microsoft.com/office/drawing/2014/main" id="{F330B5F5-4676-4B50-B0C0-78FF87392936}"/>
              </a:ext>
            </a:extLst>
          </p:cNvPr>
          <p:cNvSpPr/>
          <p:nvPr/>
        </p:nvSpPr>
        <p:spPr bwMode="gray">
          <a:xfrm flipH="1">
            <a:off x="1496535" y="3312913"/>
            <a:ext cx="906938" cy="47408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srgbClr val="000000"/>
                </a:solidFill>
                <a:latin typeface="Huawei Sans" panose="020C0503030203020204" pitchFamily="34" charset="0"/>
              </a:rPr>
              <a:t>VPN1</a:t>
            </a:r>
          </a:p>
          <a:p>
            <a:pPr algn="ctr" fontAlgn="ctr"/>
            <a:r>
              <a:rPr lang="en-US" sz="1200" dirty="0">
                <a:solidFill>
                  <a:srgbClr val="000000"/>
                </a:solidFill>
                <a:latin typeface="Huawei Sans" panose="020C0503030203020204" pitchFamily="34" charset="0"/>
              </a:rPr>
              <a:t>Site A</a:t>
            </a:r>
          </a:p>
        </p:txBody>
      </p:sp>
      <p:pic>
        <p:nvPicPr>
          <p:cNvPr id="40" name="图片 48">
            <a:extLst>
              <a:ext uri="{FF2B5EF4-FFF2-40B4-BE49-F238E27FC236}">
                <a16:creationId xmlns="" xmlns:a16="http://schemas.microsoft.com/office/drawing/2014/main" id="{5CA0F4FF-183B-43D3-9030-6AE2F8C7D50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3657702" y="3472223"/>
            <a:ext cx="378863" cy="310667"/>
          </a:xfrm>
          <a:prstGeom prst="rect">
            <a:avLst/>
          </a:prstGeom>
        </p:spPr>
      </p:pic>
      <p:pic>
        <p:nvPicPr>
          <p:cNvPr id="41" name="图片 48">
            <a:extLst>
              <a:ext uri="{FF2B5EF4-FFF2-40B4-BE49-F238E27FC236}">
                <a16:creationId xmlns="" xmlns:a16="http://schemas.microsoft.com/office/drawing/2014/main" id="{AF2515D5-C983-4798-BAB8-FE6D2D58485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5200752" y="3469289"/>
            <a:ext cx="378863" cy="310667"/>
          </a:xfrm>
          <a:prstGeom prst="rect">
            <a:avLst/>
          </a:prstGeom>
        </p:spPr>
      </p:pic>
      <p:pic>
        <p:nvPicPr>
          <p:cNvPr id="42" name="图片 48">
            <a:extLst>
              <a:ext uri="{FF2B5EF4-FFF2-40B4-BE49-F238E27FC236}">
                <a16:creationId xmlns="" xmlns:a16="http://schemas.microsoft.com/office/drawing/2014/main" id="{6E67C3F1-93C6-4DD7-BD67-D45D626B713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6743802" y="3466355"/>
            <a:ext cx="378863" cy="310667"/>
          </a:xfrm>
          <a:prstGeom prst="rect">
            <a:avLst/>
          </a:prstGeom>
        </p:spPr>
      </p:pic>
      <p:cxnSp>
        <p:nvCxnSpPr>
          <p:cNvPr id="43" name="Straight Connector 42">
            <a:extLst>
              <a:ext uri="{FF2B5EF4-FFF2-40B4-BE49-F238E27FC236}">
                <a16:creationId xmlns="" xmlns:a16="http://schemas.microsoft.com/office/drawing/2014/main" id="{EBB70A8E-85D0-4E76-AE8C-5E29C1C12108}"/>
              </a:ext>
            </a:extLst>
          </p:cNvPr>
          <p:cNvCxnSpPr>
            <a:cxnSpLocks/>
            <a:stCxn id="40" idx="3"/>
            <a:endCxn id="41" idx="1"/>
          </p:cNvCxnSpPr>
          <p:nvPr/>
        </p:nvCxnSpPr>
        <p:spPr bwMode="gray">
          <a:xfrm flipV="1">
            <a:off x="4036565" y="3624623"/>
            <a:ext cx="1164187" cy="2934"/>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 xmlns:a16="http://schemas.microsoft.com/office/drawing/2014/main" id="{A39C2F48-3BC6-4DC3-B37F-C5D49D0C7904}"/>
              </a:ext>
            </a:extLst>
          </p:cNvPr>
          <p:cNvCxnSpPr>
            <a:cxnSpLocks/>
            <a:stCxn id="41" idx="3"/>
            <a:endCxn id="42" idx="1"/>
          </p:cNvCxnSpPr>
          <p:nvPr/>
        </p:nvCxnSpPr>
        <p:spPr bwMode="gray">
          <a:xfrm flipV="1">
            <a:off x="5579615" y="3621689"/>
            <a:ext cx="1164187" cy="2934"/>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pic>
        <p:nvPicPr>
          <p:cNvPr id="45" name="图片 48">
            <a:extLst>
              <a:ext uri="{FF2B5EF4-FFF2-40B4-BE49-F238E27FC236}">
                <a16:creationId xmlns="" xmlns:a16="http://schemas.microsoft.com/office/drawing/2014/main" id="{CD736B0C-9B07-4358-8434-005A4472E75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2281859" y="3466354"/>
            <a:ext cx="378863" cy="310667"/>
          </a:xfrm>
          <a:prstGeom prst="rect">
            <a:avLst/>
          </a:prstGeom>
        </p:spPr>
      </p:pic>
      <p:cxnSp>
        <p:nvCxnSpPr>
          <p:cNvPr id="46" name="Straight Connector 45">
            <a:extLst>
              <a:ext uri="{FF2B5EF4-FFF2-40B4-BE49-F238E27FC236}">
                <a16:creationId xmlns="" xmlns:a16="http://schemas.microsoft.com/office/drawing/2014/main" id="{17327A80-BFEA-429E-8387-2CFDA06A961B}"/>
              </a:ext>
            </a:extLst>
          </p:cNvPr>
          <p:cNvCxnSpPr>
            <a:cxnSpLocks/>
            <a:stCxn id="45" idx="3"/>
            <a:endCxn id="40" idx="1"/>
          </p:cNvCxnSpPr>
          <p:nvPr/>
        </p:nvCxnSpPr>
        <p:spPr bwMode="gray">
          <a:xfrm>
            <a:off x="2660722" y="3621688"/>
            <a:ext cx="996980" cy="5869"/>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pic>
        <p:nvPicPr>
          <p:cNvPr id="47" name="图片 48">
            <a:extLst>
              <a:ext uri="{FF2B5EF4-FFF2-40B4-BE49-F238E27FC236}">
                <a16:creationId xmlns="" xmlns:a16="http://schemas.microsoft.com/office/drawing/2014/main" id="{58FB73C3-27F3-4E0A-9651-D8FA590024A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8119646" y="3466353"/>
            <a:ext cx="378863" cy="310667"/>
          </a:xfrm>
          <a:prstGeom prst="rect">
            <a:avLst/>
          </a:prstGeom>
        </p:spPr>
      </p:pic>
      <p:cxnSp>
        <p:nvCxnSpPr>
          <p:cNvPr id="48" name="Straight Connector 47">
            <a:extLst>
              <a:ext uri="{FF2B5EF4-FFF2-40B4-BE49-F238E27FC236}">
                <a16:creationId xmlns="" xmlns:a16="http://schemas.microsoft.com/office/drawing/2014/main" id="{8F5339AF-E594-4176-B8C0-A64B55DBA0C4}"/>
              </a:ext>
            </a:extLst>
          </p:cNvPr>
          <p:cNvCxnSpPr>
            <a:cxnSpLocks/>
            <a:stCxn id="42" idx="3"/>
            <a:endCxn id="47" idx="1"/>
          </p:cNvCxnSpPr>
          <p:nvPr/>
        </p:nvCxnSpPr>
        <p:spPr bwMode="gray">
          <a:xfrm flipV="1">
            <a:off x="7122665" y="3621687"/>
            <a:ext cx="996981" cy="2"/>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49" name="文本框 98">
            <a:extLst>
              <a:ext uri="{FF2B5EF4-FFF2-40B4-BE49-F238E27FC236}">
                <a16:creationId xmlns="" xmlns:a16="http://schemas.microsoft.com/office/drawing/2014/main" id="{DD28A0F8-248C-4BFE-803B-C6788E131D07}"/>
              </a:ext>
            </a:extLst>
          </p:cNvPr>
          <p:cNvSpPr txBox="1"/>
          <p:nvPr/>
        </p:nvSpPr>
        <p:spPr bwMode="gray">
          <a:xfrm>
            <a:off x="3657701" y="3297115"/>
            <a:ext cx="378863" cy="161866"/>
          </a:xfrm>
          <a:prstGeom prst="rect">
            <a:avLst/>
          </a:prstGeom>
          <a:noFill/>
        </p:spPr>
        <p:txBody>
          <a:bodyPr wrap="square" lIns="0" tIns="0" rIns="0" bIns="0" rtlCol="0" anchor="ctr" anchorCtr="0">
            <a:noAutofit/>
          </a:bodyPr>
          <a:lstStyle/>
          <a:p>
            <a:pPr algn="ctr" fontAlgn="ctr"/>
            <a:r>
              <a:rPr lang="en-US" sz="1400" dirty="0">
                <a:solidFill>
                  <a:prstClr val="black"/>
                </a:solidFill>
                <a:latin typeface="Huawei Sans" panose="020C0503030203020204" pitchFamily="34" charset="0"/>
              </a:rPr>
              <a:t>PE1</a:t>
            </a:r>
          </a:p>
        </p:txBody>
      </p:sp>
      <p:sp>
        <p:nvSpPr>
          <p:cNvPr id="50" name="文本框 98">
            <a:extLst>
              <a:ext uri="{FF2B5EF4-FFF2-40B4-BE49-F238E27FC236}">
                <a16:creationId xmlns="" xmlns:a16="http://schemas.microsoft.com/office/drawing/2014/main" id="{68187ACD-DA33-442A-A770-04A768BBE487}"/>
              </a:ext>
            </a:extLst>
          </p:cNvPr>
          <p:cNvSpPr txBox="1"/>
          <p:nvPr/>
        </p:nvSpPr>
        <p:spPr bwMode="gray">
          <a:xfrm>
            <a:off x="6743802" y="3324614"/>
            <a:ext cx="378863" cy="161866"/>
          </a:xfrm>
          <a:prstGeom prst="rect">
            <a:avLst/>
          </a:prstGeom>
          <a:noFill/>
        </p:spPr>
        <p:txBody>
          <a:bodyPr wrap="square" lIns="0" tIns="0" rIns="0" bIns="0" rtlCol="0" anchor="ctr" anchorCtr="0">
            <a:noAutofit/>
          </a:bodyPr>
          <a:lstStyle/>
          <a:p>
            <a:pPr algn="ctr" fontAlgn="ctr"/>
            <a:r>
              <a:rPr lang="en-US" sz="1400" dirty="0">
                <a:solidFill>
                  <a:prstClr val="black"/>
                </a:solidFill>
                <a:latin typeface="Huawei Sans" panose="020C0503030203020204" pitchFamily="34" charset="0"/>
              </a:rPr>
              <a:t>P2</a:t>
            </a:r>
          </a:p>
        </p:txBody>
      </p:sp>
      <p:sp>
        <p:nvSpPr>
          <p:cNvPr id="51" name="文本框 98">
            <a:extLst>
              <a:ext uri="{FF2B5EF4-FFF2-40B4-BE49-F238E27FC236}">
                <a16:creationId xmlns="" xmlns:a16="http://schemas.microsoft.com/office/drawing/2014/main" id="{7634C53A-2DDE-4D80-916B-032A590062EA}"/>
              </a:ext>
            </a:extLst>
          </p:cNvPr>
          <p:cNvSpPr txBox="1"/>
          <p:nvPr/>
        </p:nvSpPr>
        <p:spPr bwMode="gray">
          <a:xfrm>
            <a:off x="5207101" y="3301221"/>
            <a:ext cx="378863" cy="161866"/>
          </a:xfrm>
          <a:prstGeom prst="rect">
            <a:avLst/>
          </a:prstGeom>
          <a:noFill/>
        </p:spPr>
        <p:txBody>
          <a:bodyPr wrap="square" lIns="0" tIns="0" rIns="0" bIns="0" rtlCol="0" anchor="ctr" anchorCtr="0">
            <a:noAutofit/>
          </a:bodyPr>
          <a:lstStyle/>
          <a:p>
            <a:pPr algn="ctr" fontAlgn="ctr"/>
            <a:r>
              <a:rPr lang="en-US" sz="1400" dirty="0">
                <a:solidFill>
                  <a:prstClr val="black"/>
                </a:solidFill>
                <a:latin typeface="Huawei Sans" panose="020C0503030203020204" pitchFamily="34" charset="0"/>
              </a:rPr>
              <a:t>P1</a:t>
            </a:r>
          </a:p>
        </p:txBody>
      </p:sp>
      <p:sp>
        <p:nvSpPr>
          <p:cNvPr id="52" name="文本框 98">
            <a:extLst>
              <a:ext uri="{FF2B5EF4-FFF2-40B4-BE49-F238E27FC236}">
                <a16:creationId xmlns="" xmlns:a16="http://schemas.microsoft.com/office/drawing/2014/main" id="{FCED9920-0CD5-47F1-8A58-09649982BD9C}"/>
              </a:ext>
            </a:extLst>
          </p:cNvPr>
          <p:cNvSpPr txBox="1"/>
          <p:nvPr/>
        </p:nvSpPr>
        <p:spPr bwMode="gray">
          <a:xfrm>
            <a:off x="2281858" y="3301221"/>
            <a:ext cx="378863" cy="161866"/>
          </a:xfrm>
          <a:prstGeom prst="rect">
            <a:avLst/>
          </a:prstGeom>
          <a:noFill/>
        </p:spPr>
        <p:txBody>
          <a:bodyPr wrap="square" lIns="0" tIns="0" rIns="0" bIns="0" rtlCol="0" anchor="ctr" anchorCtr="0">
            <a:noAutofit/>
          </a:bodyPr>
          <a:lstStyle/>
          <a:p>
            <a:pPr algn="ctr" fontAlgn="ctr"/>
            <a:r>
              <a:rPr lang="en-US" sz="1400" dirty="0">
                <a:solidFill>
                  <a:prstClr val="black"/>
                </a:solidFill>
                <a:latin typeface="Huawei Sans" panose="020C0503030203020204" pitchFamily="34" charset="0"/>
              </a:rPr>
              <a:t>CE1</a:t>
            </a:r>
          </a:p>
        </p:txBody>
      </p:sp>
      <p:sp>
        <p:nvSpPr>
          <p:cNvPr id="53" name="文本框 98">
            <a:extLst>
              <a:ext uri="{FF2B5EF4-FFF2-40B4-BE49-F238E27FC236}">
                <a16:creationId xmlns="" xmlns:a16="http://schemas.microsoft.com/office/drawing/2014/main" id="{80CB764E-A9BB-426F-BBB4-1B4A8D9986AE}"/>
              </a:ext>
            </a:extLst>
          </p:cNvPr>
          <p:cNvSpPr txBox="1"/>
          <p:nvPr/>
        </p:nvSpPr>
        <p:spPr bwMode="gray">
          <a:xfrm>
            <a:off x="8125995" y="3294181"/>
            <a:ext cx="378863" cy="161866"/>
          </a:xfrm>
          <a:prstGeom prst="rect">
            <a:avLst/>
          </a:prstGeom>
          <a:noFill/>
        </p:spPr>
        <p:txBody>
          <a:bodyPr wrap="square" lIns="0" tIns="0" rIns="0" bIns="0" rtlCol="0" anchor="ctr" anchorCtr="0">
            <a:noAutofit/>
          </a:bodyPr>
          <a:lstStyle/>
          <a:p>
            <a:pPr algn="ctr" fontAlgn="ctr"/>
            <a:r>
              <a:rPr lang="en-US" sz="1400" dirty="0">
                <a:solidFill>
                  <a:prstClr val="black"/>
                </a:solidFill>
                <a:latin typeface="Huawei Sans" panose="020C0503030203020204" pitchFamily="34" charset="0"/>
              </a:rPr>
              <a:t>PE2</a:t>
            </a:r>
          </a:p>
        </p:txBody>
      </p:sp>
      <p:sp>
        <p:nvSpPr>
          <p:cNvPr id="54" name="圆角矩形 75">
            <a:extLst>
              <a:ext uri="{FF2B5EF4-FFF2-40B4-BE49-F238E27FC236}">
                <a16:creationId xmlns="" xmlns:a16="http://schemas.microsoft.com/office/drawing/2014/main" id="{2DB32F56-BC86-4593-95A0-B30497FADB01}"/>
              </a:ext>
            </a:extLst>
          </p:cNvPr>
          <p:cNvSpPr/>
          <p:nvPr/>
        </p:nvSpPr>
        <p:spPr bwMode="gray">
          <a:xfrm>
            <a:off x="3435709" y="3141118"/>
            <a:ext cx="5287212" cy="2686382"/>
          </a:xfrm>
          <a:prstGeom prst="roundRect">
            <a:avLst>
              <a:gd name="adj" fmla="val 2420"/>
            </a:avLst>
          </a:prstGeom>
          <a:noFill/>
          <a:ln w="19050" cap="flat" cmpd="sng" algn="ctr">
            <a:solidFill>
              <a:srgbClr val="30B5C5"/>
            </a:solidFill>
            <a:prstDash val="dash"/>
            <a:miter lim="800000"/>
          </a:ln>
          <a:effectLst/>
        </p:spPr>
        <p:txBody>
          <a:bodyPr wrap="square" lIns="108000" tIns="108000" rIns="108000" bIns="108000" rtlCol="0" anchor="ctr" anchorCtr="0">
            <a:noAutofit/>
          </a:bodyPr>
          <a:lstStyle/>
          <a:p>
            <a:pPr algn="ctr" defTabSz="914400" fontAlgn="ctr">
              <a:lnSpc>
                <a:spcPts val="1800"/>
              </a:lnSpc>
              <a:spcAft>
                <a:spcPts val="300"/>
              </a:spcAft>
              <a:defRPr/>
            </a:pPr>
            <a:endParaRPr lang="en-US" altLang="zh-CN" kern="0" dirty="0">
              <a:solidFill>
                <a:prstClr val="black"/>
              </a:solidFill>
              <a:latin typeface="Huawei Sans" panose="020C0503030203020204" pitchFamily="34" charset="0"/>
              <a:cs typeface="Arial" panose="020B0604020202020204" pitchFamily="34" charset="0"/>
              <a:sym typeface="Huawei Sans" panose="020C0503030203020204" pitchFamily="34" charset="0"/>
            </a:endParaRPr>
          </a:p>
        </p:txBody>
      </p:sp>
      <p:sp>
        <p:nvSpPr>
          <p:cNvPr id="55" name="TextBox 271">
            <a:extLst>
              <a:ext uri="{FF2B5EF4-FFF2-40B4-BE49-F238E27FC236}">
                <a16:creationId xmlns="" xmlns:a16="http://schemas.microsoft.com/office/drawing/2014/main" id="{14BCE3D2-9D6B-44AA-B8F7-F6B1B8BEE107}"/>
              </a:ext>
            </a:extLst>
          </p:cNvPr>
          <p:cNvSpPr txBox="1"/>
          <p:nvPr/>
        </p:nvSpPr>
        <p:spPr bwMode="gray">
          <a:xfrm>
            <a:off x="3476726" y="2841894"/>
            <a:ext cx="1091966" cy="307777"/>
          </a:xfrm>
          <a:prstGeom prst="rect">
            <a:avLst/>
          </a:prstGeom>
          <a:solidFill>
            <a:srgbClr val="56C4D2"/>
          </a:solidFill>
        </p:spPr>
        <p:txBody>
          <a:bodyPr wrap="square" rtlCol="0">
            <a:noAutofit/>
          </a:bodyPr>
          <a:lstStyle/>
          <a:p>
            <a:pPr fontAlgn="ctr">
              <a:buFont typeface="Wingdings" pitchFamily="2" charset="2"/>
              <a:buNone/>
              <a:defRPr/>
            </a:pPr>
            <a:r>
              <a:rPr lang="en-US" sz="1400" dirty="0">
                <a:solidFill>
                  <a:prstClr val="white"/>
                </a:solidFill>
                <a:latin typeface="Huawei Sans" panose="020C0503030203020204" pitchFamily="34" charset="0"/>
                <a:sym typeface="Huawei Sans" panose="020C0503030203020204" pitchFamily="34" charset="0"/>
              </a:rPr>
              <a:t>SR domain</a:t>
            </a:r>
          </a:p>
        </p:txBody>
      </p:sp>
      <p:pic>
        <p:nvPicPr>
          <p:cNvPr id="64" name="图片 48">
            <a:extLst>
              <a:ext uri="{FF2B5EF4-FFF2-40B4-BE49-F238E27FC236}">
                <a16:creationId xmlns="" xmlns:a16="http://schemas.microsoft.com/office/drawing/2014/main" id="{EB2C90B2-4A87-4A7D-AF8C-F8099531A98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9508245" y="3469289"/>
            <a:ext cx="378863" cy="310667"/>
          </a:xfrm>
          <a:prstGeom prst="rect">
            <a:avLst/>
          </a:prstGeom>
        </p:spPr>
      </p:pic>
      <p:cxnSp>
        <p:nvCxnSpPr>
          <p:cNvPr id="65" name="Straight Connector 64">
            <a:extLst>
              <a:ext uri="{FF2B5EF4-FFF2-40B4-BE49-F238E27FC236}">
                <a16:creationId xmlns="" xmlns:a16="http://schemas.microsoft.com/office/drawing/2014/main" id="{EC2991B8-1C09-4CA1-975E-5D0761A2640C}"/>
              </a:ext>
            </a:extLst>
          </p:cNvPr>
          <p:cNvCxnSpPr>
            <a:cxnSpLocks/>
            <a:stCxn id="47" idx="3"/>
            <a:endCxn id="64" idx="1"/>
          </p:cNvCxnSpPr>
          <p:nvPr/>
        </p:nvCxnSpPr>
        <p:spPr bwMode="gray">
          <a:xfrm>
            <a:off x="8498509" y="3621687"/>
            <a:ext cx="1009736" cy="2936"/>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66" name="文本框 98">
            <a:extLst>
              <a:ext uri="{FF2B5EF4-FFF2-40B4-BE49-F238E27FC236}">
                <a16:creationId xmlns="" xmlns:a16="http://schemas.microsoft.com/office/drawing/2014/main" id="{14A5AB63-5153-4C19-8933-2461A2926881}"/>
              </a:ext>
            </a:extLst>
          </p:cNvPr>
          <p:cNvSpPr txBox="1"/>
          <p:nvPr/>
        </p:nvSpPr>
        <p:spPr bwMode="gray">
          <a:xfrm>
            <a:off x="9508244" y="3294181"/>
            <a:ext cx="378863" cy="161866"/>
          </a:xfrm>
          <a:prstGeom prst="rect">
            <a:avLst/>
          </a:prstGeom>
          <a:noFill/>
        </p:spPr>
        <p:txBody>
          <a:bodyPr wrap="square" lIns="0" tIns="0" rIns="0" bIns="0" rtlCol="0" anchor="ctr" anchorCtr="0">
            <a:noAutofit/>
          </a:bodyPr>
          <a:lstStyle/>
          <a:p>
            <a:pPr algn="ctr" fontAlgn="ctr"/>
            <a:r>
              <a:rPr lang="en-US" sz="1400" dirty="0">
                <a:solidFill>
                  <a:prstClr val="black"/>
                </a:solidFill>
                <a:latin typeface="Huawei Sans" panose="020C0503030203020204" pitchFamily="34" charset="0"/>
              </a:rPr>
              <a:t>CE2</a:t>
            </a:r>
          </a:p>
        </p:txBody>
      </p:sp>
      <p:sp>
        <p:nvSpPr>
          <p:cNvPr id="71" name="Can 9">
            <a:extLst>
              <a:ext uri="{FF2B5EF4-FFF2-40B4-BE49-F238E27FC236}">
                <a16:creationId xmlns="" xmlns:a16="http://schemas.microsoft.com/office/drawing/2014/main" id="{06530604-4C0D-440E-8EAE-6D2A7D2371F1}"/>
              </a:ext>
            </a:extLst>
          </p:cNvPr>
          <p:cNvSpPr/>
          <p:nvPr/>
        </p:nvSpPr>
        <p:spPr bwMode="gray">
          <a:xfrm rot="5400000">
            <a:off x="5940984" y="2245004"/>
            <a:ext cx="287198" cy="5263975"/>
          </a:xfrm>
          <a:prstGeom prst="can">
            <a:avLst>
              <a:gd name="adj" fmla="val 40000"/>
            </a:avLst>
          </a:prstGeom>
          <a:solidFill>
            <a:srgbClr val="FEEEC1"/>
          </a:solidFill>
          <a:ln w="12700">
            <a:solidFill>
              <a:srgbClr val="FDE397"/>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solidFill>
                <a:prstClr val="white"/>
              </a:solidFill>
              <a:latin typeface="Huawei Sans" panose="020C0503030203020204" pitchFamily="34" charset="0"/>
              <a:sym typeface="Huawei Sans" panose="020C0503030203020204" pitchFamily="34" charset="0"/>
            </a:endParaRPr>
          </a:p>
        </p:txBody>
      </p:sp>
      <p:sp>
        <p:nvSpPr>
          <p:cNvPr id="72" name="Can 9">
            <a:extLst>
              <a:ext uri="{FF2B5EF4-FFF2-40B4-BE49-F238E27FC236}">
                <a16:creationId xmlns="" xmlns:a16="http://schemas.microsoft.com/office/drawing/2014/main" id="{1DE8B9D5-9E5D-4C46-8A33-CEDFAFE86992}"/>
              </a:ext>
            </a:extLst>
          </p:cNvPr>
          <p:cNvSpPr/>
          <p:nvPr/>
        </p:nvSpPr>
        <p:spPr bwMode="gray">
          <a:xfrm rot="5400000">
            <a:off x="5958105" y="2622627"/>
            <a:ext cx="263089" cy="5263975"/>
          </a:xfrm>
          <a:prstGeom prst="can">
            <a:avLst>
              <a:gd name="adj" fmla="val 40000"/>
            </a:avLst>
          </a:prstGeom>
          <a:solidFill>
            <a:srgbClr val="FEEEC1"/>
          </a:solidFill>
          <a:ln w="12700">
            <a:solidFill>
              <a:srgbClr val="FDE397"/>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solidFill>
                <a:prstClr val="white"/>
              </a:solidFill>
              <a:latin typeface="Huawei Sans" panose="020C0503030203020204" pitchFamily="34" charset="0"/>
              <a:sym typeface="Huawei Sans" panose="020C0503030203020204" pitchFamily="34" charset="0"/>
            </a:endParaRPr>
          </a:p>
        </p:txBody>
      </p:sp>
      <p:sp>
        <p:nvSpPr>
          <p:cNvPr id="70" name="Can 9">
            <a:extLst>
              <a:ext uri="{FF2B5EF4-FFF2-40B4-BE49-F238E27FC236}">
                <a16:creationId xmlns="" xmlns:a16="http://schemas.microsoft.com/office/drawing/2014/main" id="{152FE83A-CF34-4FE6-9E73-C04DC2A812A3}"/>
              </a:ext>
            </a:extLst>
          </p:cNvPr>
          <p:cNvSpPr/>
          <p:nvPr/>
        </p:nvSpPr>
        <p:spPr bwMode="gray">
          <a:xfrm rot="5400000">
            <a:off x="5627907" y="2666347"/>
            <a:ext cx="936804" cy="4804394"/>
          </a:xfrm>
          <a:prstGeom prst="can">
            <a:avLst>
              <a:gd name="adj" fmla="val 40000"/>
            </a:avLst>
          </a:prstGeom>
          <a:solidFill>
            <a:srgbClr val="F4FBFE">
              <a:alpha val="50000"/>
            </a:srgbClr>
          </a:solidFill>
          <a:ln w="12700">
            <a:solidFill>
              <a:srgbClr val="94DAE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solidFill>
                <a:prstClr val="white"/>
              </a:solidFill>
              <a:latin typeface="Huawei Sans" panose="020C0503030203020204" pitchFamily="34" charset="0"/>
              <a:sym typeface="Huawei Sans" panose="020C0503030203020204" pitchFamily="34" charset="0"/>
            </a:endParaRPr>
          </a:p>
        </p:txBody>
      </p:sp>
      <p:sp>
        <p:nvSpPr>
          <p:cNvPr id="73" name="Rectangular Callout 26">
            <a:extLst>
              <a:ext uri="{FF2B5EF4-FFF2-40B4-BE49-F238E27FC236}">
                <a16:creationId xmlns="" xmlns:a16="http://schemas.microsoft.com/office/drawing/2014/main" id="{24048F66-CB4B-4C18-B28C-CB875C8AE0F4}"/>
              </a:ext>
            </a:extLst>
          </p:cNvPr>
          <p:cNvSpPr/>
          <p:nvPr/>
        </p:nvSpPr>
        <p:spPr bwMode="gray">
          <a:xfrm>
            <a:off x="6179825" y="5662327"/>
            <a:ext cx="1294455" cy="464099"/>
          </a:xfrm>
          <a:prstGeom prst="wedgeRectCallout">
            <a:avLst>
              <a:gd name="adj1" fmla="val 18876"/>
              <a:gd name="adj2" fmla="val -88918"/>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prstClr val="white">
                    <a:lumMod val="50000"/>
                  </a:prstClr>
                </a:solidFill>
                <a:latin typeface="Huawei Sans" panose="020C0503030203020204" pitchFamily="34" charset="0"/>
                <a:cs typeface="+mn-ea"/>
                <a:sym typeface="Huawei Sans" panose="020C0503030203020204" pitchFamily="34" charset="0"/>
              </a:rPr>
              <a:t>E2E SR-MPLS Policy</a:t>
            </a:r>
          </a:p>
        </p:txBody>
      </p:sp>
      <p:sp>
        <p:nvSpPr>
          <p:cNvPr id="74" name="Rectangular Callout 26">
            <a:extLst>
              <a:ext uri="{FF2B5EF4-FFF2-40B4-BE49-F238E27FC236}">
                <a16:creationId xmlns="" xmlns:a16="http://schemas.microsoft.com/office/drawing/2014/main" id="{90FCB5E9-5BF0-4C30-AA0E-4BED577F5E43}"/>
              </a:ext>
            </a:extLst>
          </p:cNvPr>
          <p:cNvSpPr/>
          <p:nvPr/>
        </p:nvSpPr>
        <p:spPr bwMode="gray">
          <a:xfrm>
            <a:off x="2648743" y="4654767"/>
            <a:ext cx="699784" cy="310668"/>
          </a:xfrm>
          <a:prstGeom prst="wedgeRectCallout">
            <a:avLst>
              <a:gd name="adj1" fmla="val 70599"/>
              <a:gd name="adj2" fmla="val 24523"/>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prstClr val="white">
                    <a:lumMod val="50000"/>
                  </a:prstClr>
                </a:solidFill>
                <a:latin typeface="Huawei Sans" panose="020C0503030203020204" pitchFamily="34" charset="0"/>
                <a:cs typeface="+mn-ea"/>
                <a:sym typeface="Huawei Sans" panose="020C0503030203020204" pitchFamily="34" charset="0"/>
              </a:rPr>
              <a:t>L2 VPN</a:t>
            </a:r>
          </a:p>
        </p:txBody>
      </p:sp>
      <p:sp>
        <p:nvSpPr>
          <p:cNvPr id="75" name="Rectangular Callout 26">
            <a:extLst>
              <a:ext uri="{FF2B5EF4-FFF2-40B4-BE49-F238E27FC236}">
                <a16:creationId xmlns="" xmlns:a16="http://schemas.microsoft.com/office/drawing/2014/main" id="{E8743A9E-62EA-4C86-8F23-E8126934998D}"/>
              </a:ext>
            </a:extLst>
          </p:cNvPr>
          <p:cNvSpPr/>
          <p:nvPr/>
        </p:nvSpPr>
        <p:spPr bwMode="gray">
          <a:xfrm>
            <a:off x="2657186" y="5075491"/>
            <a:ext cx="699784" cy="310668"/>
          </a:xfrm>
          <a:prstGeom prst="wedgeRectCallout">
            <a:avLst>
              <a:gd name="adj1" fmla="val 70599"/>
              <a:gd name="adj2" fmla="val 24523"/>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prstClr val="white">
                    <a:lumMod val="50000"/>
                  </a:prstClr>
                </a:solidFill>
                <a:latin typeface="Huawei Sans" panose="020C0503030203020204" pitchFamily="34" charset="0"/>
                <a:cs typeface="+mn-ea"/>
                <a:sym typeface="Huawei Sans" panose="020C0503030203020204" pitchFamily="34" charset="0"/>
              </a:rPr>
              <a:t>L3 VPN</a:t>
            </a:r>
          </a:p>
        </p:txBody>
      </p:sp>
      <p:cxnSp>
        <p:nvCxnSpPr>
          <p:cNvPr id="76" name="Straight Connector 75">
            <a:extLst>
              <a:ext uri="{FF2B5EF4-FFF2-40B4-BE49-F238E27FC236}">
                <a16:creationId xmlns="" xmlns:a16="http://schemas.microsoft.com/office/drawing/2014/main" id="{55C79A54-B152-45D7-9CD6-FA6265A60291}"/>
              </a:ext>
            </a:extLst>
          </p:cNvPr>
          <p:cNvCxnSpPr>
            <a:cxnSpLocks/>
            <a:endCxn id="40" idx="2"/>
          </p:cNvCxnSpPr>
          <p:nvPr/>
        </p:nvCxnSpPr>
        <p:spPr bwMode="gray">
          <a:xfrm flipV="1">
            <a:off x="3847134" y="3782890"/>
            <a:ext cx="0" cy="817251"/>
          </a:xfrm>
          <a:prstGeom prst="line">
            <a:avLst/>
          </a:prstGeom>
          <a:ln w="19050">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79" name="Straight Connector 78">
            <a:extLst>
              <a:ext uri="{FF2B5EF4-FFF2-40B4-BE49-F238E27FC236}">
                <a16:creationId xmlns="" xmlns:a16="http://schemas.microsoft.com/office/drawing/2014/main" id="{FAAFE6F5-4616-4191-91B8-BE4B4074846E}"/>
              </a:ext>
            </a:extLst>
          </p:cNvPr>
          <p:cNvCxnSpPr>
            <a:cxnSpLocks/>
            <a:endCxn id="47" idx="2"/>
          </p:cNvCxnSpPr>
          <p:nvPr/>
        </p:nvCxnSpPr>
        <p:spPr bwMode="gray">
          <a:xfrm flipV="1">
            <a:off x="8309078" y="3777020"/>
            <a:ext cx="0" cy="805585"/>
          </a:xfrm>
          <a:prstGeom prst="line">
            <a:avLst/>
          </a:prstGeom>
          <a:ln w="19050">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57" name="燕尾形 3">
            <a:extLst>
              <a:ext uri="{FF2B5EF4-FFF2-40B4-BE49-F238E27FC236}">
                <a16:creationId xmlns="" xmlns:a16="http://schemas.microsoft.com/office/drawing/2014/main" id="{93046976-EC84-48ED-AD8E-49A4BFCD5356}"/>
              </a:ext>
            </a:extLst>
          </p:cNvPr>
          <p:cNvSpPr/>
          <p:nvPr/>
        </p:nvSpPr>
        <p:spPr bwMode="gray">
          <a:xfrm>
            <a:off x="9067800" y="44020"/>
            <a:ext cx="1483360" cy="360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dirty="0">
                <a:solidFill>
                  <a:srgbClr val="FFFFFF"/>
                </a:solidFill>
                <a:latin typeface="Huawei Sans" panose="020C0503030203020204" pitchFamily="34" charset="0"/>
                <a:sym typeface="Huawei Sans" panose="020C0503030203020204" pitchFamily="34" charset="0"/>
              </a:rPr>
              <a:t>Tunnel Design</a:t>
            </a:r>
          </a:p>
        </p:txBody>
      </p:sp>
      <p:sp>
        <p:nvSpPr>
          <p:cNvPr id="58" name="燕尾形 3">
            <a:extLst>
              <a:ext uri="{FF2B5EF4-FFF2-40B4-BE49-F238E27FC236}">
                <a16:creationId xmlns="" xmlns:a16="http://schemas.microsoft.com/office/drawing/2014/main" id="{26AB145E-6C85-4D0D-9D07-CA6C35D8D2C7}"/>
              </a:ext>
            </a:extLst>
          </p:cNvPr>
          <p:cNvSpPr/>
          <p:nvPr/>
        </p:nvSpPr>
        <p:spPr bwMode="gray">
          <a:xfrm>
            <a:off x="10475376" y="44020"/>
            <a:ext cx="1271744" cy="360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solidFill>
                  <a:prstClr val="black"/>
                </a:solidFill>
                <a:latin typeface="Huawei Sans" panose="020C0503030203020204" pitchFamily="34" charset="0"/>
                <a:sym typeface="Huawei Sans" panose="020C0503030203020204" pitchFamily="34" charset="0"/>
              </a:rPr>
              <a:t>VPN Design</a:t>
            </a:r>
          </a:p>
        </p:txBody>
      </p:sp>
    </p:spTree>
    <p:extLst>
      <p:ext uri="{BB962C8B-B14F-4D97-AF65-F5344CB8AC3E}">
        <p14:creationId xmlns:p14="http://schemas.microsoft.com/office/powerpoint/2010/main" val="2968952995"/>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E3FEBCB7-E8CA-4A7A-935D-6C23D3965EF9}"/>
              </a:ext>
            </a:extLst>
          </p:cNvPr>
          <p:cNvSpPr>
            <a:spLocks noGrp="1"/>
          </p:cNvSpPr>
          <p:nvPr>
            <p:ph type="title"/>
          </p:nvPr>
        </p:nvSpPr>
        <p:spPr bwMode="gray">
          <a:xfrm>
            <a:off x="455612" y="447468"/>
            <a:ext cx="11293475" cy="497095"/>
          </a:xfrm>
        </p:spPr>
        <p:txBody>
          <a:bodyPr wrap="square">
            <a:noAutofit/>
          </a:bodyPr>
          <a:lstStyle/>
          <a:p>
            <a:r>
              <a:rPr lang="en-US" dirty="0"/>
              <a:t>SR-MPLS/SRv6 Policy Path Planning</a:t>
            </a:r>
          </a:p>
        </p:txBody>
      </p:sp>
      <p:sp>
        <p:nvSpPr>
          <p:cNvPr id="8" name="Text Placeholder 7">
            <a:extLst>
              <a:ext uri="{FF2B5EF4-FFF2-40B4-BE49-F238E27FC236}">
                <a16:creationId xmlns="" xmlns:a16="http://schemas.microsoft.com/office/drawing/2014/main" id="{417F1E84-8F63-449C-A04C-87C9820B7DF7}"/>
              </a:ext>
            </a:extLst>
          </p:cNvPr>
          <p:cNvSpPr>
            <a:spLocks noGrp="1"/>
          </p:cNvSpPr>
          <p:nvPr>
            <p:ph type="body" sz="quarter" idx="10"/>
          </p:nvPr>
        </p:nvSpPr>
        <p:spPr bwMode="gray">
          <a:xfrm>
            <a:off x="455612" y="1052514"/>
            <a:ext cx="11293476" cy="4875042"/>
          </a:xfrm>
        </p:spPr>
        <p:txBody>
          <a:bodyPr wrap="square">
            <a:noAutofit/>
          </a:bodyPr>
          <a:lstStyle/>
          <a:p>
            <a:r>
              <a:rPr lang="en-US" sz="1600" dirty="0" smtClean="0"/>
              <a:t>SR-MPLS/SRV6 </a:t>
            </a:r>
            <a:r>
              <a:rPr lang="en-US" sz="1600" dirty="0"/>
              <a:t>Policy paths can be planned based on factors such as bandwidth, delay, and path disjoint.</a:t>
            </a:r>
          </a:p>
          <a:p>
            <a:pPr lvl="1"/>
            <a:r>
              <a:rPr lang="en-US" sz="1400" dirty="0"/>
              <a:t>When planning paths based on bandwidth, you need to set the maximum available bandwidth of each interface in advance.</a:t>
            </a:r>
          </a:p>
          <a:p>
            <a:pPr lvl="1"/>
            <a:r>
              <a:rPr lang="en-US" sz="1400" dirty="0"/>
              <a:t>If path planning is based on delay, TWAMP or </a:t>
            </a:r>
            <a:r>
              <a:rPr lang="en-US" sz="1400" dirty="0" err="1"/>
              <a:t>iFIT</a:t>
            </a:r>
            <a:r>
              <a:rPr lang="en-US" sz="1400" dirty="0"/>
              <a:t> must be deployed in advance to detect real-time network delay.</a:t>
            </a:r>
          </a:p>
          <a:p>
            <a:r>
              <a:rPr lang="en-US" sz="1600" dirty="0"/>
              <a:t>If </a:t>
            </a:r>
            <a:r>
              <a:rPr lang="en-US" sz="1600" dirty="0" smtClean="0"/>
              <a:t>SR-MPLS</a:t>
            </a:r>
            <a:r>
              <a:rPr lang="en-US" altLang="zh-CN" sz="1600" dirty="0"/>
              <a:t>/SRV6</a:t>
            </a:r>
            <a:r>
              <a:rPr lang="en-US" sz="1600" dirty="0" smtClean="0"/>
              <a:t> </a:t>
            </a:r>
            <a:r>
              <a:rPr lang="en-US" sz="1600" dirty="0"/>
              <a:t>Policy paths are planned through the controller or static configuration, the following two modes are available (CP stands for candidate path):</a:t>
            </a:r>
          </a:p>
          <a:p>
            <a:pPr lvl="1"/>
            <a:r>
              <a:rPr lang="en-US" sz="1400" dirty="0"/>
              <a:t>Single-CP multi-segment path</a:t>
            </a:r>
          </a:p>
          <a:p>
            <a:pPr lvl="1"/>
            <a:r>
              <a:rPr lang="en-US" sz="1400" dirty="0"/>
              <a:t>Multi-CP single-segment path</a:t>
            </a:r>
            <a:endParaRPr lang="en-US" dirty="0"/>
          </a:p>
        </p:txBody>
      </p:sp>
      <p:sp>
        <p:nvSpPr>
          <p:cNvPr id="9" name="矩形 5">
            <a:extLst>
              <a:ext uri="{FF2B5EF4-FFF2-40B4-BE49-F238E27FC236}">
                <a16:creationId xmlns="" xmlns:a16="http://schemas.microsoft.com/office/drawing/2014/main" id="{E4C5853B-19A5-45CD-8A72-7C8BA94AAC4F}"/>
              </a:ext>
            </a:extLst>
          </p:cNvPr>
          <p:cNvSpPr/>
          <p:nvPr/>
        </p:nvSpPr>
        <p:spPr bwMode="gray">
          <a:xfrm>
            <a:off x="776729" y="5071796"/>
            <a:ext cx="1280650" cy="396081"/>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b="1" dirty="0" smtClean="0">
                <a:solidFill>
                  <a:prstClr val="white"/>
                </a:solidFill>
                <a:latin typeface="Huawei Sans" panose="020C0503030203020204" pitchFamily="34" charset="0"/>
                <a:sym typeface="Huawei Sans" panose="020C0503030203020204" pitchFamily="34" charset="0"/>
              </a:rPr>
              <a:t>SR-MPLS/SR</a:t>
            </a:r>
            <a:r>
              <a:rPr lang="en-US" altLang="zh-CN" sz="1200" b="1" dirty="0" smtClean="0">
                <a:solidFill>
                  <a:prstClr val="white"/>
                </a:solidFill>
                <a:latin typeface="Huawei Sans" panose="020C0503030203020204" pitchFamily="34" charset="0"/>
                <a:sym typeface="Huawei Sans" panose="020C0503030203020204" pitchFamily="34" charset="0"/>
              </a:rPr>
              <a:t>v6</a:t>
            </a:r>
            <a:r>
              <a:rPr lang="en-US" sz="1200" b="1" dirty="0" smtClean="0">
                <a:solidFill>
                  <a:prstClr val="white"/>
                </a:solidFill>
                <a:latin typeface="Huawei Sans" panose="020C0503030203020204" pitchFamily="34" charset="0"/>
                <a:sym typeface="Huawei Sans" panose="020C0503030203020204" pitchFamily="34" charset="0"/>
              </a:rPr>
              <a:t> </a:t>
            </a:r>
            <a:r>
              <a:rPr lang="en-US" sz="1200" b="1" dirty="0">
                <a:solidFill>
                  <a:prstClr val="white"/>
                </a:solidFill>
                <a:latin typeface="Huawei Sans" panose="020C0503030203020204" pitchFamily="34" charset="0"/>
                <a:sym typeface="Huawei Sans" panose="020C0503030203020204" pitchFamily="34" charset="0"/>
              </a:rPr>
              <a:t>Policy</a:t>
            </a:r>
          </a:p>
        </p:txBody>
      </p:sp>
      <p:sp>
        <p:nvSpPr>
          <p:cNvPr id="10" name="矩形 6">
            <a:extLst>
              <a:ext uri="{FF2B5EF4-FFF2-40B4-BE49-F238E27FC236}">
                <a16:creationId xmlns="" xmlns:a16="http://schemas.microsoft.com/office/drawing/2014/main" id="{784F8F4B-4F9F-4FC9-B41D-0A51A21E1B08}"/>
              </a:ext>
            </a:extLst>
          </p:cNvPr>
          <p:cNvSpPr/>
          <p:nvPr/>
        </p:nvSpPr>
        <p:spPr bwMode="gray">
          <a:xfrm>
            <a:off x="2520279" y="4620336"/>
            <a:ext cx="1579170" cy="501244"/>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b="1" dirty="0">
                <a:solidFill>
                  <a:prstClr val="white"/>
                </a:solidFill>
                <a:latin typeface="Huawei Sans" panose="020C0503030203020204" pitchFamily="34" charset="0"/>
                <a:sym typeface="Huawei Sans" panose="020C0503030203020204" pitchFamily="34" charset="0"/>
              </a:rPr>
              <a:t>Candidate path 1</a:t>
            </a:r>
          </a:p>
          <a:p>
            <a:pPr algn="ctr" fontAlgn="ctr"/>
            <a:r>
              <a:rPr lang="en-US" sz="1200" b="1" dirty="0">
                <a:solidFill>
                  <a:prstClr val="white"/>
                </a:solidFill>
                <a:latin typeface="Huawei Sans" panose="020C0503030203020204" pitchFamily="34" charset="0"/>
                <a:sym typeface="Huawei Sans" panose="020C0503030203020204" pitchFamily="34" charset="0"/>
              </a:rPr>
              <a:t>(preference: 200)</a:t>
            </a:r>
          </a:p>
        </p:txBody>
      </p:sp>
      <p:sp>
        <p:nvSpPr>
          <p:cNvPr id="11" name="矩形 8">
            <a:extLst>
              <a:ext uri="{FF2B5EF4-FFF2-40B4-BE49-F238E27FC236}">
                <a16:creationId xmlns="" xmlns:a16="http://schemas.microsoft.com/office/drawing/2014/main" id="{8C9E3DC2-0CF9-4BF4-B564-7D5051DE5954}"/>
              </a:ext>
            </a:extLst>
          </p:cNvPr>
          <p:cNvSpPr/>
          <p:nvPr/>
        </p:nvSpPr>
        <p:spPr bwMode="gray">
          <a:xfrm>
            <a:off x="2520279" y="5358663"/>
            <a:ext cx="1579170" cy="502911"/>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b="1" dirty="0">
                <a:solidFill>
                  <a:prstClr val="white"/>
                </a:solidFill>
                <a:latin typeface="Huawei Sans" panose="020C0503030203020204" pitchFamily="34" charset="0"/>
                <a:sym typeface="Huawei Sans" panose="020C0503030203020204" pitchFamily="34" charset="0"/>
              </a:rPr>
              <a:t>Candidate path 2</a:t>
            </a:r>
          </a:p>
          <a:p>
            <a:pPr algn="ctr" fontAlgn="ctr"/>
            <a:r>
              <a:rPr lang="en-US" sz="1200" b="1" dirty="0">
                <a:solidFill>
                  <a:prstClr val="white"/>
                </a:solidFill>
                <a:latin typeface="Huawei Sans" panose="020C0503030203020204" pitchFamily="34" charset="0"/>
                <a:sym typeface="Huawei Sans" panose="020C0503030203020204" pitchFamily="34" charset="0"/>
              </a:rPr>
              <a:t>(preference: 100)</a:t>
            </a:r>
          </a:p>
        </p:txBody>
      </p:sp>
      <p:sp>
        <p:nvSpPr>
          <p:cNvPr id="12" name="矩形 10">
            <a:extLst>
              <a:ext uri="{FF2B5EF4-FFF2-40B4-BE49-F238E27FC236}">
                <a16:creationId xmlns="" xmlns:a16="http://schemas.microsoft.com/office/drawing/2014/main" id="{9D652180-827C-4B04-B0A2-DC0A4C5553EF}"/>
              </a:ext>
            </a:extLst>
          </p:cNvPr>
          <p:cNvSpPr/>
          <p:nvPr/>
        </p:nvSpPr>
        <p:spPr bwMode="gray">
          <a:xfrm>
            <a:off x="4393683" y="4619978"/>
            <a:ext cx="1434193" cy="502911"/>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b="1" dirty="0">
                <a:solidFill>
                  <a:prstClr val="white"/>
                </a:solidFill>
                <a:latin typeface="Huawei Sans" panose="020C0503030203020204" pitchFamily="34" charset="0"/>
                <a:sym typeface="Huawei Sans" panose="020C0503030203020204" pitchFamily="34" charset="0"/>
              </a:rPr>
              <a:t>Segment list 1</a:t>
            </a:r>
          </a:p>
          <a:p>
            <a:pPr algn="ctr" fontAlgn="ctr"/>
            <a:r>
              <a:rPr lang="en-US" sz="1200" b="1" dirty="0">
                <a:solidFill>
                  <a:prstClr val="white"/>
                </a:solidFill>
                <a:latin typeface="Huawei Sans" panose="020C0503030203020204" pitchFamily="34" charset="0"/>
                <a:sym typeface="Huawei Sans" panose="020C0503030203020204" pitchFamily="34" charset="0"/>
              </a:rPr>
              <a:t>(weight: 10)</a:t>
            </a:r>
          </a:p>
        </p:txBody>
      </p:sp>
      <p:cxnSp>
        <p:nvCxnSpPr>
          <p:cNvPr id="14" name="直接连接符 17">
            <a:extLst>
              <a:ext uri="{FF2B5EF4-FFF2-40B4-BE49-F238E27FC236}">
                <a16:creationId xmlns="" xmlns:a16="http://schemas.microsoft.com/office/drawing/2014/main" id="{D08E7710-D611-4E26-B792-58F936D43A5C}"/>
              </a:ext>
            </a:extLst>
          </p:cNvPr>
          <p:cNvCxnSpPr>
            <a:cxnSpLocks/>
            <a:stCxn id="9" idx="3"/>
            <a:endCxn id="10" idx="1"/>
          </p:cNvCxnSpPr>
          <p:nvPr/>
        </p:nvCxnSpPr>
        <p:spPr bwMode="gray">
          <a:xfrm flipV="1">
            <a:off x="2057379" y="4870958"/>
            <a:ext cx="462900" cy="398879"/>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5" name="直接连接符 18">
            <a:extLst>
              <a:ext uri="{FF2B5EF4-FFF2-40B4-BE49-F238E27FC236}">
                <a16:creationId xmlns="" xmlns:a16="http://schemas.microsoft.com/office/drawing/2014/main" id="{005CEB23-72F8-4FAD-81FB-0D7AD0D2313F}"/>
              </a:ext>
            </a:extLst>
          </p:cNvPr>
          <p:cNvCxnSpPr>
            <a:cxnSpLocks/>
            <a:stCxn id="12" idx="1"/>
            <a:endCxn id="10" idx="3"/>
          </p:cNvCxnSpPr>
          <p:nvPr/>
        </p:nvCxnSpPr>
        <p:spPr bwMode="gray">
          <a:xfrm flipH="1" flipV="1">
            <a:off x="4099449" y="4870958"/>
            <a:ext cx="294234" cy="476"/>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7" name="直接连接符 24">
            <a:extLst>
              <a:ext uri="{FF2B5EF4-FFF2-40B4-BE49-F238E27FC236}">
                <a16:creationId xmlns="" xmlns:a16="http://schemas.microsoft.com/office/drawing/2014/main" id="{70DFA3DD-DE21-4F40-843C-4ADD2B49FF4B}"/>
              </a:ext>
            </a:extLst>
          </p:cNvPr>
          <p:cNvCxnSpPr>
            <a:cxnSpLocks/>
            <a:stCxn id="9" idx="3"/>
            <a:endCxn id="11" idx="1"/>
          </p:cNvCxnSpPr>
          <p:nvPr/>
        </p:nvCxnSpPr>
        <p:spPr bwMode="gray">
          <a:xfrm>
            <a:off x="2057379" y="5269837"/>
            <a:ext cx="462900" cy="340282"/>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8" name="直接连接符 25">
            <a:extLst>
              <a:ext uri="{FF2B5EF4-FFF2-40B4-BE49-F238E27FC236}">
                <a16:creationId xmlns="" xmlns:a16="http://schemas.microsoft.com/office/drawing/2014/main" id="{3CEC3649-1D06-4424-A04A-55A452003ADD}"/>
              </a:ext>
            </a:extLst>
          </p:cNvPr>
          <p:cNvCxnSpPr>
            <a:cxnSpLocks/>
            <a:stCxn id="19" idx="1"/>
            <a:endCxn id="11" idx="3"/>
          </p:cNvCxnSpPr>
          <p:nvPr/>
        </p:nvCxnSpPr>
        <p:spPr bwMode="gray">
          <a:xfrm flipH="1">
            <a:off x="4099449" y="5610119"/>
            <a:ext cx="294233" cy="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19" name="矩形 31">
            <a:extLst>
              <a:ext uri="{FF2B5EF4-FFF2-40B4-BE49-F238E27FC236}">
                <a16:creationId xmlns="" xmlns:a16="http://schemas.microsoft.com/office/drawing/2014/main" id="{BB63AF3B-575C-4AFC-A63B-567FDA750718}"/>
              </a:ext>
            </a:extLst>
          </p:cNvPr>
          <p:cNvSpPr/>
          <p:nvPr/>
        </p:nvSpPr>
        <p:spPr bwMode="gray">
          <a:xfrm>
            <a:off x="4393682" y="5358663"/>
            <a:ext cx="1434193" cy="502911"/>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b="1" dirty="0">
                <a:solidFill>
                  <a:prstClr val="white"/>
                </a:solidFill>
                <a:latin typeface="Huawei Sans" panose="020C0503030203020204" pitchFamily="34" charset="0"/>
                <a:sym typeface="Huawei Sans" panose="020C0503030203020204" pitchFamily="34" charset="0"/>
              </a:rPr>
              <a:t>Segment list 1</a:t>
            </a:r>
          </a:p>
          <a:p>
            <a:pPr algn="ctr" fontAlgn="ctr"/>
            <a:r>
              <a:rPr lang="en-US" sz="1200" b="1" dirty="0">
                <a:solidFill>
                  <a:prstClr val="white"/>
                </a:solidFill>
                <a:latin typeface="Huawei Sans" panose="020C0503030203020204" pitchFamily="34" charset="0"/>
                <a:sym typeface="Huawei Sans" panose="020C0503030203020204" pitchFamily="34" charset="0"/>
              </a:rPr>
              <a:t>(weight: 10)</a:t>
            </a:r>
          </a:p>
        </p:txBody>
      </p:sp>
      <p:sp>
        <p:nvSpPr>
          <p:cNvPr id="20" name="文本框 49">
            <a:extLst>
              <a:ext uri="{FF2B5EF4-FFF2-40B4-BE49-F238E27FC236}">
                <a16:creationId xmlns="" xmlns:a16="http://schemas.microsoft.com/office/drawing/2014/main" id="{81A2D4C2-5F9C-467C-854E-0BA94B981C2E}"/>
              </a:ext>
            </a:extLst>
          </p:cNvPr>
          <p:cNvSpPr txBox="1"/>
          <p:nvPr/>
        </p:nvSpPr>
        <p:spPr bwMode="gray">
          <a:xfrm>
            <a:off x="776728" y="4607631"/>
            <a:ext cx="1434193" cy="461665"/>
          </a:xfrm>
          <a:prstGeom prst="rect">
            <a:avLst/>
          </a:prstGeom>
          <a:noFill/>
        </p:spPr>
        <p:txBody>
          <a:bodyPr wrap="square" rtlCol="0">
            <a:noAutofit/>
          </a:bodyPr>
          <a:lstStyle>
            <a:defPPr>
              <a:defRPr lang="en-US"/>
            </a:defPPr>
            <a:lvl1pPr>
              <a:defRPr sz="1600" b="1">
                <a:solidFill>
                  <a:srgbClr val="0070C0"/>
                </a:solidFill>
              </a:defRPr>
            </a:lvl1pPr>
          </a:lstStyle>
          <a:p>
            <a:pPr fontAlgn="ctr"/>
            <a:r>
              <a:rPr lang="en-US" sz="1200" dirty="0">
                <a:solidFill>
                  <a:prstClr val="black"/>
                </a:solidFill>
                <a:latin typeface="Huawei Sans" panose="020C0503030203020204" pitchFamily="34" charset="0"/>
                <a:sym typeface="Huawei Sans" panose="020C0503030203020204" pitchFamily="34" charset="0"/>
              </a:rPr>
              <a:t>&lt;Headend, color, endpoint&gt;</a:t>
            </a:r>
          </a:p>
        </p:txBody>
      </p:sp>
      <p:sp>
        <p:nvSpPr>
          <p:cNvPr id="21" name="圆角矩形 19">
            <a:extLst>
              <a:ext uri="{FF2B5EF4-FFF2-40B4-BE49-F238E27FC236}">
                <a16:creationId xmlns="" xmlns:a16="http://schemas.microsoft.com/office/drawing/2014/main" id="{F68FC39D-C5FA-41C9-887B-DB5082178866}"/>
              </a:ext>
            </a:extLst>
          </p:cNvPr>
          <p:cNvSpPr/>
          <p:nvPr/>
        </p:nvSpPr>
        <p:spPr bwMode="gray">
          <a:xfrm>
            <a:off x="6178928" y="3874858"/>
            <a:ext cx="5402200" cy="400674"/>
          </a:xfrm>
          <a:prstGeom prst="roundRect">
            <a:avLst>
              <a:gd name="adj" fmla="val 8347"/>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sz="1600" dirty="0">
                <a:solidFill>
                  <a:srgbClr val="30B5C5"/>
                </a:solidFill>
                <a:latin typeface="Huawei Sans" panose="020C0503030203020204" pitchFamily="34" charset="0"/>
              </a:rPr>
              <a:t>Single-CP multi-segment path</a:t>
            </a:r>
          </a:p>
        </p:txBody>
      </p:sp>
      <p:sp>
        <p:nvSpPr>
          <p:cNvPr id="22" name="圆角矩形 20">
            <a:extLst>
              <a:ext uri="{FF2B5EF4-FFF2-40B4-BE49-F238E27FC236}">
                <a16:creationId xmlns="" xmlns:a16="http://schemas.microsoft.com/office/drawing/2014/main" id="{34134C65-47A6-4A4F-8B4C-80D86E6C02D9}"/>
              </a:ext>
            </a:extLst>
          </p:cNvPr>
          <p:cNvSpPr/>
          <p:nvPr/>
        </p:nvSpPr>
        <p:spPr bwMode="gray">
          <a:xfrm>
            <a:off x="6178928" y="4333941"/>
            <a:ext cx="5402200" cy="1740188"/>
          </a:xfrm>
          <a:prstGeom prst="roundRect">
            <a:avLst>
              <a:gd name="adj" fmla="val 1032"/>
            </a:avLst>
          </a:prstGeom>
          <a:noFill/>
          <a:ln w="12700">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wrap="square" lIns="36000" tIns="36000" rIns="36000" bIns="36000" rtlCol="0" anchor="t" anchorCtr="0">
            <a:noAutofit/>
          </a:bodyPr>
          <a:lstStyle/>
          <a:p>
            <a:pPr marL="285750" indent="-200025" fontAlgn="ctr">
              <a:lnSpc>
                <a:spcPts val="2400"/>
              </a:lnSpc>
              <a:spcAft>
                <a:spcPts val="600"/>
              </a:spcAft>
              <a:buFont typeface="Arial" panose="020B0604020202020204" pitchFamily="34" charset="0"/>
              <a:buChar char="•"/>
            </a:pPr>
            <a:endParaRPr lang="en-US" altLang="zh-CN" sz="1400" dirty="0">
              <a:solidFill>
                <a:prstClr val="black">
                  <a:lumMod val="75000"/>
                  <a:lumOff val="25000"/>
                </a:prstClr>
              </a:solidFill>
              <a:latin typeface="Huawei Sans" panose="020C0503030203020204" pitchFamily="34" charset="0"/>
            </a:endParaRPr>
          </a:p>
          <a:p>
            <a:pPr marL="285750" indent="-200025" fontAlgn="ctr">
              <a:lnSpc>
                <a:spcPts val="2400"/>
              </a:lnSpc>
              <a:spcAft>
                <a:spcPts val="600"/>
              </a:spcAft>
              <a:buFont typeface="Arial" panose="020B0604020202020204" pitchFamily="34" charset="0"/>
              <a:buChar char="•"/>
            </a:pPr>
            <a:endParaRPr lang="en-US" altLang="zh-CN" sz="1400" dirty="0">
              <a:solidFill>
                <a:prstClr val="black">
                  <a:lumMod val="75000"/>
                  <a:lumOff val="25000"/>
                </a:prstClr>
              </a:solidFill>
              <a:latin typeface="Huawei Sans" panose="020C0503030203020204" pitchFamily="34" charset="0"/>
            </a:endParaRPr>
          </a:p>
          <a:p>
            <a:pPr marL="285750" indent="-200025" fontAlgn="ctr">
              <a:lnSpc>
                <a:spcPts val="2400"/>
              </a:lnSpc>
              <a:spcAft>
                <a:spcPts val="600"/>
              </a:spcAft>
              <a:buFont typeface="Arial" panose="020B0604020202020204" pitchFamily="34" charset="0"/>
              <a:buChar char="•"/>
            </a:pPr>
            <a:endParaRPr lang="en-US" altLang="zh-CN" sz="1400" dirty="0">
              <a:solidFill>
                <a:prstClr val="black">
                  <a:lumMod val="75000"/>
                  <a:lumOff val="25000"/>
                </a:prstClr>
              </a:solidFill>
              <a:latin typeface="Huawei Sans" panose="020C0503030203020204" pitchFamily="34" charset="0"/>
            </a:endParaRPr>
          </a:p>
          <a:p>
            <a:pPr marL="285750" indent="-200025" fontAlgn="ctr">
              <a:lnSpc>
                <a:spcPts val="2400"/>
              </a:lnSpc>
              <a:spcAft>
                <a:spcPts val="600"/>
              </a:spcAft>
              <a:buFont typeface="Arial" panose="020B0604020202020204" pitchFamily="34" charset="0"/>
              <a:buChar char="•"/>
            </a:pPr>
            <a:endParaRPr lang="en-US" altLang="zh-CN" sz="1400" dirty="0">
              <a:solidFill>
                <a:prstClr val="black">
                  <a:lumMod val="75000"/>
                  <a:lumOff val="25000"/>
                </a:prstClr>
              </a:solidFill>
              <a:latin typeface="Huawei Sans" panose="020C0503030203020204" pitchFamily="34" charset="0"/>
            </a:endParaRPr>
          </a:p>
          <a:p>
            <a:pPr marL="285750" indent="-200025" fontAlgn="ctr">
              <a:lnSpc>
                <a:spcPts val="2400"/>
              </a:lnSpc>
              <a:spcAft>
                <a:spcPts val="600"/>
              </a:spcAft>
              <a:buFont typeface="Arial" panose="020B0604020202020204" pitchFamily="34" charset="0"/>
              <a:buChar char="•"/>
            </a:pPr>
            <a:endParaRPr lang="en-US" altLang="zh-CN" sz="1400" dirty="0">
              <a:solidFill>
                <a:prstClr val="black">
                  <a:lumMod val="75000"/>
                  <a:lumOff val="25000"/>
                </a:prstClr>
              </a:solidFill>
              <a:latin typeface="Huawei Sans" panose="020C0503030203020204" pitchFamily="34" charset="0"/>
            </a:endParaRPr>
          </a:p>
        </p:txBody>
      </p:sp>
      <p:sp>
        <p:nvSpPr>
          <p:cNvPr id="23" name="矩形 5">
            <a:extLst>
              <a:ext uri="{FF2B5EF4-FFF2-40B4-BE49-F238E27FC236}">
                <a16:creationId xmlns="" xmlns:a16="http://schemas.microsoft.com/office/drawing/2014/main" id="{2525BB64-DBAA-45F4-A58D-9BA041442B06}"/>
              </a:ext>
            </a:extLst>
          </p:cNvPr>
          <p:cNvSpPr/>
          <p:nvPr/>
        </p:nvSpPr>
        <p:spPr bwMode="gray">
          <a:xfrm>
            <a:off x="6355930" y="5094691"/>
            <a:ext cx="1271606" cy="465933"/>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b="1" dirty="0" smtClean="0">
                <a:solidFill>
                  <a:prstClr val="white"/>
                </a:solidFill>
                <a:latin typeface="Huawei Sans" panose="020C0503030203020204" pitchFamily="34" charset="0"/>
                <a:sym typeface="Huawei Sans" panose="020C0503030203020204" pitchFamily="34" charset="0"/>
              </a:rPr>
              <a:t>SR-MPLS/SRv6 </a:t>
            </a:r>
            <a:r>
              <a:rPr lang="en-US" sz="1200" b="1" dirty="0">
                <a:solidFill>
                  <a:prstClr val="white"/>
                </a:solidFill>
                <a:latin typeface="Huawei Sans" panose="020C0503030203020204" pitchFamily="34" charset="0"/>
                <a:sym typeface="Huawei Sans" panose="020C0503030203020204" pitchFamily="34" charset="0"/>
              </a:rPr>
              <a:t>Policy</a:t>
            </a:r>
          </a:p>
        </p:txBody>
      </p:sp>
      <p:sp>
        <p:nvSpPr>
          <p:cNvPr id="24" name="矩形 6">
            <a:extLst>
              <a:ext uri="{FF2B5EF4-FFF2-40B4-BE49-F238E27FC236}">
                <a16:creationId xmlns="" xmlns:a16="http://schemas.microsoft.com/office/drawing/2014/main" id="{FCB05DA2-133F-40B3-8B3D-5D7904E27C3A}"/>
              </a:ext>
            </a:extLst>
          </p:cNvPr>
          <p:cNvSpPr/>
          <p:nvPr/>
        </p:nvSpPr>
        <p:spPr bwMode="gray">
          <a:xfrm>
            <a:off x="7973217" y="5051305"/>
            <a:ext cx="1560458" cy="558814"/>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b="1" dirty="0">
                <a:solidFill>
                  <a:prstClr val="white"/>
                </a:solidFill>
                <a:latin typeface="Huawei Sans" panose="020C0503030203020204" pitchFamily="34" charset="0"/>
                <a:sym typeface="Huawei Sans" panose="020C0503030203020204" pitchFamily="34" charset="0"/>
              </a:rPr>
              <a:t>Candidate path 1</a:t>
            </a:r>
          </a:p>
          <a:p>
            <a:pPr algn="ctr" fontAlgn="ctr"/>
            <a:r>
              <a:rPr lang="en-US" sz="1200" b="1" dirty="0">
                <a:solidFill>
                  <a:prstClr val="white"/>
                </a:solidFill>
                <a:latin typeface="Huawei Sans" panose="020C0503030203020204" pitchFamily="34" charset="0"/>
                <a:sym typeface="Huawei Sans" panose="020C0503030203020204" pitchFamily="34" charset="0"/>
              </a:rPr>
              <a:t>(preference: 200)</a:t>
            </a:r>
          </a:p>
        </p:txBody>
      </p:sp>
      <p:sp>
        <p:nvSpPr>
          <p:cNvPr id="26" name="矩形 10">
            <a:extLst>
              <a:ext uri="{FF2B5EF4-FFF2-40B4-BE49-F238E27FC236}">
                <a16:creationId xmlns="" xmlns:a16="http://schemas.microsoft.com/office/drawing/2014/main" id="{4B158573-A288-49FE-9778-C471DDD704D6}"/>
              </a:ext>
            </a:extLst>
          </p:cNvPr>
          <p:cNvSpPr/>
          <p:nvPr/>
        </p:nvSpPr>
        <p:spPr bwMode="gray">
          <a:xfrm>
            <a:off x="9972885" y="4835760"/>
            <a:ext cx="1434193" cy="394805"/>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b="1" dirty="0">
                <a:solidFill>
                  <a:prstClr val="white"/>
                </a:solidFill>
                <a:latin typeface="Huawei Sans" panose="020C0503030203020204" pitchFamily="34" charset="0"/>
                <a:sym typeface="Huawei Sans" panose="020C0503030203020204" pitchFamily="34" charset="0"/>
              </a:rPr>
              <a:t>Segment list 1</a:t>
            </a:r>
          </a:p>
          <a:p>
            <a:pPr algn="ctr" fontAlgn="ctr"/>
            <a:r>
              <a:rPr lang="en-US" sz="1200" b="1" dirty="0">
                <a:solidFill>
                  <a:prstClr val="white"/>
                </a:solidFill>
                <a:latin typeface="Huawei Sans" panose="020C0503030203020204" pitchFamily="34" charset="0"/>
                <a:sym typeface="Huawei Sans" panose="020C0503030203020204" pitchFamily="34" charset="0"/>
              </a:rPr>
              <a:t>(weight: 20)</a:t>
            </a:r>
          </a:p>
        </p:txBody>
      </p:sp>
      <p:sp>
        <p:nvSpPr>
          <p:cNvPr id="27" name="矩形 14">
            <a:extLst>
              <a:ext uri="{FF2B5EF4-FFF2-40B4-BE49-F238E27FC236}">
                <a16:creationId xmlns="" xmlns:a16="http://schemas.microsoft.com/office/drawing/2014/main" id="{1DE6269F-1CC7-4010-B160-622BE865C526}"/>
              </a:ext>
            </a:extLst>
          </p:cNvPr>
          <p:cNvSpPr/>
          <p:nvPr/>
        </p:nvSpPr>
        <p:spPr bwMode="gray">
          <a:xfrm>
            <a:off x="9972885" y="5298538"/>
            <a:ext cx="1434193" cy="394805"/>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b="1" dirty="0">
                <a:solidFill>
                  <a:prstClr val="white"/>
                </a:solidFill>
                <a:latin typeface="Huawei Sans" panose="020C0503030203020204" pitchFamily="34" charset="0"/>
                <a:sym typeface="Huawei Sans" panose="020C0503030203020204" pitchFamily="34" charset="0"/>
              </a:rPr>
              <a:t>Segment List 2</a:t>
            </a:r>
          </a:p>
          <a:p>
            <a:pPr algn="ctr" fontAlgn="ctr"/>
            <a:r>
              <a:rPr lang="en-US" sz="1200" b="1" dirty="0">
                <a:solidFill>
                  <a:prstClr val="white"/>
                </a:solidFill>
                <a:latin typeface="Huawei Sans" panose="020C0503030203020204" pitchFamily="34" charset="0"/>
                <a:sym typeface="Huawei Sans" panose="020C0503030203020204" pitchFamily="34" charset="0"/>
              </a:rPr>
              <a:t>(weight: 10)</a:t>
            </a:r>
          </a:p>
        </p:txBody>
      </p:sp>
      <p:cxnSp>
        <p:nvCxnSpPr>
          <p:cNvPr id="28" name="直接连接符 17">
            <a:extLst>
              <a:ext uri="{FF2B5EF4-FFF2-40B4-BE49-F238E27FC236}">
                <a16:creationId xmlns="" xmlns:a16="http://schemas.microsoft.com/office/drawing/2014/main" id="{905E4BAB-08B8-472B-BD58-407E848ED724}"/>
              </a:ext>
            </a:extLst>
          </p:cNvPr>
          <p:cNvCxnSpPr>
            <a:cxnSpLocks/>
            <a:stCxn id="23" idx="3"/>
            <a:endCxn id="24" idx="1"/>
          </p:cNvCxnSpPr>
          <p:nvPr/>
        </p:nvCxnSpPr>
        <p:spPr bwMode="gray">
          <a:xfrm>
            <a:off x="7627536" y="5327658"/>
            <a:ext cx="345681" cy="3054"/>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29" name="直接连接符 18">
            <a:extLst>
              <a:ext uri="{FF2B5EF4-FFF2-40B4-BE49-F238E27FC236}">
                <a16:creationId xmlns="" xmlns:a16="http://schemas.microsoft.com/office/drawing/2014/main" id="{3217E6E2-FB00-4B25-9EA0-A14E04FC3073}"/>
              </a:ext>
            </a:extLst>
          </p:cNvPr>
          <p:cNvCxnSpPr>
            <a:cxnSpLocks/>
            <a:stCxn id="26" idx="1"/>
            <a:endCxn id="24" idx="3"/>
          </p:cNvCxnSpPr>
          <p:nvPr/>
        </p:nvCxnSpPr>
        <p:spPr bwMode="gray">
          <a:xfrm flipH="1">
            <a:off x="9533675" y="5033163"/>
            <a:ext cx="439210" cy="297549"/>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0" name="直接连接符 21">
            <a:extLst>
              <a:ext uri="{FF2B5EF4-FFF2-40B4-BE49-F238E27FC236}">
                <a16:creationId xmlns="" xmlns:a16="http://schemas.microsoft.com/office/drawing/2014/main" id="{FA70543C-88F5-40E7-8E5A-DAC4BB1F14A6}"/>
              </a:ext>
            </a:extLst>
          </p:cNvPr>
          <p:cNvCxnSpPr>
            <a:cxnSpLocks/>
            <a:stCxn id="27" idx="1"/>
            <a:endCxn id="24" idx="3"/>
          </p:cNvCxnSpPr>
          <p:nvPr/>
        </p:nvCxnSpPr>
        <p:spPr bwMode="gray">
          <a:xfrm flipH="1" flipV="1">
            <a:off x="9533675" y="5330712"/>
            <a:ext cx="439210" cy="165229"/>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34" name="文本框 49">
            <a:extLst>
              <a:ext uri="{FF2B5EF4-FFF2-40B4-BE49-F238E27FC236}">
                <a16:creationId xmlns="" xmlns:a16="http://schemas.microsoft.com/office/drawing/2014/main" id="{49B9C03D-BBDE-44F3-898F-AA4804180458}"/>
              </a:ext>
            </a:extLst>
          </p:cNvPr>
          <p:cNvSpPr txBox="1"/>
          <p:nvPr/>
        </p:nvSpPr>
        <p:spPr bwMode="gray">
          <a:xfrm>
            <a:off x="6355930" y="4584142"/>
            <a:ext cx="1434193" cy="461665"/>
          </a:xfrm>
          <a:prstGeom prst="rect">
            <a:avLst/>
          </a:prstGeom>
          <a:noFill/>
        </p:spPr>
        <p:txBody>
          <a:bodyPr wrap="square" rtlCol="0">
            <a:noAutofit/>
          </a:bodyPr>
          <a:lstStyle>
            <a:defPPr>
              <a:defRPr lang="en-US"/>
            </a:defPPr>
            <a:lvl1pPr>
              <a:defRPr sz="1600" b="1">
                <a:solidFill>
                  <a:srgbClr val="0070C0"/>
                </a:solidFill>
              </a:defRPr>
            </a:lvl1pPr>
          </a:lstStyle>
          <a:p>
            <a:pPr fontAlgn="ctr"/>
            <a:r>
              <a:rPr lang="en-US" sz="1200" dirty="0">
                <a:solidFill>
                  <a:prstClr val="black"/>
                </a:solidFill>
                <a:latin typeface="Huawei Sans" panose="020C0503030203020204" pitchFamily="34" charset="0"/>
                <a:sym typeface="Huawei Sans" panose="020C0503030203020204" pitchFamily="34" charset="0"/>
              </a:rPr>
              <a:t>&lt;Headend, color, endpoint&gt;</a:t>
            </a:r>
          </a:p>
        </p:txBody>
      </p:sp>
      <p:sp>
        <p:nvSpPr>
          <p:cNvPr id="35" name="圆角矩形 19">
            <a:extLst>
              <a:ext uri="{FF2B5EF4-FFF2-40B4-BE49-F238E27FC236}">
                <a16:creationId xmlns="" xmlns:a16="http://schemas.microsoft.com/office/drawing/2014/main" id="{41EC7FB2-8096-4164-8111-AB5D6EF81EAC}"/>
              </a:ext>
            </a:extLst>
          </p:cNvPr>
          <p:cNvSpPr/>
          <p:nvPr/>
        </p:nvSpPr>
        <p:spPr bwMode="gray">
          <a:xfrm>
            <a:off x="602678" y="3874858"/>
            <a:ext cx="5402200" cy="400674"/>
          </a:xfrm>
          <a:prstGeom prst="roundRect">
            <a:avLst>
              <a:gd name="adj" fmla="val 8347"/>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sz="1600" dirty="0">
                <a:solidFill>
                  <a:srgbClr val="30B5C5"/>
                </a:solidFill>
                <a:latin typeface="Huawei Sans" panose="020C0503030203020204" pitchFamily="34" charset="0"/>
              </a:rPr>
              <a:t>Multi-CP single-segment path</a:t>
            </a:r>
          </a:p>
        </p:txBody>
      </p:sp>
      <p:sp>
        <p:nvSpPr>
          <p:cNvPr id="36" name="圆角矩形 20">
            <a:extLst>
              <a:ext uri="{FF2B5EF4-FFF2-40B4-BE49-F238E27FC236}">
                <a16:creationId xmlns="" xmlns:a16="http://schemas.microsoft.com/office/drawing/2014/main" id="{FF0E3D72-B103-482E-9B49-6411335B7A32}"/>
              </a:ext>
            </a:extLst>
          </p:cNvPr>
          <p:cNvSpPr/>
          <p:nvPr/>
        </p:nvSpPr>
        <p:spPr bwMode="gray">
          <a:xfrm>
            <a:off x="602678" y="4333941"/>
            <a:ext cx="5402200" cy="1740188"/>
          </a:xfrm>
          <a:prstGeom prst="roundRect">
            <a:avLst>
              <a:gd name="adj" fmla="val 1032"/>
            </a:avLst>
          </a:prstGeom>
          <a:noFill/>
          <a:ln w="12700">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wrap="square" lIns="36000" tIns="36000" rIns="36000" bIns="36000" rtlCol="0" anchor="t" anchorCtr="0">
            <a:noAutofit/>
          </a:bodyPr>
          <a:lstStyle/>
          <a:p>
            <a:pPr marL="285750" indent="-200025" fontAlgn="ctr">
              <a:lnSpc>
                <a:spcPts val="2400"/>
              </a:lnSpc>
              <a:spcAft>
                <a:spcPts val="600"/>
              </a:spcAft>
              <a:buFont typeface="Arial" panose="020B0604020202020204" pitchFamily="34" charset="0"/>
              <a:buChar char="•"/>
            </a:pPr>
            <a:endParaRPr lang="en-US" altLang="zh-CN" sz="1400" dirty="0">
              <a:solidFill>
                <a:prstClr val="black">
                  <a:lumMod val="75000"/>
                  <a:lumOff val="25000"/>
                </a:prstClr>
              </a:solidFill>
              <a:latin typeface="Huawei Sans" panose="020C0503030203020204" pitchFamily="34" charset="0"/>
            </a:endParaRPr>
          </a:p>
          <a:p>
            <a:pPr marL="285750" indent="-200025" fontAlgn="ctr">
              <a:lnSpc>
                <a:spcPts val="2400"/>
              </a:lnSpc>
              <a:spcAft>
                <a:spcPts val="600"/>
              </a:spcAft>
              <a:buFont typeface="Arial" panose="020B0604020202020204" pitchFamily="34" charset="0"/>
              <a:buChar char="•"/>
            </a:pPr>
            <a:endParaRPr lang="en-US" altLang="zh-CN" sz="1400" dirty="0">
              <a:solidFill>
                <a:prstClr val="black">
                  <a:lumMod val="75000"/>
                  <a:lumOff val="25000"/>
                </a:prstClr>
              </a:solidFill>
              <a:latin typeface="Huawei Sans" panose="020C0503030203020204" pitchFamily="34" charset="0"/>
            </a:endParaRPr>
          </a:p>
          <a:p>
            <a:pPr marL="285750" indent="-200025" fontAlgn="ctr">
              <a:lnSpc>
                <a:spcPts val="2400"/>
              </a:lnSpc>
              <a:spcAft>
                <a:spcPts val="600"/>
              </a:spcAft>
              <a:buFont typeface="Arial" panose="020B0604020202020204" pitchFamily="34" charset="0"/>
              <a:buChar char="•"/>
            </a:pPr>
            <a:endParaRPr lang="en-US" altLang="zh-CN" sz="1400" dirty="0">
              <a:solidFill>
                <a:prstClr val="black">
                  <a:lumMod val="75000"/>
                  <a:lumOff val="25000"/>
                </a:prstClr>
              </a:solidFill>
              <a:latin typeface="Huawei Sans" panose="020C0503030203020204" pitchFamily="34" charset="0"/>
            </a:endParaRPr>
          </a:p>
          <a:p>
            <a:pPr marL="285750" indent="-200025" fontAlgn="ctr">
              <a:lnSpc>
                <a:spcPts val="2400"/>
              </a:lnSpc>
              <a:spcAft>
                <a:spcPts val="600"/>
              </a:spcAft>
              <a:buFont typeface="Arial" panose="020B0604020202020204" pitchFamily="34" charset="0"/>
              <a:buChar char="•"/>
            </a:pPr>
            <a:endParaRPr lang="en-US" altLang="zh-CN" sz="1400" dirty="0">
              <a:solidFill>
                <a:prstClr val="black">
                  <a:lumMod val="75000"/>
                  <a:lumOff val="25000"/>
                </a:prstClr>
              </a:solidFill>
              <a:latin typeface="Huawei Sans" panose="020C0503030203020204" pitchFamily="34" charset="0"/>
            </a:endParaRPr>
          </a:p>
          <a:p>
            <a:pPr marL="285750" indent="-200025" fontAlgn="ctr">
              <a:lnSpc>
                <a:spcPts val="2400"/>
              </a:lnSpc>
              <a:spcAft>
                <a:spcPts val="600"/>
              </a:spcAft>
              <a:buFont typeface="Arial" panose="020B0604020202020204" pitchFamily="34" charset="0"/>
              <a:buChar char="•"/>
            </a:pPr>
            <a:endParaRPr lang="en-US" altLang="zh-CN" sz="1400" dirty="0">
              <a:solidFill>
                <a:prstClr val="black">
                  <a:lumMod val="75000"/>
                  <a:lumOff val="25000"/>
                </a:prstClr>
              </a:solidFill>
              <a:latin typeface="Huawei Sans" panose="020C0503030203020204" pitchFamily="34" charset="0"/>
            </a:endParaRPr>
          </a:p>
        </p:txBody>
      </p:sp>
      <p:sp>
        <p:nvSpPr>
          <p:cNvPr id="31" name="燕尾形 3">
            <a:extLst>
              <a:ext uri="{FF2B5EF4-FFF2-40B4-BE49-F238E27FC236}">
                <a16:creationId xmlns="" xmlns:a16="http://schemas.microsoft.com/office/drawing/2014/main" id="{93046976-EC84-48ED-AD8E-49A4BFCD5356}"/>
              </a:ext>
            </a:extLst>
          </p:cNvPr>
          <p:cNvSpPr/>
          <p:nvPr/>
        </p:nvSpPr>
        <p:spPr bwMode="gray">
          <a:xfrm>
            <a:off x="9067800" y="44020"/>
            <a:ext cx="1483360" cy="360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dirty="0">
                <a:solidFill>
                  <a:srgbClr val="FFFFFF"/>
                </a:solidFill>
                <a:latin typeface="Huawei Sans" panose="020C0503030203020204" pitchFamily="34" charset="0"/>
                <a:sym typeface="Huawei Sans" panose="020C0503030203020204" pitchFamily="34" charset="0"/>
              </a:rPr>
              <a:t>Tunnel Design</a:t>
            </a:r>
          </a:p>
        </p:txBody>
      </p:sp>
      <p:sp>
        <p:nvSpPr>
          <p:cNvPr id="32" name="燕尾形 3">
            <a:extLst>
              <a:ext uri="{FF2B5EF4-FFF2-40B4-BE49-F238E27FC236}">
                <a16:creationId xmlns="" xmlns:a16="http://schemas.microsoft.com/office/drawing/2014/main" id="{26AB145E-6C85-4D0D-9D07-CA6C35D8D2C7}"/>
              </a:ext>
            </a:extLst>
          </p:cNvPr>
          <p:cNvSpPr/>
          <p:nvPr/>
        </p:nvSpPr>
        <p:spPr bwMode="gray">
          <a:xfrm>
            <a:off x="10475376" y="44020"/>
            <a:ext cx="1271744" cy="360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solidFill>
                  <a:prstClr val="black"/>
                </a:solidFill>
                <a:latin typeface="Huawei Sans" panose="020C0503030203020204" pitchFamily="34" charset="0"/>
                <a:sym typeface="Huawei Sans" panose="020C0503030203020204" pitchFamily="34" charset="0"/>
              </a:rPr>
              <a:t>VPN Design</a:t>
            </a:r>
          </a:p>
        </p:txBody>
      </p:sp>
    </p:spTree>
    <p:extLst>
      <p:ext uri="{BB962C8B-B14F-4D97-AF65-F5344CB8AC3E}">
        <p14:creationId xmlns:p14="http://schemas.microsoft.com/office/powerpoint/2010/main" val="1580320596"/>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E3FEBCB7-E8CA-4A7A-935D-6C23D3965EF9}"/>
              </a:ext>
            </a:extLst>
          </p:cNvPr>
          <p:cNvSpPr>
            <a:spLocks noGrp="1"/>
          </p:cNvSpPr>
          <p:nvPr>
            <p:ph type="title"/>
          </p:nvPr>
        </p:nvSpPr>
        <p:spPr bwMode="gray">
          <a:xfrm>
            <a:off x="455612" y="447468"/>
            <a:ext cx="11293475" cy="497095"/>
          </a:xfrm>
        </p:spPr>
        <p:txBody>
          <a:bodyPr wrap="square">
            <a:noAutofit/>
          </a:bodyPr>
          <a:lstStyle/>
          <a:p>
            <a:r>
              <a:rPr lang="en-US" dirty="0"/>
              <a:t>SR-MPLS/SRv6 Policy Traffic Diversion Mode Design</a:t>
            </a:r>
          </a:p>
        </p:txBody>
      </p:sp>
      <p:sp>
        <p:nvSpPr>
          <p:cNvPr id="8" name="Text Placeholder 7">
            <a:extLst>
              <a:ext uri="{FF2B5EF4-FFF2-40B4-BE49-F238E27FC236}">
                <a16:creationId xmlns="" xmlns:a16="http://schemas.microsoft.com/office/drawing/2014/main" id="{417F1E84-8F63-449C-A04C-87C9820B7DF7}"/>
              </a:ext>
            </a:extLst>
          </p:cNvPr>
          <p:cNvSpPr>
            <a:spLocks noGrp="1"/>
          </p:cNvSpPr>
          <p:nvPr>
            <p:ph type="body" sz="quarter" idx="10"/>
          </p:nvPr>
        </p:nvSpPr>
        <p:spPr bwMode="gray">
          <a:xfrm>
            <a:off x="455612" y="1052514"/>
            <a:ext cx="11293476" cy="4875042"/>
          </a:xfrm>
        </p:spPr>
        <p:txBody>
          <a:bodyPr wrap="square">
            <a:noAutofit/>
          </a:bodyPr>
          <a:lstStyle/>
          <a:p>
            <a:r>
              <a:rPr lang="en-US" sz="1600" dirty="0" smtClean="0"/>
              <a:t>SR-MPLS/SRv6 </a:t>
            </a:r>
            <a:r>
              <a:rPr lang="en-US" sz="1600" dirty="0"/>
              <a:t>Policies need to steer service traffic into tunnels for forwarding. This process is called traffic diversion. Currently, </a:t>
            </a:r>
            <a:r>
              <a:rPr lang="en-US" sz="1600" dirty="0" smtClean="0"/>
              <a:t>SR-MPLS</a:t>
            </a:r>
            <a:r>
              <a:rPr lang="en-US" altLang="zh-CN" sz="1600" dirty="0"/>
              <a:t>/SRv6</a:t>
            </a:r>
            <a:r>
              <a:rPr lang="en-US" sz="1600" dirty="0" smtClean="0"/>
              <a:t> </a:t>
            </a:r>
            <a:r>
              <a:rPr lang="en-US" sz="1600" dirty="0"/>
              <a:t>Policies support the following traffic diversion modes:</a:t>
            </a:r>
          </a:p>
          <a:p>
            <a:pPr lvl="1"/>
            <a:r>
              <a:rPr lang="en-US" sz="1400" dirty="0"/>
              <a:t>Color-based traffic diversion: In this mode, the headend steers traffic into an </a:t>
            </a:r>
            <a:r>
              <a:rPr lang="en-US" sz="1400" dirty="0" smtClean="0"/>
              <a:t>SR-MPLS</a:t>
            </a:r>
            <a:r>
              <a:rPr lang="en-US" altLang="zh-CN" sz="1400" dirty="0"/>
              <a:t>/SRv6</a:t>
            </a:r>
            <a:r>
              <a:rPr lang="en-US" sz="1400" dirty="0" smtClean="0"/>
              <a:t> </a:t>
            </a:r>
            <a:r>
              <a:rPr lang="en-US" sz="1400" dirty="0"/>
              <a:t>Policy through route recursion implemented based on the color value and destination address in the route.</a:t>
            </a:r>
          </a:p>
          <a:p>
            <a:pPr lvl="1"/>
            <a:r>
              <a:rPr lang="en-US" sz="1400" dirty="0"/>
              <a:t>DSCP-based traffic diversion: In this mode, the headend searches for a matching </a:t>
            </a:r>
            <a:r>
              <a:rPr lang="en-US" sz="1400" dirty="0" smtClean="0"/>
              <a:t>SR-MPLS</a:t>
            </a:r>
            <a:r>
              <a:rPr lang="en-US" altLang="zh-CN" sz="1400" dirty="0"/>
              <a:t>/SRv6</a:t>
            </a:r>
            <a:r>
              <a:rPr lang="en-US" sz="1400" dirty="0" smtClean="0"/>
              <a:t> </a:t>
            </a:r>
            <a:r>
              <a:rPr lang="en-US" sz="1400" dirty="0"/>
              <a:t>Policy group based on specific endpoint information and then finds the corresponding </a:t>
            </a:r>
            <a:r>
              <a:rPr lang="en-US" sz="1400" dirty="0" smtClean="0"/>
              <a:t>SR-MPLS</a:t>
            </a:r>
            <a:r>
              <a:rPr lang="en-US" altLang="zh-CN" sz="1400" dirty="0"/>
              <a:t>/SRv6</a:t>
            </a:r>
            <a:r>
              <a:rPr lang="en-US" sz="1400" dirty="0" smtClean="0"/>
              <a:t> </a:t>
            </a:r>
            <a:r>
              <a:rPr lang="en-US" sz="1400" dirty="0"/>
              <a:t>Policy based on the DSCP value of packets.</a:t>
            </a:r>
          </a:p>
        </p:txBody>
      </p:sp>
      <p:sp>
        <p:nvSpPr>
          <p:cNvPr id="56" name="圆角矩形 19">
            <a:extLst>
              <a:ext uri="{FF2B5EF4-FFF2-40B4-BE49-F238E27FC236}">
                <a16:creationId xmlns="" xmlns:a16="http://schemas.microsoft.com/office/drawing/2014/main" id="{09002A81-72EF-4322-82B6-92F41B00F1E0}"/>
              </a:ext>
            </a:extLst>
          </p:cNvPr>
          <p:cNvSpPr/>
          <p:nvPr/>
        </p:nvSpPr>
        <p:spPr bwMode="gray">
          <a:xfrm>
            <a:off x="536816" y="3168345"/>
            <a:ext cx="5489909" cy="400674"/>
          </a:xfrm>
          <a:prstGeom prst="roundRect">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sz="1600" dirty="0">
                <a:solidFill>
                  <a:srgbClr val="30B5C5"/>
                </a:solidFill>
                <a:latin typeface="Huawei Sans" panose="020C0503030203020204" pitchFamily="34" charset="0"/>
                <a:sym typeface="Huawei Sans" panose="020C0503030203020204" pitchFamily="34" charset="0"/>
              </a:rPr>
              <a:t>Color-based traffic diversion</a:t>
            </a:r>
          </a:p>
        </p:txBody>
      </p:sp>
      <p:sp>
        <p:nvSpPr>
          <p:cNvPr id="57" name="圆角矩形 20">
            <a:extLst>
              <a:ext uri="{FF2B5EF4-FFF2-40B4-BE49-F238E27FC236}">
                <a16:creationId xmlns="" xmlns:a16="http://schemas.microsoft.com/office/drawing/2014/main" id="{70F90253-CEA7-49B1-8C16-4800137ADFF6}"/>
              </a:ext>
            </a:extLst>
          </p:cNvPr>
          <p:cNvSpPr/>
          <p:nvPr/>
        </p:nvSpPr>
        <p:spPr bwMode="gray">
          <a:xfrm>
            <a:off x="536816" y="3629761"/>
            <a:ext cx="5489909" cy="2547371"/>
          </a:xfrm>
          <a:prstGeom prst="roundRect">
            <a:avLst>
              <a:gd name="adj" fmla="val 2222"/>
            </a:avLst>
          </a:prstGeom>
          <a:noFill/>
          <a:ln w="12700">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wrap="square" lIns="36000" tIns="36000" rIns="36000" bIns="36000" rtlCol="0" anchor="t" anchorCtr="0">
            <a:noAutofit/>
          </a:bodyPr>
          <a:lstStyle/>
          <a:p>
            <a:pPr marL="285750" indent="-200025" fontAlgn="ctr">
              <a:lnSpc>
                <a:spcPts val="2400"/>
              </a:lnSpc>
              <a:spcAft>
                <a:spcPts val="600"/>
              </a:spcAft>
              <a:buFont typeface="Arial" panose="020B0604020202020204" pitchFamily="34" charset="0"/>
              <a:buChar char="•"/>
            </a:pPr>
            <a:endParaRPr lang="en-US" altLang="zh-CN" sz="1400" dirty="0">
              <a:solidFill>
                <a:prstClr val="black">
                  <a:lumMod val="75000"/>
                  <a:lumOff val="25000"/>
                </a:prstClr>
              </a:solidFill>
              <a:latin typeface="Huawei Sans" panose="020C0503030203020204" pitchFamily="34" charset="0"/>
              <a:sym typeface="Huawei Sans" panose="020C0503030203020204" pitchFamily="34" charset="0"/>
            </a:endParaRPr>
          </a:p>
        </p:txBody>
      </p:sp>
      <p:sp>
        <p:nvSpPr>
          <p:cNvPr id="58" name="圆角矩形 19">
            <a:extLst>
              <a:ext uri="{FF2B5EF4-FFF2-40B4-BE49-F238E27FC236}">
                <a16:creationId xmlns="" xmlns:a16="http://schemas.microsoft.com/office/drawing/2014/main" id="{783EBFD4-F55F-4069-9557-E76121C46C00}"/>
              </a:ext>
            </a:extLst>
          </p:cNvPr>
          <p:cNvSpPr/>
          <p:nvPr/>
        </p:nvSpPr>
        <p:spPr bwMode="gray">
          <a:xfrm>
            <a:off x="6186006" y="3168345"/>
            <a:ext cx="5489909" cy="400674"/>
          </a:xfrm>
          <a:prstGeom prst="roundRect">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sz="1600" dirty="0">
                <a:solidFill>
                  <a:srgbClr val="30B5C5"/>
                </a:solidFill>
                <a:latin typeface="Huawei Sans" panose="020C0503030203020204" pitchFamily="34" charset="0"/>
                <a:sym typeface="Huawei Sans" panose="020C0503030203020204" pitchFamily="34" charset="0"/>
              </a:rPr>
              <a:t>DSCP-based traffic diversion</a:t>
            </a:r>
          </a:p>
        </p:txBody>
      </p:sp>
      <p:sp>
        <p:nvSpPr>
          <p:cNvPr id="59" name="圆角矩形 20">
            <a:extLst>
              <a:ext uri="{FF2B5EF4-FFF2-40B4-BE49-F238E27FC236}">
                <a16:creationId xmlns="" xmlns:a16="http://schemas.microsoft.com/office/drawing/2014/main" id="{E62EF821-3B38-40E1-93D9-FC4EB933D7B4}"/>
              </a:ext>
            </a:extLst>
          </p:cNvPr>
          <p:cNvSpPr/>
          <p:nvPr/>
        </p:nvSpPr>
        <p:spPr bwMode="gray">
          <a:xfrm>
            <a:off x="6186006" y="3629761"/>
            <a:ext cx="5489909" cy="2547371"/>
          </a:xfrm>
          <a:prstGeom prst="roundRect">
            <a:avLst>
              <a:gd name="adj" fmla="val 2222"/>
            </a:avLst>
          </a:prstGeom>
          <a:noFill/>
          <a:ln w="12700">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wrap="square" lIns="36000" tIns="36000" rIns="36000" bIns="36000" rtlCol="0" anchor="t" anchorCtr="0">
            <a:noAutofit/>
          </a:bodyPr>
          <a:lstStyle/>
          <a:p>
            <a:pPr marL="285750" indent="-200025" fontAlgn="ctr">
              <a:lnSpc>
                <a:spcPts val="2400"/>
              </a:lnSpc>
              <a:spcAft>
                <a:spcPts val="600"/>
              </a:spcAft>
              <a:buFont typeface="Arial" panose="020B0604020202020204" pitchFamily="34" charset="0"/>
              <a:buChar char="•"/>
            </a:pPr>
            <a:endParaRPr lang="en-US" altLang="zh-CN" sz="1200" dirty="0">
              <a:solidFill>
                <a:prstClr val="black">
                  <a:lumMod val="75000"/>
                  <a:lumOff val="25000"/>
                </a:prstClr>
              </a:solidFill>
              <a:latin typeface="Huawei Sans" panose="020C0503030203020204" pitchFamily="34" charset="0"/>
              <a:sym typeface="Huawei Sans" panose="020C0503030203020204" pitchFamily="34" charset="0"/>
            </a:endParaRPr>
          </a:p>
          <a:p>
            <a:pPr marL="285750" indent="-200025" fontAlgn="ctr">
              <a:lnSpc>
                <a:spcPts val="2400"/>
              </a:lnSpc>
              <a:spcAft>
                <a:spcPts val="600"/>
              </a:spcAft>
              <a:buFont typeface="Arial" panose="020B0604020202020204" pitchFamily="34" charset="0"/>
              <a:buChar char="•"/>
            </a:pPr>
            <a:endParaRPr lang="en-US" altLang="zh-CN" sz="1200" dirty="0">
              <a:solidFill>
                <a:prstClr val="black">
                  <a:lumMod val="75000"/>
                  <a:lumOff val="25000"/>
                </a:prstClr>
              </a:solidFill>
              <a:latin typeface="Huawei Sans" panose="020C0503030203020204" pitchFamily="34" charset="0"/>
              <a:sym typeface="Huawei Sans" panose="020C0503030203020204" pitchFamily="34" charset="0"/>
            </a:endParaRPr>
          </a:p>
          <a:p>
            <a:pPr marL="285750" indent="-200025" fontAlgn="ctr">
              <a:lnSpc>
                <a:spcPts val="2400"/>
              </a:lnSpc>
              <a:spcAft>
                <a:spcPts val="600"/>
              </a:spcAft>
              <a:buFont typeface="Arial" panose="020B0604020202020204" pitchFamily="34" charset="0"/>
              <a:buChar char="•"/>
            </a:pPr>
            <a:endParaRPr lang="en-US" altLang="zh-CN" sz="1200" dirty="0">
              <a:solidFill>
                <a:prstClr val="black">
                  <a:lumMod val="75000"/>
                  <a:lumOff val="25000"/>
                </a:prstClr>
              </a:solidFill>
              <a:latin typeface="Huawei Sans" panose="020C0503030203020204" pitchFamily="34" charset="0"/>
              <a:sym typeface="Huawei Sans" panose="020C0503030203020204" pitchFamily="34" charset="0"/>
            </a:endParaRPr>
          </a:p>
          <a:p>
            <a:pPr marL="285750" indent="-200025" fontAlgn="ctr">
              <a:lnSpc>
                <a:spcPts val="2400"/>
              </a:lnSpc>
              <a:spcAft>
                <a:spcPts val="600"/>
              </a:spcAft>
              <a:buFont typeface="Arial" panose="020B0604020202020204" pitchFamily="34" charset="0"/>
              <a:buChar char="•"/>
            </a:pPr>
            <a:endParaRPr lang="en-US" altLang="zh-CN" sz="1200" dirty="0">
              <a:solidFill>
                <a:prstClr val="black">
                  <a:lumMod val="75000"/>
                  <a:lumOff val="25000"/>
                </a:prstClr>
              </a:solidFill>
              <a:latin typeface="Huawei Sans" panose="020C0503030203020204" pitchFamily="34" charset="0"/>
              <a:sym typeface="Huawei Sans" panose="020C0503030203020204" pitchFamily="34" charset="0"/>
            </a:endParaRPr>
          </a:p>
          <a:p>
            <a:pPr marL="285750" indent="-200025" fontAlgn="ctr">
              <a:lnSpc>
                <a:spcPts val="2400"/>
              </a:lnSpc>
              <a:spcAft>
                <a:spcPts val="600"/>
              </a:spcAft>
              <a:buFont typeface="Arial" panose="020B0604020202020204" pitchFamily="34" charset="0"/>
              <a:buChar char="•"/>
            </a:pPr>
            <a:endParaRPr lang="en-US" altLang="zh-CN" sz="1200" dirty="0">
              <a:solidFill>
                <a:prstClr val="black">
                  <a:lumMod val="75000"/>
                  <a:lumOff val="25000"/>
                </a:prstClr>
              </a:solidFill>
              <a:latin typeface="Huawei Sans" panose="020C0503030203020204" pitchFamily="34" charset="0"/>
              <a:sym typeface="Huawei Sans" panose="020C0503030203020204" pitchFamily="34" charset="0"/>
            </a:endParaRPr>
          </a:p>
        </p:txBody>
      </p:sp>
      <p:pic>
        <p:nvPicPr>
          <p:cNvPr id="60" name="图片 48">
            <a:extLst>
              <a:ext uri="{FF2B5EF4-FFF2-40B4-BE49-F238E27FC236}">
                <a16:creationId xmlns="" xmlns:a16="http://schemas.microsoft.com/office/drawing/2014/main" id="{78005F6C-272B-44EB-921D-68DDDA0C37F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1640840" y="4529037"/>
            <a:ext cx="378863" cy="310667"/>
          </a:xfrm>
          <a:prstGeom prst="rect">
            <a:avLst/>
          </a:prstGeom>
        </p:spPr>
      </p:pic>
      <p:pic>
        <p:nvPicPr>
          <p:cNvPr id="61" name="图片 48">
            <a:extLst>
              <a:ext uri="{FF2B5EF4-FFF2-40B4-BE49-F238E27FC236}">
                <a16:creationId xmlns="" xmlns:a16="http://schemas.microsoft.com/office/drawing/2014/main" id="{8E6CEF76-0D32-4AB2-B055-8453A103481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2821147" y="3818992"/>
            <a:ext cx="378863" cy="310667"/>
          </a:xfrm>
          <a:prstGeom prst="rect">
            <a:avLst/>
          </a:prstGeom>
        </p:spPr>
      </p:pic>
      <p:pic>
        <p:nvPicPr>
          <p:cNvPr id="62" name="图片 48">
            <a:extLst>
              <a:ext uri="{FF2B5EF4-FFF2-40B4-BE49-F238E27FC236}">
                <a16:creationId xmlns="" xmlns:a16="http://schemas.microsoft.com/office/drawing/2014/main" id="{A2E5F65C-461E-4541-8197-42E92464E12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2821146" y="5272173"/>
            <a:ext cx="378863" cy="310667"/>
          </a:xfrm>
          <a:prstGeom prst="rect">
            <a:avLst/>
          </a:prstGeom>
        </p:spPr>
      </p:pic>
      <p:pic>
        <p:nvPicPr>
          <p:cNvPr id="63" name="图片 48">
            <a:extLst>
              <a:ext uri="{FF2B5EF4-FFF2-40B4-BE49-F238E27FC236}">
                <a16:creationId xmlns="" xmlns:a16="http://schemas.microsoft.com/office/drawing/2014/main" id="{712C462C-F1BC-40EB-82A2-9A21DD7C41E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3962580" y="4529036"/>
            <a:ext cx="378863" cy="310667"/>
          </a:xfrm>
          <a:prstGeom prst="rect">
            <a:avLst/>
          </a:prstGeom>
        </p:spPr>
      </p:pic>
      <p:cxnSp>
        <p:nvCxnSpPr>
          <p:cNvPr id="67" name="Straight Connector 66">
            <a:extLst>
              <a:ext uri="{FF2B5EF4-FFF2-40B4-BE49-F238E27FC236}">
                <a16:creationId xmlns="" xmlns:a16="http://schemas.microsoft.com/office/drawing/2014/main" id="{44D05640-43F5-4D54-B831-11396CCCE849}"/>
              </a:ext>
            </a:extLst>
          </p:cNvPr>
          <p:cNvCxnSpPr>
            <a:cxnSpLocks/>
            <a:stCxn id="60" idx="0"/>
            <a:endCxn id="61" idx="1"/>
          </p:cNvCxnSpPr>
          <p:nvPr/>
        </p:nvCxnSpPr>
        <p:spPr bwMode="gray">
          <a:xfrm flipV="1">
            <a:off x="1830272" y="3974326"/>
            <a:ext cx="990875" cy="554711"/>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68" name="Straight Connector 67">
            <a:extLst>
              <a:ext uri="{FF2B5EF4-FFF2-40B4-BE49-F238E27FC236}">
                <a16:creationId xmlns="" xmlns:a16="http://schemas.microsoft.com/office/drawing/2014/main" id="{B707593A-21BA-4481-9F84-DC59BBEA5EFA}"/>
              </a:ext>
            </a:extLst>
          </p:cNvPr>
          <p:cNvCxnSpPr>
            <a:cxnSpLocks/>
            <a:stCxn id="60" idx="2"/>
            <a:endCxn id="62" idx="1"/>
          </p:cNvCxnSpPr>
          <p:nvPr/>
        </p:nvCxnSpPr>
        <p:spPr bwMode="gray">
          <a:xfrm>
            <a:off x="1830272" y="4839704"/>
            <a:ext cx="990874" cy="587803"/>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69" name="Straight Connector 68">
            <a:extLst>
              <a:ext uri="{FF2B5EF4-FFF2-40B4-BE49-F238E27FC236}">
                <a16:creationId xmlns="" xmlns:a16="http://schemas.microsoft.com/office/drawing/2014/main" id="{8F023BEB-6D1E-475F-9BE3-CEA780B73076}"/>
              </a:ext>
            </a:extLst>
          </p:cNvPr>
          <p:cNvCxnSpPr>
            <a:cxnSpLocks/>
            <a:stCxn id="61" idx="3"/>
            <a:endCxn id="63" idx="0"/>
          </p:cNvCxnSpPr>
          <p:nvPr/>
        </p:nvCxnSpPr>
        <p:spPr bwMode="gray">
          <a:xfrm>
            <a:off x="3200010" y="3974326"/>
            <a:ext cx="952002" cy="55471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77" name="Straight Connector 76">
            <a:extLst>
              <a:ext uri="{FF2B5EF4-FFF2-40B4-BE49-F238E27FC236}">
                <a16:creationId xmlns="" xmlns:a16="http://schemas.microsoft.com/office/drawing/2014/main" id="{F6BD0DF3-7DE0-4FC1-9F16-CB881EC8EEC9}"/>
              </a:ext>
            </a:extLst>
          </p:cNvPr>
          <p:cNvCxnSpPr>
            <a:cxnSpLocks/>
            <a:stCxn id="62" idx="3"/>
            <a:endCxn id="63" idx="2"/>
          </p:cNvCxnSpPr>
          <p:nvPr/>
        </p:nvCxnSpPr>
        <p:spPr bwMode="gray">
          <a:xfrm flipV="1">
            <a:off x="3200009" y="4839703"/>
            <a:ext cx="952003" cy="587804"/>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pic>
        <p:nvPicPr>
          <p:cNvPr id="89" name="图片 48">
            <a:extLst>
              <a:ext uri="{FF2B5EF4-FFF2-40B4-BE49-F238E27FC236}">
                <a16:creationId xmlns="" xmlns:a16="http://schemas.microsoft.com/office/drawing/2014/main" id="{3987F82A-67A1-4971-8297-8781737741B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761768" y="4526101"/>
            <a:ext cx="378863" cy="310667"/>
          </a:xfrm>
          <a:prstGeom prst="rect">
            <a:avLst/>
          </a:prstGeom>
        </p:spPr>
      </p:pic>
      <p:cxnSp>
        <p:nvCxnSpPr>
          <p:cNvPr id="90" name="Straight Connector 89">
            <a:extLst>
              <a:ext uri="{FF2B5EF4-FFF2-40B4-BE49-F238E27FC236}">
                <a16:creationId xmlns="" xmlns:a16="http://schemas.microsoft.com/office/drawing/2014/main" id="{D4AF6F65-1FA9-4C66-B8A3-F96D9315EFDA}"/>
              </a:ext>
            </a:extLst>
          </p:cNvPr>
          <p:cNvCxnSpPr>
            <a:cxnSpLocks/>
            <a:stCxn id="89" idx="3"/>
            <a:endCxn id="60" idx="1"/>
          </p:cNvCxnSpPr>
          <p:nvPr/>
        </p:nvCxnSpPr>
        <p:spPr bwMode="gray">
          <a:xfrm>
            <a:off x="1140631" y="4681435"/>
            <a:ext cx="500209" cy="2936"/>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1" name="Straight Connector 90">
            <a:extLst>
              <a:ext uri="{FF2B5EF4-FFF2-40B4-BE49-F238E27FC236}">
                <a16:creationId xmlns="" xmlns:a16="http://schemas.microsoft.com/office/drawing/2014/main" id="{20502E42-1CFE-4072-AE3A-F0618180DA47}"/>
              </a:ext>
            </a:extLst>
          </p:cNvPr>
          <p:cNvCxnSpPr>
            <a:cxnSpLocks/>
            <a:stCxn id="63" idx="3"/>
            <a:endCxn id="92" idx="1"/>
          </p:cNvCxnSpPr>
          <p:nvPr/>
        </p:nvCxnSpPr>
        <p:spPr bwMode="gray">
          <a:xfrm>
            <a:off x="4341443" y="4684370"/>
            <a:ext cx="498825" cy="67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pic>
        <p:nvPicPr>
          <p:cNvPr id="92" name="图片 14" descr="交换机.png">
            <a:extLst>
              <a:ext uri="{FF2B5EF4-FFF2-40B4-BE49-F238E27FC236}">
                <a16:creationId xmlns="" xmlns:a16="http://schemas.microsoft.com/office/drawing/2014/main" id="{201A72E5-0837-4DBD-ACA2-CF323F3E0BA7}"/>
              </a:ext>
            </a:extLst>
          </p:cNvPr>
          <p:cNvPicPr>
            <a:picLocks noChangeAspect="1"/>
          </p:cNvPicPr>
          <p:nvPr/>
        </p:nvPicPr>
        <p:blipFill>
          <a:blip r:embed="rId4" cstate="print"/>
          <a:stretch>
            <a:fillRect/>
          </a:stretch>
        </p:blipFill>
        <p:spPr bwMode="gray">
          <a:xfrm>
            <a:off x="4840268" y="4530375"/>
            <a:ext cx="378070" cy="309329"/>
          </a:xfrm>
          <a:prstGeom prst="rect">
            <a:avLst/>
          </a:prstGeom>
        </p:spPr>
      </p:pic>
      <p:sp>
        <p:nvSpPr>
          <p:cNvPr id="93" name="圆角矩形 75">
            <a:extLst>
              <a:ext uri="{FF2B5EF4-FFF2-40B4-BE49-F238E27FC236}">
                <a16:creationId xmlns="" xmlns:a16="http://schemas.microsoft.com/office/drawing/2014/main" id="{78C7FAA5-0F2C-4C7F-ABFA-AD1418A46D5D}"/>
              </a:ext>
            </a:extLst>
          </p:cNvPr>
          <p:cNvSpPr/>
          <p:nvPr/>
        </p:nvSpPr>
        <p:spPr bwMode="gray">
          <a:xfrm>
            <a:off x="5172936" y="4234034"/>
            <a:ext cx="608250" cy="370488"/>
          </a:xfrm>
          <a:prstGeom prst="roundRect">
            <a:avLst>
              <a:gd name="adj" fmla="val 10604"/>
            </a:avLst>
          </a:prstGeom>
          <a:solidFill>
            <a:schemeClr val="bg1"/>
          </a:solidFill>
          <a:ln w="12700">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sz="1200" dirty="0">
                <a:solidFill>
                  <a:sysClr val="windowText" lastClr="000000"/>
                </a:solidFill>
                <a:latin typeface="Huawei Sans" panose="020C0503030203020204" pitchFamily="34" charset="0"/>
                <a:sym typeface="Huawei Sans" panose="020C0503030203020204" pitchFamily="34" charset="0"/>
              </a:rPr>
              <a:t>FTP service</a:t>
            </a:r>
          </a:p>
        </p:txBody>
      </p:sp>
      <p:sp>
        <p:nvSpPr>
          <p:cNvPr id="94" name="圆角矩形 75">
            <a:extLst>
              <a:ext uri="{FF2B5EF4-FFF2-40B4-BE49-F238E27FC236}">
                <a16:creationId xmlns="" xmlns:a16="http://schemas.microsoft.com/office/drawing/2014/main" id="{0FAA63D1-A879-4C91-B123-F4C11DE8C989}"/>
              </a:ext>
            </a:extLst>
          </p:cNvPr>
          <p:cNvSpPr/>
          <p:nvPr/>
        </p:nvSpPr>
        <p:spPr bwMode="gray">
          <a:xfrm>
            <a:off x="5172936" y="4670012"/>
            <a:ext cx="697626" cy="364120"/>
          </a:xfrm>
          <a:prstGeom prst="roundRect">
            <a:avLst>
              <a:gd name="adj" fmla="val 10604"/>
            </a:avLst>
          </a:prstGeom>
          <a:solidFill>
            <a:schemeClr val="bg1"/>
          </a:solidFill>
          <a:ln w="12700">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sz="1200" dirty="0">
                <a:solidFill>
                  <a:sysClr val="windowText" lastClr="000000"/>
                </a:solidFill>
                <a:latin typeface="Huawei Sans" panose="020C0503030203020204" pitchFamily="34" charset="0"/>
                <a:sym typeface="Huawei Sans" panose="020C0503030203020204" pitchFamily="34" charset="0"/>
              </a:rPr>
              <a:t>HTTP service</a:t>
            </a:r>
          </a:p>
        </p:txBody>
      </p:sp>
      <p:sp>
        <p:nvSpPr>
          <p:cNvPr id="30" name="Freeform: Shape 29">
            <a:extLst>
              <a:ext uri="{FF2B5EF4-FFF2-40B4-BE49-F238E27FC236}">
                <a16:creationId xmlns="" xmlns:a16="http://schemas.microsoft.com/office/drawing/2014/main" id="{D39D123F-5616-467B-979A-B63BE2054637}"/>
              </a:ext>
            </a:extLst>
          </p:cNvPr>
          <p:cNvSpPr/>
          <p:nvPr/>
        </p:nvSpPr>
        <p:spPr bwMode="gray">
          <a:xfrm>
            <a:off x="761768" y="4135251"/>
            <a:ext cx="4446703" cy="610728"/>
          </a:xfrm>
          <a:custGeom>
            <a:avLst/>
            <a:gdLst>
              <a:gd name="connsiteX0" fmla="*/ 0 w 4395788"/>
              <a:gd name="connsiteY0" fmla="*/ 595316 h 610728"/>
              <a:gd name="connsiteX1" fmla="*/ 957263 w 4395788"/>
              <a:gd name="connsiteY1" fmla="*/ 538166 h 610728"/>
              <a:gd name="connsiteX2" fmla="*/ 2185988 w 4395788"/>
              <a:gd name="connsiteY2" fmla="*/ 4 h 610728"/>
              <a:gd name="connsiteX3" fmla="*/ 3367088 w 4395788"/>
              <a:gd name="connsiteY3" fmla="*/ 528641 h 610728"/>
              <a:gd name="connsiteX4" fmla="*/ 4395788 w 4395788"/>
              <a:gd name="connsiteY4" fmla="*/ 590554 h 6107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5788" h="610728">
                <a:moveTo>
                  <a:pt x="0" y="595316"/>
                </a:moveTo>
                <a:cubicBezTo>
                  <a:pt x="299244" y="611191"/>
                  <a:pt x="592932" y="637385"/>
                  <a:pt x="957263" y="538166"/>
                </a:cubicBezTo>
                <a:cubicBezTo>
                  <a:pt x="1321594" y="438947"/>
                  <a:pt x="1784351" y="1591"/>
                  <a:pt x="2185988" y="4"/>
                </a:cubicBezTo>
                <a:cubicBezTo>
                  <a:pt x="2587626" y="-1584"/>
                  <a:pt x="2998788" y="430216"/>
                  <a:pt x="3367088" y="528641"/>
                </a:cubicBezTo>
                <a:cubicBezTo>
                  <a:pt x="3735388" y="627066"/>
                  <a:pt x="4065588" y="608810"/>
                  <a:pt x="4395788" y="590554"/>
                </a:cubicBezTo>
              </a:path>
            </a:pathLst>
          </a:custGeom>
          <a:noFill/>
          <a:ln w="28575">
            <a:solidFill>
              <a:srgbClr val="E28189"/>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solidFill>
                <a:prstClr val="white"/>
              </a:solidFill>
              <a:latin typeface="Huawei Sans" panose="020C0503030203020204" pitchFamily="34" charset="0"/>
            </a:endParaRPr>
          </a:p>
        </p:txBody>
      </p:sp>
      <p:pic>
        <p:nvPicPr>
          <p:cNvPr id="96" name="图片 48">
            <a:extLst>
              <a:ext uri="{FF2B5EF4-FFF2-40B4-BE49-F238E27FC236}">
                <a16:creationId xmlns="" xmlns:a16="http://schemas.microsoft.com/office/drawing/2014/main" id="{714F5139-8C72-40BF-9697-6260BB4EC04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7324104" y="4510501"/>
            <a:ext cx="378863" cy="310667"/>
          </a:xfrm>
          <a:prstGeom prst="rect">
            <a:avLst/>
          </a:prstGeom>
        </p:spPr>
      </p:pic>
      <p:pic>
        <p:nvPicPr>
          <p:cNvPr id="97" name="图片 48">
            <a:extLst>
              <a:ext uri="{FF2B5EF4-FFF2-40B4-BE49-F238E27FC236}">
                <a16:creationId xmlns="" xmlns:a16="http://schemas.microsoft.com/office/drawing/2014/main" id="{7760E3C0-3FC5-4423-B220-85939207FFA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8504411" y="3800456"/>
            <a:ext cx="378863" cy="310667"/>
          </a:xfrm>
          <a:prstGeom prst="rect">
            <a:avLst/>
          </a:prstGeom>
        </p:spPr>
      </p:pic>
      <p:pic>
        <p:nvPicPr>
          <p:cNvPr id="98" name="图片 48">
            <a:extLst>
              <a:ext uri="{FF2B5EF4-FFF2-40B4-BE49-F238E27FC236}">
                <a16:creationId xmlns="" xmlns:a16="http://schemas.microsoft.com/office/drawing/2014/main" id="{454C00FF-899D-45DD-8C33-2F61F6FF30A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8504410" y="5253637"/>
            <a:ext cx="378863" cy="310667"/>
          </a:xfrm>
          <a:prstGeom prst="rect">
            <a:avLst/>
          </a:prstGeom>
        </p:spPr>
      </p:pic>
      <p:pic>
        <p:nvPicPr>
          <p:cNvPr id="99" name="图片 48">
            <a:extLst>
              <a:ext uri="{FF2B5EF4-FFF2-40B4-BE49-F238E27FC236}">
                <a16:creationId xmlns="" xmlns:a16="http://schemas.microsoft.com/office/drawing/2014/main" id="{2739A02B-376A-4C75-8D18-247EC04283E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9645844" y="4510500"/>
            <a:ext cx="378863" cy="310667"/>
          </a:xfrm>
          <a:prstGeom prst="rect">
            <a:avLst/>
          </a:prstGeom>
        </p:spPr>
      </p:pic>
      <p:cxnSp>
        <p:nvCxnSpPr>
          <p:cNvPr id="100" name="Straight Connector 99">
            <a:extLst>
              <a:ext uri="{FF2B5EF4-FFF2-40B4-BE49-F238E27FC236}">
                <a16:creationId xmlns="" xmlns:a16="http://schemas.microsoft.com/office/drawing/2014/main" id="{2EA632DB-1504-4B79-83BD-219166BC6EDF}"/>
              </a:ext>
            </a:extLst>
          </p:cNvPr>
          <p:cNvCxnSpPr>
            <a:cxnSpLocks/>
            <a:stCxn id="96" idx="0"/>
            <a:endCxn id="97" idx="1"/>
          </p:cNvCxnSpPr>
          <p:nvPr/>
        </p:nvCxnSpPr>
        <p:spPr bwMode="gray">
          <a:xfrm flipV="1">
            <a:off x="7513536" y="3955790"/>
            <a:ext cx="990875" cy="554711"/>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01" name="Straight Connector 100">
            <a:extLst>
              <a:ext uri="{FF2B5EF4-FFF2-40B4-BE49-F238E27FC236}">
                <a16:creationId xmlns="" xmlns:a16="http://schemas.microsoft.com/office/drawing/2014/main" id="{2BC17FAD-9D98-43F1-B249-7F3834F6B044}"/>
              </a:ext>
            </a:extLst>
          </p:cNvPr>
          <p:cNvCxnSpPr>
            <a:cxnSpLocks/>
            <a:stCxn id="96" idx="2"/>
            <a:endCxn id="98" idx="1"/>
          </p:cNvCxnSpPr>
          <p:nvPr/>
        </p:nvCxnSpPr>
        <p:spPr bwMode="gray">
          <a:xfrm>
            <a:off x="7513536" y="4821168"/>
            <a:ext cx="990874" cy="587803"/>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02" name="Straight Connector 101">
            <a:extLst>
              <a:ext uri="{FF2B5EF4-FFF2-40B4-BE49-F238E27FC236}">
                <a16:creationId xmlns="" xmlns:a16="http://schemas.microsoft.com/office/drawing/2014/main" id="{7DB2B7D2-4B4B-4F31-8405-0BC3EB6E18E3}"/>
              </a:ext>
            </a:extLst>
          </p:cNvPr>
          <p:cNvCxnSpPr>
            <a:cxnSpLocks/>
            <a:stCxn id="97" idx="3"/>
            <a:endCxn id="99" idx="0"/>
          </p:cNvCxnSpPr>
          <p:nvPr/>
        </p:nvCxnSpPr>
        <p:spPr bwMode="gray">
          <a:xfrm>
            <a:off x="8883274" y="3955790"/>
            <a:ext cx="952002" cy="55471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03" name="Straight Connector 102">
            <a:extLst>
              <a:ext uri="{FF2B5EF4-FFF2-40B4-BE49-F238E27FC236}">
                <a16:creationId xmlns="" xmlns:a16="http://schemas.microsoft.com/office/drawing/2014/main" id="{9AC6D7BF-B731-413D-9523-0F8BE13EF93F}"/>
              </a:ext>
            </a:extLst>
          </p:cNvPr>
          <p:cNvCxnSpPr>
            <a:cxnSpLocks/>
            <a:stCxn id="98" idx="3"/>
            <a:endCxn id="99" idx="2"/>
          </p:cNvCxnSpPr>
          <p:nvPr/>
        </p:nvCxnSpPr>
        <p:spPr bwMode="gray">
          <a:xfrm flipV="1">
            <a:off x="8883273" y="4821167"/>
            <a:ext cx="952003" cy="587804"/>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pic>
        <p:nvPicPr>
          <p:cNvPr id="104" name="图片 48">
            <a:extLst>
              <a:ext uri="{FF2B5EF4-FFF2-40B4-BE49-F238E27FC236}">
                <a16:creationId xmlns="" xmlns:a16="http://schemas.microsoft.com/office/drawing/2014/main" id="{C77B71B6-54E1-445E-A347-DFF25C140F2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6445032" y="4507565"/>
            <a:ext cx="378863" cy="310667"/>
          </a:xfrm>
          <a:prstGeom prst="rect">
            <a:avLst/>
          </a:prstGeom>
        </p:spPr>
      </p:pic>
      <p:cxnSp>
        <p:nvCxnSpPr>
          <p:cNvPr id="105" name="Straight Connector 104">
            <a:extLst>
              <a:ext uri="{FF2B5EF4-FFF2-40B4-BE49-F238E27FC236}">
                <a16:creationId xmlns="" xmlns:a16="http://schemas.microsoft.com/office/drawing/2014/main" id="{9D8C5B81-1046-4031-BA56-F52F5B295BBD}"/>
              </a:ext>
            </a:extLst>
          </p:cNvPr>
          <p:cNvCxnSpPr>
            <a:cxnSpLocks/>
            <a:stCxn id="104" idx="3"/>
            <a:endCxn id="96" idx="1"/>
          </p:cNvCxnSpPr>
          <p:nvPr/>
        </p:nvCxnSpPr>
        <p:spPr bwMode="gray">
          <a:xfrm>
            <a:off x="6823895" y="4662899"/>
            <a:ext cx="500209" cy="2936"/>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06" name="Straight Connector 105">
            <a:extLst>
              <a:ext uri="{FF2B5EF4-FFF2-40B4-BE49-F238E27FC236}">
                <a16:creationId xmlns="" xmlns:a16="http://schemas.microsoft.com/office/drawing/2014/main" id="{1794F586-2058-40BD-9053-F08EC54C3208}"/>
              </a:ext>
            </a:extLst>
          </p:cNvPr>
          <p:cNvCxnSpPr>
            <a:cxnSpLocks/>
            <a:stCxn id="99" idx="3"/>
            <a:endCxn id="107" idx="1"/>
          </p:cNvCxnSpPr>
          <p:nvPr/>
        </p:nvCxnSpPr>
        <p:spPr bwMode="gray">
          <a:xfrm>
            <a:off x="10024707" y="4665834"/>
            <a:ext cx="498825" cy="67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pic>
        <p:nvPicPr>
          <p:cNvPr id="107" name="图片 14" descr="交换机.png">
            <a:extLst>
              <a:ext uri="{FF2B5EF4-FFF2-40B4-BE49-F238E27FC236}">
                <a16:creationId xmlns="" xmlns:a16="http://schemas.microsoft.com/office/drawing/2014/main" id="{996C1D80-14E3-40F6-BC1A-2F6DF29F6D75}"/>
              </a:ext>
            </a:extLst>
          </p:cNvPr>
          <p:cNvPicPr>
            <a:picLocks noChangeAspect="1"/>
          </p:cNvPicPr>
          <p:nvPr/>
        </p:nvPicPr>
        <p:blipFill>
          <a:blip r:embed="rId4" cstate="print"/>
          <a:stretch>
            <a:fillRect/>
          </a:stretch>
        </p:blipFill>
        <p:spPr bwMode="gray">
          <a:xfrm>
            <a:off x="10523532" y="4511839"/>
            <a:ext cx="378070" cy="309329"/>
          </a:xfrm>
          <a:prstGeom prst="rect">
            <a:avLst/>
          </a:prstGeom>
        </p:spPr>
      </p:pic>
      <p:sp>
        <p:nvSpPr>
          <p:cNvPr id="108" name="圆角矩形 75">
            <a:extLst>
              <a:ext uri="{FF2B5EF4-FFF2-40B4-BE49-F238E27FC236}">
                <a16:creationId xmlns="" xmlns:a16="http://schemas.microsoft.com/office/drawing/2014/main" id="{FB0EFB3B-FF07-4B41-89B3-22140CE3576A}"/>
              </a:ext>
            </a:extLst>
          </p:cNvPr>
          <p:cNvSpPr/>
          <p:nvPr/>
        </p:nvSpPr>
        <p:spPr bwMode="gray">
          <a:xfrm>
            <a:off x="10873298" y="4234033"/>
            <a:ext cx="608250" cy="382830"/>
          </a:xfrm>
          <a:prstGeom prst="roundRect">
            <a:avLst>
              <a:gd name="adj" fmla="val 10604"/>
            </a:avLst>
          </a:prstGeom>
          <a:solidFill>
            <a:schemeClr val="bg1"/>
          </a:solidFill>
          <a:ln w="12700">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sz="1200" dirty="0">
                <a:solidFill>
                  <a:sysClr val="windowText" lastClr="000000"/>
                </a:solidFill>
                <a:latin typeface="Huawei Sans" panose="020C0503030203020204" pitchFamily="34" charset="0"/>
                <a:sym typeface="Huawei Sans" panose="020C0503030203020204" pitchFamily="34" charset="0"/>
              </a:rPr>
              <a:t>FTP service</a:t>
            </a:r>
          </a:p>
        </p:txBody>
      </p:sp>
      <p:sp>
        <p:nvSpPr>
          <p:cNvPr id="109" name="圆角矩形 75">
            <a:extLst>
              <a:ext uri="{FF2B5EF4-FFF2-40B4-BE49-F238E27FC236}">
                <a16:creationId xmlns="" xmlns:a16="http://schemas.microsoft.com/office/drawing/2014/main" id="{603533D9-BEFE-49C7-AF69-4F6BAFB3DDC1}"/>
              </a:ext>
            </a:extLst>
          </p:cNvPr>
          <p:cNvSpPr/>
          <p:nvPr/>
        </p:nvSpPr>
        <p:spPr bwMode="gray">
          <a:xfrm>
            <a:off x="10867043" y="4688497"/>
            <a:ext cx="697626" cy="345635"/>
          </a:xfrm>
          <a:prstGeom prst="roundRect">
            <a:avLst>
              <a:gd name="adj" fmla="val 10604"/>
            </a:avLst>
          </a:prstGeom>
          <a:solidFill>
            <a:schemeClr val="bg1"/>
          </a:solidFill>
          <a:ln w="12700">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sz="1200" dirty="0">
                <a:solidFill>
                  <a:sysClr val="windowText" lastClr="000000"/>
                </a:solidFill>
                <a:latin typeface="Huawei Sans" panose="020C0503030203020204" pitchFamily="34" charset="0"/>
                <a:sym typeface="Huawei Sans" panose="020C0503030203020204" pitchFamily="34" charset="0"/>
              </a:rPr>
              <a:t>HTTP service</a:t>
            </a:r>
          </a:p>
        </p:txBody>
      </p:sp>
      <p:sp>
        <p:nvSpPr>
          <p:cNvPr id="112" name="Freeform: Shape 111">
            <a:extLst>
              <a:ext uri="{FF2B5EF4-FFF2-40B4-BE49-F238E27FC236}">
                <a16:creationId xmlns="" xmlns:a16="http://schemas.microsoft.com/office/drawing/2014/main" id="{70E67D41-C6E9-4CF0-AE08-212284B6ADAB}"/>
              </a:ext>
            </a:extLst>
          </p:cNvPr>
          <p:cNvSpPr/>
          <p:nvPr/>
        </p:nvSpPr>
        <p:spPr bwMode="gray">
          <a:xfrm flipV="1">
            <a:off x="6455856" y="4735291"/>
            <a:ext cx="4446703" cy="610728"/>
          </a:xfrm>
          <a:custGeom>
            <a:avLst/>
            <a:gdLst>
              <a:gd name="connsiteX0" fmla="*/ 0 w 4395788"/>
              <a:gd name="connsiteY0" fmla="*/ 595316 h 610728"/>
              <a:gd name="connsiteX1" fmla="*/ 957263 w 4395788"/>
              <a:gd name="connsiteY1" fmla="*/ 538166 h 610728"/>
              <a:gd name="connsiteX2" fmla="*/ 2185988 w 4395788"/>
              <a:gd name="connsiteY2" fmla="*/ 4 h 610728"/>
              <a:gd name="connsiteX3" fmla="*/ 3367088 w 4395788"/>
              <a:gd name="connsiteY3" fmla="*/ 528641 h 610728"/>
              <a:gd name="connsiteX4" fmla="*/ 4395788 w 4395788"/>
              <a:gd name="connsiteY4" fmla="*/ 590554 h 6107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5788" h="610728">
                <a:moveTo>
                  <a:pt x="0" y="595316"/>
                </a:moveTo>
                <a:cubicBezTo>
                  <a:pt x="299244" y="611191"/>
                  <a:pt x="592932" y="637385"/>
                  <a:pt x="957263" y="538166"/>
                </a:cubicBezTo>
                <a:cubicBezTo>
                  <a:pt x="1321594" y="438947"/>
                  <a:pt x="1784351" y="1591"/>
                  <a:pt x="2185988" y="4"/>
                </a:cubicBezTo>
                <a:cubicBezTo>
                  <a:pt x="2587626" y="-1584"/>
                  <a:pt x="2998788" y="430216"/>
                  <a:pt x="3367088" y="528641"/>
                </a:cubicBezTo>
                <a:cubicBezTo>
                  <a:pt x="3735388" y="627066"/>
                  <a:pt x="4065588" y="608810"/>
                  <a:pt x="4395788" y="590554"/>
                </a:cubicBezTo>
              </a:path>
            </a:pathLst>
          </a:custGeom>
          <a:noFill/>
          <a:ln w="28575">
            <a:solidFill>
              <a:srgbClr val="E28189"/>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solidFill>
                <a:prstClr val="white"/>
              </a:solidFill>
              <a:latin typeface="Huawei Sans" panose="020C0503030203020204" pitchFamily="34" charset="0"/>
            </a:endParaRPr>
          </a:p>
        </p:txBody>
      </p:sp>
      <p:sp>
        <p:nvSpPr>
          <p:cNvPr id="114" name="Freeform: Shape 113">
            <a:extLst>
              <a:ext uri="{FF2B5EF4-FFF2-40B4-BE49-F238E27FC236}">
                <a16:creationId xmlns="" xmlns:a16="http://schemas.microsoft.com/office/drawing/2014/main" id="{393628A1-100A-49FD-824D-A8210B77A056}"/>
              </a:ext>
            </a:extLst>
          </p:cNvPr>
          <p:cNvSpPr/>
          <p:nvPr/>
        </p:nvSpPr>
        <p:spPr bwMode="gray">
          <a:xfrm>
            <a:off x="779967" y="3951400"/>
            <a:ext cx="4446703" cy="610728"/>
          </a:xfrm>
          <a:custGeom>
            <a:avLst/>
            <a:gdLst>
              <a:gd name="connsiteX0" fmla="*/ 0 w 4395788"/>
              <a:gd name="connsiteY0" fmla="*/ 595316 h 610728"/>
              <a:gd name="connsiteX1" fmla="*/ 957263 w 4395788"/>
              <a:gd name="connsiteY1" fmla="*/ 538166 h 610728"/>
              <a:gd name="connsiteX2" fmla="*/ 2185988 w 4395788"/>
              <a:gd name="connsiteY2" fmla="*/ 4 h 610728"/>
              <a:gd name="connsiteX3" fmla="*/ 3367088 w 4395788"/>
              <a:gd name="connsiteY3" fmla="*/ 528641 h 610728"/>
              <a:gd name="connsiteX4" fmla="*/ 4395788 w 4395788"/>
              <a:gd name="connsiteY4" fmla="*/ 590554 h 6107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5788" h="610728">
                <a:moveTo>
                  <a:pt x="0" y="595316"/>
                </a:moveTo>
                <a:cubicBezTo>
                  <a:pt x="299244" y="611191"/>
                  <a:pt x="592932" y="637385"/>
                  <a:pt x="957263" y="538166"/>
                </a:cubicBezTo>
                <a:cubicBezTo>
                  <a:pt x="1321594" y="438947"/>
                  <a:pt x="1784351" y="1591"/>
                  <a:pt x="2185988" y="4"/>
                </a:cubicBezTo>
                <a:cubicBezTo>
                  <a:pt x="2587626" y="-1584"/>
                  <a:pt x="2998788" y="430216"/>
                  <a:pt x="3367088" y="528641"/>
                </a:cubicBezTo>
                <a:cubicBezTo>
                  <a:pt x="3735388" y="627066"/>
                  <a:pt x="4065588" y="608810"/>
                  <a:pt x="4395788" y="590554"/>
                </a:cubicBezTo>
              </a:path>
            </a:pathLst>
          </a:custGeom>
          <a:noFill/>
          <a:ln w="28575">
            <a:solidFill>
              <a:srgbClr val="E28189"/>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solidFill>
                <a:prstClr val="white"/>
              </a:solidFill>
              <a:latin typeface="Huawei Sans" panose="020C0503030203020204" pitchFamily="34" charset="0"/>
            </a:endParaRPr>
          </a:p>
        </p:txBody>
      </p:sp>
      <p:sp>
        <p:nvSpPr>
          <p:cNvPr id="115" name="Freeform: Shape 114">
            <a:extLst>
              <a:ext uri="{FF2B5EF4-FFF2-40B4-BE49-F238E27FC236}">
                <a16:creationId xmlns="" xmlns:a16="http://schemas.microsoft.com/office/drawing/2014/main" id="{9B3C2CE0-8EC1-4951-BE9C-C7CB99D054D1}"/>
              </a:ext>
            </a:extLst>
          </p:cNvPr>
          <p:cNvSpPr/>
          <p:nvPr/>
        </p:nvSpPr>
        <p:spPr bwMode="gray">
          <a:xfrm>
            <a:off x="6456813" y="3913651"/>
            <a:ext cx="4446703" cy="610728"/>
          </a:xfrm>
          <a:custGeom>
            <a:avLst/>
            <a:gdLst>
              <a:gd name="connsiteX0" fmla="*/ 0 w 4395788"/>
              <a:gd name="connsiteY0" fmla="*/ 595316 h 610728"/>
              <a:gd name="connsiteX1" fmla="*/ 957263 w 4395788"/>
              <a:gd name="connsiteY1" fmla="*/ 538166 h 610728"/>
              <a:gd name="connsiteX2" fmla="*/ 2185988 w 4395788"/>
              <a:gd name="connsiteY2" fmla="*/ 4 h 610728"/>
              <a:gd name="connsiteX3" fmla="*/ 3367088 w 4395788"/>
              <a:gd name="connsiteY3" fmla="*/ 528641 h 610728"/>
              <a:gd name="connsiteX4" fmla="*/ 4395788 w 4395788"/>
              <a:gd name="connsiteY4" fmla="*/ 590554 h 6107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5788" h="610728">
                <a:moveTo>
                  <a:pt x="0" y="595316"/>
                </a:moveTo>
                <a:cubicBezTo>
                  <a:pt x="299244" y="611191"/>
                  <a:pt x="592932" y="637385"/>
                  <a:pt x="957263" y="538166"/>
                </a:cubicBezTo>
                <a:cubicBezTo>
                  <a:pt x="1321594" y="438947"/>
                  <a:pt x="1784351" y="1591"/>
                  <a:pt x="2185988" y="4"/>
                </a:cubicBezTo>
                <a:cubicBezTo>
                  <a:pt x="2587626" y="-1584"/>
                  <a:pt x="2998788" y="430216"/>
                  <a:pt x="3367088" y="528641"/>
                </a:cubicBezTo>
                <a:cubicBezTo>
                  <a:pt x="3735388" y="627066"/>
                  <a:pt x="4065588" y="608810"/>
                  <a:pt x="4395788" y="590554"/>
                </a:cubicBezTo>
              </a:path>
            </a:pathLst>
          </a:custGeom>
          <a:noFill/>
          <a:ln w="28575">
            <a:solidFill>
              <a:srgbClr val="E28189"/>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solidFill>
                <a:prstClr val="white"/>
              </a:solidFill>
              <a:latin typeface="Huawei Sans" panose="020C0503030203020204" pitchFamily="34" charset="0"/>
            </a:endParaRPr>
          </a:p>
        </p:txBody>
      </p:sp>
      <p:sp>
        <p:nvSpPr>
          <p:cNvPr id="117" name="圆角矩形 75">
            <a:extLst>
              <a:ext uri="{FF2B5EF4-FFF2-40B4-BE49-F238E27FC236}">
                <a16:creationId xmlns="" xmlns:a16="http://schemas.microsoft.com/office/drawing/2014/main" id="{21ABAA77-736F-4AD4-BE5D-0A5F6484628E}"/>
              </a:ext>
            </a:extLst>
          </p:cNvPr>
          <p:cNvSpPr/>
          <p:nvPr/>
        </p:nvSpPr>
        <p:spPr bwMode="gray">
          <a:xfrm>
            <a:off x="1416510" y="3724477"/>
            <a:ext cx="3130687" cy="1909391"/>
          </a:xfrm>
          <a:prstGeom prst="roundRect">
            <a:avLst>
              <a:gd name="adj" fmla="val 2420"/>
            </a:avLst>
          </a:prstGeom>
          <a:noFill/>
          <a:ln w="19050" cap="flat" cmpd="sng" algn="ctr">
            <a:solidFill>
              <a:srgbClr val="30B5C5"/>
            </a:solidFill>
            <a:prstDash val="dash"/>
            <a:miter lim="800000"/>
          </a:ln>
          <a:effectLst/>
        </p:spPr>
        <p:txBody>
          <a:bodyPr wrap="square" lIns="108000" tIns="108000" rIns="108000" bIns="108000" rtlCol="0" anchor="ctr" anchorCtr="0">
            <a:noAutofit/>
          </a:bodyPr>
          <a:lstStyle/>
          <a:p>
            <a:pPr algn="ctr" defTabSz="914400" fontAlgn="ctr">
              <a:lnSpc>
                <a:spcPts val="1800"/>
              </a:lnSpc>
              <a:spcAft>
                <a:spcPts val="300"/>
              </a:spcAft>
              <a:defRPr/>
            </a:pPr>
            <a:endParaRPr lang="en-US" altLang="zh-CN" kern="0" dirty="0">
              <a:solidFill>
                <a:prstClr val="black"/>
              </a:solidFill>
              <a:latin typeface="Huawei Sans" panose="020C0503030203020204" pitchFamily="34" charset="0"/>
              <a:cs typeface="Arial" panose="020B0604020202020204" pitchFamily="34" charset="0"/>
              <a:sym typeface="Huawei Sans" panose="020C0503030203020204" pitchFamily="34" charset="0"/>
            </a:endParaRPr>
          </a:p>
        </p:txBody>
      </p:sp>
      <p:sp>
        <p:nvSpPr>
          <p:cNvPr id="118" name="TextBox 271">
            <a:extLst>
              <a:ext uri="{FF2B5EF4-FFF2-40B4-BE49-F238E27FC236}">
                <a16:creationId xmlns="" xmlns:a16="http://schemas.microsoft.com/office/drawing/2014/main" id="{0BCE60BB-6263-47E9-A4C9-442481115C55}"/>
              </a:ext>
            </a:extLst>
          </p:cNvPr>
          <p:cNvSpPr txBox="1"/>
          <p:nvPr/>
        </p:nvSpPr>
        <p:spPr bwMode="gray">
          <a:xfrm>
            <a:off x="3010577" y="5628451"/>
            <a:ext cx="1443024" cy="307777"/>
          </a:xfrm>
          <a:prstGeom prst="rect">
            <a:avLst/>
          </a:prstGeom>
          <a:solidFill>
            <a:srgbClr val="56C4D2"/>
          </a:solidFill>
        </p:spPr>
        <p:txBody>
          <a:bodyPr wrap="square" rtlCol="0">
            <a:noAutofit/>
          </a:bodyPr>
          <a:lstStyle/>
          <a:p>
            <a:pPr fontAlgn="ctr">
              <a:buFont typeface="Wingdings" pitchFamily="2" charset="2"/>
              <a:buNone/>
              <a:defRPr/>
            </a:pPr>
            <a:r>
              <a:rPr lang="en-US" sz="1400" dirty="0">
                <a:solidFill>
                  <a:prstClr val="white"/>
                </a:solidFill>
                <a:latin typeface="Huawei Sans" panose="020C0503030203020204" pitchFamily="34" charset="0"/>
                <a:sym typeface="Huawei Sans" panose="020C0503030203020204" pitchFamily="34" charset="0"/>
              </a:rPr>
              <a:t>Bearer network</a:t>
            </a:r>
          </a:p>
        </p:txBody>
      </p:sp>
      <p:sp>
        <p:nvSpPr>
          <p:cNvPr id="119" name="圆角矩形 75">
            <a:extLst>
              <a:ext uri="{FF2B5EF4-FFF2-40B4-BE49-F238E27FC236}">
                <a16:creationId xmlns="" xmlns:a16="http://schemas.microsoft.com/office/drawing/2014/main" id="{60CA1E5E-4268-4B99-901C-E1009326033E}"/>
              </a:ext>
            </a:extLst>
          </p:cNvPr>
          <p:cNvSpPr/>
          <p:nvPr/>
        </p:nvSpPr>
        <p:spPr bwMode="gray">
          <a:xfrm>
            <a:off x="7127560" y="3708835"/>
            <a:ext cx="3130687" cy="1909391"/>
          </a:xfrm>
          <a:prstGeom prst="roundRect">
            <a:avLst>
              <a:gd name="adj" fmla="val 2420"/>
            </a:avLst>
          </a:prstGeom>
          <a:noFill/>
          <a:ln w="19050" cap="flat" cmpd="sng" algn="ctr">
            <a:solidFill>
              <a:srgbClr val="30B5C5"/>
            </a:solidFill>
            <a:prstDash val="dash"/>
            <a:miter lim="800000"/>
          </a:ln>
          <a:effectLst/>
        </p:spPr>
        <p:txBody>
          <a:bodyPr wrap="square" lIns="108000" tIns="108000" rIns="108000" bIns="108000" rtlCol="0" anchor="ctr" anchorCtr="0">
            <a:noAutofit/>
          </a:bodyPr>
          <a:lstStyle/>
          <a:p>
            <a:pPr algn="ctr" defTabSz="914400" fontAlgn="ctr">
              <a:lnSpc>
                <a:spcPts val="1800"/>
              </a:lnSpc>
              <a:spcAft>
                <a:spcPts val="300"/>
              </a:spcAft>
              <a:defRPr/>
            </a:pPr>
            <a:endParaRPr lang="en-US" altLang="zh-CN" kern="0" dirty="0">
              <a:solidFill>
                <a:prstClr val="black"/>
              </a:solidFill>
              <a:latin typeface="Huawei Sans" panose="020C0503030203020204" pitchFamily="34" charset="0"/>
              <a:cs typeface="Arial" panose="020B0604020202020204" pitchFamily="34" charset="0"/>
              <a:sym typeface="Huawei Sans" panose="020C0503030203020204" pitchFamily="34" charset="0"/>
            </a:endParaRPr>
          </a:p>
        </p:txBody>
      </p:sp>
      <p:sp>
        <p:nvSpPr>
          <p:cNvPr id="120" name="TextBox 271">
            <a:extLst>
              <a:ext uri="{FF2B5EF4-FFF2-40B4-BE49-F238E27FC236}">
                <a16:creationId xmlns="" xmlns:a16="http://schemas.microsoft.com/office/drawing/2014/main" id="{C74B3199-93C8-4BE3-A951-EADF26BF96CF}"/>
              </a:ext>
            </a:extLst>
          </p:cNvPr>
          <p:cNvSpPr txBox="1"/>
          <p:nvPr/>
        </p:nvSpPr>
        <p:spPr bwMode="gray">
          <a:xfrm>
            <a:off x="8710746" y="5600441"/>
            <a:ext cx="1443024" cy="307777"/>
          </a:xfrm>
          <a:prstGeom prst="rect">
            <a:avLst/>
          </a:prstGeom>
          <a:solidFill>
            <a:srgbClr val="56C4D2"/>
          </a:solidFill>
        </p:spPr>
        <p:txBody>
          <a:bodyPr wrap="square" rtlCol="0">
            <a:noAutofit/>
          </a:bodyPr>
          <a:lstStyle/>
          <a:p>
            <a:pPr fontAlgn="ctr">
              <a:buFont typeface="Wingdings" pitchFamily="2" charset="2"/>
              <a:buNone/>
              <a:defRPr/>
            </a:pPr>
            <a:r>
              <a:rPr lang="en-US" sz="1400" dirty="0">
                <a:solidFill>
                  <a:prstClr val="white"/>
                </a:solidFill>
                <a:latin typeface="Huawei Sans" panose="020C0503030203020204" pitchFamily="34" charset="0"/>
                <a:sym typeface="Huawei Sans" panose="020C0503030203020204" pitchFamily="34" charset="0"/>
              </a:rPr>
              <a:t>Bearer network</a:t>
            </a:r>
          </a:p>
        </p:txBody>
      </p:sp>
      <p:sp>
        <p:nvSpPr>
          <p:cNvPr id="49" name="圆角矩形 20">
            <a:extLst>
              <a:ext uri="{FF2B5EF4-FFF2-40B4-BE49-F238E27FC236}">
                <a16:creationId xmlns="" xmlns:a16="http://schemas.microsoft.com/office/drawing/2014/main" id="{E62EF821-3B38-40E1-93D9-FC4EB933D7B4}"/>
              </a:ext>
            </a:extLst>
          </p:cNvPr>
          <p:cNvSpPr/>
          <p:nvPr/>
        </p:nvSpPr>
        <p:spPr bwMode="gray">
          <a:xfrm>
            <a:off x="6186006" y="5772818"/>
            <a:ext cx="5489909" cy="404313"/>
          </a:xfrm>
          <a:prstGeom prst="roundRect">
            <a:avLst>
              <a:gd name="adj" fmla="val 2222"/>
            </a:avLst>
          </a:prstGeom>
          <a:noFill/>
          <a:ln w="12700">
            <a:noFill/>
            <a:prstDash val="solid"/>
          </a:ln>
        </p:spPr>
        <p:style>
          <a:lnRef idx="2">
            <a:schemeClr val="accent1">
              <a:shade val="50000"/>
            </a:schemeClr>
          </a:lnRef>
          <a:fillRef idx="1">
            <a:schemeClr val="accent1"/>
          </a:fillRef>
          <a:effectRef idx="0">
            <a:schemeClr val="accent1"/>
          </a:effectRef>
          <a:fontRef idx="minor">
            <a:schemeClr val="lt1"/>
          </a:fontRef>
        </p:style>
        <p:txBody>
          <a:bodyPr wrap="square" lIns="36000" tIns="36000" rIns="36000" bIns="36000" rtlCol="0" anchor="t" anchorCtr="0">
            <a:noAutofit/>
          </a:bodyPr>
          <a:lstStyle/>
          <a:p>
            <a:pPr marL="285750" indent="-200025" fontAlgn="ctr">
              <a:lnSpc>
                <a:spcPts val="2400"/>
              </a:lnSpc>
              <a:spcAft>
                <a:spcPts val="600"/>
              </a:spcAft>
              <a:buFont typeface="Arial" panose="020B0604020202020204" pitchFamily="34" charset="0"/>
              <a:buChar char="•"/>
            </a:pPr>
            <a:r>
              <a:rPr lang="en-US" sz="1400" dirty="0">
                <a:solidFill>
                  <a:prstClr val="black">
                    <a:lumMod val="75000"/>
                    <a:lumOff val="25000"/>
                  </a:prstClr>
                </a:solidFill>
                <a:latin typeface="Huawei Sans" panose="020C0503030203020204" pitchFamily="34" charset="0"/>
                <a:sym typeface="Huawei Sans" panose="020C0503030203020204" pitchFamily="34" charset="0"/>
              </a:rPr>
              <a:t>DSCP-based traffic diversion can better ensure service quality.</a:t>
            </a:r>
          </a:p>
        </p:txBody>
      </p:sp>
      <p:sp>
        <p:nvSpPr>
          <p:cNvPr id="52" name="燕尾形 3">
            <a:extLst>
              <a:ext uri="{FF2B5EF4-FFF2-40B4-BE49-F238E27FC236}">
                <a16:creationId xmlns="" xmlns:a16="http://schemas.microsoft.com/office/drawing/2014/main" id="{93046976-EC84-48ED-AD8E-49A4BFCD5356}"/>
              </a:ext>
            </a:extLst>
          </p:cNvPr>
          <p:cNvSpPr/>
          <p:nvPr/>
        </p:nvSpPr>
        <p:spPr bwMode="gray">
          <a:xfrm>
            <a:off x="9067800" y="44020"/>
            <a:ext cx="1483360" cy="360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dirty="0">
                <a:solidFill>
                  <a:srgbClr val="FFFFFF"/>
                </a:solidFill>
                <a:latin typeface="Huawei Sans" panose="020C0503030203020204" pitchFamily="34" charset="0"/>
                <a:sym typeface="Huawei Sans" panose="020C0503030203020204" pitchFamily="34" charset="0"/>
              </a:rPr>
              <a:t>Tunnel Design</a:t>
            </a:r>
          </a:p>
        </p:txBody>
      </p:sp>
      <p:sp>
        <p:nvSpPr>
          <p:cNvPr id="53" name="燕尾形 3">
            <a:extLst>
              <a:ext uri="{FF2B5EF4-FFF2-40B4-BE49-F238E27FC236}">
                <a16:creationId xmlns="" xmlns:a16="http://schemas.microsoft.com/office/drawing/2014/main" id="{26AB145E-6C85-4D0D-9D07-CA6C35D8D2C7}"/>
              </a:ext>
            </a:extLst>
          </p:cNvPr>
          <p:cNvSpPr/>
          <p:nvPr/>
        </p:nvSpPr>
        <p:spPr bwMode="gray">
          <a:xfrm>
            <a:off x="10475376" y="44020"/>
            <a:ext cx="1271744" cy="360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solidFill>
                  <a:prstClr val="black"/>
                </a:solidFill>
                <a:latin typeface="Huawei Sans" panose="020C0503030203020204" pitchFamily="34" charset="0"/>
                <a:sym typeface="Huawei Sans" panose="020C0503030203020204" pitchFamily="34" charset="0"/>
              </a:rPr>
              <a:t>VPN Design</a:t>
            </a:r>
          </a:p>
        </p:txBody>
      </p:sp>
    </p:spTree>
    <p:extLst>
      <p:ext uri="{BB962C8B-B14F-4D97-AF65-F5344CB8AC3E}">
        <p14:creationId xmlns:p14="http://schemas.microsoft.com/office/powerpoint/2010/main" val="242257151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gray"/>
        <p:txBody>
          <a:bodyPr wrap="square">
            <a:noAutofit/>
          </a:bodyPr>
          <a:lstStyle/>
          <a:p>
            <a:r>
              <a:rPr lang="en-US" b="1" dirty="0">
                <a:latin typeface="Huawei Sans" panose="020C0503030203020204" pitchFamily="34" charset="0"/>
              </a:rPr>
              <a:t>Financial Industry Background</a:t>
            </a:r>
            <a:endParaRPr lang="en-US" altLang="zh-CN" b="1" dirty="0">
              <a:latin typeface="Huawei Sans" panose="020C0503030203020204" pitchFamily="34" charset="0"/>
            </a:endParaRPr>
          </a:p>
          <a:p>
            <a:pPr lvl="1">
              <a:buSzPct val="50000"/>
              <a:buFont typeface="Wingdings" panose="05000000000000000000" pitchFamily="2" charset="2"/>
              <a:buChar char="n"/>
            </a:pPr>
            <a:r>
              <a:rPr lang="en-US" sz="2000" dirty="0">
                <a:latin typeface="Huawei Sans" panose="020C0503030203020204" pitchFamily="34" charset="0"/>
              </a:rPr>
              <a:t>Financial Industry Overview</a:t>
            </a:r>
            <a:endParaRPr lang="en-US" altLang="zh-CN" sz="2000" dirty="0">
              <a:latin typeface="Huawei Sans" panose="020C0503030203020204" pitchFamily="34" charset="0"/>
            </a:endParaRPr>
          </a:p>
          <a:p>
            <a:pPr lvl="1"/>
            <a:r>
              <a:rPr lang="en-US" sz="2000" dirty="0">
                <a:solidFill>
                  <a:schemeClr val="bg1">
                    <a:lumMod val="50000"/>
                  </a:schemeClr>
                </a:solidFill>
                <a:latin typeface="Huawei Sans" panose="020C0503030203020204" pitchFamily="34" charset="0"/>
              </a:rPr>
              <a:t>Current Status and Trend of Financial Networks</a:t>
            </a:r>
            <a:endParaRPr lang="en-US" altLang="zh-CN" sz="2000" dirty="0">
              <a:solidFill>
                <a:schemeClr val="bg1">
                  <a:lumMod val="50000"/>
                </a:schemeClr>
              </a:solidFill>
              <a:latin typeface="Huawei Sans" panose="020C0503030203020204" pitchFamily="34" charset="0"/>
            </a:endParaRPr>
          </a:p>
          <a:p>
            <a:r>
              <a:rPr lang="en-US" dirty="0">
                <a:solidFill>
                  <a:schemeClr val="bg1">
                    <a:lumMod val="50000"/>
                  </a:schemeClr>
                </a:solidFill>
                <a:latin typeface="Huawei Sans" panose="020C0503030203020204" pitchFamily="34" charset="0"/>
              </a:rPr>
              <a:t>Financial Cloud Backbone Network Design Overview</a:t>
            </a:r>
            <a:endParaRPr lang="en-US" altLang="zh-CN" dirty="0">
              <a:solidFill>
                <a:schemeClr val="bg1">
                  <a:lumMod val="50000"/>
                </a:schemeClr>
              </a:solidFill>
              <a:latin typeface="Huawei Sans" panose="020C0503030203020204" pitchFamily="34" charset="0"/>
            </a:endParaRPr>
          </a:p>
          <a:p>
            <a:r>
              <a:rPr lang="en-US" dirty="0">
                <a:solidFill>
                  <a:schemeClr val="bg1">
                    <a:lumMod val="50000"/>
                  </a:schemeClr>
                </a:solidFill>
                <a:latin typeface="Huawei Sans" panose="020C0503030203020204" pitchFamily="34" charset="0"/>
              </a:rPr>
              <a:t>Financial Cloud Backbone Network Design Cases</a:t>
            </a:r>
            <a:endParaRPr lang="en-US" altLang="zh-CN" dirty="0">
              <a:solidFill>
                <a:schemeClr val="bg1">
                  <a:lumMod val="50000"/>
                </a:schemeClr>
              </a:solidFill>
              <a:latin typeface="Huawei Sans" panose="020C0503030203020204" pitchFamily="34" charset="0"/>
            </a:endParaRPr>
          </a:p>
        </p:txBody>
      </p:sp>
    </p:spTree>
    <p:extLst>
      <p:ext uri="{BB962C8B-B14F-4D97-AF65-F5344CB8AC3E}">
        <p14:creationId xmlns:p14="http://schemas.microsoft.com/office/powerpoint/2010/main" val="3831543979"/>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E3FEBCB7-E8CA-4A7A-935D-6C23D3965EF9}"/>
              </a:ext>
            </a:extLst>
          </p:cNvPr>
          <p:cNvSpPr>
            <a:spLocks noGrp="1"/>
          </p:cNvSpPr>
          <p:nvPr>
            <p:ph type="title"/>
          </p:nvPr>
        </p:nvSpPr>
        <p:spPr bwMode="gray">
          <a:xfrm>
            <a:off x="455612" y="447468"/>
            <a:ext cx="11293475" cy="497095"/>
          </a:xfrm>
        </p:spPr>
        <p:txBody>
          <a:bodyPr wrap="square">
            <a:noAutofit/>
          </a:bodyPr>
          <a:lstStyle/>
          <a:p>
            <a:r>
              <a:rPr lang="en-US" dirty="0"/>
              <a:t>Best-Effort Forwarding Design for SR-MPLS/SRv6 Tunnels</a:t>
            </a:r>
          </a:p>
        </p:txBody>
      </p:sp>
      <p:sp>
        <p:nvSpPr>
          <p:cNvPr id="8" name="Text Placeholder 7">
            <a:extLst>
              <a:ext uri="{FF2B5EF4-FFF2-40B4-BE49-F238E27FC236}">
                <a16:creationId xmlns="" xmlns:a16="http://schemas.microsoft.com/office/drawing/2014/main" id="{417F1E84-8F63-449C-A04C-87C9820B7DF7}"/>
              </a:ext>
            </a:extLst>
          </p:cNvPr>
          <p:cNvSpPr>
            <a:spLocks noGrp="1"/>
          </p:cNvSpPr>
          <p:nvPr>
            <p:ph type="body" sz="quarter" idx="10"/>
          </p:nvPr>
        </p:nvSpPr>
        <p:spPr bwMode="gray">
          <a:xfrm>
            <a:off x="455612" y="1052514"/>
            <a:ext cx="11293476" cy="4875042"/>
          </a:xfrm>
        </p:spPr>
        <p:txBody>
          <a:bodyPr wrap="square">
            <a:noAutofit/>
          </a:bodyPr>
          <a:lstStyle/>
          <a:p>
            <a:r>
              <a:rPr lang="en-US" sz="1600" dirty="0"/>
              <a:t>VPN services can be carried over either </a:t>
            </a:r>
            <a:r>
              <a:rPr lang="en-US" sz="1600" dirty="0" smtClean="0"/>
              <a:t>SR-MPLS</a:t>
            </a:r>
            <a:r>
              <a:rPr lang="en-US" altLang="zh-CN" sz="1600" dirty="0"/>
              <a:t>/SRv6</a:t>
            </a:r>
            <a:r>
              <a:rPr lang="en-US" sz="1600" dirty="0" smtClean="0"/>
              <a:t> </a:t>
            </a:r>
            <a:r>
              <a:rPr lang="en-US" sz="1600" dirty="0"/>
              <a:t>Policies or </a:t>
            </a:r>
            <a:r>
              <a:rPr lang="en-US" sz="1600" dirty="0" smtClean="0"/>
              <a:t>SR-MPLS</a:t>
            </a:r>
            <a:r>
              <a:rPr lang="en-US" altLang="zh-CN" sz="1600" dirty="0"/>
              <a:t>/SRv6</a:t>
            </a:r>
            <a:r>
              <a:rPr lang="en-US" sz="1600" dirty="0" smtClean="0"/>
              <a:t> </a:t>
            </a:r>
            <a:r>
              <a:rPr lang="en-US" sz="1600" dirty="0"/>
              <a:t>BE tunnels.</a:t>
            </a:r>
          </a:p>
          <a:p>
            <a:r>
              <a:rPr lang="en-US" sz="1600" dirty="0"/>
              <a:t>An </a:t>
            </a:r>
            <a:r>
              <a:rPr lang="en-US" sz="1600" dirty="0" smtClean="0"/>
              <a:t>SR-MPLS</a:t>
            </a:r>
            <a:r>
              <a:rPr lang="en-US" altLang="zh-CN" sz="1600" dirty="0"/>
              <a:t>/SRv6</a:t>
            </a:r>
            <a:r>
              <a:rPr lang="en-US" sz="1600" dirty="0" smtClean="0"/>
              <a:t> </a:t>
            </a:r>
            <a:r>
              <a:rPr lang="en-US" sz="1600" dirty="0"/>
              <a:t>Policy can contain multiple candidate paths with the preference attribute. The valid candidate path with the highest preference functions as the primary path of the </a:t>
            </a:r>
            <a:r>
              <a:rPr lang="en-US" sz="1600" dirty="0" smtClean="0"/>
              <a:t>SR-MPLS</a:t>
            </a:r>
            <a:r>
              <a:rPr lang="en-US" altLang="zh-CN" sz="1600" dirty="0"/>
              <a:t>/SRv6</a:t>
            </a:r>
            <a:r>
              <a:rPr lang="en-US" sz="1600" dirty="0" smtClean="0"/>
              <a:t> </a:t>
            </a:r>
            <a:r>
              <a:rPr lang="en-US" sz="1600" dirty="0"/>
              <a:t>Policy, and the valid candidate path with the second highest preference functions as the HSB path.</a:t>
            </a:r>
          </a:p>
          <a:p>
            <a:r>
              <a:rPr lang="en-US" sz="1600" dirty="0"/>
              <a:t>If all </a:t>
            </a:r>
            <a:r>
              <a:rPr lang="en-US" sz="1600" dirty="0" smtClean="0"/>
              <a:t>SR-MPLS</a:t>
            </a:r>
            <a:r>
              <a:rPr lang="en-US" altLang="zh-CN" sz="1600" dirty="0"/>
              <a:t>/SRv6</a:t>
            </a:r>
            <a:r>
              <a:rPr lang="en-US" sz="1600" dirty="0" smtClean="0"/>
              <a:t> </a:t>
            </a:r>
            <a:r>
              <a:rPr lang="en-US" sz="1600" dirty="0"/>
              <a:t>Policies fail, VPN services can be carried over SR-MPLS </a:t>
            </a:r>
            <a:r>
              <a:rPr lang="en-US" sz="1600" dirty="0" smtClean="0"/>
              <a:t>BE</a:t>
            </a:r>
            <a:r>
              <a:rPr lang="en-US" altLang="zh-CN" sz="1600" dirty="0"/>
              <a:t>/SRv6</a:t>
            </a:r>
            <a:r>
              <a:rPr lang="en-US" sz="1600" dirty="0" smtClean="0"/>
              <a:t> </a:t>
            </a:r>
            <a:r>
              <a:rPr lang="en-US" sz="1600" dirty="0"/>
              <a:t>tunnels.</a:t>
            </a:r>
          </a:p>
          <a:p>
            <a:r>
              <a:rPr lang="en-US" sz="1600" dirty="0"/>
              <a:t>It is recommended that both </a:t>
            </a:r>
            <a:r>
              <a:rPr lang="en-US" sz="1600" dirty="0" smtClean="0"/>
              <a:t>SR-MPLS</a:t>
            </a:r>
            <a:r>
              <a:rPr lang="en-US" altLang="zh-CN" sz="1600" dirty="0"/>
              <a:t>/SRv6</a:t>
            </a:r>
            <a:r>
              <a:rPr lang="en-US" sz="1600" dirty="0" smtClean="0"/>
              <a:t> </a:t>
            </a:r>
            <a:r>
              <a:rPr lang="en-US" sz="1600" dirty="0"/>
              <a:t>Policies and </a:t>
            </a:r>
            <a:r>
              <a:rPr lang="en-US" sz="1600" dirty="0" smtClean="0"/>
              <a:t>SR-MPLS</a:t>
            </a:r>
            <a:r>
              <a:rPr lang="en-US" altLang="zh-CN" sz="1600" dirty="0"/>
              <a:t>/SRv6</a:t>
            </a:r>
            <a:r>
              <a:rPr lang="en-US" sz="1600" dirty="0" smtClean="0"/>
              <a:t> </a:t>
            </a:r>
            <a:r>
              <a:rPr lang="en-US" sz="1600" dirty="0"/>
              <a:t>BE tunnels be deployed. </a:t>
            </a:r>
            <a:r>
              <a:rPr lang="en-US" sz="1600" dirty="0" smtClean="0"/>
              <a:t>SR-MPLS</a:t>
            </a:r>
            <a:r>
              <a:rPr lang="en-US" altLang="zh-CN" sz="1600" dirty="0"/>
              <a:t>/SRv6</a:t>
            </a:r>
            <a:r>
              <a:rPr lang="en-US" sz="1600" dirty="0" smtClean="0"/>
              <a:t> </a:t>
            </a:r>
            <a:r>
              <a:rPr lang="en-US" sz="1600" dirty="0"/>
              <a:t>Policies are preferentially used, and </a:t>
            </a:r>
            <a:r>
              <a:rPr lang="en-US" sz="1600" dirty="0" smtClean="0"/>
              <a:t>SR-MPLS</a:t>
            </a:r>
            <a:r>
              <a:rPr lang="en-US" altLang="zh-CN" sz="1600" dirty="0"/>
              <a:t>/SRv6</a:t>
            </a:r>
            <a:r>
              <a:rPr lang="en-US" sz="1600" dirty="0" smtClean="0"/>
              <a:t> </a:t>
            </a:r>
            <a:r>
              <a:rPr lang="en-US" sz="1600" dirty="0"/>
              <a:t>BE tunnels serve as their backup.</a:t>
            </a:r>
          </a:p>
        </p:txBody>
      </p:sp>
      <p:grpSp>
        <p:nvGrpSpPr>
          <p:cNvPr id="32" name="Group 31">
            <a:extLst>
              <a:ext uri="{FF2B5EF4-FFF2-40B4-BE49-F238E27FC236}">
                <a16:creationId xmlns="" xmlns:a16="http://schemas.microsoft.com/office/drawing/2014/main" id="{CB0F4C01-5C0C-498F-843C-FD807175A62F}"/>
              </a:ext>
            </a:extLst>
          </p:cNvPr>
          <p:cNvGrpSpPr/>
          <p:nvPr/>
        </p:nvGrpSpPr>
        <p:grpSpPr bwMode="gray">
          <a:xfrm>
            <a:off x="2108500" y="3808880"/>
            <a:ext cx="8014307" cy="2365391"/>
            <a:chOff x="1947345" y="3358215"/>
            <a:chExt cx="8014307" cy="2365391"/>
          </a:xfrm>
        </p:grpSpPr>
        <p:sp>
          <p:nvSpPr>
            <p:cNvPr id="43" name="矩形 5">
              <a:extLst>
                <a:ext uri="{FF2B5EF4-FFF2-40B4-BE49-F238E27FC236}">
                  <a16:creationId xmlns="" xmlns:a16="http://schemas.microsoft.com/office/drawing/2014/main" id="{8CC64E67-CE7B-4F2C-96F7-44426EF066D0}"/>
                </a:ext>
              </a:extLst>
            </p:cNvPr>
            <p:cNvSpPr/>
            <p:nvPr/>
          </p:nvSpPr>
          <p:spPr bwMode="gray">
            <a:xfrm>
              <a:off x="4446829" y="4016532"/>
              <a:ext cx="1299698" cy="396081"/>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b="1" dirty="0" smtClean="0">
                  <a:solidFill>
                    <a:prstClr val="white"/>
                  </a:solidFill>
                  <a:latin typeface="Huawei Sans" panose="020C0503030203020204" pitchFamily="34" charset="0"/>
                  <a:sym typeface="Huawei Sans" panose="020C0503030203020204" pitchFamily="34" charset="0"/>
                </a:rPr>
                <a:t>SR-MPLS/SRv6 </a:t>
              </a:r>
              <a:r>
                <a:rPr lang="en-US" sz="1200" b="1" dirty="0">
                  <a:solidFill>
                    <a:prstClr val="white"/>
                  </a:solidFill>
                  <a:latin typeface="Huawei Sans" panose="020C0503030203020204" pitchFamily="34" charset="0"/>
                  <a:sym typeface="Huawei Sans" panose="020C0503030203020204" pitchFamily="34" charset="0"/>
                </a:rPr>
                <a:t>Policy</a:t>
              </a:r>
            </a:p>
          </p:txBody>
        </p:sp>
        <p:sp>
          <p:nvSpPr>
            <p:cNvPr id="44" name="矩形 6">
              <a:extLst>
                <a:ext uri="{FF2B5EF4-FFF2-40B4-BE49-F238E27FC236}">
                  <a16:creationId xmlns="" xmlns:a16="http://schemas.microsoft.com/office/drawing/2014/main" id="{85954FFC-33AB-486A-A5CC-AED64F446F17}"/>
                </a:ext>
              </a:extLst>
            </p:cNvPr>
            <p:cNvSpPr/>
            <p:nvPr/>
          </p:nvSpPr>
          <p:spPr bwMode="gray">
            <a:xfrm>
              <a:off x="6239853" y="3573760"/>
              <a:ext cx="1584417" cy="393496"/>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b="1" dirty="0">
                  <a:solidFill>
                    <a:prstClr val="white"/>
                  </a:solidFill>
                  <a:latin typeface="Huawei Sans" panose="020C0503030203020204" pitchFamily="34" charset="0"/>
                  <a:sym typeface="Huawei Sans" panose="020C0503030203020204" pitchFamily="34" charset="0"/>
                </a:rPr>
                <a:t>Candidate path 1</a:t>
              </a:r>
            </a:p>
            <a:p>
              <a:pPr algn="ctr" fontAlgn="ctr"/>
              <a:r>
                <a:rPr lang="en-US" sz="1200" b="1" dirty="0">
                  <a:solidFill>
                    <a:prstClr val="white"/>
                  </a:solidFill>
                  <a:latin typeface="Huawei Sans" panose="020C0503030203020204" pitchFamily="34" charset="0"/>
                  <a:sym typeface="Huawei Sans" panose="020C0503030203020204" pitchFamily="34" charset="0"/>
                </a:rPr>
                <a:t>(preference: 200)</a:t>
              </a:r>
            </a:p>
          </p:txBody>
        </p:sp>
        <p:sp>
          <p:nvSpPr>
            <p:cNvPr id="46" name="矩形 8">
              <a:extLst>
                <a:ext uri="{FF2B5EF4-FFF2-40B4-BE49-F238E27FC236}">
                  <a16:creationId xmlns="" xmlns:a16="http://schemas.microsoft.com/office/drawing/2014/main" id="{764A86D2-8786-4233-9B68-3A7CDD0AF8CE}"/>
                </a:ext>
              </a:extLst>
            </p:cNvPr>
            <p:cNvSpPr/>
            <p:nvPr/>
          </p:nvSpPr>
          <p:spPr bwMode="gray">
            <a:xfrm>
              <a:off x="6239853" y="4312445"/>
              <a:ext cx="1584417" cy="394805"/>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b="1" dirty="0">
                  <a:solidFill>
                    <a:prstClr val="white"/>
                  </a:solidFill>
                  <a:latin typeface="Huawei Sans" panose="020C0503030203020204" pitchFamily="34" charset="0"/>
                  <a:sym typeface="Huawei Sans" panose="020C0503030203020204" pitchFamily="34" charset="0"/>
                </a:rPr>
                <a:t>Candidate path 2</a:t>
              </a:r>
            </a:p>
            <a:p>
              <a:pPr algn="ctr" fontAlgn="ctr"/>
              <a:r>
                <a:rPr lang="en-US" sz="1200" b="1" dirty="0">
                  <a:solidFill>
                    <a:prstClr val="white"/>
                  </a:solidFill>
                  <a:latin typeface="Huawei Sans" panose="020C0503030203020204" pitchFamily="34" charset="0"/>
                  <a:sym typeface="Huawei Sans" panose="020C0503030203020204" pitchFamily="34" charset="0"/>
                </a:rPr>
                <a:t>(preference: 100)</a:t>
              </a:r>
            </a:p>
          </p:txBody>
        </p:sp>
        <p:sp>
          <p:nvSpPr>
            <p:cNvPr id="48" name="矩形 10">
              <a:extLst>
                <a:ext uri="{FF2B5EF4-FFF2-40B4-BE49-F238E27FC236}">
                  <a16:creationId xmlns="" xmlns:a16="http://schemas.microsoft.com/office/drawing/2014/main" id="{2DF834C3-D6FC-4F49-80A6-63659C0E3F95}"/>
                </a:ext>
              </a:extLst>
            </p:cNvPr>
            <p:cNvSpPr/>
            <p:nvPr/>
          </p:nvSpPr>
          <p:spPr bwMode="gray">
            <a:xfrm>
              <a:off x="8527459" y="3358215"/>
              <a:ext cx="1434193" cy="394805"/>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b="1" dirty="0">
                  <a:solidFill>
                    <a:prstClr val="white"/>
                  </a:solidFill>
                  <a:latin typeface="Huawei Sans" panose="020C0503030203020204" pitchFamily="34" charset="0"/>
                  <a:sym typeface="Huawei Sans" panose="020C0503030203020204" pitchFamily="34" charset="0"/>
                </a:rPr>
                <a:t>Segment list 1</a:t>
              </a:r>
            </a:p>
            <a:p>
              <a:pPr algn="ctr" fontAlgn="ctr"/>
              <a:r>
                <a:rPr lang="en-US" sz="1200" b="1" dirty="0">
                  <a:solidFill>
                    <a:prstClr val="white"/>
                  </a:solidFill>
                  <a:latin typeface="Huawei Sans" panose="020C0503030203020204" pitchFamily="34" charset="0"/>
                  <a:sym typeface="Huawei Sans" panose="020C0503030203020204" pitchFamily="34" charset="0"/>
                </a:rPr>
                <a:t>(weight: 20)</a:t>
              </a:r>
            </a:p>
          </p:txBody>
        </p:sp>
        <p:sp>
          <p:nvSpPr>
            <p:cNvPr id="50" name="矩形 14">
              <a:extLst>
                <a:ext uri="{FF2B5EF4-FFF2-40B4-BE49-F238E27FC236}">
                  <a16:creationId xmlns="" xmlns:a16="http://schemas.microsoft.com/office/drawing/2014/main" id="{7E4E4631-1C58-448D-8842-4B9646FD29E2}"/>
                </a:ext>
              </a:extLst>
            </p:cNvPr>
            <p:cNvSpPr/>
            <p:nvPr/>
          </p:nvSpPr>
          <p:spPr bwMode="gray">
            <a:xfrm>
              <a:off x="8527459" y="3820993"/>
              <a:ext cx="1434193" cy="394805"/>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b="1" dirty="0">
                  <a:solidFill>
                    <a:prstClr val="white"/>
                  </a:solidFill>
                  <a:latin typeface="Huawei Sans" panose="020C0503030203020204" pitchFamily="34" charset="0"/>
                  <a:sym typeface="Huawei Sans" panose="020C0503030203020204" pitchFamily="34" charset="0"/>
                </a:rPr>
                <a:t>Segment List 2</a:t>
              </a:r>
            </a:p>
            <a:p>
              <a:pPr algn="ctr" fontAlgn="ctr"/>
              <a:r>
                <a:rPr lang="en-US" sz="1200" b="1" dirty="0">
                  <a:solidFill>
                    <a:prstClr val="white"/>
                  </a:solidFill>
                  <a:latin typeface="Huawei Sans" panose="020C0503030203020204" pitchFamily="34" charset="0"/>
                  <a:sym typeface="Huawei Sans" panose="020C0503030203020204" pitchFamily="34" charset="0"/>
                </a:rPr>
                <a:t>(weight: 10)</a:t>
              </a:r>
            </a:p>
          </p:txBody>
        </p:sp>
        <p:cxnSp>
          <p:nvCxnSpPr>
            <p:cNvPr id="52" name="直接连接符 17">
              <a:extLst>
                <a:ext uri="{FF2B5EF4-FFF2-40B4-BE49-F238E27FC236}">
                  <a16:creationId xmlns="" xmlns:a16="http://schemas.microsoft.com/office/drawing/2014/main" id="{6BD26C4E-85E2-413F-9CE8-3DB7CD83A5E4}"/>
                </a:ext>
              </a:extLst>
            </p:cNvPr>
            <p:cNvCxnSpPr>
              <a:cxnSpLocks/>
              <a:stCxn id="43" idx="3"/>
              <a:endCxn id="44" idx="1"/>
            </p:cNvCxnSpPr>
            <p:nvPr/>
          </p:nvCxnSpPr>
          <p:spPr bwMode="gray">
            <a:xfrm flipV="1">
              <a:off x="5746527" y="3770508"/>
              <a:ext cx="493326" cy="444065"/>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53" name="直接连接符 18">
              <a:extLst>
                <a:ext uri="{FF2B5EF4-FFF2-40B4-BE49-F238E27FC236}">
                  <a16:creationId xmlns="" xmlns:a16="http://schemas.microsoft.com/office/drawing/2014/main" id="{8C2CF9E6-5B04-4C2D-8677-9E430ED4CD23}"/>
                </a:ext>
              </a:extLst>
            </p:cNvPr>
            <p:cNvCxnSpPr>
              <a:cxnSpLocks/>
              <a:stCxn id="48" idx="1"/>
              <a:endCxn id="44" idx="3"/>
            </p:cNvCxnSpPr>
            <p:nvPr/>
          </p:nvCxnSpPr>
          <p:spPr bwMode="gray">
            <a:xfrm flipH="1">
              <a:off x="7824270" y="3555618"/>
              <a:ext cx="703189" cy="21489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54" name="直接连接符 21">
              <a:extLst>
                <a:ext uri="{FF2B5EF4-FFF2-40B4-BE49-F238E27FC236}">
                  <a16:creationId xmlns="" xmlns:a16="http://schemas.microsoft.com/office/drawing/2014/main" id="{77740DAF-2CCA-4630-9874-C05740898CE7}"/>
                </a:ext>
              </a:extLst>
            </p:cNvPr>
            <p:cNvCxnSpPr>
              <a:cxnSpLocks/>
              <a:stCxn id="50" idx="1"/>
              <a:endCxn id="44" idx="3"/>
            </p:cNvCxnSpPr>
            <p:nvPr/>
          </p:nvCxnSpPr>
          <p:spPr bwMode="gray">
            <a:xfrm flipH="1" flipV="1">
              <a:off x="7824270" y="3770508"/>
              <a:ext cx="703189" cy="247888"/>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55" name="直接连接符 24">
              <a:extLst>
                <a:ext uri="{FF2B5EF4-FFF2-40B4-BE49-F238E27FC236}">
                  <a16:creationId xmlns="" xmlns:a16="http://schemas.microsoft.com/office/drawing/2014/main" id="{FC3D461D-2767-4755-B128-727A5ECCCB38}"/>
                </a:ext>
              </a:extLst>
            </p:cNvPr>
            <p:cNvCxnSpPr>
              <a:cxnSpLocks/>
              <a:stCxn id="43" idx="3"/>
              <a:endCxn id="46" idx="1"/>
            </p:cNvCxnSpPr>
            <p:nvPr/>
          </p:nvCxnSpPr>
          <p:spPr bwMode="gray">
            <a:xfrm>
              <a:off x="5746527" y="4214573"/>
              <a:ext cx="493326" cy="295275"/>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64" name="直接连接符 25">
              <a:extLst>
                <a:ext uri="{FF2B5EF4-FFF2-40B4-BE49-F238E27FC236}">
                  <a16:creationId xmlns="" xmlns:a16="http://schemas.microsoft.com/office/drawing/2014/main" id="{DA4BA845-3DB9-4655-8F3A-EA399A3D5256}"/>
                </a:ext>
              </a:extLst>
            </p:cNvPr>
            <p:cNvCxnSpPr>
              <a:cxnSpLocks/>
              <a:stCxn id="65" idx="1"/>
              <a:endCxn id="46" idx="3"/>
            </p:cNvCxnSpPr>
            <p:nvPr/>
          </p:nvCxnSpPr>
          <p:spPr bwMode="gray">
            <a:xfrm flipH="1">
              <a:off x="7824270" y="4509848"/>
              <a:ext cx="703188" cy="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65" name="矩形 31">
              <a:extLst>
                <a:ext uri="{FF2B5EF4-FFF2-40B4-BE49-F238E27FC236}">
                  <a16:creationId xmlns="" xmlns:a16="http://schemas.microsoft.com/office/drawing/2014/main" id="{045CCC3C-9606-4864-BE94-CFB76B976D3F}"/>
                </a:ext>
              </a:extLst>
            </p:cNvPr>
            <p:cNvSpPr/>
            <p:nvPr/>
          </p:nvSpPr>
          <p:spPr bwMode="gray">
            <a:xfrm>
              <a:off x="8527458" y="4312445"/>
              <a:ext cx="1434193" cy="394805"/>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b="1" dirty="0">
                  <a:solidFill>
                    <a:prstClr val="white"/>
                  </a:solidFill>
                  <a:latin typeface="Huawei Sans" panose="020C0503030203020204" pitchFamily="34" charset="0"/>
                  <a:sym typeface="Huawei Sans" panose="020C0503030203020204" pitchFamily="34" charset="0"/>
                </a:rPr>
                <a:t>Segment list 1</a:t>
              </a:r>
            </a:p>
            <a:p>
              <a:pPr algn="ctr" fontAlgn="ctr"/>
              <a:r>
                <a:rPr lang="en-US" sz="1200" b="1" dirty="0">
                  <a:solidFill>
                    <a:prstClr val="white"/>
                  </a:solidFill>
                  <a:latin typeface="Huawei Sans" panose="020C0503030203020204" pitchFamily="34" charset="0"/>
                  <a:sym typeface="Huawei Sans" panose="020C0503030203020204" pitchFamily="34" charset="0"/>
                </a:rPr>
                <a:t>(weight: 10)</a:t>
              </a:r>
            </a:p>
          </p:txBody>
        </p:sp>
        <p:sp>
          <p:nvSpPr>
            <p:cNvPr id="85" name="文本框 49">
              <a:extLst>
                <a:ext uri="{FF2B5EF4-FFF2-40B4-BE49-F238E27FC236}">
                  <a16:creationId xmlns="" xmlns:a16="http://schemas.microsoft.com/office/drawing/2014/main" id="{59011714-1A8D-4B93-BDFC-09BA92AB1B23}"/>
                </a:ext>
              </a:extLst>
            </p:cNvPr>
            <p:cNvSpPr txBox="1"/>
            <p:nvPr/>
          </p:nvSpPr>
          <p:spPr bwMode="gray">
            <a:xfrm>
              <a:off x="4312334" y="3514573"/>
              <a:ext cx="1434193" cy="461665"/>
            </a:xfrm>
            <a:prstGeom prst="rect">
              <a:avLst/>
            </a:prstGeom>
            <a:noFill/>
          </p:spPr>
          <p:txBody>
            <a:bodyPr wrap="square" rtlCol="0">
              <a:noAutofit/>
            </a:bodyPr>
            <a:lstStyle>
              <a:defPPr>
                <a:defRPr lang="en-US"/>
              </a:defPPr>
              <a:lvl1pPr>
                <a:defRPr sz="1600" b="1">
                  <a:solidFill>
                    <a:srgbClr val="0070C0"/>
                  </a:solidFill>
                </a:defRPr>
              </a:lvl1pPr>
            </a:lstStyle>
            <a:p>
              <a:pPr fontAlgn="ctr"/>
              <a:r>
                <a:rPr lang="en-US" sz="1200" dirty="0">
                  <a:solidFill>
                    <a:prstClr val="black"/>
                  </a:solidFill>
                  <a:latin typeface="Huawei Sans" panose="020C0503030203020204" pitchFamily="34" charset="0"/>
                  <a:sym typeface="Huawei Sans" panose="020C0503030203020204" pitchFamily="34" charset="0"/>
                </a:rPr>
                <a:t>&lt;Headend, color, endpoint&gt;</a:t>
              </a:r>
            </a:p>
          </p:txBody>
        </p:sp>
        <p:sp>
          <p:nvSpPr>
            <p:cNvPr id="86" name="矩形 5">
              <a:extLst>
                <a:ext uri="{FF2B5EF4-FFF2-40B4-BE49-F238E27FC236}">
                  <a16:creationId xmlns="" xmlns:a16="http://schemas.microsoft.com/office/drawing/2014/main" id="{9FB837CD-C4EA-42DC-8C2D-F13B03E66E63}"/>
                </a:ext>
              </a:extLst>
            </p:cNvPr>
            <p:cNvSpPr/>
            <p:nvPr/>
          </p:nvSpPr>
          <p:spPr bwMode="gray">
            <a:xfrm>
              <a:off x="4559054" y="5327525"/>
              <a:ext cx="1283451" cy="396081"/>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b="1" dirty="0" smtClean="0">
                  <a:solidFill>
                    <a:prstClr val="white"/>
                  </a:solidFill>
                  <a:latin typeface="Huawei Sans" panose="020C0503030203020204" pitchFamily="34" charset="0"/>
                  <a:sym typeface="Huawei Sans" panose="020C0503030203020204" pitchFamily="34" charset="0"/>
                </a:rPr>
                <a:t>SR-MPLS/SRv6 </a:t>
              </a:r>
              <a:r>
                <a:rPr lang="en-US" sz="1200" b="1" dirty="0">
                  <a:solidFill>
                    <a:prstClr val="white"/>
                  </a:solidFill>
                  <a:latin typeface="Huawei Sans" panose="020C0503030203020204" pitchFamily="34" charset="0"/>
                  <a:sym typeface="Huawei Sans" panose="020C0503030203020204" pitchFamily="34" charset="0"/>
                </a:rPr>
                <a:t>BE</a:t>
              </a:r>
            </a:p>
          </p:txBody>
        </p:sp>
        <p:sp>
          <p:nvSpPr>
            <p:cNvPr id="87" name="矩形 5">
              <a:extLst>
                <a:ext uri="{FF2B5EF4-FFF2-40B4-BE49-F238E27FC236}">
                  <a16:creationId xmlns="" xmlns:a16="http://schemas.microsoft.com/office/drawing/2014/main" id="{494D604F-3066-4E2F-8C16-9A085B0CCE43}"/>
                </a:ext>
              </a:extLst>
            </p:cNvPr>
            <p:cNvSpPr/>
            <p:nvPr/>
          </p:nvSpPr>
          <p:spPr bwMode="gray">
            <a:xfrm>
              <a:off x="1947345" y="4509848"/>
              <a:ext cx="1247147" cy="556421"/>
            </a:xfrm>
            <a:prstGeom prst="roundRect">
              <a:avLst/>
            </a:prstGeom>
            <a:ln/>
          </p:spPr>
          <p:style>
            <a:lnRef idx="2">
              <a:schemeClr val="accent1"/>
            </a:lnRef>
            <a:fillRef idx="1">
              <a:schemeClr val="lt1"/>
            </a:fillRef>
            <a:effectRef idx="0">
              <a:schemeClr val="accent1"/>
            </a:effectRef>
            <a:fontRef idx="minor">
              <a:schemeClr val="dk1"/>
            </a:fontRef>
          </p:style>
          <p:txBody>
            <a:bodyPr wrap="square" rtlCol="0" anchor="ctr">
              <a:noAutofit/>
            </a:bodyPr>
            <a:lstStyle/>
            <a:p>
              <a:pPr algn="ctr" fontAlgn="ctr"/>
              <a:r>
                <a:rPr lang="en-US" sz="1600" b="1" dirty="0">
                  <a:solidFill>
                    <a:prstClr val="black"/>
                  </a:solidFill>
                  <a:latin typeface="Huawei Sans" panose="020C0503030203020204" pitchFamily="34" charset="0"/>
                  <a:sym typeface="Huawei Sans" panose="020C0503030203020204" pitchFamily="34" charset="0"/>
                </a:rPr>
                <a:t>Tunnel Selection</a:t>
              </a:r>
            </a:p>
          </p:txBody>
        </p:sp>
        <p:cxnSp>
          <p:nvCxnSpPr>
            <p:cNvPr id="88" name="直接连接符 24">
              <a:extLst>
                <a:ext uri="{FF2B5EF4-FFF2-40B4-BE49-F238E27FC236}">
                  <a16:creationId xmlns="" xmlns:a16="http://schemas.microsoft.com/office/drawing/2014/main" id="{1005A5B7-EB04-4153-87BA-BC48FB9BE001}"/>
                </a:ext>
              </a:extLst>
            </p:cNvPr>
            <p:cNvCxnSpPr>
              <a:cxnSpLocks/>
              <a:stCxn id="87" idx="3"/>
              <a:endCxn id="43" idx="1"/>
            </p:cNvCxnSpPr>
            <p:nvPr/>
          </p:nvCxnSpPr>
          <p:spPr bwMode="gray">
            <a:xfrm flipV="1">
              <a:off x="3194492" y="4214573"/>
              <a:ext cx="1252337" cy="573486"/>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95" name="直接连接符 24">
              <a:extLst>
                <a:ext uri="{FF2B5EF4-FFF2-40B4-BE49-F238E27FC236}">
                  <a16:creationId xmlns="" xmlns:a16="http://schemas.microsoft.com/office/drawing/2014/main" id="{14B6B6B6-9ED0-40B6-AF4F-7D03F39C9AE7}"/>
                </a:ext>
              </a:extLst>
            </p:cNvPr>
            <p:cNvCxnSpPr>
              <a:cxnSpLocks/>
              <a:stCxn id="87" idx="3"/>
              <a:endCxn id="86" idx="1"/>
            </p:cNvCxnSpPr>
            <p:nvPr/>
          </p:nvCxnSpPr>
          <p:spPr bwMode="gray">
            <a:xfrm>
              <a:off x="3194492" y="4788059"/>
              <a:ext cx="1364562" cy="737507"/>
            </a:xfrm>
            <a:prstGeom prst="line">
              <a:avLst/>
            </a:prstGeom>
            <a:ln w="19050"/>
          </p:spPr>
          <p:style>
            <a:lnRef idx="1">
              <a:schemeClr val="accent1"/>
            </a:lnRef>
            <a:fillRef idx="0">
              <a:schemeClr val="accent1"/>
            </a:fillRef>
            <a:effectRef idx="0">
              <a:schemeClr val="accent1"/>
            </a:effectRef>
            <a:fontRef idx="minor">
              <a:schemeClr val="tx1"/>
            </a:fontRef>
          </p:style>
        </p:cxnSp>
      </p:grpSp>
      <p:sp>
        <p:nvSpPr>
          <p:cNvPr id="33" name="TextBox 32">
            <a:extLst>
              <a:ext uri="{FF2B5EF4-FFF2-40B4-BE49-F238E27FC236}">
                <a16:creationId xmlns="" xmlns:a16="http://schemas.microsoft.com/office/drawing/2014/main" id="{2BC35BCF-04C6-4E9F-B2CB-851933807CCE}"/>
              </a:ext>
            </a:extLst>
          </p:cNvPr>
          <p:cNvSpPr txBox="1"/>
          <p:nvPr/>
        </p:nvSpPr>
        <p:spPr bwMode="gray">
          <a:xfrm rot="20087563">
            <a:off x="3258500" y="4699933"/>
            <a:ext cx="1398140" cy="307777"/>
          </a:xfrm>
          <a:prstGeom prst="rect">
            <a:avLst/>
          </a:prstGeom>
          <a:noFill/>
        </p:spPr>
        <p:txBody>
          <a:bodyPr wrap="square" rtlCol="0">
            <a:noAutofit/>
          </a:bodyPr>
          <a:lstStyle/>
          <a:p>
            <a:pPr fontAlgn="ctr"/>
            <a:r>
              <a:rPr lang="en-US" sz="1400" dirty="0">
                <a:solidFill>
                  <a:prstClr val="black"/>
                </a:solidFill>
                <a:latin typeface="Huawei Sans" panose="020C0503030203020204" pitchFamily="34" charset="0"/>
              </a:rPr>
              <a:t>Primary tunnel</a:t>
            </a:r>
          </a:p>
        </p:txBody>
      </p:sp>
      <p:sp>
        <p:nvSpPr>
          <p:cNvPr id="110" name="TextBox 109">
            <a:extLst>
              <a:ext uri="{FF2B5EF4-FFF2-40B4-BE49-F238E27FC236}">
                <a16:creationId xmlns="" xmlns:a16="http://schemas.microsoft.com/office/drawing/2014/main" id="{C92F5A75-3967-4576-BFC0-F7DDCF003537}"/>
              </a:ext>
            </a:extLst>
          </p:cNvPr>
          <p:cNvSpPr txBox="1"/>
          <p:nvPr/>
        </p:nvSpPr>
        <p:spPr bwMode="gray">
          <a:xfrm rot="1716442">
            <a:off x="3227093" y="5579261"/>
            <a:ext cx="1635384" cy="307777"/>
          </a:xfrm>
          <a:prstGeom prst="rect">
            <a:avLst/>
          </a:prstGeom>
          <a:noFill/>
        </p:spPr>
        <p:txBody>
          <a:bodyPr wrap="square" rtlCol="0">
            <a:noAutofit/>
          </a:bodyPr>
          <a:lstStyle/>
          <a:p>
            <a:pPr fontAlgn="ctr"/>
            <a:r>
              <a:rPr lang="en-US" sz="1400" dirty="0">
                <a:solidFill>
                  <a:prstClr val="black"/>
                </a:solidFill>
                <a:latin typeface="Huawei Sans" panose="020C0503030203020204" pitchFamily="34" charset="0"/>
              </a:rPr>
              <a:t>Best-effort tunnel</a:t>
            </a:r>
          </a:p>
        </p:txBody>
      </p:sp>
      <p:sp>
        <p:nvSpPr>
          <p:cNvPr id="26" name="燕尾形 3">
            <a:extLst>
              <a:ext uri="{FF2B5EF4-FFF2-40B4-BE49-F238E27FC236}">
                <a16:creationId xmlns="" xmlns:a16="http://schemas.microsoft.com/office/drawing/2014/main" id="{93046976-EC84-48ED-AD8E-49A4BFCD5356}"/>
              </a:ext>
            </a:extLst>
          </p:cNvPr>
          <p:cNvSpPr/>
          <p:nvPr/>
        </p:nvSpPr>
        <p:spPr bwMode="gray">
          <a:xfrm>
            <a:off x="9067800" y="44020"/>
            <a:ext cx="1483360" cy="360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dirty="0">
                <a:solidFill>
                  <a:srgbClr val="FFFFFF"/>
                </a:solidFill>
                <a:latin typeface="Huawei Sans" panose="020C0503030203020204" pitchFamily="34" charset="0"/>
                <a:sym typeface="Huawei Sans" panose="020C0503030203020204" pitchFamily="34" charset="0"/>
              </a:rPr>
              <a:t>Tunnel Design</a:t>
            </a:r>
          </a:p>
        </p:txBody>
      </p:sp>
      <p:sp>
        <p:nvSpPr>
          <p:cNvPr id="27" name="燕尾形 3">
            <a:extLst>
              <a:ext uri="{FF2B5EF4-FFF2-40B4-BE49-F238E27FC236}">
                <a16:creationId xmlns="" xmlns:a16="http://schemas.microsoft.com/office/drawing/2014/main" id="{26AB145E-6C85-4D0D-9D07-CA6C35D8D2C7}"/>
              </a:ext>
            </a:extLst>
          </p:cNvPr>
          <p:cNvSpPr/>
          <p:nvPr/>
        </p:nvSpPr>
        <p:spPr bwMode="gray">
          <a:xfrm>
            <a:off x="10475376" y="44020"/>
            <a:ext cx="1271744" cy="360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solidFill>
                  <a:prstClr val="black"/>
                </a:solidFill>
                <a:latin typeface="Huawei Sans" panose="020C0503030203020204" pitchFamily="34" charset="0"/>
                <a:sym typeface="Huawei Sans" panose="020C0503030203020204" pitchFamily="34" charset="0"/>
              </a:rPr>
              <a:t>VPN Design</a:t>
            </a:r>
          </a:p>
        </p:txBody>
      </p:sp>
    </p:spTree>
    <p:extLst>
      <p:ext uri="{BB962C8B-B14F-4D97-AF65-F5344CB8AC3E}">
        <p14:creationId xmlns:p14="http://schemas.microsoft.com/office/powerpoint/2010/main" val="1689987432"/>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 xmlns:a16="http://schemas.microsoft.com/office/drawing/2014/main" id="{CAA70B96-F279-4142-AF36-7973A7C32B8B}"/>
              </a:ext>
            </a:extLst>
          </p:cNvPr>
          <p:cNvSpPr>
            <a:spLocks noGrp="1"/>
          </p:cNvSpPr>
          <p:nvPr>
            <p:ph type="title"/>
          </p:nvPr>
        </p:nvSpPr>
        <p:spPr bwMode="gray">
          <a:xfrm>
            <a:off x="455612" y="447468"/>
            <a:ext cx="11293475" cy="497095"/>
          </a:xfrm>
        </p:spPr>
        <p:txBody>
          <a:bodyPr wrap="square">
            <a:noAutofit/>
          </a:bodyPr>
          <a:lstStyle/>
          <a:p>
            <a:r>
              <a:rPr lang="en-US" dirty="0"/>
              <a:t>VPN Classification</a:t>
            </a:r>
          </a:p>
        </p:txBody>
      </p:sp>
      <p:sp>
        <p:nvSpPr>
          <p:cNvPr id="4" name="Text Placeholder 3">
            <a:extLst>
              <a:ext uri="{FF2B5EF4-FFF2-40B4-BE49-F238E27FC236}">
                <a16:creationId xmlns="" xmlns:a16="http://schemas.microsoft.com/office/drawing/2014/main" id="{02314B4F-0FE6-437D-B91E-F403EF6FA10B}"/>
              </a:ext>
            </a:extLst>
          </p:cNvPr>
          <p:cNvSpPr>
            <a:spLocks noGrp="1"/>
          </p:cNvSpPr>
          <p:nvPr>
            <p:ph type="body" sz="quarter" idx="10"/>
          </p:nvPr>
        </p:nvSpPr>
        <p:spPr bwMode="gray">
          <a:xfrm>
            <a:off x="455612" y="1052514"/>
            <a:ext cx="11293476" cy="4875042"/>
          </a:xfrm>
        </p:spPr>
        <p:txBody>
          <a:bodyPr wrap="square">
            <a:noAutofit/>
          </a:bodyPr>
          <a:lstStyle/>
          <a:p>
            <a:r>
              <a:rPr lang="en-US" sz="1600" dirty="0"/>
              <a:t>Different financial institutions have different requirements for VPN division. Most banks use one VPN for major services (including production and office services), one VPN for test services, one VPN for each branch, and one VPN for external services. If there are Internet services and public cloud services, banks will also use one VPN for each </a:t>
            </a:r>
            <a:r>
              <a:rPr lang="en-US" altLang="zh-CN" sz="1600" dirty="0"/>
              <a:t>service </a:t>
            </a:r>
            <a:r>
              <a:rPr lang="en-US" sz="1600" dirty="0"/>
              <a:t>type.</a:t>
            </a:r>
          </a:p>
        </p:txBody>
      </p:sp>
      <p:sp>
        <p:nvSpPr>
          <p:cNvPr id="7" name="Rectangle: Rounded Corners 6">
            <a:extLst>
              <a:ext uri="{FF2B5EF4-FFF2-40B4-BE49-F238E27FC236}">
                <a16:creationId xmlns="" xmlns:a16="http://schemas.microsoft.com/office/drawing/2014/main" id="{949643CB-84E3-4290-A4D0-1A0311D10E62}"/>
              </a:ext>
            </a:extLst>
          </p:cNvPr>
          <p:cNvSpPr/>
          <p:nvPr/>
        </p:nvSpPr>
        <p:spPr bwMode="gray">
          <a:xfrm>
            <a:off x="4168303" y="3429064"/>
            <a:ext cx="3738911" cy="2649476"/>
          </a:xfrm>
          <a:prstGeom prst="roundRect">
            <a:avLst>
              <a:gd name="adj" fmla="val 1880"/>
            </a:avLst>
          </a:prstGeom>
          <a:no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solidFill>
                <a:prstClr val="white"/>
              </a:solidFill>
              <a:latin typeface="Huawei Sans" panose="020C0503030203020204" pitchFamily="34" charset="0"/>
            </a:endParaRPr>
          </a:p>
        </p:txBody>
      </p:sp>
      <p:pic>
        <p:nvPicPr>
          <p:cNvPr id="8" name="图片 48">
            <a:extLst>
              <a:ext uri="{FF2B5EF4-FFF2-40B4-BE49-F238E27FC236}">
                <a16:creationId xmlns="" xmlns:a16="http://schemas.microsoft.com/office/drawing/2014/main" id="{44508B4D-E9BC-4C43-86B1-BF3A5D42A825}"/>
              </a:ext>
            </a:extLst>
          </p:cNvPr>
          <p:cNvPicPr>
            <a:picLocks noChangeAspect="1"/>
          </p:cNvPicPr>
          <p:nvPr/>
        </p:nvPicPr>
        <p:blipFill>
          <a:blip r:embed="rId3" cstate="print">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bwMode="gray">
          <a:xfrm>
            <a:off x="3403818" y="4592781"/>
            <a:ext cx="378863" cy="310667"/>
          </a:xfrm>
          <a:prstGeom prst="rect">
            <a:avLst/>
          </a:prstGeom>
        </p:spPr>
      </p:pic>
      <p:pic>
        <p:nvPicPr>
          <p:cNvPr id="9" name="图片 48">
            <a:extLst>
              <a:ext uri="{FF2B5EF4-FFF2-40B4-BE49-F238E27FC236}">
                <a16:creationId xmlns="" xmlns:a16="http://schemas.microsoft.com/office/drawing/2014/main" id="{F5A06806-2CCF-4BBE-BCD0-FF6D8796B35A}"/>
              </a:ext>
            </a:extLst>
          </p:cNvPr>
          <p:cNvPicPr>
            <a:picLocks noChangeAspect="1"/>
          </p:cNvPicPr>
          <p:nvPr/>
        </p:nvPicPr>
        <p:blipFill>
          <a:blip r:embed="rId3" cstate="print">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bwMode="gray">
          <a:xfrm>
            <a:off x="3403818" y="5458614"/>
            <a:ext cx="378863" cy="310667"/>
          </a:xfrm>
          <a:prstGeom prst="rect">
            <a:avLst/>
          </a:prstGeom>
        </p:spPr>
      </p:pic>
      <p:pic>
        <p:nvPicPr>
          <p:cNvPr id="10" name="图片 48">
            <a:extLst>
              <a:ext uri="{FF2B5EF4-FFF2-40B4-BE49-F238E27FC236}">
                <a16:creationId xmlns="" xmlns:a16="http://schemas.microsoft.com/office/drawing/2014/main" id="{CA6D3B6A-6D91-4A40-9505-75F18E6E9FC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4350038" y="4592781"/>
            <a:ext cx="378863" cy="310667"/>
          </a:xfrm>
          <a:prstGeom prst="rect">
            <a:avLst/>
          </a:prstGeom>
        </p:spPr>
      </p:pic>
      <p:pic>
        <p:nvPicPr>
          <p:cNvPr id="11" name="图片 48">
            <a:extLst>
              <a:ext uri="{FF2B5EF4-FFF2-40B4-BE49-F238E27FC236}">
                <a16:creationId xmlns="" xmlns:a16="http://schemas.microsoft.com/office/drawing/2014/main" id="{F039EE70-01C0-4CA2-9DB9-E97CBB81AAD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4350038" y="5458614"/>
            <a:ext cx="378863" cy="310667"/>
          </a:xfrm>
          <a:prstGeom prst="rect">
            <a:avLst/>
          </a:prstGeom>
        </p:spPr>
      </p:pic>
      <p:pic>
        <p:nvPicPr>
          <p:cNvPr id="12" name="图片 48">
            <a:extLst>
              <a:ext uri="{FF2B5EF4-FFF2-40B4-BE49-F238E27FC236}">
                <a16:creationId xmlns="" xmlns:a16="http://schemas.microsoft.com/office/drawing/2014/main" id="{3D56EB84-7D09-4DD1-BAD9-B044A2A039F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7334040" y="4592781"/>
            <a:ext cx="378863" cy="310667"/>
          </a:xfrm>
          <a:prstGeom prst="rect">
            <a:avLst/>
          </a:prstGeom>
        </p:spPr>
      </p:pic>
      <p:pic>
        <p:nvPicPr>
          <p:cNvPr id="13" name="图片 48">
            <a:extLst>
              <a:ext uri="{FF2B5EF4-FFF2-40B4-BE49-F238E27FC236}">
                <a16:creationId xmlns="" xmlns:a16="http://schemas.microsoft.com/office/drawing/2014/main" id="{23D76C84-9188-4980-A8A6-28D5EE614F1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7334040" y="5458614"/>
            <a:ext cx="378863" cy="310667"/>
          </a:xfrm>
          <a:prstGeom prst="rect">
            <a:avLst/>
          </a:prstGeom>
        </p:spPr>
      </p:pic>
      <p:pic>
        <p:nvPicPr>
          <p:cNvPr id="14" name="图片 48">
            <a:extLst>
              <a:ext uri="{FF2B5EF4-FFF2-40B4-BE49-F238E27FC236}">
                <a16:creationId xmlns="" xmlns:a16="http://schemas.microsoft.com/office/drawing/2014/main" id="{F98110D7-0573-4335-B887-A4B266002ED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5909830" y="4589847"/>
            <a:ext cx="378863" cy="310667"/>
          </a:xfrm>
          <a:prstGeom prst="rect">
            <a:avLst/>
          </a:prstGeom>
        </p:spPr>
      </p:pic>
      <p:pic>
        <p:nvPicPr>
          <p:cNvPr id="15" name="图片 48">
            <a:extLst>
              <a:ext uri="{FF2B5EF4-FFF2-40B4-BE49-F238E27FC236}">
                <a16:creationId xmlns="" xmlns:a16="http://schemas.microsoft.com/office/drawing/2014/main" id="{6F5A2F9B-60B0-40A2-8BB4-25EE386ED17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5321299" y="5455680"/>
            <a:ext cx="378863" cy="310667"/>
          </a:xfrm>
          <a:prstGeom prst="rect">
            <a:avLst/>
          </a:prstGeom>
        </p:spPr>
      </p:pic>
      <p:pic>
        <p:nvPicPr>
          <p:cNvPr id="16" name="图片 48">
            <a:extLst>
              <a:ext uri="{FF2B5EF4-FFF2-40B4-BE49-F238E27FC236}">
                <a16:creationId xmlns="" xmlns:a16="http://schemas.microsoft.com/office/drawing/2014/main" id="{935F5E9D-CB31-420F-820B-9018638FB92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6501625" y="5455258"/>
            <a:ext cx="378863" cy="310667"/>
          </a:xfrm>
          <a:prstGeom prst="rect">
            <a:avLst/>
          </a:prstGeom>
        </p:spPr>
      </p:pic>
      <p:pic>
        <p:nvPicPr>
          <p:cNvPr id="17" name="图片 48">
            <a:extLst>
              <a:ext uri="{FF2B5EF4-FFF2-40B4-BE49-F238E27FC236}">
                <a16:creationId xmlns="" xmlns:a16="http://schemas.microsoft.com/office/drawing/2014/main" id="{9E701ECB-0D83-445E-8268-AB995D6196B1}"/>
              </a:ext>
            </a:extLst>
          </p:cNvPr>
          <p:cNvPicPr>
            <a:picLocks noChangeAspect="1"/>
          </p:cNvPicPr>
          <p:nvPr/>
        </p:nvPicPr>
        <p:blipFill>
          <a:blip r:embed="rId3" cstate="print">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bwMode="gray">
          <a:xfrm>
            <a:off x="8286077" y="4592781"/>
            <a:ext cx="378863" cy="310667"/>
          </a:xfrm>
          <a:prstGeom prst="rect">
            <a:avLst/>
          </a:prstGeom>
        </p:spPr>
      </p:pic>
      <p:pic>
        <p:nvPicPr>
          <p:cNvPr id="18" name="图片 48">
            <a:extLst>
              <a:ext uri="{FF2B5EF4-FFF2-40B4-BE49-F238E27FC236}">
                <a16:creationId xmlns="" xmlns:a16="http://schemas.microsoft.com/office/drawing/2014/main" id="{C2567046-E348-4EF6-ADED-F75411CF98F1}"/>
              </a:ext>
            </a:extLst>
          </p:cNvPr>
          <p:cNvPicPr>
            <a:picLocks noChangeAspect="1"/>
          </p:cNvPicPr>
          <p:nvPr/>
        </p:nvPicPr>
        <p:blipFill>
          <a:blip r:embed="rId3" cstate="print">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bwMode="gray">
          <a:xfrm>
            <a:off x="8286077" y="5458614"/>
            <a:ext cx="378863" cy="310667"/>
          </a:xfrm>
          <a:prstGeom prst="rect">
            <a:avLst/>
          </a:prstGeom>
        </p:spPr>
      </p:pic>
      <p:pic>
        <p:nvPicPr>
          <p:cNvPr id="19" name="图片 48">
            <a:extLst>
              <a:ext uri="{FF2B5EF4-FFF2-40B4-BE49-F238E27FC236}">
                <a16:creationId xmlns="" xmlns:a16="http://schemas.microsoft.com/office/drawing/2014/main" id="{CFB21E40-EB4E-44E8-BC40-72492C3F9A2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6453995" y="3561149"/>
            <a:ext cx="378863" cy="310667"/>
          </a:xfrm>
          <a:prstGeom prst="rect">
            <a:avLst/>
          </a:prstGeom>
        </p:spPr>
      </p:pic>
      <p:pic>
        <p:nvPicPr>
          <p:cNvPr id="20" name="图片 48">
            <a:extLst>
              <a:ext uri="{FF2B5EF4-FFF2-40B4-BE49-F238E27FC236}">
                <a16:creationId xmlns="" xmlns:a16="http://schemas.microsoft.com/office/drawing/2014/main" id="{EE3FF952-7C10-499B-8042-BD74B54CC6B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5368929" y="3561150"/>
            <a:ext cx="378863" cy="310667"/>
          </a:xfrm>
          <a:prstGeom prst="rect">
            <a:avLst/>
          </a:prstGeom>
        </p:spPr>
      </p:pic>
      <p:pic>
        <p:nvPicPr>
          <p:cNvPr id="21" name="图片 48">
            <a:extLst>
              <a:ext uri="{FF2B5EF4-FFF2-40B4-BE49-F238E27FC236}">
                <a16:creationId xmlns="" xmlns:a16="http://schemas.microsoft.com/office/drawing/2014/main" id="{A9191977-3D05-4BA6-B344-0DEB4ECD339F}"/>
              </a:ext>
            </a:extLst>
          </p:cNvPr>
          <p:cNvPicPr>
            <a:picLocks noChangeAspect="1"/>
          </p:cNvPicPr>
          <p:nvPr/>
        </p:nvPicPr>
        <p:blipFill>
          <a:blip r:embed="rId3" cstate="print">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bwMode="gray">
          <a:xfrm>
            <a:off x="6453995" y="2850658"/>
            <a:ext cx="378863" cy="310667"/>
          </a:xfrm>
          <a:prstGeom prst="rect">
            <a:avLst/>
          </a:prstGeom>
        </p:spPr>
      </p:pic>
      <p:pic>
        <p:nvPicPr>
          <p:cNvPr id="22" name="图片 48">
            <a:extLst>
              <a:ext uri="{FF2B5EF4-FFF2-40B4-BE49-F238E27FC236}">
                <a16:creationId xmlns="" xmlns:a16="http://schemas.microsoft.com/office/drawing/2014/main" id="{E62ABC71-FFAA-4045-A47C-2BF0F955F518}"/>
              </a:ext>
            </a:extLst>
          </p:cNvPr>
          <p:cNvPicPr>
            <a:picLocks noChangeAspect="1"/>
          </p:cNvPicPr>
          <p:nvPr/>
        </p:nvPicPr>
        <p:blipFill>
          <a:blip r:embed="rId3" cstate="print">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bwMode="gray">
          <a:xfrm>
            <a:off x="5368929" y="2850659"/>
            <a:ext cx="378863" cy="310667"/>
          </a:xfrm>
          <a:prstGeom prst="rect">
            <a:avLst/>
          </a:prstGeom>
        </p:spPr>
      </p:pic>
      <p:cxnSp>
        <p:nvCxnSpPr>
          <p:cNvPr id="23" name="Straight Connector 22">
            <a:extLst>
              <a:ext uri="{FF2B5EF4-FFF2-40B4-BE49-F238E27FC236}">
                <a16:creationId xmlns="" xmlns:a16="http://schemas.microsoft.com/office/drawing/2014/main" id="{0CEC080E-CEB5-4690-99BF-FD936C34BB1C}"/>
              </a:ext>
            </a:extLst>
          </p:cNvPr>
          <p:cNvCxnSpPr>
            <a:cxnSpLocks/>
            <a:stCxn id="8" idx="3"/>
            <a:endCxn id="10" idx="1"/>
          </p:cNvCxnSpPr>
          <p:nvPr/>
        </p:nvCxnSpPr>
        <p:spPr bwMode="gray">
          <a:xfrm>
            <a:off x="3782681" y="4748115"/>
            <a:ext cx="567357"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 xmlns:a16="http://schemas.microsoft.com/office/drawing/2014/main" id="{9DF5983E-95E0-4148-B036-92B4480CCBF7}"/>
              </a:ext>
            </a:extLst>
          </p:cNvPr>
          <p:cNvCxnSpPr>
            <a:cxnSpLocks/>
            <a:stCxn id="9" idx="3"/>
            <a:endCxn id="11" idx="1"/>
          </p:cNvCxnSpPr>
          <p:nvPr/>
        </p:nvCxnSpPr>
        <p:spPr bwMode="gray">
          <a:xfrm>
            <a:off x="3782681" y="5613948"/>
            <a:ext cx="567357"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 xmlns:a16="http://schemas.microsoft.com/office/drawing/2014/main" id="{464D2406-2A21-49A0-A487-16A6D4290C2C}"/>
              </a:ext>
            </a:extLst>
          </p:cNvPr>
          <p:cNvCxnSpPr>
            <a:cxnSpLocks/>
            <a:stCxn id="11" idx="0"/>
            <a:endCxn id="10" idx="2"/>
          </p:cNvCxnSpPr>
          <p:nvPr/>
        </p:nvCxnSpPr>
        <p:spPr bwMode="gray">
          <a:xfrm flipV="1">
            <a:off x="4539470" y="4903448"/>
            <a:ext cx="0" cy="555166"/>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 xmlns:a16="http://schemas.microsoft.com/office/drawing/2014/main" id="{DF7224A2-07E5-4B52-BC82-EEC8BB848E4E}"/>
              </a:ext>
            </a:extLst>
          </p:cNvPr>
          <p:cNvCxnSpPr>
            <a:cxnSpLocks/>
            <a:stCxn id="14" idx="1"/>
            <a:endCxn id="10" idx="3"/>
          </p:cNvCxnSpPr>
          <p:nvPr/>
        </p:nvCxnSpPr>
        <p:spPr bwMode="gray">
          <a:xfrm flipH="1">
            <a:off x="4728901" y="4745181"/>
            <a:ext cx="1180929" cy="2934"/>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 xmlns:a16="http://schemas.microsoft.com/office/drawing/2014/main" id="{DFDACE95-25EF-4513-A4E1-D134E4E5F811}"/>
              </a:ext>
            </a:extLst>
          </p:cNvPr>
          <p:cNvCxnSpPr>
            <a:cxnSpLocks/>
            <a:stCxn id="15" idx="1"/>
            <a:endCxn id="11" idx="3"/>
          </p:cNvCxnSpPr>
          <p:nvPr/>
        </p:nvCxnSpPr>
        <p:spPr bwMode="gray">
          <a:xfrm flipH="1">
            <a:off x="4728901" y="5611014"/>
            <a:ext cx="592398" cy="2934"/>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 xmlns:a16="http://schemas.microsoft.com/office/drawing/2014/main" id="{E364B332-63CA-4A53-8F1F-A8542E9319F8}"/>
              </a:ext>
            </a:extLst>
          </p:cNvPr>
          <p:cNvCxnSpPr>
            <a:cxnSpLocks/>
            <a:stCxn id="14" idx="1"/>
            <a:endCxn id="15" idx="0"/>
          </p:cNvCxnSpPr>
          <p:nvPr/>
        </p:nvCxnSpPr>
        <p:spPr bwMode="gray">
          <a:xfrm flipH="1">
            <a:off x="5510731" y="4745181"/>
            <a:ext cx="399099" cy="710499"/>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 xmlns:a16="http://schemas.microsoft.com/office/drawing/2014/main" id="{B2FC039D-72F7-4803-AD4A-52EB45A0E2FE}"/>
              </a:ext>
            </a:extLst>
          </p:cNvPr>
          <p:cNvCxnSpPr>
            <a:cxnSpLocks/>
            <a:stCxn id="16" idx="1"/>
            <a:endCxn id="15" idx="3"/>
          </p:cNvCxnSpPr>
          <p:nvPr/>
        </p:nvCxnSpPr>
        <p:spPr bwMode="gray">
          <a:xfrm flipH="1">
            <a:off x="5700162" y="5610592"/>
            <a:ext cx="801463" cy="422"/>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 xmlns:a16="http://schemas.microsoft.com/office/drawing/2014/main" id="{73C1A26B-DBDD-4F6D-97F5-5F7998E0A99B}"/>
              </a:ext>
            </a:extLst>
          </p:cNvPr>
          <p:cNvCxnSpPr>
            <a:cxnSpLocks/>
            <a:stCxn id="16" idx="0"/>
            <a:endCxn id="14" idx="3"/>
          </p:cNvCxnSpPr>
          <p:nvPr/>
        </p:nvCxnSpPr>
        <p:spPr bwMode="gray">
          <a:xfrm flipH="1" flipV="1">
            <a:off x="6288693" y="4745181"/>
            <a:ext cx="402364" cy="710077"/>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 xmlns:a16="http://schemas.microsoft.com/office/drawing/2014/main" id="{BC6FA49A-593F-4483-9A29-91807FD76C36}"/>
              </a:ext>
            </a:extLst>
          </p:cNvPr>
          <p:cNvCxnSpPr>
            <a:cxnSpLocks/>
            <a:stCxn id="12" idx="1"/>
            <a:endCxn id="14" idx="3"/>
          </p:cNvCxnSpPr>
          <p:nvPr/>
        </p:nvCxnSpPr>
        <p:spPr bwMode="gray">
          <a:xfrm flipH="1" flipV="1">
            <a:off x="6288693" y="4745181"/>
            <a:ext cx="1045347" cy="2934"/>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 xmlns:a16="http://schemas.microsoft.com/office/drawing/2014/main" id="{D6CA6A42-E60A-423F-909E-EEC22BE12E5B}"/>
              </a:ext>
            </a:extLst>
          </p:cNvPr>
          <p:cNvCxnSpPr>
            <a:cxnSpLocks/>
            <a:stCxn id="13" idx="1"/>
            <a:endCxn id="16" idx="3"/>
          </p:cNvCxnSpPr>
          <p:nvPr/>
        </p:nvCxnSpPr>
        <p:spPr bwMode="gray">
          <a:xfrm flipH="1" flipV="1">
            <a:off x="6880488" y="5610592"/>
            <a:ext cx="453552" cy="3356"/>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 xmlns:a16="http://schemas.microsoft.com/office/drawing/2014/main" id="{6A93B207-D856-432F-895F-2C16325573FA}"/>
              </a:ext>
            </a:extLst>
          </p:cNvPr>
          <p:cNvCxnSpPr>
            <a:cxnSpLocks/>
            <a:stCxn id="12" idx="2"/>
            <a:endCxn id="13" idx="0"/>
          </p:cNvCxnSpPr>
          <p:nvPr/>
        </p:nvCxnSpPr>
        <p:spPr bwMode="gray">
          <a:xfrm>
            <a:off x="7523472" y="4903448"/>
            <a:ext cx="0" cy="555166"/>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4" name="Straight Connector 33">
            <a:extLst>
              <a:ext uri="{FF2B5EF4-FFF2-40B4-BE49-F238E27FC236}">
                <a16:creationId xmlns="" xmlns:a16="http://schemas.microsoft.com/office/drawing/2014/main" id="{F6314D30-C887-4BE3-A0A2-95C156227D1A}"/>
              </a:ext>
            </a:extLst>
          </p:cNvPr>
          <p:cNvCxnSpPr>
            <a:cxnSpLocks/>
            <a:stCxn id="12" idx="3"/>
            <a:endCxn id="17" idx="1"/>
          </p:cNvCxnSpPr>
          <p:nvPr/>
        </p:nvCxnSpPr>
        <p:spPr bwMode="gray">
          <a:xfrm>
            <a:off x="7712903" y="4748115"/>
            <a:ext cx="573174"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5" name="Straight Connector 34">
            <a:extLst>
              <a:ext uri="{FF2B5EF4-FFF2-40B4-BE49-F238E27FC236}">
                <a16:creationId xmlns="" xmlns:a16="http://schemas.microsoft.com/office/drawing/2014/main" id="{C19ED471-56F6-4CC2-9592-93A39F939F9B}"/>
              </a:ext>
            </a:extLst>
          </p:cNvPr>
          <p:cNvCxnSpPr>
            <a:cxnSpLocks/>
            <a:stCxn id="13" idx="3"/>
            <a:endCxn id="18" idx="1"/>
          </p:cNvCxnSpPr>
          <p:nvPr/>
        </p:nvCxnSpPr>
        <p:spPr bwMode="gray">
          <a:xfrm>
            <a:off x="7712903" y="5613948"/>
            <a:ext cx="573174"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6" name="Straight Connector 35">
            <a:extLst>
              <a:ext uri="{FF2B5EF4-FFF2-40B4-BE49-F238E27FC236}">
                <a16:creationId xmlns="" xmlns:a16="http://schemas.microsoft.com/office/drawing/2014/main" id="{F127146B-2AA3-492E-8FDA-952F447CB975}"/>
              </a:ext>
            </a:extLst>
          </p:cNvPr>
          <p:cNvCxnSpPr>
            <a:cxnSpLocks/>
            <a:stCxn id="20" idx="2"/>
            <a:endCxn id="14" idx="1"/>
          </p:cNvCxnSpPr>
          <p:nvPr/>
        </p:nvCxnSpPr>
        <p:spPr bwMode="gray">
          <a:xfrm>
            <a:off x="5558361" y="3871817"/>
            <a:ext cx="351469" cy="873364"/>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7" name="Straight Connector 36">
            <a:extLst>
              <a:ext uri="{FF2B5EF4-FFF2-40B4-BE49-F238E27FC236}">
                <a16:creationId xmlns="" xmlns:a16="http://schemas.microsoft.com/office/drawing/2014/main" id="{A844549A-7EC9-49D6-8864-087B73D24671}"/>
              </a:ext>
            </a:extLst>
          </p:cNvPr>
          <p:cNvCxnSpPr>
            <a:cxnSpLocks/>
            <a:stCxn id="19" idx="2"/>
            <a:endCxn id="14" idx="3"/>
          </p:cNvCxnSpPr>
          <p:nvPr/>
        </p:nvCxnSpPr>
        <p:spPr bwMode="gray">
          <a:xfrm flipH="1">
            <a:off x="6288693" y="3871816"/>
            <a:ext cx="354734" cy="873365"/>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8" name="Straight Connector 37">
            <a:extLst>
              <a:ext uri="{FF2B5EF4-FFF2-40B4-BE49-F238E27FC236}">
                <a16:creationId xmlns="" xmlns:a16="http://schemas.microsoft.com/office/drawing/2014/main" id="{E4B520B0-AE89-4D4B-9281-EC57F58E2E8C}"/>
              </a:ext>
            </a:extLst>
          </p:cNvPr>
          <p:cNvCxnSpPr>
            <a:cxnSpLocks/>
            <a:stCxn id="20" idx="3"/>
            <a:endCxn id="19" idx="1"/>
          </p:cNvCxnSpPr>
          <p:nvPr/>
        </p:nvCxnSpPr>
        <p:spPr bwMode="gray">
          <a:xfrm flipV="1">
            <a:off x="5747792" y="3716483"/>
            <a:ext cx="706203" cy="1"/>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 xmlns:a16="http://schemas.microsoft.com/office/drawing/2014/main" id="{E81F985A-3092-4CBD-B1EF-77FD4A3EFDE5}"/>
              </a:ext>
            </a:extLst>
          </p:cNvPr>
          <p:cNvCxnSpPr>
            <a:cxnSpLocks/>
            <a:stCxn id="22" idx="2"/>
            <a:endCxn id="20" idx="0"/>
          </p:cNvCxnSpPr>
          <p:nvPr/>
        </p:nvCxnSpPr>
        <p:spPr bwMode="gray">
          <a:xfrm>
            <a:off x="5558361" y="3161326"/>
            <a:ext cx="0" cy="399824"/>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 xmlns:a16="http://schemas.microsoft.com/office/drawing/2014/main" id="{42673214-25D2-4E86-806E-6567EE218A96}"/>
              </a:ext>
            </a:extLst>
          </p:cNvPr>
          <p:cNvCxnSpPr>
            <a:cxnSpLocks/>
            <a:stCxn id="21" idx="2"/>
            <a:endCxn id="19" idx="0"/>
          </p:cNvCxnSpPr>
          <p:nvPr/>
        </p:nvCxnSpPr>
        <p:spPr bwMode="gray">
          <a:xfrm>
            <a:off x="6643427" y="3161325"/>
            <a:ext cx="0" cy="399824"/>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41" name="Rectangle 40">
            <a:extLst>
              <a:ext uri="{FF2B5EF4-FFF2-40B4-BE49-F238E27FC236}">
                <a16:creationId xmlns="" xmlns:a16="http://schemas.microsoft.com/office/drawing/2014/main" id="{DCD692ED-6419-4DFA-945F-EDCA2AA2C822}"/>
              </a:ext>
            </a:extLst>
          </p:cNvPr>
          <p:cNvSpPr/>
          <p:nvPr/>
        </p:nvSpPr>
        <p:spPr bwMode="gray">
          <a:xfrm>
            <a:off x="2707388" y="4519946"/>
            <a:ext cx="1258908" cy="1309623"/>
          </a:xfrm>
          <a:prstGeom prst="rect">
            <a:avLst/>
          </a:prstGeom>
          <a:noFill/>
          <a:ln>
            <a:solidFill>
              <a:schemeClr val="bg1">
                <a:lumMod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solidFill>
                <a:prstClr val="white"/>
              </a:solidFill>
              <a:latin typeface="Huawei Sans" panose="020C0503030203020204" pitchFamily="34" charset="0"/>
            </a:endParaRPr>
          </a:p>
        </p:txBody>
      </p:sp>
      <p:pic>
        <p:nvPicPr>
          <p:cNvPr id="42" name="图片 51" descr="交换机.png">
            <a:extLst>
              <a:ext uri="{FF2B5EF4-FFF2-40B4-BE49-F238E27FC236}">
                <a16:creationId xmlns="" xmlns:a16="http://schemas.microsoft.com/office/drawing/2014/main" id="{C1251703-5073-43BC-AA13-DB278D621C10}"/>
              </a:ext>
            </a:extLst>
          </p:cNvPr>
          <p:cNvPicPr>
            <a:picLocks noChangeAspect="1"/>
          </p:cNvPicPr>
          <p:nvPr/>
        </p:nvPicPr>
        <p:blipFill>
          <a:blip r:embed="rId4" cstate="print">
            <a:duotone>
              <a:schemeClr val="bg2">
                <a:shade val="45000"/>
                <a:satMod val="135000"/>
              </a:schemeClr>
              <a:prstClr val="white"/>
            </a:duotone>
          </a:blip>
          <a:stretch>
            <a:fillRect/>
          </a:stretch>
        </p:blipFill>
        <p:spPr bwMode="gray">
          <a:xfrm>
            <a:off x="2859653" y="4592781"/>
            <a:ext cx="379705" cy="310667"/>
          </a:xfrm>
          <a:prstGeom prst="rect">
            <a:avLst/>
          </a:prstGeom>
        </p:spPr>
      </p:pic>
      <p:pic>
        <p:nvPicPr>
          <p:cNvPr id="43" name="图片 51" descr="交换机.png">
            <a:extLst>
              <a:ext uri="{FF2B5EF4-FFF2-40B4-BE49-F238E27FC236}">
                <a16:creationId xmlns="" xmlns:a16="http://schemas.microsoft.com/office/drawing/2014/main" id="{224A55A1-5678-4F28-A18B-A51B94E4D316}"/>
              </a:ext>
            </a:extLst>
          </p:cNvPr>
          <p:cNvPicPr>
            <a:picLocks noChangeAspect="1"/>
          </p:cNvPicPr>
          <p:nvPr/>
        </p:nvPicPr>
        <p:blipFill>
          <a:blip r:embed="rId4" cstate="print">
            <a:duotone>
              <a:schemeClr val="bg2">
                <a:shade val="45000"/>
                <a:satMod val="135000"/>
              </a:schemeClr>
              <a:prstClr val="white"/>
            </a:duotone>
          </a:blip>
          <a:stretch>
            <a:fillRect/>
          </a:stretch>
        </p:blipFill>
        <p:spPr bwMode="gray">
          <a:xfrm>
            <a:off x="2859653" y="5019423"/>
            <a:ext cx="379705" cy="310667"/>
          </a:xfrm>
          <a:prstGeom prst="rect">
            <a:avLst/>
          </a:prstGeom>
        </p:spPr>
      </p:pic>
      <p:pic>
        <p:nvPicPr>
          <p:cNvPr id="44" name="图片 51" descr="交换机.png">
            <a:extLst>
              <a:ext uri="{FF2B5EF4-FFF2-40B4-BE49-F238E27FC236}">
                <a16:creationId xmlns="" xmlns:a16="http://schemas.microsoft.com/office/drawing/2014/main" id="{78D8F909-2D9C-4DDC-A3A4-9BFA080917C4}"/>
              </a:ext>
            </a:extLst>
          </p:cNvPr>
          <p:cNvPicPr>
            <a:picLocks noChangeAspect="1"/>
          </p:cNvPicPr>
          <p:nvPr/>
        </p:nvPicPr>
        <p:blipFill>
          <a:blip r:embed="rId4" cstate="print">
            <a:duotone>
              <a:schemeClr val="bg2">
                <a:shade val="45000"/>
                <a:satMod val="135000"/>
              </a:schemeClr>
              <a:prstClr val="white"/>
            </a:duotone>
          </a:blip>
          <a:stretch>
            <a:fillRect/>
          </a:stretch>
        </p:blipFill>
        <p:spPr bwMode="gray">
          <a:xfrm>
            <a:off x="2856774" y="5444390"/>
            <a:ext cx="379705" cy="310667"/>
          </a:xfrm>
          <a:prstGeom prst="rect">
            <a:avLst/>
          </a:prstGeom>
        </p:spPr>
      </p:pic>
      <p:sp>
        <p:nvSpPr>
          <p:cNvPr id="45" name="Rectangle 44">
            <a:extLst>
              <a:ext uri="{FF2B5EF4-FFF2-40B4-BE49-F238E27FC236}">
                <a16:creationId xmlns="" xmlns:a16="http://schemas.microsoft.com/office/drawing/2014/main" id="{24E0178D-36C5-4F6C-AFC4-7067422C8966}"/>
              </a:ext>
            </a:extLst>
          </p:cNvPr>
          <p:cNvSpPr/>
          <p:nvPr/>
        </p:nvSpPr>
        <p:spPr bwMode="gray">
          <a:xfrm>
            <a:off x="8090009" y="4519946"/>
            <a:ext cx="1258908" cy="1309623"/>
          </a:xfrm>
          <a:prstGeom prst="rect">
            <a:avLst/>
          </a:prstGeom>
          <a:noFill/>
          <a:ln>
            <a:solidFill>
              <a:schemeClr val="bg1">
                <a:lumMod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solidFill>
                <a:prstClr val="white"/>
              </a:solidFill>
              <a:latin typeface="Huawei Sans" panose="020C0503030203020204" pitchFamily="34" charset="0"/>
            </a:endParaRPr>
          </a:p>
        </p:txBody>
      </p:sp>
      <p:pic>
        <p:nvPicPr>
          <p:cNvPr id="46" name="图片 67">
            <a:extLst>
              <a:ext uri="{FF2B5EF4-FFF2-40B4-BE49-F238E27FC236}">
                <a16:creationId xmlns="" xmlns:a16="http://schemas.microsoft.com/office/drawing/2014/main" id="{568A9674-30E2-4B0F-B699-BCE4CE54B679}"/>
              </a:ext>
            </a:extLst>
          </p:cNvPr>
          <p:cNvPicPr>
            <a:picLocks/>
          </p:cNvPicPr>
          <p:nvPr/>
        </p:nvPicPr>
        <p:blipFill>
          <a:blip r:embed="rId5" cstate="print">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bwMode="gray">
          <a:xfrm>
            <a:off x="8847300" y="4595581"/>
            <a:ext cx="375447" cy="307867"/>
          </a:xfrm>
          <a:prstGeom prst="rect">
            <a:avLst/>
          </a:prstGeom>
        </p:spPr>
      </p:pic>
      <p:pic>
        <p:nvPicPr>
          <p:cNvPr id="47" name="图片 67">
            <a:extLst>
              <a:ext uri="{FF2B5EF4-FFF2-40B4-BE49-F238E27FC236}">
                <a16:creationId xmlns="" xmlns:a16="http://schemas.microsoft.com/office/drawing/2014/main" id="{E9B7E09B-67FF-4B23-B5CB-ADC75199D433}"/>
              </a:ext>
            </a:extLst>
          </p:cNvPr>
          <p:cNvPicPr>
            <a:picLocks/>
          </p:cNvPicPr>
          <p:nvPr/>
        </p:nvPicPr>
        <p:blipFill>
          <a:blip r:embed="rId5" cstate="print">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bwMode="gray">
          <a:xfrm>
            <a:off x="8847300" y="5028199"/>
            <a:ext cx="375447" cy="307867"/>
          </a:xfrm>
          <a:prstGeom prst="rect">
            <a:avLst/>
          </a:prstGeom>
        </p:spPr>
      </p:pic>
      <p:pic>
        <p:nvPicPr>
          <p:cNvPr id="48" name="图片 67">
            <a:extLst>
              <a:ext uri="{FF2B5EF4-FFF2-40B4-BE49-F238E27FC236}">
                <a16:creationId xmlns="" xmlns:a16="http://schemas.microsoft.com/office/drawing/2014/main" id="{1563F0DE-CAB9-47EB-AAEC-42C16E8F3E12}"/>
              </a:ext>
            </a:extLst>
          </p:cNvPr>
          <p:cNvPicPr>
            <a:picLocks/>
          </p:cNvPicPr>
          <p:nvPr/>
        </p:nvPicPr>
        <p:blipFill>
          <a:blip r:embed="rId5" cstate="print">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bwMode="gray">
          <a:xfrm>
            <a:off x="8847299" y="5452097"/>
            <a:ext cx="375447" cy="307867"/>
          </a:xfrm>
          <a:prstGeom prst="rect">
            <a:avLst/>
          </a:prstGeom>
        </p:spPr>
      </p:pic>
      <p:sp>
        <p:nvSpPr>
          <p:cNvPr id="49" name="Rectangle 48">
            <a:extLst>
              <a:ext uri="{FF2B5EF4-FFF2-40B4-BE49-F238E27FC236}">
                <a16:creationId xmlns="" xmlns:a16="http://schemas.microsoft.com/office/drawing/2014/main" id="{CAB2D7B7-A1AC-47AB-ACD1-8AB35CD96F66}"/>
              </a:ext>
            </a:extLst>
          </p:cNvPr>
          <p:cNvSpPr/>
          <p:nvPr/>
        </p:nvSpPr>
        <p:spPr bwMode="gray">
          <a:xfrm>
            <a:off x="5195086" y="2247936"/>
            <a:ext cx="1806851" cy="970861"/>
          </a:xfrm>
          <a:prstGeom prst="rect">
            <a:avLst/>
          </a:prstGeom>
          <a:noFill/>
          <a:ln>
            <a:solidFill>
              <a:schemeClr val="bg1">
                <a:lumMod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solidFill>
                <a:prstClr val="white"/>
              </a:solidFill>
              <a:latin typeface="Huawei Sans" panose="020C0503030203020204" pitchFamily="34" charset="0"/>
            </a:endParaRPr>
          </a:p>
        </p:txBody>
      </p:sp>
      <p:pic>
        <p:nvPicPr>
          <p:cNvPr id="50" name="图片 14" descr="交换机.png">
            <a:extLst>
              <a:ext uri="{FF2B5EF4-FFF2-40B4-BE49-F238E27FC236}">
                <a16:creationId xmlns="" xmlns:a16="http://schemas.microsoft.com/office/drawing/2014/main" id="{88E2BF7D-BD8D-4B2D-8217-69BCB1F40298}"/>
              </a:ext>
            </a:extLst>
          </p:cNvPr>
          <p:cNvPicPr>
            <a:picLocks noChangeAspect="1"/>
          </p:cNvPicPr>
          <p:nvPr/>
        </p:nvPicPr>
        <p:blipFill>
          <a:blip r:embed="rId6" cstate="print">
            <a:duotone>
              <a:schemeClr val="bg2">
                <a:shade val="45000"/>
                <a:satMod val="135000"/>
              </a:schemeClr>
              <a:prstClr val="white"/>
            </a:duotone>
          </a:blip>
          <a:stretch>
            <a:fillRect/>
          </a:stretch>
        </p:blipFill>
        <p:spPr bwMode="gray">
          <a:xfrm>
            <a:off x="5369722" y="2329240"/>
            <a:ext cx="378070" cy="309329"/>
          </a:xfrm>
          <a:prstGeom prst="rect">
            <a:avLst/>
          </a:prstGeom>
        </p:spPr>
      </p:pic>
      <p:pic>
        <p:nvPicPr>
          <p:cNvPr id="51" name="图片 14" descr="交换机.png">
            <a:extLst>
              <a:ext uri="{FF2B5EF4-FFF2-40B4-BE49-F238E27FC236}">
                <a16:creationId xmlns="" xmlns:a16="http://schemas.microsoft.com/office/drawing/2014/main" id="{A00DE650-73B4-4A15-B0F4-BBC666DD5E77}"/>
              </a:ext>
            </a:extLst>
          </p:cNvPr>
          <p:cNvPicPr>
            <a:picLocks noChangeAspect="1"/>
          </p:cNvPicPr>
          <p:nvPr/>
        </p:nvPicPr>
        <p:blipFill>
          <a:blip r:embed="rId6" cstate="print">
            <a:duotone>
              <a:schemeClr val="bg2">
                <a:shade val="45000"/>
                <a:satMod val="135000"/>
              </a:schemeClr>
              <a:prstClr val="white"/>
            </a:duotone>
          </a:blip>
          <a:stretch>
            <a:fillRect/>
          </a:stretch>
        </p:blipFill>
        <p:spPr bwMode="gray">
          <a:xfrm>
            <a:off x="6451642" y="2331063"/>
            <a:ext cx="378070" cy="309329"/>
          </a:xfrm>
          <a:prstGeom prst="rect">
            <a:avLst/>
          </a:prstGeom>
        </p:spPr>
      </p:pic>
      <p:pic>
        <p:nvPicPr>
          <p:cNvPr id="52" name="图片 14" descr="交换机.png">
            <a:extLst>
              <a:ext uri="{FF2B5EF4-FFF2-40B4-BE49-F238E27FC236}">
                <a16:creationId xmlns="" xmlns:a16="http://schemas.microsoft.com/office/drawing/2014/main" id="{0B87B80C-8C80-409F-A86B-CEB7BDC3E48F}"/>
              </a:ext>
            </a:extLst>
          </p:cNvPr>
          <p:cNvPicPr>
            <a:picLocks noChangeAspect="1"/>
          </p:cNvPicPr>
          <p:nvPr/>
        </p:nvPicPr>
        <p:blipFill>
          <a:blip r:embed="rId6" cstate="print">
            <a:duotone>
              <a:schemeClr val="bg2">
                <a:shade val="45000"/>
                <a:satMod val="135000"/>
              </a:schemeClr>
              <a:prstClr val="white"/>
            </a:duotone>
          </a:blip>
          <a:stretch>
            <a:fillRect/>
          </a:stretch>
        </p:blipFill>
        <p:spPr bwMode="gray">
          <a:xfrm>
            <a:off x="5911548" y="2334175"/>
            <a:ext cx="378070" cy="309329"/>
          </a:xfrm>
          <a:prstGeom prst="rect">
            <a:avLst/>
          </a:prstGeom>
        </p:spPr>
      </p:pic>
      <p:sp>
        <p:nvSpPr>
          <p:cNvPr id="53" name="TextBox 271">
            <a:extLst>
              <a:ext uri="{FF2B5EF4-FFF2-40B4-BE49-F238E27FC236}">
                <a16:creationId xmlns="" xmlns:a16="http://schemas.microsoft.com/office/drawing/2014/main" id="{0522F300-C1EA-4A3E-9CA9-F211C8C9181D}"/>
              </a:ext>
            </a:extLst>
          </p:cNvPr>
          <p:cNvSpPr txBox="1"/>
          <p:nvPr/>
        </p:nvSpPr>
        <p:spPr bwMode="gray">
          <a:xfrm>
            <a:off x="4360574" y="4348866"/>
            <a:ext cx="357790"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sym typeface="Huawei Sans" panose="020C0503030203020204" pitchFamily="34" charset="0"/>
              </a:rPr>
              <a:t>PE</a:t>
            </a:r>
          </a:p>
        </p:txBody>
      </p:sp>
      <p:sp>
        <p:nvSpPr>
          <p:cNvPr id="54" name="TextBox 271">
            <a:extLst>
              <a:ext uri="{FF2B5EF4-FFF2-40B4-BE49-F238E27FC236}">
                <a16:creationId xmlns="" xmlns:a16="http://schemas.microsoft.com/office/drawing/2014/main" id="{8A827A11-B011-496F-9EC5-A353C0D5A9B4}"/>
              </a:ext>
            </a:extLst>
          </p:cNvPr>
          <p:cNvSpPr txBox="1"/>
          <p:nvPr/>
        </p:nvSpPr>
        <p:spPr bwMode="gray">
          <a:xfrm>
            <a:off x="4343402" y="5745081"/>
            <a:ext cx="357790"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sym typeface="Huawei Sans" panose="020C0503030203020204" pitchFamily="34" charset="0"/>
              </a:rPr>
              <a:t>PE</a:t>
            </a:r>
          </a:p>
        </p:txBody>
      </p:sp>
      <p:sp>
        <p:nvSpPr>
          <p:cNvPr id="55" name="TextBox 271">
            <a:extLst>
              <a:ext uri="{FF2B5EF4-FFF2-40B4-BE49-F238E27FC236}">
                <a16:creationId xmlns="" xmlns:a16="http://schemas.microsoft.com/office/drawing/2014/main" id="{14C27F3D-4D69-40BA-AADC-A9886427362E}"/>
              </a:ext>
            </a:extLst>
          </p:cNvPr>
          <p:cNvSpPr txBox="1"/>
          <p:nvPr/>
        </p:nvSpPr>
        <p:spPr bwMode="gray">
          <a:xfrm>
            <a:off x="5077602" y="3582374"/>
            <a:ext cx="357790"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sym typeface="Huawei Sans" panose="020C0503030203020204" pitchFamily="34" charset="0"/>
              </a:rPr>
              <a:t>PE</a:t>
            </a:r>
          </a:p>
        </p:txBody>
      </p:sp>
      <p:sp>
        <p:nvSpPr>
          <p:cNvPr id="56" name="TextBox 271">
            <a:extLst>
              <a:ext uri="{FF2B5EF4-FFF2-40B4-BE49-F238E27FC236}">
                <a16:creationId xmlns="" xmlns:a16="http://schemas.microsoft.com/office/drawing/2014/main" id="{23D3F45F-65D8-4967-AA17-AA564F38C7D7}"/>
              </a:ext>
            </a:extLst>
          </p:cNvPr>
          <p:cNvSpPr txBox="1"/>
          <p:nvPr/>
        </p:nvSpPr>
        <p:spPr bwMode="gray">
          <a:xfrm>
            <a:off x="6767392" y="3570217"/>
            <a:ext cx="357790"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sym typeface="Huawei Sans" panose="020C0503030203020204" pitchFamily="34" charset="0"/>
              </a:rPr>
              <a:t>PE</a:t>
            </a:r>
          </a:p>
        </p:txBody>
      </p:sp>
      <p:sp>
        <p:nvSpPr>
          <p:cNvPr id="57" name="TextBox 271">
            <a:extLst>
              <a:ext uri="{FF2B5EF4-FFF2-40B4-BE49-F238E27FC236}">
                <a16:creationId xmlns="" xmlns:a16="http://schemas.microsoft.com/office/drawing/2014/main" id="{994BF352-987F-4EF5-AEEE-0371661AB248}"/>
              </a:ext>
            </a:extLst>
          </p:cNvPr>
          <p:cNvSpPr txBox="1"/>
          <p:nvPr/>
        </p:nvSpPr>
        <p:spPr bwMode="gray">
          <a:xfrm>
            <a:off x="7331616" y="4366385"/>
            <a:ext cx="357790"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sym typeface="Huawei Sans" panose="020C0503030203020204" pitchFamily="34" charset="0"/>
              </a:rPr>
              <a:t>PE</a:t>
            </a:r>
          </a:p>
        </p:txBody>
      </p:sp>
      <p:sp>
        <p:nvSpPr>
          <p:cNvPr id="58" name="TextBox 271">
            <a:extLst>
              <a:ext uri="{FF2B5EF4-FFF2-40B4-BE49-F238E27FC236}">
                <a16:creationId xmlns="" xmlns:a16="http://schemas.microsoft.com/office/drawing/2014/main" id="{56F5AA04-72DC-48F0-854C-722EEA1F79D7}"/>
              </a:ext>
            </a:extLst>
          </p:cNvPr>
          <p:cNvSpPr txBox="1"/>
          <p:nvPr/>
        </p:nvSpPr>
        <p:spPr bwMode="gray">
          <a:xfrm>
            <a:off x="7333215" y="5755057"/>
            <a:ext cx="357790"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sym typeface="Huawei Sans" panose="020C0503030203020204" pitchFamily="34" charset="0"/>
              </a:rPr>
              <a:t>PE</a:t>
            </a:r>
          </a:p>
        </p:txBody>
      </p:sp>
      <p:sp>
        <p:nvSpPr>
          <p:cNvPr id="59" name="TextBox 271">
            <a:extLst>
              <a:ext uri="{FF2B5EF4-FFF2-40B4-BE49-F238E27FC236}">
                <a16:creationId xmlns="" xmlns:a16="http://schemas.microsoft.com/office/drawing/2014/main" id="{D378A40A-4CAE-4C9A-A7DD-DC85095644A2}"/>
              </a:ext>
            </a:extLst>
          </p:cNvPr>
          <p:cNvSpPr txBox="1"/>
          <p:nvPr/>
        </p:nvSpPr>
        <p:spPr bwMode="gray">
          <a:xfrm>
            <a:off x="5968865" y="4348866"/>
            <a:ext cx="272832"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sym typeface="Huawei Sans" panose="020C0503030203020204" pitchFamily="34" charset="0"/>
              </a:rPr>
              <a:t>P</a:t>
            </a:r>
          </a:p>
        </p:txBody>
      </p:sp>
      <p:sp>
        <p:nvSpPr>
          <p:cNvPr id="60" name="TextBox 271">
            <a:extLst>
              <a:ext uri="{FF2B5EF4-FFF2-40B4-BE49-F238E27FC236}">
                <a16:creationId xmlns="" xmlns:a16="http://schemas.microsoft.com/office/drawing/2014/main" id="{2F6A643D-6863-44C1-9359-EE582605964D}"/>
              </a:ext>
            </a:extLst>
          </p:cNvPr>
          <p:cNvSpPr txBox="1"/>
          <p:nvPr/>
        </p:nvSpPr>
        <p:spPr bwMode="gray">
          <a:xfrm>
            <a:off x="5371140" y="5732778"/>
            <a:ext cx="272832"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sym typeface="Huawei Sans" panose="020C0503030203020204" pitchFamily="34" charset="0"/>
              </a:rPr>
              <a:t>P</a:t>
            </a:r>
          </a:p>
        </p:txBody>
      </p:sp>
      <p:sp>
        <p:nvSpPr>
          <p:cNvPr id="61" name="TextBox 271">
            <a:extLst>
              <a:ext uri="{FF2B5EF4-FFF2-40B4-BE49-F238E27FC236}">
                <a16:creationId xmlns="" xmlns:a16="http://schemas.microsoft.com/office/drawing/2014/main" id="{82C1594F-7BBF-43DF-89C8-7A2423648EB8}"/>
              </a:ext>
            </a:extLst>
          </p:cNvPr>
          <p:cNvSpPr txBox="1"/>
          <p:nvPr/>
        </p:nvSpPr>
        <p:spPr bwMode="gray">
          <a:xfrm>
            <a:off x="6552802" y="5754813"/>
            <a:ext cx="272832"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sym typeface="Huawei Sans" panose="020C0503030203020204" pitchFamily="34" charset="0"/>
              </a:rPr>
              <a:t>P</a:t>
            </a:r>
          </a:p>
        </p:txBody>
      </p:sp>
      <p:sp>
        <p:nvSpPr>
          <p:cNvPr id="62" name="TextBox 271">
            <a:extLst>
              <a:ext uri="{FF2B5EF4-FFF2-40B4-BE49-F238E27FC236}">
                <a16:creationId xmlns="" xmlns:a16="http://schemas.microsoft.com/office/drawing/2014/main" id="{8DCB9A75-D437-4DB4-8341-D15F4A7912C6}"/>
              </a:ext>
            </a:extLst>
          </p:cNvPr>
          <p:cNvSpPr txBox="1"/>
          <p:nvPr/>
        </p:nvSpPr>
        <p:spPr bwMode="gray">
          <a:xfrm rot="16200000">
            <a:off x="3463649" y="3725968"/>
            <a:ext cx="937321" cy="472605"/>
          </a:xfrm>
          <a:prstGeom prst="rect">
            <a:avLst/>
          </a:prstGeom>
          <a:solidFill>
            <a:srgbClr val="56C4D2"/>
          </a:solidFill>
        </p:spPr>
        <p:txBody>
          <a:bodyPr wrap="square" rtlCol="0" anchor="ctr">
            <a:noAutofit/>
          </a:bodyPr>
          <a:lstStyle/>
          <a:p>
            <a:pPr algn="ctr" fontAlgn="ctr">
              <a:buFont typeface="Wingdings" pitchFamily="2" charset="2"/>
              <a:buNone/>
              <a:defRPr/>
            </a:pPr>
            <a:r>
              <a:rPr lang="en-US" sz="1400" dirty="0">
                <a:solidFill>
                  <a:prstClr val="white"/>
                </a:solidFill>
                <a:latin typeface="Huawei Sans" panose="020C0503030203020204" pitchFamily="34" charset="0"/>
                <a:sym typeface="Huawei Sans" panose="020C0503030203020204" pitchFamily="34" charset="0"/>
              </a:rPr>
              <a:t>Bearer network</a:t>
            </a:r>
          </a:p>
        </p:txBody>
      </p:sp>
      <p:sp>
        <p:nvSpPr>
          <p:cNvPr id="63" name="TextBox 62">
            <a:extLst>
              <a:ext uri="{FF2B5EF4-FFF2-40B4-BE49-F238E27FC236}">
                <a16:creationId xmlns="" xmlns:a16="http://schemas.microsoft.com/office/drawing/2014/main" id="{7D712E85-12AC-4D4A-B968-666FA5145469}"/>
              </a:ext>
            </a:extLst>
          </p:cNvPr>
          <p:cNvSpPr txBox="1"/>
          <p:nvPr/>
        </p:nvSpPr>
        <p:spPr bwMode="gray">
          <a:xfrm>
            <a:off x="4262810" y="3490041"/>
            <a:ext cx="702950" cy="646331"/>
          </a:xfrm>
          <a:prstGeom prst="rect">
            <a:avLst/>
          </a:prstGeom>
          <a:noFill/>
        </p:spPr>
        <p:txBody>
          <a:bodyPr wrap="square" rtlCol="0">
            <a:noAutofit/>
          </a:bodyPr>
          <a:lstStyle/>
          <a:p>
            <a:pPr fontAlgn="ctr"/>
            <a:r>
              <a:rPr lang="en-US" dirty="0">
                <a:solidFill>
                  <a:prstClr val="black"/>
                </a:solidFill>
                <a:latin typeface="Huawei Sans" panose="020C0503030203020204" pitchFamily="34" charset="0"/>
              </a:rPr>
              <a:t>IS-IS</a:t>
            </a:r>
          </a:p>
          <a:p>
            <a:pPr fontAlgn="ctr"/>
            <a:r>
              <a:rPr lang="en-US" dirty="0">
                <a:solidFill>
                  <a:prstClr val="black"/>
                </a:solidFill>
                <a:latin typeface="Huawei Sans" panose="020C0503030203020204" pitchFamily="34" charset="0"/>
              </a:rPr>
              <a:t>BGP</a:t>
            </a:r>
          </a:p>
        </p:txBody>
      </p:sp>
      <p:pic>
        <p:nvPicPr>
          <p:cNvPr id="68" name="图片 48">
            <a:extLst>
              <a:ext uri="{FF2B5EF4-FFF2-40B4-BE49-F238E27FC236}">
                <a16:creationId xmlns="" xmlns:a16="http://schemas.microsoft.com/office/drawing/2014/main" id="{EF8E554C-BB78-4D81-A63B-532E2D97B9B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5904805" y="5098963"/>
            <a:ext cx="378863" cy="310667"/>
          </a:xfrm>
          <a:prstGeom prst="rect">
            <a:avLst/>
          </a:prstGeom>
        </p:spPr>
      </p:pic>
      <p:sp>
        <p:nvSpPr>
          <p:cNvPr id="69" name="TextBox 271">
            <a:extLst>
              <a:ext uri="{FF2B5EF4-FFF2-40B4-BE49-F238E27FC236}">
                <a16:creationId xmlns="" xmlns:a16="http://schemas.microsoft.com/office/drawing/2014/main" id="{10F7C809-63A3-4E43-9228-534B1B3B4940}"/>
              </a:ext>
            </a:extLst>
          </p:cNvPr>
          <p:cNvSpPr txBox="1"/>
          <p:nvPr/>
        </p:nvSpPr>
        <p:spPr bwMode="gray">
          <a:xfrm>
            <a:off x="5911060" y="5360728"/>
            <a:ext cx="373820"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sym typeface="Huawei Sans" panose="020C0503030203020204" pitchFamily="34" charset="0"/>
              </a:rPr>
              <a:t>RR</a:t>
            </a:r>
          </a:p>
        </p:txBody>
      </p:sp>
      <p:cxnSp>
        <p:nvCxnSpPr>
          <p:cNvPr id="70" name="Straight Connector 69">
            <a:extLst>
              <a:ext uri="{FF2B5EF4-FFF2-40B4-BE49-F238E27FC236}">
                <a16:creationId xmlns="" xmlns:a16="http://schemas.microsoft.com/office/drawing/2014/main" id="{DF111AAF-0384-44D1-8B07-8F25A2A44580}"/>
              </a:ext>
            </a:extLst>
          </p:cNvPr>
          <p:cNvCxnSpPr>
            <a:cxnSpLocks/>
            <a:stCxn id="14" idx="2"/>
            <a:endCxn id="68" idx="0"/>
          </p:cNvCxnSpPr>
          <p:nvPr/>
        </p:nvCxnSpPr>
        <p:spPr bwMode="gray">
          <a:xfrm flipH="1">
            <a:off x="6094237" y="4900514"/>
            <a:ext cx="5025" cy="198449"/>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73" name="Oval 41">
            <a:extLst>
              <a:ext uri="{FF2B5EF4-FFF2-40B4-BE49-F238E27FC236}">
                <a16:creationId xmlns="" xmlns:a16="http://schemas.microsoft.com/office/drawing/2014/main" id="{35060301-C08C-49A1-B8B3-F1830AB214B8}"/>
              </a:ext>
            </a:extLst>
          </p:cNvPr>
          <p:cNvSpPr>
            <a:spLocks noChangeAspect="1"/>
          </p:cNvSpPr>
          <p:nvPr/>
        </p:nvSpPr>
        <p:spPr bwMode="gray">
          <a:xfrm>
            <a:off x="4277449" y="4668484"/>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400" b="1" dirty="0">
              <a:solidFill>
                <a:prstClr val="black"/>
              </a:solidFill>
              <a:latin typeface="Huawei Sans" panose="020C0503030203020204" pitchFamily="34" charset="0"/>
            </a:endParaRPr>
          </a:p>
        </p:txBody>
      </p:sp>
      <p:sp>
        <p:nvSpPr>
          <p:cNvPr id="74" name="Oval 41">
            <a:extLst>
              <a:ext uri="{FF2B5EF4-FFF2-40B4-BE49-F238E27FC236}">
                <a16:creationId xmlns="" xmlns:a16="http://schemas.microsoft.com/office/drawing/2014/main" id="{C66F3BCA-78EA-4919-85C6-B1ACD8BC2AFC}"/>
              </a:ext>
            </a:extLst>
          </p:cNvPr>
          <p:cNvSpPr>
            <a:spLocks noChangeAspect="1"/>
          </p:cNvSpPr>
          <p:nvPr/>
        </p:nvSpPr>
        <p:spPr bwMode="gray">
          <a:xfrm>
            <a:off x="4258357" y="5515191"/>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400" b="1" dirty="0">
              <a:solidFill>
                <a:prstClr val="black"/>
              </a:solidFill>
              <a:latin typeface="Huawei Sans" panose="020C0503030203020204" pitchFamily="34" charset="0"/>
            </a:endParaRPr>
          </a:p>
        </p:txBody>
      </p:sp>
      <p:sp>
        <p:nvSpPr>
          <p:cNvPr id="75" name="Oval 41">
            <a:extLst>
              <a:ext uri="{FF2B5EF4-FFF2-40B4-BE49-F238E27FC236}">
                <a16:creationId xmlns="" xmlns:a16="http://schemas.microsoft.com/office/drawing/2014/main" id="{36C3BA8B-B2FB-466B-8D7D-D1257E535257}"/>
              </a:ext>
            </a:extLst>
          </p:cNvPr>
          <p:cNvSpPr>
            <a:spLocks noChangeAspect="1"/>
          </p:cNvSpPr>
          <p:nvPr/>
        </p:nvSpPr>
        <p:spPr bwMode="gray">
          <a:xfrm>
            <a:off x="5478138" y="3486138"/>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400" b="1" dirty="0">
              <a:solidFill>
                <a:prstClr val="black"/>
              </a:solidFill>
              <a:latin typeface="Huawei Sans" panose="020C0503030203020204" pitchFamily="34" charset="0"/>
            </a:endParaRPr>
          </a:p>
        </p:txBody>
      </p:sp>
      <p:sp>
        <p:nvSpPr>
          <p:cNvPr id="76" name="Oval 41">
            <a:extLst>
              <a:ext uri="{FF2B5EF4-FFF2-40B4-BE49-F238E27FC236}">
                <a16:creationId xmlns="" xmlns:a16="http://schemas.microsoft.com/office/drawing/2014/main" id="{D3B7D93C-D228-410B-86CE-DB7A987A156F}"/>
              </a:ext>
            </a:extLst>
          </p:cNvPr>
          <p:cNvSpPr>
            <a:spLocks noChangeAspect="1"/>
          </p:cNvSpPr>
          <p:nvPr/>
        </p:nvSpPr>
        <p:spPr bwMode="gray">
          <a:xfrm>
            <a:off x="6563796" y="3476812"/>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400" b="1" dirty="0">
              <a:solidFill>
                <a:prstClr val="black"/>
              </a:solidFill>
              <a:latin typeface="Huawei Sans" panose="020C0503030203020204" pitchFamily="34" charset="0"/>
            </a:endParaRPr>
          </a:p>
        </p:txBody>
      </p:sp>
      <p:sp>
        <p:nvSpPr>
          <p:cNvPr id="77" name="Oval 41">
            <a:extLst>
              <a:ext uri="{FF2B5EF4-FFF2-40B4-BE49-F238E27FC236}">
                <a16:creationId xmlns="" xmlns:a16="http://schemas.microsoft.com/office/drawing/2014/main" id="{95912569-4D9D-4345-801C-AA6F0960E396}"/>
              </a:ext>
            </a:extLst>
          </p:cNvPr>
          <p:cNvSpPr>
            <a:spLocks noChangeAspect="1"/>
          </p:cNvSpPr>
          <p:nvPr/>
        </p:nvSpPr>
        <p:spPr bwMode="gray">
          <a:xfrm>
            <a:off x="7639113" y="4666495"/>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400" b="1" dirty="0">
              <a:solidFill>
                <a:prstClr val="black"/>
              </a:solidFill>
              <a:latin typeface="Huawei Sans" panose="020C0503030203020204" pitchFamily="34" charset="0"/>
            </a:endParaRPr>
          </a:p>
        </p:txBody>
      </p:sp>
      <p:sp>
        <p:nvSpPr>
          <p:cNvPr id="78" name="Oval 41">
            <a:extLst>
              <a:ext uri="{FF2B5EF4-FFF2-40B4-BE49-F238E27FC236}">
                <a16:creationId xmlns="" xmlns:a16="http://schemas.microsoft.com/office/drawing/2014/main" id="{34B7716F-28F6-447B-9BD9-54B4E378188F}"/>
              </a:ext>
            </a:extLst>
          </p:cNvPr>
          <p:cNvSpPr>
            <a:spLocks noChangeAspect="1"/>
          </p:cNvSpPr>
          <p:nvPr/>
        </p:nvSpPr>
        <p:spPr bwMode="gray">
          <a:xfrm>
            <a:off x="7639113" y="5532639"/>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400" b="1" dirty="0">
              <a:solidFill>
                <a:prstClr val="black"/>
              </a:solidFill>
              <a:latin typeface="Huawei Sans" panose="020C0503030203020204" pitchFamily="34" charset="0"/>
            </a:endParaRPr>
          </a:p>
        </p:txBody>
      </p:sp>
      <p:sp>
        <p:nvSpPr>
          <p:cNvPr id="79" name="Oval 41">
            <a:extLst>
              <a:ext uri="{FF2B5EF4-FFF2-40B4-BE49-F238E27FC236}">
                <a16:creationId xmlns="" xmlns:a16="http://schemas.microsoft.com/office/drawing/2014/main" id="{5D42F6A3-1F87-420F-A718-57B33535E5C0}"/>
              </a:ext>
            </a:extLst>
          </p:cNvPr>
          <p:cNvSpPr>
            <a:spLocks noChangeAspect="1"/>
          </p:cNvSpPr>
          <p:nvPr/>
        </p:nvSpPr>
        <p:spPr bwMode="gray">
          <a:xfrm>
            <a:off x="8101757" y="5955540"/>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400" b="1" dirty="0">
              <a:solidFill>
                <a:prstClr val="black"/>
              </a:solidFill>
              <a:latin typeface="Huawei Sans" panose="020C0503030203020204" pitchFamily="34" charset="0"/>
            </a:endParaRPr>
          </a:p>
        </p:txBody>
      </p:sp>
      <p:sp>
        <p:nvSpPr>
          <p:cNvPr id="80" name="TextBox 271">
            <a:extLst>
              <a:ext uri="{FF2B5EF4-FFF2-40B4-BE49-F238E27FC236}">
                <a16:creationId xmlns="" xmlns:a16="http://schemas.microsoft.com/office/drawing/2014/main" id="{1CE12DBD-9795-434E-BA6B-D41F4A9DCE8E}"/>
              </a:ext>
            </a:extLst>
          </p:cNvPr>
          <p:cNvSpPr txBox="1"/>
          <p:nvPr/>
        </p:nvSpPr>
        <p:spPr bwMode="gray">
          <a:xfrm>
            <a:off x="8239285" y="5906812"/>
            <a:ext cx="1383712"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sym typeface="Huawei Sans" panose="020C0503030203020204" pitchFamily="34" charset="0"/>
              </a:rPr>
              <a:t>VPN access point</a:t>
            </a:r>
          </a:p>
        </p:txBody>
      </p:sp>
      <p:sp>
        <p:nvSpPr>
          <p:cNvPr id="83" name="燕尾形 3">
            <a:extLst>
              <a:ext uri="{FF2B5EF4-FFF2-40B4-BE49-F238E27FC236}">
                <a16:creationId xmlns="" xmlns:a16="http://schemas.microsoft.com/office/drawing/2014/main" id="{93046976-EC84-48ED-AD8E-49A4BFCD5356}"/>
              </a:ext>
            </a:extLst>
          </p:cNvPr>
          <p:cNvSpPr/>
          <p:nvPr/>
        </p:nvSpPr>
        <p:spPr bwMode="gray">
          <a:xfrm>
            <a:off x="9067800" y="44020"/>
            <a:ext cx="1483360" cy="36000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sym typeface="Huawei Sans" panose="020C0503030203020204" pitchFamily="34" charset="0"/>
              </a:rPr>
              <a:t>Tunnel Design</a:t>
            </a:r>
          </a:p>
        </p:txBody>
      </p:sp>
      <p:sp>
        <p:nvSpPr>
          <p:cNvPr id="84" name="燕尾形 3">
            <a:extLst>
              <a:ext uri="{FF2B5EF4-FFF2-40B4-BE49-F238E27FC236}">
                <a16:creationId xmlns="" xmlns:a16="http://schemas.microsoft.com/office/drawing/2014/main" id="{26AB145E-6C85-4D0D-9D07-CA6C35D8D2C7}"/>
              </a:ext>
            </a:extLst>
          </p:cNvPr>
          <p:cNvSpPr/>
          <p:nvPr/>
        </p:nvSpPr>
        <p:spPr bwMode="gray">
          <a:xfrm>
            <a:off x="10475376" y="44020"/>
            <a:ext cx="1271744" cy="360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dirty="0">
                <a:solidFill>
                  <a:schemeClr val="bg1"/>
                </a:solidFill>
                <a:latin typeface="Huawei Sans" panose="020C0503030203020204" pitchFamily="34" charset="0"/>
                <a:sym typeface="Huawei Sans" panose="020C0503030203020204" pitchFamily="34" charset="0"/>
              </a:rPr>
              <a:t>VPN Design</a:t>
            </a:r>
          </a:p>
        </p:txBody>
      </p:sp>
    </p:spTree>
    <p:extLst>
      <p:ext uri="{BB962C8B-B14F-4D97-AF65-F5344CB8AC3E}">
        <p14:creationId xmlns:p14="http://schemas.microsoft.com/office/powerpoint/2010/main" val="534908268"/>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 xmlns:a16="http://schemas.microsoft.com/office/drawing/2014/main" id="{CAA70B96-F279-4142-AF36-7973A7C32B8B}"/>
              </a:ext>
            </a:extLst>
          </p:cNvPr>
          <p:cNvSpPr>
            <a:spLocks noGrp="1"/>
          </p:cNvSpPr>
          <p:nvPr>
            <p:ph type="title"/>
          </p:nvPr>
        </p:nvSpPr>
        <p:spPr bwMode="gray">
          <a:xfrm>
            <a:off x="455612" y="447468"/>
            <a:ext cx="11293475" cy="497095"/>
          </a:xfrm>
        </p:spPr>
        <p:txBody>
          <a:bodyPr wrap="square">
            <a:noAutofit/>
          </a:bodyPr>
          <a:lstStyle/>
          <a:p>
            <a:r>
              <a:rPr lang="en-US" dirty="0"/>
              <a:t>IPv4 VPN Type Selection</a:t>
            </a:r>
          </a:p>
        </p:txBody>
      </p:sp>
      <p:sp>
        <p:nvSpPr>
          <p:cNvPr id="4" name="Text Placeholder 3">
            <a:extLst>
              <a:ext uri="{FF2B5EF4-FFF2-40B4-BE49-F238E27FC236}">
                <a16:creationId xmlns="" xmlns:a16="http://schemas.microsoft.com/office/drawing/2014/main" id="{02314B4F-0FE6-437D-B91E-F403EF6FA10B}"/>
              </a:ext>
            </a:extLst>
          </p:cNvPr>
          <p:cNvSpPr>
            <a:spLocks noGrp="1"/>
          </p:cNvSpPr>
          <p:nvPr>
            <p:ph type="body" sz="quarter" idx="10"/>
          </p:nvPr>
        </p:nvSpPr>
        <p:spPr bwMode="gray">
          <a:xfrm>
            <a:off x="455612" y="1052514"/>
            <a:ext cx="11293476" cy="4875042"/>
          </a:xfrm>
        </p:spPr>
        <p:txBody>
          <a:bodyPr wrap="square">
            <a:noAutofit/>
          </a:bodyPr>
          <a:lstStyle/>
          <a:p>
            <a:r>
              <a:rPr lang="en-US" sz="1800" dirty="0"/>
              <a:t>When SR-MPLS is used to carry IPv4 L3VPN traffic, the BGP VPNv4 or BGP EVPN address family can be used to transmit VPN routes.</a:t>
            </a:r>
          </a:p>
          <a:p>
            <a:r>
              <a:rPr lang="en-US" sz="1800" dirty="0"/>
              <a:t>When SRv6 is used to carry IPv4 L3VPN traffic, it is recommended that the BGP EVPN address family be used to transmit VPN routes, so that IPv6 and Layer 2 services can be carried in the same manner.</a:t>
            </a:r>
          </a:p>
          <a:p>
            <a:r>
              <a:rPr lang="en-US" sz="1800" dirty="0"/>
              <a:t>The L3VPN capabilities and implementation processes of VPNv4 and EVPN address families are basically the same.</a:t>
            </a:r>
          </a:p>
          <a:p>
            <a:pPr lvl="1"/>
            <a:endParaRPr lang="en-US" dirty="0"/>
          </a:p>
        </p:txBody>
      </p:sp>
      <p:graphicFrame>
        <p:nvGraphicFramePr>
          <p:cNvPr id="81" name="表格 8">
            <a:extLst>
              <a:ext uri="{FF2B5EF4-FFF2-40B4-BE49-F238E27FC236}">
                <a16:creationId xmlns="" xmlns:a16="http://schemas.microsoft.com/office/drawing/2014/main" id="{71950AF6-B34C-4A37-9AD1-8E73B81C1049}"/>
              </a:ext>
            </a:extLst>
          </p:cNvPr>
          <p:cNvGraphicFramePr>
            <a:graphicFrameLocks noGrp="1"/>
          </p:cNvGraphicFramePr>
          <p:nvPr>
            <p:extLst>
              <p:ext uri="{D42A27DB-BD31-4B8C-83A1-F6EECF244321}">
                <p14:modId xmlns:p14="http://schemas.microsoft.com/office/powerpoint/2010/main" val="861986615"/>
              </p:ext>
            </p:extLst>
          </p:nvPr>
        </p:nvGraphicFramePr>
        <p:xfrm>
          <a:off x="1748668" y="3735048"/>
          <a:ext cx="8694663" cy="2285598"/>
        </p:xfrm>
        <a:graphic>
          <a:graphicData uri="http://schemas.openxmlformats.org/drawingml/2006/table">
            <a:tbl>
              <a:tblPr firstRow="1" bandRow="1"/>
              <a:tblGrid>
                <a:gridCol w="2227996">
                  <a:extLst>
                    <a:ext uri="{9D8B030D-6E8A-4147-A177-3AD203B41FA5}">
                      <a16:colId xmlns="" xmlns:a16="http://schemas.microsoft.com/office/drawing/2014/main" val="20000"/>
                    </a:ext>
                  </a:extLst>
                </a:gridCol>
                <a:gridCol w="1504099">
                  <a:extLst>
                    <a:ext uri="{9D8B030D-6E8A-4147-A177-3AD203B41FA5}">
                      <a16:colId xmlns="" xmlns:a16="http://schemas.microsoft.com/office/drawing/2014/main" val="20001"/>
                    </a:ext>
                  </a:extLst>
                </a:gridCol>
                <a:gridCol w="1302913">
                  <a:extLst>
                    <a:ext uri="{9D8B030D-6E8A-4147-A177-3AD203B41FA5}">
                      <a16:colId xmlns="" xmlns:a16="http://schemas.microsoft.com/office/drawing/2014/main" val="20002"/>
                    </a:ext>
                  </a:extLst>
                </a:gridCol>
                <a:gridCol w="3659655">
                  <a:extLst>
                    <a:ext uri="{9D8B030D-6E8A-4147-A177-3AD203B41FA5}">
                      <a16:colId xmlns="" xmlns:a16="http://schemas.microsoft.com/office/drawing/2014/main" val="20003"/>
                    </a:ext>
                  </a:extLst>
                </a:gridCol>
              </a:tblGrid>
              <a:tr h="416426">
                <a:tc>
                  <a:txBody>
                    <a:bodyPr/>
                    <a:lstStyle>
                      <a:lvl1pPr marL="0" algn="l" defTabSz="1187798" rtl="0" eaLnBrk="1" latinLnBrk="0" hangingPunct="1">
                        <a:defRPr sz="2338" b="1" kern="1200">
                          <a:solidFill>
                            <a:schemeClr val="lt1"/>
                          </a:solidFill>
                          <a:latin typeface="Arial"/>
                          <a:ea typeface="微软雅黑"/>
                        </a:defRPr>
                      </a:lvl1pPr>
                      <a:lvl2pPr marL="593900" algn="l" defTabSz="1187798" rtl="0" eaLnBrk="1" latinLnBrk="0" hangingPunct="1">
                        <a:defRPr sz="2338" b="1" kern="1200">
                          <a:solidFill>
                            <a:schemeClr val="lt1"/>
                          </a:solidFill>
                          <a:latin typeface="Arial"/>
                          <a:ea typeface="微软雅黑"/>
                        </a:defRPr>
                      </a:lvl2pPr>
                      <a:lvl3pPr marL="1187798" algn="l" defTabSz="1187798" rtl="0" eaLnBrk="1" latinLnBrk="0" hangingPunct="1">
                        <a:defRPr sz="2338" b="1" kern="1200">
                          <a:solidFill>
                            <a:schemeClr val="lt1"/>
                          </a:solidFill>
                          <a:latin typeface="Arial"/>
                          <a:ea typeface="微软雅黑"/>
                        </a:defRPr>
                      </a:lvl3pPr>
                      <a:lvl4pPr marL="1781699" algn="l" defTabSz="1187798" rtl="0" eaLnBrk="1" latinLnBrk="0" hangingPunct="1">
                        <a:defRPr sz="2338" b="1" kern="1200">
                          <a:solidFill>
                            <a:schemeClr val="lt1"/>
                          </a:solidFill>
                          <a:latin typeface="Arial"/>
                          <a:ea typeface="微软雅黑"/>
                        </a:defRPr>
                      </a:lvl4pPr>
                      <a:lvl5pPr marL="2375598" algn="l" defTabSz="1187798" rtl="0" eaLnBrk="1" latinLnBrk="0" hangingPunct="1">
                        <a:defRPr sz="2338" b="1" kern="1200">
                          <a:solidFill>
                            <a:schemeClr val="lt1"/>
                          </a:solidFill>
                          <a:latin typeface="Arial"/>
                          <a:ea typeface="微软雅黑"/>
                        </a:defRPr>
                      </a:lvl5pPr>
                      <a:lvl6pPr marL="2969497" algn="l" defTabSz="1187798" rtl="0" eaLnBrk="1" latinLnBrk="0" hangingPunct="1">
                        <a:defRPr sz="2338" b="1" kern="1200">
                          <a:solidFill>
                            <a:schemeClr val="lt1"/>
                          </a:solidFill>
                          <a:latin typeface="Arial"/>
                          <a:ea typeface="微软雅黑"/>
                        </a:defRPr>
                      </a:lvl6pPr>
                      <a:lvl7pPr marL="3563396" algn="l" defTabSz="1187798" rtl="0" eaLnBrk="1" latinLnBrk="0" hangingPunct="1">
                        <a:defRPr sz="2338" b="1" kern="1200">
                          <a:solidFill>
                            <a:schemeClr val="lt1"/>
                          </a:solidFill>
                          <a:latin typeface="Arial"/>
                          <a:ea typeface="微软雅黑"/>
                        </a:defRPr>
                      </a:lvl7pPr>
                      <a:lvl8pPr marL="4157297" algn="l" defTabSz="1187798" rtl="0" eaLnBrk="1" latinLnBrk="0" hangingPunct="1">
                        <a:defRPr sz="2338" b="1" kern="1200">
                          <a:solidFill>
                            <a:schemeClr val="lt1"/>
                          </a:solidFill>
                          <a:latin typeface="Arial"/>
                          <a:ea typeface="微软雅黑"/>
                        </a:defRPr>
                      </a:lvl8pPr>
                      <a:lvl9pPr marL="4751195" algn="l" defTabSz="1187798" rtl="0" eaLnBrk="1" latinLnBrk="0" hangingPunct="1">
                        <a:defRPr sz="2338" b="1" kern="1200">
                          <a:solidFill>
                            <a:schemeClr val="lt1"/>
                          </a:solidFill>
                          <a:latin typeface="Arial"/>
                          <a:ea typeface="微软雅黑"/>
                        </a:defRPr>
                      </a:lvl9pPr>
                    </a:lstStyle>
                    <a:p>
                      <a:pPr fontAlgn="ctr"/>
                      <a:endParaRPr lang="en-US" altLang="zh-CN" sz="1800" dirty="0">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lvl1pPr marL="0" algn="l" defTabSz="1187798" rtl="0" eaLnBrk="1" latinLnBrk="0" hangingPunct="1">
                        <a:defRPr sz="2338" b="1" kern="1200">
                          <a:solidFill>
                            <a:schemeClr val="lt1"/>
                          </a:solidFill>
                          <a:latin typeface="Arial"/>
                          <a:ea typeface="微软雅黑"/>
                        </a:defRPr>
                      </a:lvl1pPr>
                      <a:lvl2pPr marL="593900" algn="l" defTabSz="1187798" rtl="0" eaLnBrk="1" latinLnBrk="0" hangingPunct="1">
                        <a:defRPr sz="2338" b="1" kern="1200">
                          <a:solidFill>
                            <a:schemeClr val="lt1"/>
                          </a:solidFill>
                          <a:latin typeface="Arial"/>
                          <a:ea typeface="微软雅黑"/>
                        </a:defRPr>
                      </a:lvl2pPr>
                      <a:lvl3pPr marL="1187798" algn="l" defTabSz="1187798" rtl="0" eaLnBrk="1" latinLnBrk="0" hangingPunct="1">
                        <a:defRPr sz="2338" b="1" kern="1200">
                          <a:solidFill>
                            <a:schemeClr val="lt1"/>
                          </a:solidFill>
                          <a:latin typeface="Arial"/>
                          <a:ea typeface="微软雅黑"/>
                        </a:defRPr>
                      </a:lvl3pPr>
                      <a:lvl4pPr marL="1781699" algn="l" defTabSz="1187798" rtl="0" eaLnBrk="1" latinLnBrk="0" hangingPunct="1">
                        <a:defRPr sz="2338" b="1" kern="1200">
                          <a:solidFill>
                            <a:schemeClr val="lt1"/>
                          </a:solidFill>
                          <a:latin typeface="Arial"/>
                          <a:ea typeface="微软雅黑"/>
                        </a:defRPr>
                      </a:lvl4pPr>
                      <a:lvl5pPr marL="2375598" algn="l" defTabSz="1187798" rtl="0" eaLnBrk="1" latinLnBrk="0" hangingPunct="1">
                        <a:defRPr sz="2338" b="1" kern="1200">
                          <a:solidFill>
                            <a:schemeClr val="lt1"/>
                          </a:solidFill>
                          <a:latin typeface="Arial"/>
                          <a:ea typeface="微软雅黑"/>
                        </a:defRPr>
                      </a:lvl5pPr>
                      <a:lvl6pPr marL="2969497" algn="l" defTabSz="1187798" rtl="0" eaLnBrk="1" latinLnBrk="0" hangingPunct="1">
                        <a:defRPr sz="2338" b="1" kern="1200">
                          <a:solidFill>
                            <a:schemeClr val="lt1"/>
                          </a:solidFill>
                          <a:latin typeface="Arial"/>
                          <a:ea typeface="微软雅黑"/>
                        </a:defRPr>
                      </a:lvl6pPr>
                      <a:lvl7pPr marL="3563396" algn="l" defTabSz="1187798" rtl="0" eaLnBrk="1" latinLnBrk="0" hangingPunct="1">
                        <a:defRPr sz="2338" b="1" kern="1200">
                          <a:solidFill>
                            <a:schemeClr val="lt1"/>
                          </a:solidFill>
                          <a:latin typeface="Arial"/>
                          <a:ea typeface="微软雅黑"/>
                        </a:defRPr>
                      </a:lvl7pPr>
                      <a:lvl8pPr marL="4157297" algn="l" defTabSz="1187798" rtl="0" eaLnBrk="1" latinLnBrk="0" hangingPunct="1">
                        <a:defRPr sz="2338" b="1" kern="1200">
                          <a:solidFill>
                            <a:schemeClr val="lt1"/>
                          </a:solidFill>
                          <a:latin typeface="Arial"/>
                          <a:ea typeface="微软雅黑"/>
                        </a:defRPr>
                      </a:lvl8pPr>
                      <a:lvl9pPr marL="4751195" algn="l" defTabSz="1187798" rtl="0" eaLnBrk="1" latinLnBrk="0" hangingPunct="1">
                        <a:defRPr sz="2338" b="1" kern="1200">
                          <a:solidFill>
                            <a:schemeClr val="lt1"/>
                          </a:solidFill>
                          <a:latin typeface="Arial"/>
                          <a:ea typeface="微软雅黑"/>
                        </a:defRPr>
                      </a:lvl9pPr>
                    </a:lstStyle>
                    <a:p>
                      <a:pPr algn="ctr" fontAlgn="ctr"/>
                      <a:r>
                        <a:rPr lang="en-US" sz="18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VPNv4</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lvl1pPr marL="0" algn="l" defTabSz="1187798" rtl="0" eaLnBrk="1" latinLnBrk="0" hangingPunct="1">
                        <a:defRPr sz="2338" b="1" kern="1200">
                          <a:solidFill>
                            <a:schemeClr val="lt1"/>
                          </a:solidFill>
                          <a:latin typeface="Arial"/>
                          <a:ea typeface="微软雅黑"/>
                        </a:defRPr>
                      </a:lvl1pPr>
                      <a:lvl2pPr marL="593900" algn="l" defTabSz="1187798" rtl="0" eaLnBrk="1" latinLnBrk="0" hangingPunct="1">
                        <a:defRPr sz="2338" b="1" kern="1200">
                          <a:solidFill>
                            <a:schemeClr val="lt1"/>
                          </a:solidFill>
                          <a:latin typeface="Arial"/>
                          <a:ea typeface="微软雅黑"/>
                        </a:defRPr>
                      </a:lvl2pPr>
                      <a:lvl3pPr marL="1187798" algn="l" defTabSz="1187798" rtl="0" eaLnBrk="1" latinLnBrk="0" hangingPunct="1">
                        <a:defRPr sz="2338" b="1" kern="1200">
                          <a:solidFill>
                            <a:schemeClr val="lt1"/>
                          </a:solidFill>
                          <a:latin typeface="Arial"/>
                          <a:ea typeface="微软雅黑"/>
                        </a:defRPr>
                      </a:lvl3pPr>
                      <a:lvl4pPr marL="1781699" algn="l" defTabSz="1187798" rtl="0" eaLnBrk="1" latinLnBrk="0" hangingPunct="1">
                        <a:defRPr sz="2338" b="1" kern="1200">
                          <a:solidFill>
                            <a:schemeClr val="lt1"/>
                          </a:solidFill>
                          <a:latin typeface="Arial"/>
                          <a:ea typeface="微软雅黑"/>
                        </a:defRPr>
                      </a:lvl4pPr>
                      <a:lvl5pPr marL="2375598" algn="l" defTabSz="1187798" rtl="0" eaLnBrk="1" latinLnBrk="0" hangingPunct="1">
                        <a:defRPr sz="2338" b="1" kern="1200">
                          <a:solidFill>
                            <a:schemeClr val="lt1"/>
                          </a:solidFill>
                          <a:latin typeface="Arial"/>
                          <a:ea typeface="微软雅黑"/>
                        </a:defRPr>
                      </a:lvl5pPr>
                      <a:lvl6pPr marL="2969497" algn="l" defTabSz="1187798" rtl="0" eaLnBrk="1" latinLnBrk="0" hangingPunct="1">
                        <a:defRPr sz="2338" b="1" kern="1200">
                          <a:solidFill>
                            <a:schemeClr val="lt1"/>
                          </a:solidFill>
                          <a:latin typeface="Arial"/>
                          <a:ea typeface="微软雅黑"/>
                        </a:defRPr>
                      </a:lvl6pPr>
                      <a:lvl7pPr marL="3563396" algn="l" defTabSz="1187798" rtl="0" eaLnBrk="1" latinLnBrk="0" hangingPunct="1">
                        <a:defRPr sz="2338" b="1" kern="1200">
                          <a:solidFill>
                            <a:schemeClr val="lt1"/>
                          </a:solidFill>
                          <a:latin typeface="Arial"/>
                          <a:ea typeface="微软雅黑"/>
                        </a:defRPr>
                      </a:lvl7pPr>
                      <a:lvl8pPr marL="4157297" algn="l" defTabSz="1187798" rtl="0" eaLnBrk="1" latinLnBrk="0" hangingPunct="1">
                        <a:defRPr sz="2338" b="1" kern="1200">
                          <a:solidFill>
                            <a:schemeClr val="lt1"/>
                          </a:solidFill>
                          <a:latin typeface="Arial"/>
                          <a:ea typeface="微软雅黑"/>
                        </a:defRPr>
                      </a:lvl8pPr>
                      <a:lvl9pPr marL="4751195" algn="l" defTabSz="1187798" rtl="0" eaLnBrk="1" latinLnBrk="0" hangingPunct="1">
                        <a:defRPr sz="2338" b="1" kern="1200">
                          <a:solidFill>
                            <a:schemeClr val="lt1"/>
                          </a:solidFill>
                          <a:latin typeface="Arial"/>
                          <a:ea typeface="微软雅黑"/>
                        </a:defRPr>
                      </a:lvl9pPr>
                    </a:lstStyle>
                    <a:p>
                      <a:pPr algn="ctr" fontAlgn="ctr"/>
                      <a:r>
                        <a:rPr lang="en-US" sz="18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EVPNv4</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lvl1pPr marL="0" algn="l" defTabSz="1187798" rtl="0" eaLnBrk="1" latinLnBrk="0" hangingPunct="1">
                        <a:defRPr sz="2338" b="1" kern="1200">
                          <a:solidFill>
                            <a:schemeClr val="lt1"/>
                          </a:solidFill>
                          <a:latin typeface="Arial"/>
                          <a:ea typeface="微软雅黑"/>
                        </a:defRPr>
                      </a:lvl1pPr>
                      <a:lvl2pPr marL="593900" algn="l" defTabSz="1187798" rtl="0" eaLnBrk="1" latinLnBrk="0" hangingPunct="1">
                        <a:defRPr sz="2338" b="1" kern="1200">
                          <a:solidFill>
                            <a:schemeClr val="lt1"/>
                          </a:solidFill>
                          <a:latin typeface="Arial"/>
                          <a:ea typeface="微软雅黑"/>
                        </a:defRPr>
                      </a:lvl2pPr>
                      <a:lvl3pPr marL="1187798" algn="l" defTabSz="1187798" rtl="0" eaLnBrk="1" latinLnBrk="0" hangingPunct="1">
                        <a:defRPr sz="2338" b="1" kern="1200">
                          <a:solidFill>
                            <a:schemeClr val="lt1"/>
                          </a:solidFill>
                          <a:latin typeface="Arial"/>
                          <a:ea typeface="微软雅黑"/>
                        </a:defRPr>
                      </a:lvl3pPr>
                      <a:lvl4pPr marL="1781699" algn="l" defTabSz="1187798" rtl="0" eaLnBrk="1" latinLnBrk="0" hangingPunct="1">
                        <a:defRPr sz="2338" b="1" kern="1200">
                          <a:solidFill>
                            <a:schemeClr val="lt1"/>
                          </a:solidFill>
                          <a:latin typeface="Arial"/>
                          <a:ea typeface="微软雅黑"/>
                        </a:defRPr>
                      </a:lvl4pPr>
                      <a:lvl5pPr marL="2375598" algn="l" defTabSz="1187798" rtl="0" eaLnBrk="1" latinLnBrk="0" hangingPunct="1">
                        <a:defRPr sz="2338" b="1" kern="1200">
                          <a:solidFill>
                            <a:schemeClr val="lt1"/>
                          </a:solidFill>
                          <a:latin typeface="Arial"/>
                          <a:ea typeface="微软雅黑"/>
                        </a:defRPr>
                      </a:lvl5pPr>
                      <a:lvl6pPr marL="2969497" algn="l" defTabSz="1187798" rtl="0" eaLnBrk="1" latinLnBrk="0" hangingPunct="1">
                        <a:defRPr sz="2338" b="1" kern="1200">
                          <a:solidFill>
                            <a:schemeClr val="lt1"/>
                          </a:solidFill>
                          <a:latin typeface="Arial"/>
                          <a:ea typeface="微软雅黑"/>
                        </a:defRPr>
                      </a:lvl6pPr>
                      <a:lvl7pPr marL="3563396" algn="l" defTabSz="1187798" rtl="0" eaLnBrk="1" latinLnBrk="0" hangingPunct="1">
                        <a:defRPr sz="2338" b="1" kern="1200">
                          <a:solidFill>
                            <a:schemeClr val="lt1"/>
                          </a:solidFill>
                          <a:latin typeface="Arial"/>
                          <a:ea typeface="微软雅黑"/>
                        </a:defRPr>
                      </a:lvl7pPr>
                      <a:lvl8pPr marL="4157297" algn="l" defTabSz="1187798" rtl="0" eaLnBrk="1" latinLnBrk="0" hangingPunct="1">
                        <a:defRPr sz="2338" b="1" kern="1200">
                          <a:solidFill>
                            <a:schemeClr val="lt1"/>
                          </a:solidFill>
                          <a:latin typeface="Arial"/>
                          <a:ea typeface="微软雅黑"/>
                        </a:defRPr>
                      </a:lvl8pPr>
                      <a:lvl9pPr marL="4751195" algn="l" defTabSz="1187798" rtl="0" eaLnBrk="1" latinLnBrk="0" hangingPunct="1">
                        <a:defRPr sz="2338" b="1" kern="1200">
                          <a:solidFill>
                            <a:schemeClr val="lt1"/>
                          </a:solidFill>
                          <a:latin typeface="Arial"/>
                          <a:ea typeface="微软雅黑"/>
                        </a:defRPr>
                      </a:lvl9pPr>
                    </a:lstStyle>
                    <a:p>
                      <a:pPr algn="ctr" fontAlgn="ctr"/>
                      <a:r>
                        <a:rPr lang="en-US" sz="18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Remarks</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extLst>
                  <a:ext uri="{0D108BD9-81ED-4DB2-BD59-A6C34878D82A}">
                    <a16:rowId xmlns="" xmlns:a16="http://schemas.microsoft.com/office/drawing/2014/main" val="10000"/>
                  </a:ext>
                </a:extLst>
              </a:tr>
              <a:tr h="416426">
                <a:tc>
                  <a:txBody>
                    <a:bodyPr/>
                    <a:lstStyle>
                      <a:lvl1pPr marL="0" algn="l" defTabSz="1187798" rtl="0" eaLnBrk="1" latinLnBrk="0" hangingPunct="1">
                        <a:defRPr sz="2338" kern="1200">
                          <a:solidFill>
                            <a:schemeClr val="dk1"/>
                          </a:solidFill>
                          <a:latin typeface="Arial"/>
                          <a:ea typeface="微软雅黑"/>
                        </a:defRPr>
                      </a:lvl1pPr>
                      <a:lvl2pPr marL="593900" algn="l" defTabSz="1187798" rtl="0" eaLnBrk="1" latinLnBrk="0" hangingPunct="1">
                        <a:defRPr sz="2338" kern="1200">
                          <a:solidFill>
                            <a:schemeClr val="dk1"/>
                          </a:solidFill>
                          <a:latin typeface="Arial"/>
                          <a:ea typeface="微软雅黑"/>
                        </a:defRPr>
                      </a:lvl2pPr>
                      <a:lvl3pPr marL="1187798" algn="l" defTabSz="1187798" rtl="0" eaLnBrk="1" latinLnBrk="0" hangingPunct="1">
                        <a:defRPr sz="2338" kern="1200">
                          <a:solidFill>
                            <a:schemeClr val="dk1"/>
                          </a:solidFill>
                          <a:latin typeface="Arial"/>
                          <a:ea typeface="微软雅黑"/>
                        </a:defRPr>
                      </a:lvl3pPr>
                      <a:lvl4pPr marL="1781699" algn="l" defTabSz="1187798" rtl="0" eaLnBrk="1" latinLnBrk="0" hangingPunct="1">
                        <a:defRPr sz="2338" kern="1200">
                          <a:solidFill>
                            <a:schemeClr val="dk1"/>
                          </a:solidFill>
                          <a:latin typeface="Arial"/>
                          <a:ea typeface="微软雅黑"/>
                        </a:defRPr>
                      </a:lvl4pPr>
                      <a:lvl5pPr marL="2375598" algn="l" defTabSz="1187798" rtl="0" eaLnBrk="1" latinLnBrk="0" hangingPunct="1">
                        <a:defRPr sz="2338" kern="1200">
                          <a:solidFill>
                            <a:schemeClr val="dk1"/>
                          </a:solidFill>
                          <a:latin typeface="Arial"/>
                          <a:ea typeface="微软雅黑"/>
                        </a:defRPr>
                      </a:lvl5pPr>
                      <a:lvl6pPr marL="2969497" algn="l" defTabSz="1187798" rtl="0" eaLnBrk="1" latinLnBrk="0" hangingPunct="1">
                        <a:defRPr sz="2338" kern="1200">
                          <a:solidFill>
                            <a:schemeClr val="dk1"/>
                          </a:solidFill>
                          <a:latin typeface="Arial"/>
                          <a:ea typeface="微软雅黑"/>
                        </a:defRPr>
                      </a:lvl6pPr>
                      <a:lvl7pPr marL="3563396" algn="l" defTabSz="1187798" rtl="0" eaLnBrk="1" latinLnBrk="0" hangingPunct="1">
                        <a:defRPr sz="2338" kern="1200">
                          <a:solidFill>
                            <a:schemeClr val="dk1"/>
                          </a:solidFill>
                          <a:latin typeface="Arial"/>
                          <a:ea typeface="微软雅黑"/>
                        </a:defRPr>
                      </a:lvl7pPr>
                      <a:lvl8pPr marL="4157297" algn="l" defTabSz="1187798" rtl="0" eaLnBrk="1" latinLnBrk="0" hangingPunct="1">
                        <a:defRPr sz="2338" kern="1200">
                          <a:solidFill>
                            <a:schemeClr val="dk1"/>
                          </a:solidFill>
                          <a:latin typeface="Arial"/>
                          <a:ea typeface="微软雅黑"/>
                        </a:defRPr>
                      </a:lvl8pPr>
                      <a:lvl9pPr marL="4751195" algn="l" defTabSz="1187798" rtl="0" eaLnBrk="1" latinLnBrk="0" hangingPunct="1">
                        <a:defRPr sz="2338" kern="1200">
                          <a:solidFill>
                            <a:schemeClr val="dk1"/>
                          </a:solidFill>
                          <a:latin typeface="Arial"/>
                          <a:ea typeface="微软雅黑"/>
                        </a:defRPr>
                      </a:lvl9pPr>
                    </a:lstStyle>
                    <a:p>
                      <a:pPr fontAlgn="ctr"/>
                      <a:r>
                        <a:rPr lang="en-US" sz="1400" dirty="0">
                          <a:latin typeface="Huawei Sans" panose="020C0503030203020204" pitchFamily="34" charset="0"/>
                          <a:ea typeface="方正兰亭黑简体" panose="02000000000000000000" pitchFamily="2" charset="-122"/>
                          <a:cs typeface="+mn-ea"/>
                          <a:sym typeface="Huawei Sans" panose="020C0503030203020204" pitchFamily="34" charset="0"/>
                        </a:rPr>
                        <a:t>Forwarding plane</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1187798" rtl="0" eaLnBrk="1" latinLnBrk="0" hangingPunct="1">
                        <a:defRPr sz="2338" kern="1200">
                          <a:solidFill>
                            <a:schemeClr val="dk1"/>
                          </a:solidFill>
                          <a:latin typeface="Arial"/>
                          <a:ea typeface="微软雅黑"/>
                        </a:defRPr>
                      </a:lvl1pPr>
                      <a:lvl2pPr marL="593900" algn="l" defTabSz="1187798" rtl="0" eaLnBrk="1" latinLnBrk="0" hangingPunct="1">
                        <a:defRPr sz="2338" kern="1200">
                          <a:solidFill>
                            <a:schemeClr val="dk1"/>
                          </a:solidFill>
                          <a:latin typeface="Arial"/>
                          <a:ea typeface="微软雅黑"/>
                        </a:defRPr>
                      </a:lvl2pPr>
                      <a:lvl3pPr marL="1187798" algn="l" defTabSz="1187798" rtl="0" eaLnBrk="1" latinLnBrk="0" hangingPunct="1">
                        <a:defRPr sz="2338" kern="1200">
                          <a:solidFill>
                            <a:schemeClr val="dk1"/>
                          </a:solidFill>
                          <a:latin typeface="Arial"/>
                          <a:ea typeface="微软雅黑"/>
                        </a:defRPr>
                      </a:lvl3pPr>
                      <a:lvl4pPr marL="1781699" algn="l" defTabSz="1187798" rtl="0" eaLnBrk="1" latinLnBrk="0" hangingPunct="1">
                        <a:defRPr sz="2338" kern="1200">
                          <a:solidFill>
                            <a:schemeClr val="dk1"/>
                          </a:solidFill>
                          <a:latin typeface="Arial"/>
                          <a:ea typeface="微软雅黑"/>
                        </a:defRPr>
                      </a:lvl4pPr>
                      <a:lvl5pPr marL="2375598" algn="l" defTabSz="1187798" rtl="0" eaLnBrk="1" latinLnBrk="0" hangingPunct="1">
                        <a:defRPr sz="2338" kern="1200">
                          <a:solidFill>
                            <a:schemeClr val="dk1"/>
                          </a:solidFill>
                          <a:latin typeface="Arial"/>
                          <a:ea typeface="微软雅黑"/>
                        </a:defRPr>
                      </a:lvl5pPr>
                      <a:lvl6pPr marL="2969497" algn="l" defTabSz="1187798" rtl="0" eaLnBrk="1" latinLnBrk="0" hangingPunct="1">
                        <a:defRPr sz="2338" kern="1200">
                          <a:solidFill>
                            <a:schemeClr val="dk1"/>
                          </a:solidFill>
                          <a:latin typeface="Arial"/>
                          <a:ea typeface="微软雅黑"/>
                        </a:defRPr>
                      </a:lvl6pPr>
                      <a:lvl7pPr marL="3563396" algn="l" defTabSz="1187798" rtl="0" eaLnBrk="1" latinLnBrk="0" hangingPunct="1">
                        <a:defRPr sz="2338" kern="1200">
                          <a:solidFill>
                            <a:schemeClr val="dk1"/>
                          </a:solidFill>
                          <a:latin typeface="Arial"/>
                          <a:ea typeface="微软雅黑"/>
                        </a:defRPr>
                      </a:lvl7pPr>
                      <a:lvl8pPr marL="4157297" algn="l" defTabSz="1187798" rtl="0" eaLnBrk="1" latinLnBrk="0" hangingPunct="1">
                        <a:defRPr sz="2338" kern="1200">
                          <a:solidFill>
                            <a:schemeClr val="dk1"/>
                          </a:solidFill>
                          <a:latin typeface="Arial"/>
                          <a:ea typeface="微软雅黑"/>
                        </a:defRPr>
                      </a:lvl8pPr>
                      <a:lvl9pPr marL="4751195" algn="l" defTabSz="1187798" rtl="0" eaLnBrk="1" latinLnBrk="0" hangingPunct="1">
                        <a:defRPr sz="2338" kern="1200">
                          <a:solidFill>
                            <a:schemeClr val="dk1"/>
                          </a:solidFill>
                          <a:latin typeface="Arial"/>
                          <a:ea typeface="微软雅黑"/>
                        </a:defRPr>
                      </a:lvl9pPr>
                    </a:lstStyle>
                    <a:p>
                      <a:pPr fontAlgn="ctr"/>
                      <a:r>
                        <a:rPr lang="en-US" sz="14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MPLS/SRv6</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1187798" rtl="0" eaLnBrk="1" latinLnBrk="0" hangingPunct="1">
                        <a:defRPr sz="2338" kern="1200">
                          <a:solidFill>
                            <a:schemeClr val="dk1"/>
                          </a:solidFill>
                          <a:latin typeface="Arial"/>
                          <a:ea typeface="微软雅黑"/>
                        </a:defRPr>
                      </a:lvl1pPr>
                      <a:lvl2pPr marL="593900" algn="l" defTabSz="1187798" rtl="0" eaLnBrk="1" latinLnBrk="0" hangingPunct="1">
                        <a:defRPr sz="2338" kern="1200">
                          <a:solidFill>
                            <a:schemeClr val="dk1"/>
                          </a:solidFill>
                          <a:latin typeface="Arial"/>
                          <a:ea typeface="微软雅黑"/>
                        </a:defRPr>
                      </a:lvl2pPr>
                      <a:lvl3pPr marL="1187798" algn="l" defTabSz="1187798" rtl="0" eaLnBrk="1" latinLnBrk="0" hangingPunct="1">
                        <a:defRPr sz="2338" kern="1200">
                          <a:solidFill>
                            <a:schemeClr val="dk1"/>
                          </a:solidFill>
                          <a:latin typeface="Arial"/>
                          <a:ea typeface="微软雅黑"/>
                        </a:defRPr>
                      </a:lvl3pPr>
                      <a:lvl4pPr marL="1781699" algn="l" defTabSz="1187798" rtl="0" eaLnBrk="1" latinLnBrk="0" hangingPunct="1">
                        <a:defRPr sz="2338" kern="1200">
                          <a:solidFill>
                            <a:schemeClr val="dk1"/>
                          </a:solidFill>
                          <a:latin typeface="Arial"/>
                          <a:ea typeface="微软雅黑"/>
                        </a:defRPr>
                      </a:lvl4pPr>
                      <a:lvl5pPr marL="2375598" algn="l" defTabSz="1187798" rtl="0" eaLnBrk="1" latinLnBrk="0" hangingPunct="1">
                        <a:defRPr sz="2338" kern="1200">
                          <a:solidFill>
                            <a:schemeClr val="dk1"/>
                          </a:solidFill>
                          <a:latin typeface="Arial"/>
                          <a:ea typeface="微软雅黑"/>
                        </a:defRPr>
                      </a:lvl5pPr>
                      <a:lvl6pPr marL="2969497" algn="l" defTabSz="1187798" rtl="0" eaLnBrk="1" latinLnBrk="0" hangingPunct="1">
                        <a:defRPr sz="2338" kern="1200">
                          <a:solidFill>
                            <a:schemeClr val="dk1"/>
                          </a:solidFill>
                          <a:latin typeface="Arial"/>
                          <a:ea typeface="微软雅黑"/>
                        </a:defRPr>
                      </a:lvl6pPr>
                      <a:lvl7pPr marL="3563396" algn="l" defTabSz="1187798" rtl="0" eaLnBrk="1" latinLnBrk="0" hangingPunct="1">
                        <a:defRPr sz="2338" kern="1200">
                          <a:solidFill>
                            <a:schemeClr val="dk1"/>
                          </a:solidFill>
                          <a:latin typeface="Arial"/>
                          <a:ea typeface="微软雅黑"/>
                        </a:defRPr>
                      </a:lvl7pPr>
                      <a:lvl8pPr marL="4157297" algn="l" defTabSz="1187798" rtl="0" eaLnBrk="1" latinLnBrk="0" hangingPunct="1">
                        <a:defRPr sz="2338" kern="1200">
                          <a:solidFill>
                            <a:schemeClr val="dk1"/>
                          </a:solidFill>
                          <a:latin typeface="Arial"/>
                          <a:ea typeface="微软雅黑"/>
                        </a:defRPr>
                      </a:lvl8pPr>
                      <a:lvl9pPr marL="4751195" algn="l" defTabSz="1187798" rtl="0" eaLnBrk="1" latinLnBrk="0" hangingPunct="1">
                        <a:defRPr sz="2338" kern="1200">
                          <a:solidFill>
                            <a:schemeClr val="dk1"/>
                          </a:solidFill>
                          <a:latin typeface="Arial"/>
                          <a:ea typeface="微软雅黑"/>
                        </a:defRPr>
                      </a:lvl9pPr>
                    </a:lstStyle>
                    <a:p>
                      <a:pPr fontAlgn="ctr"/>
                      <a:r>
                        <a:rPr lang="en-US" sz="14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MPLS/SRv6</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1187798" rtl="0" eaLnBrk="1" latinLnBrk="0" hangingPunct="1">
                        <a:defRPr sz="2338" kern="1200">
                          <a:solidFill>
                            <a:schemeClr val="dk1"/>
                          </a:solidFill>
                          <a:latin typeface="Arial"/>
                          <a:ea typeface="微软雅黑"/>
                        </a:defRPr>
                      </a:lvl1pPr>
                      <a:lvl2pPr marL="593900" algn="l" defTabSz="1187798" rtl="0" eaLnBrk="1" latinLnBrk="0" hangingPunct="1">
                        <a:defRPr sz="2338" kern="1200">
                          <a:solidFill>
                            <a:schemeClr val="dk1"/>
                          </a:solidFill>
                          <a:latin typeface="Arial"/>
                          <a:ea typeface="微软雅黑"/>
                        </a:defRPr>
                      </a:lvl2pPr>
                      <a:lvl3pPr marL="1187798" algn="l" defTabSz="1187798" rtl="0" eaLnBrk="1" latinLnBrk="0" hangingPunct="1">
                        <a:defRPr sz="2338" kern="1200">
                          <a:solidFill>
                            <a:schemeClr val="dk1"/>
                          </a:solidFill>
                          <a:latin typeface="Arial"/>
                          <a:ea typeface="微软雅黑"/>
                        </a:defRPr>
                      </a:lvl3pPr>
                      <a:lvl4pPr marL="1781699" algn="l" defTabSz="1187798" rtl="0" eaLnBrk="1" latinLnBrk="0" hangingPunct="1">
                        <a:defRPr sz="2338" kern="1200">
                          <a:solidFill>
                            <a:schemeClr val="dk1"/>
                          </a:solidFill>
                          <a:latin typeface="Arial"/>
                          <a:ea typeface="微软雅黑"/>
                        </a:defRPr>
                      </a:lvl4pPr>
                      <a:lvl5pPr marL="2375598" algn="l" defTabSz="1187798" rtl="0" eaLnBrk="1" latinLnBrk="0" hangingPunct="1">
                        <a:defRPr sz="2338" kern="1200">
                          <a:solidFill>
                            <a:schemeClr val="dk1"/>
                          </a:solidFill>
                          <a:latin typeface="Arial"/>
                          <a:ea typeface="微软雅黑"/>
                        </a:defRPr>
                      </a:lvl5pPr>
                      <a:lvl6pPr marL="2969497" algn="l" defTabSz="1187798" rtl="0" eaLnBrk="1" latinLnBrk="0" hangingPunct="1">
                        <a:defRPr sz="2338" kern="1200">
                          <a:solidFill>
                            <a:schemeClr val="dk1"/>
                          </a:solidFill>
                          <a:latin typeface="Arial"/>
                          <a:ea typeface="微软雅黑"/>
                        </a:defRPr>
                      </a:lvl6pPr>
                      <a:lvl7pPr marL="3563396" algn="l" defTabSz="1187798" rtl="0" eaLnBrk="1" latinLnBrk="0" hangingPunct="1">
                        <a:defRPr sz="2338" kern="1200">
                          <a:solidFill>
                            <a:schemeClr val="dk1"/>
                          </a:solidFill>
                          <a:latin typeface="Arial"/>
                          <a:ea typeface="微软雅黑"/>
                        </a:defRPr>
                      </a:lvl7pPr>
                      <a:lvl8pPr marL="4157297" algn="l" defTabSz="1187798" rtl="0" eaLnBrk="1" latinLnBrk="0" hangingPunct="1">
                        <a:defRPr sz="2338" kern="1200">
                          <a:solidFill>
                            <a:schemeClr val="dk1"/>
                          </a:solidFill>
                          <a:latin typeface="Arial"/>
                          <a:ea typeface="微软雅黑"/>
                        </a:defRPr>
                      </a:lvl8pPr>
                      <a:lvl9pPr marL="4751195" algn="l" defTabSz="1187798" rtl="0" eaLnBrk="1" latinLnBrk="0" hangingPunct="1">
                        <a:defRPr sz="2338" kern="1200">
                          <a:solidFill>
                            <a:schemeClr val="dk1"/>
                          </a:solidFill>
                          <a:latin typeface="Arial"/>
                          <a:ea typeface="微软雅黑"/>
                        </a:defRPr>
                      </a:lvl9pPr>
                    </a:lstStyle>
                    <a:p>
                      <a:pPr fontAlgn="ctr"/>
                      <a:endParaRPr lang="en-US" altLang="zh-CN" sz="14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 xmlns:a16="http://schemas.microsoft.com/office/drawing/2014/main" val="10001"/>
                  </a:ext>
                </a:extLst>
              </a:tr>
              <a:tr h="416426">
                <a:tc>
                  <a:txBody>
                    <a:bodyPr/>
                    <a:lstStyle>
                      <a:lvl1pPr marL="0" algn="l" defTabSz="1187798" rtl="0" eaLnBrk="1" latinLnBrk="0" hangingPunct="1">
                        <a:defRPr sz="2338" kern="1200">
                          <a:solidFill>
                            <a:schemeClr val="dk1"/>
                          </a:solidFill>
                          <a:latin typeface="Arial"/>
                          <a:ea typeface="微软雅黑"/>
                        </a:defRPr>
                      </a:lvl1pPr>
                      <a:lvl2pPr marL="593900" algn="l" defTabSz="1187798" rtl="0" eaLnBrk="1" latinLnBrk="0" hangingPunct="1">
                        <a:defRPr sz="2338" kern="1200">
                          <a:solidFill>
                            <a:schemeClr val="dk1"/>
                          </a:solidFill>
                          <a:latin typeface="Arial"/>
                          <a:ea typeface="微软雅黑"/>
                        </a:defRPr>
                      </a:lvl2pPr>
                      <a:lvl3pPr marL="1187798" algn="l" defTabSz="1187798" rtl="0" eaLnBrk="1" latinLnBrk="0" hangingPunct="1">
                        <a:defRPr sz="2338" kern="1200">
                          <a:solidFill>
                            <a:schemeClr val="dk1"/>
                          </a:solidFill>
                          <a:latin typeface="Arial"/>
                          <a:ea typeface="微软雅黑"/>
                        </a:defRPr>
                      </a:lvl3pPr>
                      <a:lvl4pPr marL="1781699" algn="l" defTabSz="1187798" rtl="0" eaLnBrk="1" latinLnBrk="0" hangingPunct="1">
                        <a:defRPr sz="2338" kern="1200">
                          <a:solidFill>
                            <a:schemeClr val="dk1"/>
                          </a:solidFill>
                          <a:latin typeface="Arial"/>
                          <a:ea typeface="微软雅黑"/>
                        </a:defRPr>
                      </a:lvl4pPr>
                      <a:lvl5pPr marL="2375598" algn="l" defTabSz="1187798" rtl="0" eaLnBrk="1" latinLnBrk="0" hangingPunct="1">
                        <a:defRPr sz="2338" kern="1200">
                          <a:solidFill>
                            <a:schemeClr val="dk1"/>
                          </a:solidFill>
                          <a:latin typeface="Arial"/>
                          <a:ea typeface="微软雅黑"/>
                        </a:defRPr>
                      </a:lvl5pPr>
                      <a:lvl6pPr marL="2969497" algn="l" defTabSz="1187798" rtl="0" eaLnBrk="1" latinLnBrk="0" hangingPunct="1">
                        <a:defRPr sz="2338" kern="1200">
                          <a:solidFill>
                            <a:schemeClr val="dk1"/>
                          </a:solidFill>
                          <a:latin typeface="Arial"/>
                          <a:ea typeface="微软雅黑"/>
                        </a:defRPr>
                      </a:lvl6pPr>
                      <a:lvl7pPr marL="3563396" algn="l" defTabSz="1187798" rtl="0" eaLnBrk="1" latinLnBrk="0" hangingPunct="1">
                        <a:defRPr sz="2338" kern="1200">
                          <a:solidFill>
                            <a:schemeClr val="dk1"/>
                          </a:solidFill>
                          <a:latin typeface="Arial"/>
                          <a:ea typeface="微软雅黑"/>
                        </a:defRPr>
                      </a:lvl7pPr>
                      <a:lvl8pPr marL="4157297" algn="l" defTabSz="1187798" rtl="0" eaLnBrk="1" latinLnBrk="0" hangingPunct="1">
                        <a:defRPr sz="2338" kern="1200">
                          <a:solidFill>
                            <a:schemeClr val="dk1"/>
                          </a:solidFill>
                          <a:latin typeface="Arial"/>
                          <a:ea typeface="微软雅黑"/>
                        </a:defRPr>
                      </a:lvl8pPr>
                      <a:lvl9pPr marL="4751195" algn="l" defTabSz="1187798" rtl="0" eaLnBrk="1" latinLnBrk="0" hangingPunct="1">
                        <a:defRPr sz="2338" kern="1200">
                          <a:solidFill>
                            <a:schemeClr val="dk1"/>
                          </a:solidFill>
                          <a:latin typeface="Arial"/>
                          <a:ea typeface="微软雅黑"/>
                        </a:defRPr>
                      </a:lvl9pPr>
                    </a:lstStyle>
                    <a:p>
                      <a:pPr fontAlgn="ctr"/>
                      <a:r>
                        <a:rPr lang="en-US" sz="1400" dirty="0">
                          <a:latin typeface="Huawei Sans" panose="020C0503030203020204" pitchFamily="34" charset="0"/>
                          <a:ea typeface="方正兰亭黑简体" panose="02000000000000000000" pitchFamily="2" charset="-122"/>
                          <a:cs typeface="+mn-ea"/>
                          <a:sym typeface="Huawei Sans" panose="020C0503030203020204" pitchFamily="34" charset="0"/>
                        </a:rPr>
                        <a:t>VPN route learning</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1187798" rtl="0" eaLnBrk="1" latinLnBrk="0" hangingPunct="1">
                        <a:defRPr sz="2338" kern="1200">
                          <a:solidFill>
                            <a:schemeClr val="dk1"/>
                          </a:solidFill>
                          <a:latin typeface="Arial"/>
                          <a:ea typeface="微软雅黑"/>
                        </a:defRPr>
                      </a:lvl1pPr>
                      <a:lvl2pPr marL="593900" algn="l" defTabSz="1187798" rtl="0" eaLnBrk="1" latinLnBrk="0" hangingPunct="1">
                        <a:defRPr sz="2338" kern="1200">
                          <a:solidFill>
                            <a:schemeClr val="dk1"/>
                          </a:solidFill>
                          <a:latin typeface="Arial"/>
                          <a:ea typeface="微软雅黑"/>
                        </a:defRPr>
                      </a:lvl2pPr>
                      <a:lvl3pPr marL="1187798" algn="l" defTabSz="1187798" rtl="0" eaLnBrk="1" latinLnBrk="0" hangingPunct="1">
                        <a:defRPr sz="2338" kern="1200">
                          <a:solidFill>
                            <a:schemeClr val="dk1"/>
                          </a:solidFill>
                          <a:latin typeface="Arial"/>
                          <a:ea typeface="微软雅黑"/>
                        </a:defRPr>
                      </a:lvl3pPr>
                      <a:lvl4pPr marL="1781699" algn="l" defTabSz="1187798" rtl="0" eaLnBrk="1" latinLnBrk="0" hangingPunct="1">
                        <a:defRPr sz="2338" kern="1200">
                          <a:solidFill>
                            <a:schemeClr val="dk1"/>
                          </a:solidFill>
                          <a:latin typeface="Arial"/>
                          <a:ea typeface="微软雅黑"/>
                        </a:defRPr>
                      </a:lvl4pPr>
                      <a:lvl5pPr marL="2375598" algn="l" defTabSz="1187798" rtl="0" eaLnBrk="1" latinLnBrk="0" hangingPunct="1">
                        <a:defRPr sz="2338" kern="1200">
                          <a:solidFill>
                            <a:schemeClr val="dk1"/>
                          </a:solidFill>
                          <a:latin typeface="Arial"/>
                          <a:ea typeface="微软雅黑"/>
                        </a:defRPr>
                      </a:lvl5pPr>
                      <a:lvl6pPr marL="2969497" algn="l" defTabSz="1187798" rtl="0" eaLnBrk="1" latinLnBrk="0" hangingPunct="1">
                        <a:defRPr sz="2338" kern="1200">
                          <a:solidFill>
                            <a:schemeClr val="dk1"/>
                          </a:solidFill>
                          <a:latin typeface="Arial"/>
                          <a:ea typeface="微软雅黑"/>
                        </a:defRPr>
                      </a:lvl6pPr>
                      <a:lvl7pPr marL="3563396" algn="l" defTabSz="1187798" rtl="0" eaLnBrk="1" latinLnBrk="0" hangingPunct="1">
                        <a:defRPr sz="2338" kern="1200">
                          <a:solidFill>
                            <a:schemeClr val="dk1"/>
                          </a:solidFill>
                          <a:latin typeface="Arial"/>
                          <a:ea typeface="微软雅黑"/>
                        </a:defRPr>
                      </a:lvl7pPr>
                      <a:lvl8pPr marL="4157297" algn="l" defTabSz="1187798" rtl="0" eaLnBrk="1" latinLnBrk="0" hangingPunct="1">
                        <a:defRPr sz="2338" kern="1200">
                          <a:solidFill>
                            <a:schemeClr val="dk1"/>
                          </a:solidFill>
                          <a:latin typeface="Arial"/>
                          <a:ea typeface="微软雅黑"/>
                        </a:defRPr>
                      </a:lvl8pPr>
                      <a:lvl9pPr marL="4751195" algn="l" defTabSz="1187798" rtl="0" eaLnBrk="1" latinLnBrk="0" hangingPunct="1">
                        <a:defRPr sz="2338" kern="1200">
                          <a:solidFill>
                            <a:schemeClr val="dk1"/>
                          </a:solidFill>
                          <a:latin typeface="Arial"/>
                          <a:ea typeface="微软雅黑"/>
                        </a:defRPr>
                      </a:lvl9pPr>
                    </a:lstStyle>
                    <a:p>
                      <a:pPr fontAlgn="ctr"/>
                      <a:r>
                        <a:rPr lang="en-US" sz="14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BGP</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1187798" rtl="0" eaLnBrk="1" latinLnBrk="0" hangingPunct="1">
                        <a:defRPr sz="2338" kern="1200">
                          <a:solidFill>
                            <a:schemeClr val="dk1"/>
                          </a:solidFill>
                          <a:latin typeface="Arial"/>
                          <a:ea typeface="微软雅黑"/>
                        </a:defRPr>
                      </a:lvl1pPr>
                      <a:lvl2pPr marL="593900" algn="l" defTabSz="1187798" rtl="0" eaLnBrk="1" latinLnBrk="0" hangingPunct="1">
                        <a:defRPr sz="2338" kern="1200">
                          <a:solidFill>
                            <a:schemeClr val="dk1"/>
                          </a:solidFill>
                          <a:latin typeface="Arial"/>
                          <a:ea typeface="微软雅黑"/>
                        </a:defRPr>
                      </a:lvl2pPr>
                      <a:lvl3pPr marL="1187798" algn="l" defTabSz="1187798" rtl="0" eaLnBrk="1" latinLnBrk="0" hangingPunct="1">
                        <a:defRPr sz="2338" kern="1200">
                          <a:solidFill>
                            <a:schemeClr val="dk1"/>
                          </a:solidFill>
                          <a:latin typeface="Arial"/>
                          <a:ea typeface="微软雅黑"/>
                        </a:defRPr>
                      </a:lvl3pPr>
                      <a:lvl4pPr marL="1781699" algn="l" defTabSz="1187798" rtl="0" eaLnBrk="1" latinLnBrk="0" hangingPunct="1">
                        <a:defRPr sz="2338" kern="1200">
                          <a:solidFill>
                            <a:schemeClr val="dk1"/>
                          </a:solidFill>
                          <a:latin typeface="Arial"/>
                          <a:ea typeface="微软雅黑"/>
                        </a:defRPr>
                      </a:lvl4pPr>
                      <a:lvl5pPr marL="2375598" algn="l" defTabSz="1187798" rtl="0" eaLnBrk="1" latinLnBrk="0" hangingPunct="1">
                        <a:defRPr sz="2338" kern="1200">
                          <a:solidFill>
                            <a:schemeClr val="dk1"/>
                          </a:solidFill>
                          <a:latin typeface="Arial"/>
                          <a:ea typeface="微软雅黑"/>
                        </a:defRPr>
                      </a:lvl5pPr>
                      <a:lvl6pPr marL="2969497" algn="l" defTabSz="1187798" rtl="0" eaLnBrk="1" latinLnBrk="0" hangingPunct="1">
                        <a:defRPr sz="2338" kern="1200">
                          <a:solidFill>
                            <a:schemeClr val="dk1"/>
                          </a:solidFill>
                          <a:latin typeface="Arial"/>
                          <a:ea typeface="微软雅黑"/>
                        </a:defRPr>
                      </a:lvl6pPr>
                      <a:lvl7pPr marL="3563396" algn="l" defTabSz="1187798" rtl="0" eaLnBrk="1" latinLnBrk="0" hangingPunct="1">
                        <a:defRPr sz="2338" kern="1200">
                          <a:solidFill>
                            <a:schemeClr val="dk1"/>
                          </a:solidFill>
                          <a:latin typeface="Arial"/>
                          <a:ea typeface="微软雅黑"/>
                        </a:defRPr>
                      </a:lvl7pPr>
                      <a:lvl8pPr marL="4157297" algn="l" defTabSz="1187798" rtl="0" eaLnBrk="1" latinLnBrk="0" hangingPunct="1">
                        <a:defRPr sz="2338" kern="1200">
                          <a:solidFill>
                            <a:schemeClr val="dk1"/>
                          </a:solidFill>
                          <a:latin typeface="Arial"/>
                          <a:ea typeface="微软雅黑"/>
                        </a:defRPr>
                      </a:lvl8pPr>
                      <a:lvl9pPr marL="4751195" algn="l" defTabSz="1187798" rtl="0" eaLnBrk="1" latinLnBrk="0" hangingPunct="1">
                        <a:defRPr sz="2338" kern="1200">
                          <a:solidFill>
                            <a:schemeClr val="dk1"/>
                          </a:solidFill>
                          <a:latin typeface="Arial"/>
                          <a:ea typeface="微软雅黑"/>
                        </a:defRPr>
                      </a:lvl9pPr>
                    </a:lstStyle>
                    <a:p>
                      <a:pPr fontAlgn="ctr"/>
                      <a:r>
                        <a:rPr lang="en-US" sz="14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BGP</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1187798" rtl="0" eaLnBrk="1" latinLnBrk="0" hangingPunct="1">
                        <a:defRPr sz="2338" kern="1200">
                          <a:solidFill>
                            <a:schemeClr val="dk1"/>
                          </a:solidFill>
                          <a:latin typeface="Arial"/>
                          <a:ea typeface="微软雅黑"/>
                        </a:defRPr>
                      </a:lvl1pPr>
                      <a:lvl2pPr marL="593900" algn="l" defTabSz="1187798" rtl="0" eaLnBrk="1" latinLnBrk="0" hangingPunct="1">
                        <a:defRPr sz="2338" kern="1200">
                          <a:solidFill>
                            <a:schemeClr val="dk1"/>
                          </a:solidFill>
                          <a:latin typeface="Arial"/>
                          <a:ea typeface="微软雅黑"/>
                        </a:defRPr>
                      </a:lvl2pPr>
                      <a:lvl3pPr marL="1187798" algn="l" defTabSz="1187798" rtl="0" eaLnBrk="1" latinLnBrk="0" hangingPunct="1">
                        <a:defRPr sz="2338" kern="1200">
                          <a:solidFill>
                            <a:schemeClr val="dk1"/>
                          </a:solidFill>
                          <a:latin typeface="Arial"/>
                          <a:ea typeface="微软雅黑"/>
                        </a:defRPr>
                      </a:lvl3pPr>
                      <a:lvl4pPr marL="1781699" algn="l" defTabSz="1187798" rtl="0" eaLnBrk="1" latinLnBrk="0" hangingPunct="1">
                        <a:defRPr sz="2338" kern="1200">
                          <a:solidFill>
                            <a:schemeClr val="dk1"/>
                          </a:solidFill>
                          <a:latin typeface="Arial"/>
                          <a:ea typeface="微软雅黑"/>
                        </a:defRPr>
                      </a:lvl4pPr>
                      <a:lvl5pPr marL="2375598" algn="l" defTabSz="1187798" rtl="0" eaLnBrk="1" latinLnBrk="0" hangingPunct="1">
                        <a:defRPr sz="2338" kern="1200">
                          <a:solidFill>
                            <a:schemeClr val="dk1"/>
                          </a:solidFill>
                          <a:latin typeface="Arial"/>
                          <a:ea typeface="微软雅黑"/>
                        </a:defRPr>
                      </a:lvl5pPr>
                      <a:lvl6pPr marL="2969497" algn="l" defTabSz="1187798" rtl="0" eaLnBrk="1" latinLnBrk="0" hangingPunct="1">
                        <a:defRPr sz="2338" kern="1200">
                          <a:solidFill>
                            <a:schemeClr val="dk1"/>
                          </a:solidFill>
                          <a:latin typeface="Arial"/>
                          <a:ea typeface="微软雅黑"/>
                        </a:defRPr>
                      </a:lvl6pPr>
                      <a:lvl7pPr marL="3563396" algn="l" defTabSz="1187798" rtl="0" eaLnBrk="1" latinLnBrk="0" hangingPunct="1">
                        <a:defRPr sz="2338" kern="1200">
                          <a:solidFill>
                            <a:schemeClr val="dk1"/>
                          </a:solidFill>
                          <a:latin typeface="Arial"/>
                          <a:ea typeface="微软雅黑"/>
                        </a:defRPr>
                      </a:lvl7pPr>
                      <a:lvl8pPr marL="4157297" algn="l" defTabSz="1187798" rtl="0" eaLnBrk="1" latinLnBrk="0" hangingPunct="1">
                        <a:defRPr sz="2338" kern="1200">
                          <a:solidFill>
                            <a:schemeClr val="dk1"/>
                          </a:solidFill>
                          <a:latin typeface="Arial"/>
                          <a:ea typeface="微软雅黑"/>
                        </a:defRPr>
                      </a:lvl8pPr>
                      <a:lvl9pPr marL="4751195" algn="l" defTabSz="1187798" rtl="0" eaLnBrk="1" latinLnBrk="0" hangingPunct="1">
                        <a:defRPr sz="2338" kern="1200">
                          <a:solidFill>
                            <a:schemeClr val="dk1"/>
                          </a:solidFill>
                          <a:latin typeface="Arial"/>
                          <a:ea typeface="微软雅黑"/>
                        </a:defRPr>
                      </a:lvl9pPr>
                    </a:lstStyle>
                    <a:p>
                      <a:pPr fontAlgn="ctr"/>
                      <a:r>
                        <a:rPr lang="en-US" sz="14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The BGP route formats are different.</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 xmlns:a16="http://schemas.microsoft.com/office/drawing/2014/main" val="10002"/>
                  </a:ext>
                </a:extLst>
              </a:tr>
              <a:tr h="416426">
                <a:tc>
                  <a:txBody>
                    <a:bodyPr/>
                    <a:lstStyle>
                      <a:lvl1pPr marL="0" algn="l" defTabSz="1187798" rtl="0" eaLnBrk="1" latinLnBrk="0" hangingPunct="1">
                        <a:defRPr sz="2338" kern="1200">
                          <a:solidFill>
                            <a:schemeClr val="dk1"/>
                          </a:solidFill>
                          <a:latin typeface="Arial"/>
                          <a:ea typeface="微软雅黑"/>
                        </a:defRPr>
                      </a:lvl1pPr>
                      <a:lvl2pPr marL="593900" algn="l" defTabSz="1187798" rtl="0" eaLnBrk="1" latinLnBrk="0" hangingPunct="1">
                        <a:defRPr sz="2338" kern="1200">
                          <a:solidFill>
                            <a:schemeClr val="dk1"/>
                          </a:solidFill>
                          <a:latin typeface="Arial"/>
                          <a:ea typeface="微软雅黑"/>
                        </a:defRPr>
                      </a:lvl2pPr>
                      <a:lvl3pPr marL="1187798" algn="l" defTabSz="1187798" rtl="0" eaLnBrk="1" latinLnBrk="0" hangingPunct="1">
                        <a:defRPr sz="2338" kern="1200">
                          <a:solidFill>
                            <a:schemeClr val="dk1"/>
                          </a:solidFill>
                          <a:latin typeface="Arial"/>
                          <a:ea typeface="微软雅黑"/>
                        </a:defRPr>
                      </a:lvl3pPr>
                      <a:lvl4pPr marL="1781699" algn="l" defTabSz="1187798" rtl="0" eaLnBrk="1" latinLnBrk="0" hangingPunct="1">
                        <a:defRPr sz="2338" kern="1200">
                          <a:solidFill>
                            <a:schemeClr val="dk1"/>
                          </a:solidFill>
                          <a:latin typeface="Arial"/>
                          <a:ea typeface="微软雅黑"/>
                        </a:defRPr>
                      </a:lvl4pPr>
                      <a:lvl5pPr marL="2375598" algn="l" defTabSz="1187798" rtl="0" eaLnBrk="1" latinLnBrk="0" hangingPunct="1">
                        <a:defRPr sz="2338" kern="1200">
                          <a:solidFill>
                            <a:schemeClr val="dk1"/>
                          </a:solidFill>
                          <a:latin typeface="Arial"/>
                          <a:ea typeface="微软雅黑"/>
                        </a:defRPr>
                      </a:lvl5pPr>
                      <a:lvl6pPr marL="2969497" algn="l" defTabSz="1187798" rtl="0" eaLnBrk="1" latinLnBrk="0" hangingPunct="1">
                        <a:defRPr sz="2338" kern="1200">
                          <a:solidFill>
                            <a:schemeClr val="dk1"/>
                          </a:solidFill>
                          <a:latin typeface="Arial"/>
                          <a:ea typeface="微软雅黑"/>
                        </a:defRPr>
                      </a:lvl6pPr>
                      <a:lvl7pPr marL="3563396" algn="l" defTabSz="1187798" rtl="0" eaLnBrk="1" latinLnBrk="0" hangingPunct="1">
                        <a:defRPr sz="2338" kern="1200">
                          <a:solidFill>
                            <a:schemeClr val="dk1"/>
                          </a:solidFill>
                          <a:latin typeface="Arial"/>
                          <a:ea typeface="微软雅黑"/>
                        </a:defRPr>
                      </a:lvl7pPr>
                      <a:lvl8pPr marL="4157297" algn="l" defTabSz="1187798" rtl="0" eaLnBrk="1" latinLnBrk="0" hangingPunct="1">
                        <a:defRPr sz="2338" kern="1200">
                          <a:solidFill>
                            <a:schemeClr val="dk1"/>
                          </a:solidFill>
                          <a:latin typeface="Arial"/>
                          <a:ea typeface="微软雅黑"/>
                        </a:defRPr>
                      </a:lvl8pPr>
                      <a:lvl9pPr marL="4751195" algn="l" defTabSz="1187798" rtl="0" eaLnBrk="1" latinLnBrk="0" hangingPunct="1">
                        <a:defRPr sz="2338" kern="1200">
                          <a:solidFill>
                            <a:schemeClr val="dk1"/>
                          </a:solidFill>
                          <a:latin typeface="Arial"/>
                          <a:ea typeface="微软雅黑"/>
                        </a:defRPr>
                      </a:lvl9pPr>
                    </a:lstStyle>
                    <a:p>
                      <a:pPr fontAlgn="ctr"/>
                      <a:r>
                        <a:rPr lang="en-US" sz="1400" dirty="0">
                          <a:latin typeface="Huawei Sans" panose="020C0503030203020204" pitchFamily="34" charset="0"/>
                          <a:ea typeface="方正兰亭黑简体" panose="02000000000000000000" pitchFamily="2" charset="-122"/>
                          <a:cs typeface="+mn-ea"/>
                          <a:sym typeface="Huawei Sans" panose="020C0503030203020204" pitchFamily="34" charset="0"/>
                        </a:rPr>
                        <a:t>Whether RR-based route reflection is supported</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1187798" rtl="0" eaLnBrk="1" latinLnBrk="0" hangingPunct="1">
                        <a:defRPr sz="2338" kern="1200">
                          <a:solidFill>
                            <a:schemeClr val="dk1"/>
                          </a:solidFill>
                          <a:latin typeface="Arial"/>
                          <a:ea typeface="微软雅黑"/>
                        </a:defRPr>
                      </a:lvl1pPr>
                      <a:lvl2pPr marL="593900" algn="l" defTabSz="1187798" rtl="0" eaLnBrk="1" latinLnBrk="0" hangingPunct="1">
                        <a:defRPr sz="2338" kern="1200">
                          <a:solidFill>
                            <a:schemeClr val="dk1"/>
                          </a:solidFill>
                          <a:latin typeface="Arial"/>
                          <a:ea typeface="微软雅黑"/>
                        </a:defRPr>
                      </a:lvl2pPr>
                      <a:lvl3pPr marL="1187798" algn="l" defTabSz="1187798" rtl="0" eaLnBrk="1" latinLnBrk="0" hangingPunct="1">
                        <a:defRPr sz="2338" kern="1200">
                          <a:solidFill>
                            <a:schemeClr val="dk1"/>
                          </a:solidFill>
                          <a:latin typeface="Arial"/>
                          <a:ea typeface="微软雅黑"/>
                        </a:defRPr>
                      </a:lvl3pPr>
                      <a:lvl4pPr marL="1781699" algn="l" defTabSz="1187798" rtl="0" eaLnBrk="1" latinLnBrk="0" hangingPunct="1">
                        <a:defRPr sz="2338" kern="1200">
                          <a:solidFill>
                            <a:schemeClr val="dk1"/>
                          </a:solidFill>
                          <a:latin typeface="Arial"/>
                          <a:ea typeface="微软雅黑"/>
                        </a:defRPr>
                      </a:lvl4pPr>
                      <a:lvl5pPr marL="2375598" algn="l" defTabSz="1187798" rtl="0" eaLnBrk="1" latinLnBrk="0" hangingPunct="1">
                        <a:defRPr sz="2338" kern="1200">
                          <a:solidFill>
                            <a:schemeClr val="dk1"/>
                          </a:solidFill>
                          <a:latin typeface="Arial"/>
                          <a:ea typeface="微软雅黑"/>
                        </a:defRPr>
                      </a:lvl5pPr>
                      <a:lvl6pPr marL="2969497" algn="l" defTabSz="1187798" rtl="0" eaLnBrk="1" latinLnBrk="0" hangingPunct="1">
                        <a:defRPr sz="2338" kern="1200">
                          <a:solidFill>
                            <a:schemeClr val="dk1"/>
                          </a:solidFill>
                          <a:latin typeface="Arial"/>
                          <a:ea typeface="微软雅黑"/>
                        </a:defRPr>
                      </a:lvl6pPr>
                      <a:lvl7pPr marL="3563396" algn="l" defTabSz="1187798" rtl="0" eaLnBrk="1" latinLnBrk="0" hangingPunct="1">
                        <a:defRPr sz="2338" kern="1200">
                          <a:solidFill>
                            <a:schemeClr val="dk1"/>
                          </a:solidFill>
                          <a:latin typeface="Arial"/>
                          <a:ea typeface="微软雅黑"/>
                        </a:defRPr>
                      </a:lvl7pPr>
                      <a:lvl8pPr marL="4157297" algn="l" defTabSz="1187798" rtl="0" eaLnBrk="1" latinLnBrk="0" hangingPunct="1">
                        <a:defRPr sz="2338" kern="1200">
                          <a:solidFill>
                            <a:schemeClr val="dk1"/>
                          </a:solidFill>
                          <a:latin typeface="Arial"/>
                          <a:ea typeface="微软雅黑"/>
                        </a:defRPr>
                      </a:lvl8pPr>
                      <a:lvl9pPr marL="4751195" algn="l" defTabSz="1187798" rtl="0" eaLnBrk="1" latinLnBrk="0" hangingPunct="1">
                        <a:defRPr sz="2338" kern="1200">
                          <a:solidFill>
                            <a:schemeClr val="dk1"/>
                          </a:solidFill>
                          <a:latin typeface="Arial"/>
                          <a:ea typeface="微软雅黑"/>
                        </a:defRPr>
                      </a:lvl9pPr>
                    </a:lstStyle>
                    <a:p>
                      <a:pPr fontAlgn="ctr"/>
                      <a:r>
                        <a:rPr lang="en-US" sz="14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Supported</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1187798" rtl="0" eaLnBrk="1" latinLnBrk="0" hangingPunct="1">
                        <a:defRPr sz="2338" kern="1200">
                          <a:solidFill>
                            <a:schemeClr val="dk1"/>
                          </a:solidFill>
                          <a:latin typeface="Arial"/>
                          <a:ea typeface="微软雅黑"/>
                        </a:defRPr>
                      </a:lvl1pPr>
                      <a:lvl2pPr marL="593900" algn="l" defTabSz="1187798" rtl="0" eaLnBrk="1" latinLnBrk="0" hangingPunct="1">
                        <a:defRPr sz="2338" kern="1200">
                          <a:solidFill>
                            <a:schemeClr val="dk1"/>
                          </a:solidFill>
                          <a:latin typeface="Arial"/>
                          <a:ea typeface="微软雅黑"/>
                        </a:defRPr>
                      </a:lvl2pPr>
                      <a:lvl3pPr marL="1187798" algn="l" defTabSz="1187798" rtl="0" eaLnBrk="1" latinLnBrk="0" hangingPunct="1">
                        <a:defRPr sz="2338" kern="1200">
                          <a:solidFill>
                            <a:schemeClr val="dk1"/>
                          </a:solidFill>
                          <a:latin typeface="Arial"/>
                          <a:ea typeface="微软雅黑"/>
                        </a:defRPr>
                      </a:lvl3pPr>
                      <a:lvl4pPr marL="1781699" algn="l" defTabSz="1187798" rtl="0" eaLnBrk="1" latinLnBrk="0" hangingPunct="1">
                        <a:defRPr sz="2338" kern="1200">
                          <a:solidFill>
                            <a:schemeClr val="dk1"/>
                          </a:solidFill>
                          <a:latin typeface="Arial"/>
                          <a:ea typeface="微软雅黑"/>
                        </a:defRPr>
                      </a:lvl4pPr>
                      <a:lvl5pPr marL="2375598" algn="l" defTabSz="1187798" rtl="0" eaLnBrk="1" latinLnBrk="0" hangingPunct="1">
                        <a:defRPr sz="2338" kern="1200">
                          <a:solidFill>
                            <a:schemeClr val="dk1"/>
                          </a:solidFill>
                          <a:latin typeface="Arial"/>
                          <a:ea typeface="微软雅黑"/>
                        </a:defRPr>
                      </a:lvl5pPr>
                      <a:lvl6pPr marL="2969497" algn="l" defTabSz="1187798" rtl="0" eaLnBrk="1" latinLnBrk="0" hangingPunct="1">
                        <a:defRPr sz="2338" kern="1200">
                          <a:solidFill>
                            <a:schemeClr val="dk1"/>
                          </a:solidFill>
                          <a:latin typeface="Arial"/>
                          <a:ea typeface="微软雅黑"/>
                        </a:defRPr>
                      </a:lvl6pPr>
                      <a:lvl7pPr marL="3563396" algn="l" defTabSz="1187798" rtl="0" eaLnBrk="1" latinLnBrk="0" hangingPunct="1">
                        <a:defRPr sz="2338" kern="1200">
                          <a:solidFill>
                            <a:schemeClr val="dk1"/>
                          </a:solidFill>
                          <a:latin typeface="Arial"/>
                          <a:ea typeface="微软雅黑"/>
                        </a:defRPr>
                      </a:lvl7pPr>
                      <a:lvl8pPr marL="4157297" algn="l" defTabSz="1187798" rtl="0" eaLnBrk="1" latinLnBrk="0" hangingPunct="1">
                        <a:defRPr sz="2338" kern="1200">
                          <a:solidFill>
                            <a:schemeClr val="dk1"/>
                          </a:solidFill>
                          <a:latin typeface="Arial"/>
                          <a:ea typeface="微软雅黑"/>
                        </a:defRPr>
                      </a:lvl8pPr>
                      <a:lvl9pPr marL="4751195" algn="l" defTabSz="1187798" rtl="0" eaLnBrk="1" latinLnBrk="0" hangingPunct="1">
                        <a:defRPr sz="2338" kern="1200">
                          <a:solidFill>
                            <a:schemeClr val="dk1"/>
                          </a:solidFill>
                          <a:latin typeface="Arial"/>
                          <a:ea typeface="微软雅黑"/>
                        </a:defRPr>
                      </a:lvl9pPr>
                    </a:lstStyle>
                    <a:p>
                      <a:pPr marL="0" marR="0" lvl="0" indent="0" algn="l" defTabSz="914400" rtl="0" eaLnBrk="1" fontAlgn="ctr" latinLnBrk="0" hangingPunct="1">
                        <a:lnSpc>
                          <a:spcPct val="100000"/>
                        </a:lnSpc>
                        <a:spcBef>
                          <a:spcPts val="0"/>
                        </a:spcBef>
                        <a:spcAft>
                          <a:spcPts val="0"/>
                        </a:spcAft>
                        <a:buClrTx/>
                        <a:buSzTx/>
                        <a:buFontTx/>
                        <a:buNone/>
                        <a:defRPr/>
                      </a:pPr>
                      <a:r>
                        <a:rPr lang="en-US" sz="14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Supported</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1187798" rtl="0" eaLnBrk="1" latinLnBrk="0" hangingPunct="1">
                        <a:defRPr sz="2338" kern="1200">
                          <a:solidFill>
                            <a:schemeClr val="dk1"/>
                          </a:solidFill>
                          <a:latin typeface="Arial"/>
                          <a:ea typeface="微软雅黑"/>
                        </a:defRPr>
                      </a:lvl1pPr>
                      <a:lvl2pPr marL="593900" algn="l" defTabSz="1187798" rtl="0" eaLnBrk="1" latinLnBrk="0" hangingPunct="1">
                        <a:defRPr sz="2338" kern="1200">
                          <a:solidFill>
                            <a:schemeClr val="dk1"/>
                          </a:solidFill>
                          <a:latin typeface="Arial"/>
                          <a:ea typeface="微软雅黑"/>
                        </a:defRPr>
                      </a:lvl2pPr>
                      <a:lvl3pPr marL="1187798" algn="l" defTabSz="1187798" rtl="0" eaLnBrk="1" latinLnBrk="0" hangingPunct="1">
                        <a:defRPr sz="2338" kern="1200">
                          <a:solidFill>
                            <a:schemeClr val="dk1"/>
                          </a:solidFill>
                          <a:latin typeface="Arial"/>
                          <a:ea typeface="微软雅黑"/>
                        </a:defRPr>
                      </a:lvl3pPr>
                      <a:lvl4pPr marL="1781699" algn="l" defTabSz="1187798" rtl="0" eaLnBrk="1" latinLnBrk="0" hangingPunct="1">
                        <a:defRPr sz="2338" kern="1200">
                          <a:solidFill>
                            <a:schemeClr val="dk1"/>
                          </a:solidFill>
                          <a:latin typeface="Arial"/>
                          <a:ea typeface="微软雅黑"/>
                        </a:defRPr>
                      </a:lvl4pPr>
                      <a:lvl5pPr marL="2375598" algn="l" defTabSz="1187798" rtl="0" eaLnBrk="1" latinLnBrk="0" hangingPunct="1">
                        <a:defRPr sz="2338" kern="1200">
                          <a:solidFill>
                            <a:schemeClr val="dk1"/>
                          </a:solidFill>
                          <a:latin typeface="Arial"/>
                          <a:ea typeface="微软雅黑"/>
                        </a:defRPr>
                      </a:lvl5pPr>
                      <a:lvl6pPr marL="2969497" algn="l" defTabSz="1187798" rtl="0" eaLnBrk="1" latinLnBrk="0" hangingPunct="1">
                        <a:defRPr sz="2338" kern="1200">
                          <a:solidFill>
                            <a:schemeClr val="dk1"/>
                          </a:solidFill>
                          <a:latin typeface="Arial"/>
                          <a:ea typeface="微软雅黑"/>
                        </a:defRPr>
                      </a:lvl6pPr>
                      <a:lvl7pPr marL="3563396" algn="l" defTabSz="1187798" rtl="0" eaLnBrk="1" latinLnBrk="0" hangingPunct="1">
                        <a:defRPr sz="2338" kern="1200">
                          <a:solidFill>
                            <a:schemeClr val="dk1"/>
                          </a:solidFill>
                          <a:latin typeface="Arial"/>
                          <a:ea typeface="微软雅黑"/>
                        </a:defRPr>
                      </a:lvl7pPr>
                      <a:lvl8pPr marL="4157297" algn="l" defTabSz="1187798" rtl="0" eaLnBrk="1" latinLnBrk="0" hangingPunct="1">
                        <a:defRPr sz="2338" kern="1200">
                          <a:solidFill>
                            <a:schemeClr val="dk1"/>
                          </a:solidFill>
                          <a:latin typeface="Arial"/>
                          <a:ea typeface="微软雅黑"/>
                        </a:defRPr>
                      </a:lvl8pPr>
                      <a:lvl9pPr marL="4751195" algn="l" defTabSz="1187798" rtl="0" eaLnBrk="1" latinLnBrk="0" hangingPunct="1">
                        <a:defRPr sz="2338" kern="1200">
                          <a:solidFill>
                            <a:schemeClr val="dk1"/>
                          </a:solidFill>
                          <a:latin typeface="Arial"/>
                          <a:ea typeface="微软雅黑"/>
                        </a:defRPr>
                      </a:lvl9pPr>
                    </a:lstStyle>
                    <a:p>
                      <a:pPr marL="0" marR="0" lvl="0" indent="0" algn="l" defTabSz="914400" rtl="0" eaLnBrk="1" fontAlgn="ctr" latinLnBrk="0" hangingPunct="1">
                        <a:lnSpc>
                          <a:spcPct val="100000"/>
                        </a:lnSpc>
                        <a:spcBef>
                          <a:spcPts val="0"/>
                        </a:spcBef>
                        <a:spcAft>
                          <a:spcPts val="0"/>
                        </a:spcAft>
                        <a:buClrTx/>
                        <a:buSzTx/>
                        <a:buFontTx/>
                        <a:buNone/>
                        <a:defRPr/>
                      </a:pPr>
                      <a:endParaRPr lang="en-US" altLang="zh-CN" sz="14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 xmlns:a16="http://schemas.microsoft.com/office/drawing/2014/main" val="10003"/>
                  </a:ext>
                </a:extLst>
              </a:tr>
              <a:tr h="416426">
                <a:tc>
                  <a:txBody>
                    <a:bodyPr/>
                    <a:lstStyle>
                      <a:lvl1pPr marL="0" algn="l" defTabSz="1187798" rtl="0" eaLnBrk="1" latinLnBrk="0" hangingPunct="1">
                        <a:defRPr sz="2338" kern="1200">
                          <a:solidFill>
                            <a:schemeClr val="dk1"/>
                          </a:solidFill>
                          <a:latin typeface="Arial"/>
                          <a:ea typeface="微软雅黑"/>
                        </a:defRPr>
                      </a:lvl1pPr>
                      <a:lvl2pPr marL="593900" algn="l" defTabSz="1187798" rtl="0" eaLnBrk="1" latinLnBrk="0" hangingPunct="1">
                        <a:defRPr sz="2338" kern="1200">
                          <a:solidFill>
                            <a:schemeClr val="dk1"/>
                          </a:solidFill>
                          <a:latin typeface="Arial"/>
                          <a:ea typeface="微软雅黑"/>
                        </a:defRPr>
                      </a:lvl2pPr>
                      <a:lvl3pPr marL="1187798" algn="l" defTabSz="1187798" rtl="0" eaLnBrk="1" latinLnBrk="0" hangingPunct="1">
                        <a:defRPr sz="2338" kern="1200">
                          <a:solidFill>
                            <a:schemeClr val="dk1"/>
                          </a:solidFill>
                          <a:latin typeface="Arial"/>
                          <a:ea typeface="微软雅黑"/>
                        </a:defRPr>
                      </a:lvl3pPr>
                      <a:lvl4pPr marL="1781699" algn="l" defTabSz="1187798" rtl="0" eaLnBrk="1" latinLnBrk="0" hangingPunct="1">
                        <a:defRPr sz="2338" kern="1200">
                          <a:solidFill>
                            <a:schemeClr val="dk1"/>
                          </a:solidFill>
                          <a:latin typeface="Arial"/>
                          <a:ea typeface="微软雅黑"/>
                        </a:defRPr>
                      </a:lvl4pPr>
                      <a:lvl5pPr marL="2375598" algn="l" defTabSz="1187798" rtl="0" eaLnBrk="1" latinLnBrk="0" hangingPunct="1">
                        <a:defRPr sz="2338" kern="1200">
                          <a:solidFill>
                            <a:schemeClr val="dk1"/>
                          </a:solidFill>
                          <a:latin typeface="Arial"/>
                          <a:ea typeface="微软雅黑"/>
                        </a:defRPr>
                      </a:lvl5pPr>
                      <a:lvl6pPr marL="2969497" algn="l" defTabSz="1187798" rtl="0" eaLnBrk="1" latinLnBrk="0" hangingPunct="1">
                        <a:defRPr sz="2338" kern="1200">
                          <a:solidFill>
                            <a:schemeClr val="dk1"/>
                          </a:solidFill>
                          <a:latin typeface="Arial"/>
                          <a:ea typeface="微软雅黑"/>
                        </a:defRPr>
                      </a:lvl6pPr>
                      <a:lvl7pPr marL="3563396" algn="l" defTabSz="1187798" rtl="0" eaLnBrk="1" latinLnBrk="0" hangingPunct="1">
                        <a:defRPr sz="2338" kern="1200">
                          <a:solidFill>
                            <a:schemeClr val="dk1"/>
                          </a:solidFill>
                          <a:latin typeface="Arial"/>
                          <a:ea typeface="微软雅黑"/>
                        </a:defRPr>
                      </a:lvl7pPr>
                      <a:lvl8pPr marL="4157297" algn="l" defTabSz="1187798" rtl="0" eaLnBrk="1" latinLnBrk="0" hangingPunct="1">
                        <a:defRPr sz="2338" kern="1200">
                          <a:solidFill>
                            <a:schemeClr val="dk1"/>
                          </a:solidFill>
                          <a:latin typeface="Arial"/>
                          <a:ea typeface="微软雅黑"/>
                        </a:defRPr>
                      </a:lvl8pPr>
                      <a:lvl9pPr marL="4751195" algn="l" defTabSz="1187798" rtl="0" eaLnBrk="1" latinLnBrk="0" hangingPunct="1">
                        <a:defRPr sz="2338" kern="1200">
                          <a:solidFill>
                            <a:schemeClr val="dk1"/>
                          </a:solidFill>
                          <a:latin typeface="Arial"/>
                          <a:ea typeface="微软雅黑"/>
                        </a:defRPr>
                      </a:lvl9pPr>
                    </a:lstStyle>
                    <a:p>
                      <a:pPr fontAlgn="ctr"/>
                      <a:r>
                        <a:rPr lang="en-US" sz="1400" dirty="0">
                          <a:latin typeface="Huawei Sans" panose="020C0503030203020204" pitchFamily="34" charset="0"/>
                          <a:ea typeface="方正兰亭黑简体" panose="02000000000000000000" pitchFamily="2" charset="-122"/>
                          <a:cs typeface="+mn-ea"/>
                          <a:sym typeface="Huawei Sans" panose="020C0503030203020204" pitchFamily="34" charset="0"/>
                        </a:rPr>
                        <a:t>Failover</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1187798" rtl="0" eaLnBrk="1" latinLnBrk="0" hangingPunct="1">
                        <a:defRPr sz="2338" kern="1200">
                          <a:solidFill>
                            <a:schemeClr val="dk1"/>
                          </a:solidFill>
                          <a:latin typeface="Arial"/>
                          <a:ea typeface="微软雅黑"/>
                        </a:defRPr>
                      </a:lvl1pPr>
                      <a:lvl2pPr marL="593900" algn="l" defTabSz="1187798" rtl="0" eaLnBrk="1" latinLnBrk="0" hangingPunct="1">
                        <a:defRPr sz="2338" kern="1200">
                          <a:solidFill>
                            <a:schemeClr val="dk1"/>
                          </a:solidFill>
                          <a:latin typeface="Arial"/>
                          <a:ea typeface="微软雅黑"/>
                        </a:defRPr>
                      </a:lvl2pPr>
                      <a:lvl3pPr marL="1187798" algn="l" defTabSz="1187798" rtl="0" eaLnBrk="1" latinLnBrk="0" hangingPunct="1">
                        <a:defRPr sz="2338" kern="1200">
                          <a:solidFill>
                            <a:schemeClr val="dk1"/>
                          </a:solidFill>
                          <a:latin typeface="Arial"/>
                          <a:ea typeface="微软雅黑"/>
                        </a:defRPr>
                      </a:lvl3pPr>
                      <a:lvl4pPr marL="1781699" algn="l" defTabSz="1187798" rtl="0" eaLnBrk="1" latinLnBrk="0" hangingPunct="1">
                        <a:defRPr sz="2338" kern="1200">
                          <a:solidFill>
                            <a:schemeClr val="dk1"/>
                          </a:solidFill>
                          <a:latin typeface="Arial"/>
                          <a:ea typeface="微软雅黑"/>
                        </a:defRPr>
                      </a:lvl4pPr>
                      <a:lvl5pPr marL="2375598" algn="l" defTabSz="1187798" rtl="0" eaLnBrk="1" latinLnBrk="0" hangingPunct="1">
                        <a:defRPr sz="2338" kern="1200">
                          <a:solidFill>
                            <a:schemeClr val="dk1"/>
                          </a:solidFill>
                          <a:latin typeface="Arial"/>
                          <a:ea typeface="微软雅黑"/>
                        </a:defRPr>
                      </a:lvl5pPr>
                      <a:lvl6pPr marL="2969497" algn="l" defTabSz="1187798" rtl="0" eaLnBrk="1" latinLnBrk="0" hangingPunct="1">
                        <a:defRPr sz="2338" kern="1200">
                          <a:solidFill>
                            <a:schemeClr val="dk1"/>
                          </a:solidFill>
                          <a:latin typeface="Arial"/>
                          <a:ea typeface="微软雅黑"/>
                        </a:defRPr>
                      </a:lvl6pPr>
                      <a:lvl7pPr marL="3563396" algn="l" defTabSz="1187798" rtl="0" eaLnBrk="1" latinLnBrk="0" hangingPunct="1">
                        <a:defRPr sz="2338" kern="1200">
                          <a:solidFill>
                            <a:schemeClr val="dk1"/>
                          </a:solidFill>
                          <a:latin typeface="Arial"/>
                          <a:ea typeface="微软雅黑"/>
                        </a:defRPr>
                      </a:lvl7pPr>
                      <a:lvl8pPr marL="4157297" algn="l" defTabSz="1187798" rtl="0" eaLnBrk="1" latinLnBrk="0" hangingPunct="1">
                        <a:defRPr sz="2338" kern="1200">
                          <a:solidFill>
                            <a:schemeClr val="dk1"/>
                          </a:solidFill>
                          <a:latin typeface="Arial"/>
                          <a:ea typeface="微软雅黑"/>
                        </a:defRPr>
                      </a:lvl8pPr>
                      <a:lvl9pPr marL="4751195" algn="l" defTabSz="1187798" rtl="0" eaLnBrk="1" latinLnBrk="0" hangingPunct="1">
                        <a:defRPr sz="2338" kern="1200">
                          <a:solidFill>
                            <a:schemeClr val="dk1"/>
                          </a:solidFill>
                          <a:latin typeface="Arial"/>
                          <a:ea typeface="微软雅黑"/>
                        </a:defRPr>
                      </a:lvl9pPr>
                    </a:lstStyle>
                    <a:p>
                      <a:pPr fontAlgn="ctr"/>
                      <a:r>
                        <a:rPr lang="en-US" sz="14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Supported</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1187798" rtl="0" eaLnBrk="1" latinLnBrk="0" hangingPunct="1">
                        <a:defRPr sz="2338" kern="1200">
                          <a:solidFill>
                            <a:schemeClr val="dk1"/>
                          </a:solidFill>
                          <a:latin typeface="Arial"/>
                          <a:ea typeface="微软雅黑"/>
                        </a:defRPr>
                      </a:lvl1pPr>
                      <a:lvl2pPr marL="593900" algn="l" defTabSz="1187798" rtl="0" eaLnBrk="1" latinLnBrk="0" hangingPunct="1">
                        <a:defRPr sz="2338" kern="1200">
                          <a:solidFill>
                            <a:schemeClr val="dk1"/>
                          </a:solidFill>
                          <a:latin typeface="Arial"/>
                          <a:ea typeface="微软雅黑"/>
                        </a:defRPr>
                      </a:lvl2pPr>
                      <a:lvl3pPr marL="1187798" algn="l" defTabSz="1187798" rtl="0" eaLnBrk="1" latinLnBrk="0" hangingPunct="1">
                        <a:defRPr sz="2338" kern="1200">
                          <a:solidFill>
                            <a:schemeClr val="dk1"/>
                          </a:solidFill>
                          <a:latin typeface="Arial"/>
                          <a:ea typeface="微软雅黑"/>
                        </a:defRPr>
                      </a:lvl3pPr>
                      <a:lvl4pPr marL="1781699" algn="l" defTabSz="1187798" rtl="0" eaLnBrk="1" latinLnBrk="0" hangingPunct="1">
                        <a:defRPr sz="2338" kern="1200">
                          <a:solidFill>
                            <a:schemeClr val="dk1"/>
                          </a:solidFill>
                          <a:latin typeface="Arial"/>
                          <a:ea typeface="微软雅黑"/>
                        </a:defRPr>
                      </a:lvl4pPr>
                      <a:lvl5pPr marL="2375598" algn="l" defTabSz="1187798" rtl="0" eaLnBrk="1" latinLnBrk="0" hangingPunct="1">
                        <a:defRPr sz="2338" kern="1200">
                          <a:solidFill>
                            <a:schemeClr val="dk1"/>
                          </a:solidFill>
                          <a:latin typeface="Arial"/>
                          <a:ea typeface="微软雅黑"/>
                        </a:defRPr>
                      </a:lvl5pPr>
                      <a:lvl6pPr marL="2969497" algn="l" defTabSz="1187798" rtl="0" eaLnBrk="1" latinLnBrk="0" hangingPunct="1">
                        <a:defRPr sz="2338" kern="1200">
                          <a:solidFill>
                            <a:schemeClr val="dk1"/>
                          </a:solidFill>
                          <a:latin typeface="Arial"/>
                          <a:ea typeface="微软雅黑"/>
                        </a:defRPr>
                      </a:lvl6pPr>
                      <a:lvl7pPr marL="3563396" algn="l" defTabSz="1187798" rtl="0" eaLnBrk="1" latinLnBrk="0" hangingPunct="1">
                        <a:defRPr sz="2338" kern="1200">
                          <a:solidFill>
                            <a:schemeClr val="dk1"/>
                          </a:solidFill>
                          <a:latin typeface="Arial"/>
                          <a:ea typeface="微软雅黑"/>
                        </a:defRPr>
                      </a:lvl7pPr>
                      <a:lvl8pPr marL="4157297" algn="l" defTabSz="1187798" rtl="0" eaLnBrk="1" latinLnBrk="0" hangingPunct="1">
                        <a:defRPr sz="2338" kern="1200">
                          <a:solidFill>
                            <a:schemeClr val="dk1"/>
                          </a:solidFill>
                          <a:latin typeface="Arial"/>
                          <a:ea typeface="微软雅黑"/>
                        </a:defRPr>
                      </a:lvl8pPr>
                      <a:lvl9pPr marL="4751195" algn="l" defTabSz="1187798" rtl="0" eaLnBrk="1" latinLnBrk="0" hangingPunct="1">
                        <a:defRPr sz="2338" kern="1200">
                          <a:solidFill>
                            <a:schemeClr val="dk1"/>
                          </a:solidFill>
                          <a:latin typeface="Arial"/>
                          <a:ea typeface="微软雅黑"/>
                        </a:defRPr>
                      </a:lvl9pPr>
                    </a:lstStyle>
                    <a:p>
                      <a:pPr marL="0" marR="0" lvl="0" indent="0" algn="l" defTabSz="914400" rtl="0" eaLnBrk="1" fontAlgn="ctr" latinLnBrk="0" hangingPunct="1">
                        <a:lnSpc>
                          <a:spcPct val="100000"/>
                        </a:lnSpc>
                        <a:spcBef>
                          <a:spcPts val="0"/>
                        </a:spcBef>
                        <a:spcAft>
                          <a:spcPts val="0"/>
                        </a:spcAft>
                        <a:buClrTx/>
                        <a:buSzTx/>
                        <a:buFontTx/>
                        <a:buNone/>
                        <a:defRPr/>
                      </a:pPr>
                      <a:r>
                        <a:rPr lang="en-US" sz="14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Supported</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1187798" rtl="0" eaLnBrk="1" latinLnBrk="0" hangingPunct="1">
                        <a:defRPr sz="2338" kern="1200">
                          <a:solidFill>
                            <a:schemeClr val="dk1"/>
                          </a:solidFill>
                          <a:latin typeface="Arial"/>
                          <a:ea typeface="微软雅黑"/>
                        </a:defRPr>
                      </a:lvl1pPr>
                      <a:lvl2pPr marL="593900" algn="l" defTabSz="1187798" rtl="0" eaLnBrk="1" latinLnBrk="0" hangingPunct="1">
                        <a:defRPr sz="2338" kern="1200">
                          <a:solidFill>
                            <a:schemeClr val="dk1"/>
                          </a:solidFill>
                          <a:latin typeface="Arial"/>
                          <a:ea typeface="微软雅黑"/>
                        </a:defRPr>
                      </a:lvl2pPr>
                      <a:lvl3pPr marL="1187798" algn="l" defTabSz="1187798" rtl="0" eaLnBrk="1" latinLnBrk="0" hangingPunct="1">
                        <a:defRPr sz="2338" kern="1200">
                          <a:solidFill>
                            <a:schemeClr val="dk1"/>
                          </a:solidFill>
                          <a:latin typeface="Arial"/>
                          <a:ea typeface="微软雅黑"/>
                        </a:defRPr>
                      </a:lvl3pPr>
                      <a:lvl4pPr marL="1781699" algn="l" defTabSz="1187798" rtl="0" eaLnBrk="1" latinLnBrk="0" hangingPunct="1">
                        <a:defRPr sz="2338" kern="1200">
                          <a:solidFill>
                            <a:schemeClr val="dk1"/>
                          </a:solidFill>
                          <a:latin typeface="Arial"/>
                          <a:ea typeface="微软雅黑"/>
                        </a:defRPr>
                      </a:lvl4pPr>
                      <a:lvl5pPr marL="2375598" algn="l" defTabSz="1187798" rtl="0" eaLnBrk="1" latinLnBrk="0" hangingPunct="1">
                        <a:defRPr sz="2338" kern="1200">
                          <a:solidFill>
                            <a:schemeClr val="dk1"/>
                          </a:solidFill>
                          <a:latin typeface="Arial"/>
                          <a:ea typeface="微软雅黑"/>
                        </a:defRPr>
                      </a:lvl5pPr>
                      <a:lvl6pPr marL="2969497" algn="l" defTabSz="1187798" rtl="0" eaLnBrk="1" latinLnBrk="0" hangingPunct="1">
                        <a:defRPr sz="2338" kern="1200">
                          <a:solidFill>
                            <a:schemeClr val="dk1"/>
                          </a:solidFill>
                          <a:latin typeface="Arial"/>
                          <a:ea typeface="微软雅黑"/>
                        </a:defRPr>
                      </a:lvl6pPr>
                      <a:lvl7pPr marL="3563396" algn="l" defTabSz="1187798" rtl="0" eaLnBrk="1" latinLnBrk="0" hangingPunct="1">
                        <a:defRPr sz="2338" kern="1200">
                          <a:solidFill>
                            <a:schemeClr val="dk1"/>
                          </a:solidFill>
                          <a:latin typeface="Arial"/>
                          <a:ea typeface="微软雅黑"/>
                        </a:defRPr>
                      </a:lvl7pPr>
                      <a:lvl8pPr marL="4157297" algn="l" defTabSz="1187798" rtl="0" eaLnBrk="1" latinLnBrk="0" hangingPunct="1">
                        <a:defRPr sz="2338" kern="1200">
                          <a:solidFill>
                            <a:schemeClr val="dk1"/>
                          </a:solidFill>
                          <a:latin typeface="Arial"/>
                          <a:ea typeface="微软雅黑"/>
                        </a:defRPr>
                      </a:lvl8pPr>
                      <a:lvl9pPr marL="4751195" algn="l" defTabSz="1187798" rtl="0" eaLnBrk="1" latinLnBrk="0" hangingPunct="1">
                        <a:defRPr sz="2338" kern="1200">
                          <a:solidFill>
                            <a:schemeClr val="dk1"/>
                          </a:solidFill>
                          <a:latin typeface="Arial"/>
                          <a:ea typeface="微软雅黑"/>
                        </a:defRPr>
                      </a:lvl9pPr>
                    </a:lstStyle>
                    <a:p>
                      <a:pPr marL="0" marR="0" lvl="0" indent="0" algn="l" defTabSz="914400" rtl="0" eaLnBrk="1" fontAlgn="ctr" latinLnBrk="0" hangingPunct="1">
                        <a:lnSpc>
                          <a:spcPct val="100000"/>
                        </a:lnSpc>
                        <a:spcBef>
                          <a:spcPts val="0"/>
                        </a:spcBef>
                        <a:spcAft>
                          <a:spcPts val="0"/>
                        </a:spcAft>
                        <a:buClrTx/>
                        <a:buSzTx/>
                        <a:buFontTx/>
                        <a:buNone/>
                        <a:defRPr/>
                      </a:pPr>
                      <a:r>
                        <a:rPr lang="en-US" sz="14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VPN FRR, IP FRR, TE-HSB (MPLS), CBTS, TI-LFA (SRv6), Mirror-SID</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 xmlns:a16="http://schemas.microsoft.com/office/drawing/2014/main" val="10004"/>
                  </a:ext>
                </a:extLst>
              </a:tr>
            </a:tbl>
          </a:graphicData>
        </a:graphic>
      </p:graphicFrame>
      <p:sp>
        <p:nvSpPr>
          <p:cNvPr id="9" name="燕尾形 3">
            <a:extLst>
              <a:ext uri="{FF2B5EF4-FFF2-40B4-BE49-F238E27FC236}">
                <a16:creationId xmlns="" xmlns:a16="http://schemas.microsoft.com/office/drawing/2014/main" id="{93046976-EC84-48ED-AD8E-49A4BFCD5356}"/>
              </a:ext>
            </a:extLst>
          </p:cNvPr>
          <p:cNvSpPr/>
          <p:nvPr/>
        </p:nvSpPr>
        <p:spPr bwMode="gray">
          <a:xfrm>
            <a:off x="9067800" y="44020"/>
            <a:ext cx="1483360" cy="36000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sym typeface="Huawei Sans" panose="020C0503030203020204" pitchFamily="34" charset="0"/>
              </a:rPr>
              <a:t>Tunnel Design</a:t>
            </a:r>
          </a:p>
        </p:txBody>
      </p:sp>
      <p:sp>
        <p:nvSpPr>
          <p:cNvPr id="10" name="燕尾形 3">
            <a:extLst>
              <a:ext uri="{FF2B5EF4-FFF2-40B4-BE49-F238E27FC236}">
                <a16:creationId xmlns="" xmlns:a16="http://schemas.microsoft.com/office/drawing/2014/main" id="{26AB145E-6C85-4D0D-9D07-CA6C35D8D2C7}"/>
              </a:ext>
            </a:extLst>
          </p:cNvPr>
          <p:cNvSpPr/>
          <p:nvPr/>
        </p:nvSpPr>
        <p:spPr bwMode="gray">
          <a:xfrm>
            <a:off x="10475376" y="44020"/>
            <a:ext cx="1271744" cy="360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dirty="0">
                <a:solidFill>
                  <a:schemeClr val="bg1"/>
                </a:solidFill>
                <a:latin typeface="Huawei Sans" panose="020C0503030203020204" pitchFamily="34" charset="0"/>
                <a:sym typeface="Huawei Sans" panose="020C0503030203020204" pitchFamily="34" charset="0"/>
              </a:rPr>
              <a:t>VPN Design</a:t>
            </a:r>
          </a:p>
        </p:txBody>
      </p:sp>
    </p:spTree>
    <p:extLst>
      <p:ext uri="{BB962C8B-B14F-4D97-AF65-F5344CB8AC3E}">
        <p14:creationId xmlns:p14="http://schemas.microsoft.com/office/powerpoint/2010/main" val="1687613087"/>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 xmlns:a16="http://schemas.microsoft.com/office/drawing/2014/main" id="{CAA70B96-F279-4142-AF36-7973A7C32B8B}"/>
              </a:ext>
            </a:extLst>
          </p:cNvPr>
          <p:cNvSpPr>
            <a:spLocks noGrp="1"/>
          </p:cNvSpPr>
          <p:nvPr>
            <p:ph type="title"/>
          </p:nvPr>
        </p:nvSpPr>
        <p:spPr bwMode="gray">
          <a:xfrm>
            <a:off x="455612" y="447468"/>
            <a:ext cx="11293475" cy="497095"/>
          </a:xfrm>
        </p:spPr>
        <p:txBody>
          <a:bodyPr wrap="square">
            <a:noAutofit/>
          </a:bodyPr>
          <a:lstStyle/>
          <a:p>
            <a:r>
              <a:rPr lang="en-US" dirty="0"/>
              <a:t>IPv6 VPN Type Selection</a:t>
            </a:r>
          </a:p>
        </p:txBody>
      </p:sp>
      <p:sp>
        <p:nvSpPr>
          <p:cNvPr id="4" name="Text Placeholder 3">
            <a:extLst>
              <a:ext uri="{FF2B5EF4-FFF2-40B4-BE49-F238E27FC236}">
                <a16:creationId xmlns="" xmlns:a16="http://schemas.microsoft.com/office/drawing/2014/main" id="{02314B4F-0FE6-437D-B91E-F403EF6FA10B}"/>
              </a:ext>
            </a:extLst>
          </p:cNvPr>
          <p:cNvSpPr>
            <a:spLocks noGrp="1"/>
          </p:cNvSpPr>
          <p:nvPr>
            <p:ph type="body" sz="quarter" idx="10"/>
          </p:nvPr>
        </p:nvSpPr>
        <p:spPr bwMode="gray">
          <a:xfrm>
            <a:off x="455612" y="1052514"/>
            <a:ext cx="11293476" cy="4875042"/>
          </a:xfrm>
        </p:spPr>
        <p:txBody>
          <a:bodyPr wrap="square">
            <a:noAutofit/>
          </a:bodyPr>
          <a:lstStyle/>
          <a:p>
            <a:r>
              <a:rPr lang="en-US" sz="1800" dirty="0"/>
              <a:t>When SR-MPLS is used to carry IPv6 L3VPN traffic, the MP-VPNv6 or BGP EVPN address family can be used to transmit VPN routes.</a:t>
            </a:r>
          </a:p>
          <a:p>
            <a:r>
              <a:rPr lang="en-US" sz="1800" dirty="0"/>
              <a:t>When SRv6 is used to transmit IPv6 services, it is recommended that the BGP EVPN address family be used to transmit VPN routes.</a:t>
            </a:r>
          </a:p>
        </p:txBody>
      </p:sp>
      <p:graphicFrame>
        <p:nvGraphicFramePr>
          <p:cNvPr id="81" name="表格 8">
            <a:extLst>
              <a:ext uri="{FF2B5EF4-FFF2-40B4-BE49-F238E27FC236}">
                <a16:creationId xmlns="" xmlns:a16="http://schemas.microsoft.com/office/drawing/2014/main" id="{71950AF6-B34C-4A37-9AD1-8E73B81C1049}"/>
              </a:ext>
            </a:extLst>
          </p:cNvPr>
          <p:cNvGraphicFramePr>
            <a:graphicFrameLocks noGrp="1"/>
          </p:cNvGraphicFramePr>
          <p:nvPr>
            <p:extLst>
              <p:ext uri="{D42A27DB-BD31-4B8C-83A1-F6EECF244321}">
                <p14:modId xmlns:p14="http://schemas.microsoft.com/office/powerpoint/2010/main" val="4083431448"/>
              </p:ext>
            </p:extLst>
          </p:nvPr>
        </p:nvGraphicFramePr>
        <p:xfrm>
          <a:off x="1759427" y="3308842"/>
          <a:ext cx="8673146" cy="2285598"/>
        </p:xfrm>
        <a:graphic>
          <a:graphicData uri="http://schemas.openxmlformats.org/drawingml/2006/table">
            <a:tbl>
              <a:tblPr firstRow="1" bandRow="1"/>
              <a:tblGrid>
                <a:gridCol w="2222483">
                  <a:extLst>
                    <a:ext uri="{9D8B030D-6E8A-4147-A177-3AD203B41FA5}">
                      <a16:colId xmlns="" xmlns:a16="http://schemas.microsoft.com/office/drawing/2014/main" val="20000"/>
                    </a:ext>
                  </a:extLst>
                </a:gridCol>
                <a:gridCol w="1500376">
                  <a:extLst>
                    <a:ext uri="{9D8B030D-6E8A-4147-A177-3AD203B41FA5}">
                      <a16:colId xmlns="" xmlns:a16="http://schemas.microsoft.com/office/drawing/2014/main" val="20001"/>
                    </a:ext>
                  </a:extLst>
                </a:gridCol>
                <a:gridCol w="1299689">
                  <a:extLst>
                    <a:ext uri="{9D8B030D-6E8A-4147-A177-3AD203B41FA5}">
                      <a16:colId xmlns="" xmlns:a16="http://schemas.microsoft.com/office/drawing/2014/main" val="20002"/>
                    </a:ext>
                  </a:extLst>
                </a:gridCol>
                <a:gridCol w="3650598">
                  <a:extLst>
                    <a:ext uri="{9D8B030D-6E8A-4147-A177-3AD203B41FA5}">
                      <a16:colId xmlns="" xmlns:a16="http://schemas.microsoft.com/office/drawing/2014/main" val="20003"/>
                    </a:ext>
                  </a:extLst>
                </a:gridCol>
              </a:tblGrid>
              <a:tr h="416426">
                <a:tc>
                  <a:txBody>
                    <a:bodyPr/>
                    <a:lstStyle>
                      <a:lvl1pPr marL="0" algn="l" defTabSz="1187798" rtl="0" eaLnBrk="1" latinLnBrk="0" hangingPunct="1">
                        <a:defRPr sz="2338" b="1" kern="1200">
                          <a:solidFill>
                            <a:schemeClr val="lt1"/>
                          </a:solidFill>
                          <a:latin typeface="Arial"/>
                          <a:ea typeface="微软雅黑"/>
                        </a:defRPr>
                      </a:lvl1pPr>
                      <a:lvl2pPr marL="593900" algn="l" defTabSz="1187798" rtl="0" eaLnBrk="1" latinLnBrk="0" hangingPunct="1">
                        <a:defRPr sz="2338" b="1" kern="1200">
                          <a:solidFill>
                            <a:schemeClr val="lt1"/>
                          </a:solidFill>
                          <a:latin typeface="Arial"/>
                          <a:ea typeface="微软雅黑"/>
                        </a:defRPr>
                      </a:lvl2pPr>
                      <a:lvl3pPr marL="1187798" algn="l" defTabSz="1187798" rtl="0" eaLnBrk="1" latinLnBrk="0" hangingPunct="1">
                        <a:defRPr sz="2338" b="1" kern="1200">
                          <a:solidFill>
                            <a:schemeClr val="lt1"/>
                          </a:solidFill>
                          <a:latin typeface="Arial"/>
                          <a:ea typeface="微软雅黑"/>
                        </a:defRPr>
                      </a:lvl3pPr>
                      <a:lvl4pPr marL="1781699" algn="l" defTabSz="1187798" rtl="0" eaLnBrk="1" latinLnBrk="0" hangingPunct="1">
                        <a:defRPr sz="2338" b="1" kern="1200">
                          <a:solidFill>
                            <a:schemeClr val="lt1"/>
                          </a:solidFill>
                          <a:latin typeface="Arial"/>
                          <a:ea typeface="微软雅黑"/>
                        </a:defRPr>
                      </a:lvl4pPr>
                      <a:lvl5pPr marL="2375598" algn="l" defTabSz="1187798" rtl="0" eaLnBrk="1" latinLnBrk="0" hangingPunct="1">
                        <a:defRPr sz="2338" b="1" kern="1200">
                          <a:solidFill>
                            <a:schemeClr val="lt1"/>
                          </a:solidFill>
                          <a:latin typeface="Arial"/>
                          <a:ea typeface="微软雅黑"/>
                        </a:defRPr>
                      </a:lvl5pPr>
                      <a:lvl6pPr marL="2969497" algn="l" defTabSz="1187798" rtl="0" eaLnBrk="1" latinLnBrk="0" hangingPunct="1">
                        <a:defRPr sz="2338" b="1" kern="1200">
                          <a:solidFill>
                            <a:schemeClr val="lt1"/>
                          </a:solidFill>
                          <a:latin typeface="Arial"/>
                          <a:ea typeface="微软雅黑"/>
                        </a:defRPr>
                      </a:lvl6pPr>
                      <a:lvl7pPr marL="3563396" algn="l" defTabSz="1187798" rtl="0" eaLnBrk="1" latinLnBrk="0" hangingPunct="1">
                        <a:defRPr sz="2338" b="1" kern="1200">
                          <a:solidFill>
                            <a:schemeClr val="lt1"/>
                          </a:solidFill>
                          <a:latin typeface="Arial"/>
                          <a:ea typeface="微软雅黑"/>
                        </a:defRPr>
                      </a:lvl7pPr>
                      <a:lvl8pPr marL="4157297" algn="l" defTabSz="1187798" rtl="0" eaLnBrk="1" latinLnBrk="0" hangingPunct="1">
                        <a:defRPr sz="2338" b="1" kern="1200">
                          <a:solidFill>
                            <a:schemeClr val="lt1"/>
                          </a:solidFill>
                          <a:latin typeface="Arial"/>
                          <a:ea typeface="微软雅黑"/>
                        </a:defRPr>
                      </a:lvl8pPr>
                      <a:lvl9pPr marL="4751195" algn="l" defTabSz="1187798" rtl="0" eaLnBrk="1" latinLnBrk="0" hangingPunct="1">
                        <a:defRPr sz="2338" b="1" kern="1200">
                          <a:solidFill>
                            <a:schemeClr val="lt1"/>
                          </a:solidFill>
                          <a:latin typeface="Arial"/>
                          <a:ea typeface="微软雅黑"/>
                        </a:defRPr>
                      </a:lvl9pPr>
                    </a:lstStyle>
                    <a:p>
                      <a:pPr fontAlgn="ctr"/>
                      <a:endParaRPr lang="en-US" altLang="zh-CN" sz="1800" dirty="0">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lvl1pPr marL="0" algn="l" defTabSz="1187798" rtl="0" eaLnBrk="1" latinLnBrk="0" hangingPunct="1">
                        <a:defRPr sz="2338" b="1" kern="1200">
                          <a:solidFill>
                            <a:schemeClr val="lt1"/>
                          </a:solidFill>
                          <a:latin typeface="Arial"/>
                          <a:ea typeface="微软雅黑"/>
                        </a:defRPr>
                      </a:lvl1pPr>
                      <a:lvl2pPr marL="593900" algn="l" defTabSz="1187798" rtl="0" eaLnBrk="1" latinLnBrk="0" hangingPunct="1">
                        <a:defRPr sz="2338" b="1" kern="1200">
                          <a:solidFill>
                            <a:schemeClr val="lt1"/>
                          </a:solidFill>
                          <a:latin typeface="Arial"/>
                          <a:ea typeface="微软雅黑"/>
                        </a:defRPr>
                      </a:lvl2pPr>
                      <a:lvl3pPr marL="1187798" algn="l" defTabSz="1187798" rtl="0" eaLnBrk="1" latinLnBrk="0" hangingPunct="1">
                        <a:defRPr sz="2338" b="1" kern="1200">
                          <a:solidFill>
                            <a:schemeClr val="lt1"/>
                          </a:solidFill>
                          <a:latin typeface="Arial"/>
                          <a:ea typeface="微软雅黑"/>
                        </a:defRPr>
                      </a:lvl3pPr>
                      <a:lvl4pPr marL="1781699" algn="l" defTabSz="1187798" rtl="0" eaLnBrk="1" latinLnBrk="0" hangingPunct="1">
                        <a:defRPr sz="2338" b="1" kern="1200">
                          <a:solidFill>
                            <a:schemeClr val="lt1"/>
                          </a:solidFill>
                          <a:latin typeface="Arial"/>
                          <a:ea typeface="微软雅黑"/>
                        </a:defRPr>
                      </a:lvl4pPr>
                      <a:lvl5pPr marL="2375598" algn="l" defTabSz="1187798" rtl="0" eaLnBrk="1" latinLnBrk="0" hangingPunct="1">
                        <a:defRPr sz="2338" b="1" kern="1200">
                          <a:solidFill>
                            <a:schemeClr val="lt1"/>
                          </a:solidFill>
                          <a:latin typeface="Arial"/>
                          <a:ea typeface="微软雅黑"/>
                        </a:defRPr>
                      </a:lvl5pPr>
                      <a:lvl6pPr marL="2969497" algn="l" defTabSz="1187798" rtl="0" eaLnBrk="1" latinLnBrk="0" hangingPunct="1">
                        <a:defRPr sz="2338" b="1" kern="1200">
                          <a:solidFill>
                            <a:schemeClr val="lt1"/>
                          </a:solidFill>
                          <a:latin typeface="Arial"/>
                          <a:ea typeface="微软雅黑"/>
                        </a:defRPr>
                      </a:lvl6pPr>
                      <a:lvl7pPr marL="3563396" algn="l" defTabSz="1187798" rtl="0" eaLnBrk="1" latinLnBrk="0" hangingPunct="1">
                        <a:defRPr sz="2338" b="1" kern="1200">
                          <a:solidFill>
                            <a:schemeClr val="lt1"/>
                          </a:solidFill>
                          <a:latin typeface="Arial"/>
                          <a:ea typeface="微软雅黑"/>
                        </a:defRPr>
                      </a:lvl7pPr>
                      <a:lvl8pPr marL="4157297" algn="l" defTabSz="1187798" rtl="0" eaLnBrk="1" latinLnBrk="0" hangingPunct="1">
                        <a:defRPr sz="2338" b="1" kern="1200">
                          <a:solidFill>
                            <a:schemeClr val="lt1"/>
                          </a:solidFill>
                          <a:latin typeface="Arial"/>
                          <a:ea typeface="微软雅黑"/>
                        </a:defRPr>
                      </a:lvl8pPr>
                      <a:lvl9pPr marL="4751195" algn="l" defTabSz="1187798" rtl="0" eaLnBrk="1" latinLnBrk="0" hangingPunct="1">
                        <a:defRPr sz="2338" b="1" kern="1200">
                          <a:solidFill>
                            <a:schemeClr val="lt1"/>
                          </a:solidFill>
                          <a:latin typeface="Arial"/>
                          <a:ea typeface="微软雅黑"/>
                        </a:defRPr>
                      </a:lvl9pPr>
                    </a:lstStyle>
                    <a:p>
                      <a:pPr algn="ctr" fontAlgn="ctr"/>
                      <a:r>
                        <a:rPr lang="en-US" sz="18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VPNv6</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lvl1pPr marL="0" algn="l" defTabSz="1187798" rtl="0" eaLnBrk="1" latinLnBrk="0" hangingPunct="1">
                        <a:defRPr sz="2338" b="1" kern="1200">
                          <a:solidFill>
                            <a:schemeClr val="lt1"/>
                          </a:solidFill>
                          <a:latin typeface="Arial"/>
                          <a:ea typeface="微软雅黑"/>
                        </a:defRPr>
                      </a:lvl1pPr>
                      <a:lvl2pPr marL="593900" algn="l" defTabSz="1187798" rtl="0" eaLnBrk="1" latinLnBrk="0" hangingPunct="1">
                        <a:defRPr sz="2338" b="1" kern="1200">
                          <a:solidFill>
                            <a:schemeClr val="lt1"/>
                          </a:solidFill>
                          <a:latin typeface="Arial"/>
                          <a:ea typeface="微软雅黑"/>
                        </a:defRPr>
                      </a:lvl2pPr>
                      <a:lvl3pPr marL="1187798" algn="l" defTabSz="1187798" rtl="0" eaLnBrk="1" latinLnBrk="0" hangingPunct="1">
                        <a:defRPr sz="2338" b="1" kern="1200">
                          <a:solidFill>
                            <a:schemeClr val="lt1"/>
                          </a:solidFill>
                          <a:latin typeface="Arial"/>
                          <a:ea typeface="微软雅黑"/>
                        </a:defRPr>
                      </a:lvl3pPr>
                      <a:lvl4pPr marL="1781699" algn="l" defTabSz="1187798" rtl="0" eaLnBrk="1" latinLnBrk="0" hangingPunct="1">
                        <a:defRPr sz="2338" b="1" kern="1200">
                          <a:solidFill>
                            <a:schemeClr val="lt1"/>
                          </a:solidFill>
                          <a:latin typeface="Arial"/>
                          <a:ea typeface="微软雅黑"/>
                        </a:defRPr>
                      </a:lvl4pPr>
                      <a:lvl5pPr marL="2375598" algn="l" defTabSz="1187798" rtl="0" eaLnBrk="1" latinLnBrk="0" hangingPunct="1">
                        <a:defRPr sz="2338" b="1" kern="1200">
                          <a:solidFill>
                            <a:schemeClr val="lt1"/>
                          </a:solidFill>
                          <a:latin typeface="Arial"/>
                          <a:ea typeface="微软雅黑"/>
                        </a:defRPr>
                      </a:lvl5pPr>
                      <a:lvl6pPr marL="2969497" algn="l" defTabSz="1187798" rtl="0" eaLnBrk="1" latinLnBrk="0" hangingPunct="1">
                        <a:defRPr sz="2338" b="1" kern="1200">
                          <a:solidFill>
                            <a:schemeClr val="lt1"/>
                          </a:solidFill>
                          <a:latin typeface="Arial"/>
                          <a:ea typeface="微软雅黑"/>
                        </a:defRPr>
                      </a:lvl6pPr>
                      <a:lvl7pPr marL="3563396" algn="l" defTabSz="1187798" rtl="0" eaLnBrk="1" latinLnBrk="0" hangingPunct="1">
                        <a:defRPr sz="2338" b="1" kern="1200">
                          <a:solidFill>
                            <a:schemeClr val="lt1"/>
                          </a:solidFill>
                          <a:latin typeface="Arial"/>
                          <a:ea typeface="微软雅黑"/>
                        </a:defRPr>
                      </a:lvl7pPr>
                      <a:lvl8pPr marL="4157297" algn="l" defTabSz="1187798" rtl="0" eaLnBrk="1" latinLnBrk="0" hangingPunct="1">
                        <a:defRPr sz="2338" b="1" kern="1200">
                          <a:solidFill>
                            <a:schemeClr val="lt1"/>
                          </a:solidFill>
                          <a:latin typeface="Arial"/>
                          <a:ea typeface="微软雅黑"/>
                        </a:defRPr>
                      </a:lvl8pPr>
                      <a:lvl9pPr marL="4751195" algn="l" defTabSz="1187798" rtl="0" eaLnBrk="1" latinLnBrk="0" hangingPunct="1">
                        <a:defRPr sz="2338" b="1" kern="1200">
                          <a:solidFill>
                            <a:schemeClr val="lt1"/>
                          </a:solidFill>
                          <a:latin typeface="Arial"/>
                          <a:ea typeface="微软雅黑"/>
                        </a:defRPr>
                      </a:lvl9pPr>
                    </a:lstStyle>
                    <a:p>
                      <a:pPr algn="ctr" fontAlgn="ctr"/>
                      <a:r>
                        <a:rPr lang="en-US" sz="18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EVPNv6</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lvl1pPr marL="0" algn="l" defTabSz="1187798" rtl="0" eaLnBrk="1" latinLnBrk="0" hangingPunct="1">
                        <a:defRPr sz="2338" b="1" kern="1200">
                          <a:solidFill>
                            <a:schemeClr val="lt1"/>
                          </a:solidFill>
                          <a:latin typeface="Arial"/>
                          <a:ea typeface="微软雅黑"/>
                        </a:defRPr>
                      </a:lvl1pPr>
                      <a:lvl2pPr marL="593900" algn="l" defTabSz="1187798" rtl="0" eaLnBrk="1" latinLnBrk="0" hangingPunct="1">
                        <a:defRPr sz="2338" b="1" kern="1200">
                          <a:solidFill>
                            <a:schemeClr val="lt1"/>
                          </a:solidFill>
                          <a:latin typeface="Arial"/>
                          <a:ea typeface="微软雅黑"/>
                        </a:defRPr>
                      </a:lvl2pPr>
                      <a:lvl3pPr marL="1187798" algn="l" defTabSz="1187798" rtl="0" eaLnBrk="1" latinLnBrk="0" hangingPunct="1">
                        <a:defRPr sz="2338" b="1" kern="1200">
                          <a:solidFill>
                            <a:schemeClr val="lt1"/>
                          </a:solidFill>
                          <a:latin typeface="Arial"/>
                          <a:ea typeface="微软雅黑"/>
                        </a:defRPr>
                      </a:lvl3pPr>
                      <a:lvl4pPr marL="1781699" algn="l" defTabSz="1187798" rtl="0" eaLnBrk="1" latinLnBrk="0" hangingPunct="1">
                        <a:defRPr sz="2338" b="1" kern="1200">
                          <a:solidFill>
                            <a:schemeClr val="lt1"/>
                          </a:solidFill>
                          <a:latin typeface="Arial"/>
                          <a:ea typeface="微软雅黑"/>
                        </a:defRPr>
                      </a:lvl4pPr>
                      <a:lvl5pPr marL="2375598" algn="l" defTabSz="1187798" rtl="0" eaLnBrk="1" latinLnBrk="0" hangingPunct="1">
                        <a:defRPr sz="2338" b="1" kern="1200">
                          <a:solidFill>
                            <a:schemeClr val="lt1"/>
                          </a:solidFill>
                          <a:latin typeface="Arial"/>
                          <a:ea typeface="微软雅黑"/>
                        </a:defRPr>
                      </a:lvl5pPr>
                      <a:lvl6pPr marL="2969497" algn="l" defTabSz="1187798" rtl="0" eaLnBrk="1" latinLnBrk="0" hangingPunct="1">
                        <a:defRPr sz="2338" b="1" kern="1200">
                          <a:solidFill>
                            <a:schemeClr val="lt1"/>
                          </a:solidFill>
                          <a:latin typeface="Arial"/>
                          <a:ea typeface="微软雅黑"/>
                        </a:defRPr>
                      </a:lvl6pPr>
                      <a:lvl7pPr marL="3563396" algn="l" defTabSz="1187798" rtl="0" eaLnBrk="1" latinLnBrk="0" hangingPunct="1">
                        <a:defRPr sz="2338" b="1" kern="1200">
                          <a:solidFill>
                            <a:schemeClr val="lt1"/>
                          </a:solidFill>
                          <a:latin typeface="Arial"/>
                          <a:ea typeface="微软雅黑"/>
                        </a:defRPr>
                      </a:lvl7pPr>
                      <a:lvl8pPr marL="4157297" algn="l" defTabSz="1187798" rtl="0" eaLnBrk="1" latinLnBrk="0" hangingPunct="1">
                        <a:defRPr sz="2338" b="1" kern="1200">
                          <a:solidFill>
                            <a:schemeClr val="lt1"/>
                          </a:solidFill>
                          <a:latin typeface="Arial"/>
                          <a:ea typeface="微软雅黑"/>
                        </a:defRPr>
                      </a:lvl8pPr>
                      <a:lvl9pPr marL="4751195" algn="l" defTabSz="1187798" rtl="0" eaLnBrk="1" latinLnBrk="0" hangingPunct="1">
                        <a:defRPr sz="2338" b="1" kern="1200">
                          <a:solidFill>
                            <a:schemeClr val="lt1"/>
                          </a:solidFill>
                          <a:latin typeface="Arial"/>
                          <a:ea typeface="微软雅黑"/>
                        </a:defRPr>
                      </a:lvl9pPr>
                    </a:lstStyle>
                    <a:p>
                      <a:pPr algn="ctr" fontAlgn="ctr"/>
                      <a:r>
                        <a:rPr lang="en-US" sz="18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Remarks</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extLst>
                  <a:ext uri="{0D108BD9-81ED-4DB2-BD59-A6C34878D82A}">
                    <a16:rowId xmlns="" xmlns:a16="http://schemas.microsoft.com/office/drawing/2014/main" val="10000"/>
                  </a:ext>
                </a:extLst>
              </a:tr>
              <a:tr h="416426">
                <a:tc>
                  <a:txBody>
                    <a:bodyPr/>
                    <a:lstStyle>
                      <a:lvl1pPr marL="0" algn="l" defTabSz="1187798" rtl="0" eaLnBrk="1" latinLnBrk="0" hangingPunct="1">
                        <a:defRPr sz="2338" kern="1200">
                          <a:solidFill>
                            <a:schemeClr val="dk1"/>
                          </a:solidFill>
                          <a:latin typeface="Arial"/>
                          <a:ea typeface="微软雅黑"/>
                        </a:defRPr>
                      </a:lvl1pPr>
                      <a:lvl2pPr marL="593900" algn="l" defTabSz="1187798" rtl="0" eaLnBrk="1" latinLnBrk="0" hangingPunct="1">
                        <a:defRPr sz="2338" kern="1200">
                          <a:solidFill>
                            <a:schemeClr val="dk1"/>
                          </a:solidFill>
                          <a:latin typeface="Arial"/>
                          <a:ea typeface="微软雅黑"/>
                        </a:defRPr>
                      </a:lvl2pPr>
                      <a:lvl3pPr marL="1187798" algn="l" defTabSz="1187798" rtl="0" eaLnBrk="1" latinLnBrk="0" hangingPunct="1">
                        <a:defRPr sz="2338" kern="1200">
                          <a:solidFill>
                            <a:schemeClr val="dk1"/>
                          </a:solidFill>
                          <a:latin typeface="Arial"/>
                          <a:ea typeface="微软雅黑"/>
                        </a:defRPr>
                      </a:lvl3pPr>
                      <a:lvl4pPr marL="1781699" algn="l" defTabSz="1187798" rtl="0" eaLnBrk="1" latinLnBrk="0" hangingPunct="1">
                        <a:defRPr sz="2338" kern="1200">
                          <a:solidFill>
                            <a:schemeClr val="dk1"/>
                          </a:solidFill>
                          <a:latin typeface="Arial"/>
                          <a:ea typeface="微软雅黑"/>
                        </a:defRPr>
                      </a:lvl4pPr>
                      <a:lvl5pPr marL="2375598" algn="l" defTabSz="1187798" rtl="0" eaLnBrk="1" latinLnBrk="0" hangingPunct="1">
                        <a:defRPr sz="2338" kern="1200">
                          <a:solidFill>
                            <a:schemeClr val="dk1"/>
                          </a:solidFill>
                          <a:latin typeface="Arial"/>
                          <a:ea typeface="微软雅黑"/>
                        </a:defRPr>
                      </a:lvl5pPr>
                      <a:lvl6pPr marL="2969497" algn="l" defTabSz="1187798" rtl="0" eaLnBrk="1" latinLnBrk="0" hangingPunct="1">
                        <a:defRPr sz="2338" kern="1200">
                          <a:solidFill>
                            <a:schemeClr val="dk1"/>
                          </a:solidFill>
                          <a:latin typeface="Arial"/>
                          <a:ea typeface="微软雅黑"/>
                        </a:defRPr>
                      </a:lvl6pPr>
                      <a:lvl7pPr marL="3563396" algn="l" defTabSz="1187798" rtl="0" eaLnBrk="1" latinLnBrk="0" hangingPunct="1">
                        <a:defRPr sz="2338" kern="1200">
                          <a:solidFill>
                            <a:schemeClr val="dk1"/>
                          </a:solidFill>
                          <a:latin typeface="Arial"/>
                          <a:ea typeface="微软雅黑"/>
                        </a:defRPr>
                      </a:lvl7pPr>
                      <a:lvl8pPr marL="4157297" algn="l" defTabSz="1187798" rtl="0" eaLnBrk="1" latinLnBrk="0" hangingPunct="1">
                        <a:defRPr sz="2338" kern="1200">
                          <a:solidFill>
                            <a:schemeClr val="dk1"/>
                          </a:solidFill>
                          <a:latin typeface="Arial"/>
                          <a:ea typeface="微软雅黑"/>
                        </a:defRPr>
                      </a:lvl8pPr>
                      <a:lvl9pPr marL="4751195" algn="l" defTabSz="1187798" rtl="0" eaLnBrk="1" latinLnBrk="0" hangingPunct="1">
                        <a:defRPr sz="2338" kern="1200">
                          <a:solidFill>
                            <a:schemeClr val="dk1"/>
                          </a:solidFill>
                          <a:latin typeface="Arial"/>
                          <a:ea typeface="微软雅黑"/>
                        </a:defRPr>
                      </a:lvl9pPr>
                    </a:lstStyle>
                    <a:p>
                      <a:pPr fontAlgn="ctr"/>
                      <a:r>
                        <a:rPr lang="en-US" sz="1400" dirty="0">
                          <a:latin typeface="Huawei Sans" panose="020C0503030203020204" pitchFamily="34" charset="0"/>
                          <a:ea typeface="方正兰亭黑简体" panose="02000000000000000000" pitchFamily="2" charset="-122"/>
                          <a:cs typeface="+mn-ea"/>
                          <a:sym typeface="Huawei Sans" panose="020C0503030203020204" pitchFamily="34" charset="0"/>
                        </a:rPr>
                        <a:t>Forwarding plane</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1187798" rtl="0" eaLnBrk="1" latinLnBrk="0" hangingPunct="1">
                        <a:defRPr sz="2338" kern="1200">
                          <a:solidFill>
                            <a:schemeClr val="dk1"/>
                          </a:solidFill>
                          <a:latin typeface="Arial"/>
                          <a:ea typeface="微软雅黑"/>
                        </a:defRPr>
                      </a:lvl1pPr>
                      <a:lvl2pPr marL="593900" algn="l" defTabSz="1187798" rtl="0" eaLnBrk="1" latinLnBrk="0" hangingPunct="1">
                        <a:defRPr sz="2338" kern="1200">
                          <a:solidFill>
                            <a:schemeClr val="dk1"/>
                          </a:solidFill>
                          <a:latin typeface="Arial"/>
                          <a:ea typeface="微软雅黑"/>
                        </a:defRPr>
                      </a:lvl2pPr>
                      <a:lvl3pPr marL="1187798" algn="l" defTabSz="1187798" rtl="0" eaLnBrk="1" latinLnBrk="0" hangingPunct="1">
                        <a:defRPr sz="2338" kern="1200">
                          <a:solidFill>
                            <a:schemeClr val="dk1"/>
                          </a:solidFill>
                          <a:latin typeface="Arial"/>
                          <a:ea typeface="微软雅黑"/>
                        </a:defRPr>
                      </a:lvl3pPr>
                      <a:lvl4pPr marL="1781699" algn="l" defTabSz="1187798" rtl="0" eaLnBrk="1" latinLnBrk="0" hangingPunct="1">
                        <a:defRPr sz="2338" kern="1200">
                          <a:solidFill>
                            <a:schemeClr val="dk1"/>
                          </a:solidFill>
                          <a:latin typeface="Arial"/>
                          <a:ea typeface="微软雅黑"/>
                        </a:defRPr>
                      </a:lvl4pPr>
                      <a:lvl5pPr marL="2375598" algn="l" defTabSz="1187798" rtl="0" eaLnBrk="1" latinLnBrk="0" hangingPunct="1">
                        <a:defRPr sz="2338" kern="1200">
                          <a:solidFill>
                            <a:schemeClr val="dk1"/>
                          </a:solidFill>
                          <a:latin typeface="Arial"/>
                          <a:ea typeface="微软雅黑"/>
                        </a:defRPr>
                      </a:lvl5pPr>
                      <a:lvl6pPr marL="2969497" algn="l" defTabSz="1187798" rtl="0" eaLnBrk="1" latinLnBrk="0" hangingPunct="1">
                        <a:defRPr sz="2338" kern="1200">
                          <a:solidFill>
                            <a:schemeClr val="dk1"/>
                          </a:solidFill>
                          <a:latin typeface="Arial"/>
                          <a:ea typeface="微软雅黑"/>
                        </a:defRPr>
                      </a:lvl6pPr>
                      <a:lvl7pPr marL="3563396" algn="l" defTabSz="1187798" rtl="0" eaLnBrk="1" latinLnBrk="0" hangingPunct="1">
                        <a:defRPr sz="2338" kern="1200">
                          <a:solidFill>
                            <a:schemeClr val="dk1"/>
                          </a:solidFill>
                          <a:latin typeface="Arial"/>
                          <a:ea typeface="微软雅黑"/>
                        </a:defRPr>
                      </a:lvl7pPr>
                      <a:lvl8pPr marL="4157297" algn="l" defTabSz="1187798" rtl="0" eaLnBrk="1" latinLnBrk="0" hangingPunct="1">
                        <a:defRPr sz="2338" kern="1200">
                          <a:solidFill>
                            <a:schemeClr val="dk1"/>
                          </a:solidFill>
                          <a:latin typeface="Arial"/>
                          <a:ea typeface="微软雅黑"/>
                        </a:defRPr>
                      </a:lvl8pPr>
                      <a:lvl9pPr marL="4751195" algn="l" defTabSz="1187798" rtl="0" eaLnBrk="1" latinLnBrk="0" hangingPunct="1">
                        <a:defRPr sz="2338" kern="1200">
                          <a:solidFill>
                            <a:schemeClr val="dk1"/>
                          </a:solidFill>
                          <a:latin typeface="Arial"/>
                          <a:ea typeface="微软雅黑"/>
                        </a:defRPr>
                      </a:lvl9pPr>
                    </a:lstStyle>
                    <a:p>
                      <a:pPr fontAlgn="ctr"/>
                      <a:r>
                        <a:rPr lang="en-US" sz="14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MPLS/SRv6</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1187798" rtl="0" eaLnBrk="1" latinLnBrk="0" hangingPunct="1">
                        <a:defRPr sz="2338" kern="1200">
                          <a:solidFill>
                            <a:schemeClr val="dk1"/>
                          </a:solidFill>
                          <a:latin typeface="Arial"/>
                          <a:ea typeface="微软雅黑"/>
                        </a:defRPr>
                      </a:lvl1pPr>
                      <a:lvl2pPr marL="593900" algn="l" defTabSz="1187798" rtl="0" eaLnBrk="1" latinLnBrk="0" hangingPunct="1">
                        <a:defRPr sz="2338" kern="1200">
                          <a:solidFill>
                            <a:schemeClr val="dk1"/>
                          </a:solidFill>
                          <a:latin typeface="Arial"/>
                          <a:ea typeface="微软雅黑"/>
                        </a:defRPr>
                      </a:lvl2pPr>
                      <a:lvl3pPr marL="1187798" algn="l" defTabSz="1187798" rtl="0" eaLnBrk="1" latinLnBrk="0" hangingPunct="1">
                        <a:defRPr sz="2338" kern="1200">
                          <a:solidFill>
                            <a:schemeClr val="dk1"/>
                          </a:solidFill>
                          <a:latin typeface="Arial"/>
                          <a:ea typeface="微软雅黑"/>
                        </a:defRPr>
                      </a:lvl3pPr>
                      <a:lvl4pPr marL="1781699" algn="l" defTabSz="1187798" rtl="0" eaLnBrk="1" latinLnBrk="0" hangingPunct="1">
                        <a:defRPr sz="2338" kern="1200">
                          <a:solidFill>
                            <a:schemeClr val="dk1"/>
                          </a:solidFill>
                          <a:latin typeface="Arial"/>
                          <a:ea typeface="微软雅黑"/>
                        </a:defRPr>
                      </a:lvl4pPr>
                      <a:lvl5pPr marL="2375598" algn="l" defTabSz="1187798" rtl="0" eaLnBrk="1" latinLnBrk="0" hangingPunct="1">
                        <a:defRPr sz="2338" kern="1200">
                          <a:solidFill>
                            <a:schemeClr val="dk1"/>
                          </a:solidFill>
                          <a:latin typeface="Arial"/>
                          <a:ea typeface="微软雅黑"/>
                        </a:defRPr>
                      </a:lvl5pPr>
                      <a:lvl6pPr marL="2969497" algn="l" defTabSz="1187798" rtl="0" eaLnBrk="1" latinLnBrk="0" hangingPunct="1">
                        <a:defRPr sz="2338" kern="1200">
                          <a:solidFill>
                            <a:schemeClr val="dk1"/>
                          </a:solidFill>
                          <a:latin typeface="Arial"/>
                          <a:ea typeface="微软雅黑"/>
                        </a:defRPr>
                      </a:lvl6pPr>
                      <a:lvl7pPr marL="3563396" algn="l" defTabSz="1187798" rtl="0" eaLnBrk="1" latinLnBrk="0" hangingPunct="1">
                        <a:defRPr sz="2338" kern="1200">
                          <a:solidFill>
                            <a:schemeClr val="dk1"/>
                          </a:solidFill>
                          <a:latin typeface="Arial"/>
                          <a:ea typeface="微软雅黑"/>
                        </a:defRPr>
                      </a:lvl7pPr>
                      <a:lvl8pPr marL="4157297" algn="l" defTabSz="1187798" rtl="0" eaLnBrk="1" latinLnBrk="0" hangingPunct="1">
                        <a:defRPr sz="2338" kern="1200">
                          <a:solidFill>
                            <a:schemeClr val="dk1"/>
                          </a:solidFill>
                          <a:latin typeface="Arial"/>
                          <a:ea typeface="微软雅黑"/>
                        </a:defRPr>
                      </a:lvl8pPr>
                      <a:lvl9pPr marL="4751195" algn="l" defTabSz="1187798" rtl="0" eaLnBrk="1" latinLnBrk="0" hangingPunct="1">
                        <a:defRPr sz="2338" kern="1200">
                          <a:solidFill>
                            <a:schemeClr val="dk1"/>
                          </a:solidFill>
                          <a:latin typeface="Arial"/>
                          <a:ea typeface="微软雅黑"/>
                        </a:defRPr>
                      </a:lvl9pPr>
                    </a:lstStyle>
                    <a:p>
                      <a:pPr fontAlgn="ctr"/>
                      <a:r>
                        <a:rPr lang="en-US" sz="14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MPLS/SRv6</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1187798" rtl="0" eaLnBrk="1" latinLnBrk="0" hangingPunct="1">
                        <a:defRPr sz="2338" kern="1200">
                          <a:solidFill>
                            <a:schemeClr val="dk1"/>
                          </a:solidFill>
                          <a:latin typeface="Arial"/>
                          <a:ea typeface="微软雅黑"/>
                        </a:defRPr>
                      </a:lvl1pPr>
                      <a:lvl2pPr marL="593900" algn="l" defTabSz="1187798" rtl="0" eaLnBrk="1" latinLnBrk="0" hangingPunct="1">
                        <a:defRPr sz="2338" kern="1200">
                          <a:solidFill>
                            <a:schemeClr val="dk1"/>
                          </a:solidFill>
                          <a:latin typeface="Arial"/>
                          <a:ea typeface="微软雅黑"/>
                        </a:defRPr>
                      </a:lvl2pPr>
                      <a:lvl3pPr marL="1187798" algn="l" defTabSz="1187798" rtl="0" eaLnBrk="1" latinLnBrk="0" hangingPunct="1">
                        <a:defRPr sz="2338" kern="1200">
                          <a:solidFill>
                            <a:schemeClr val="dk1"/>
                          </a:solidFill>
                          <a:latin typeface="Arial"/>
                          <a:ea typeface="微软雅黑"/>
                        </a:defRPr>
                      </a:lvl3pPr>
                      <a:lvl4pPr marL="1781699" algn="l" defTabSz="1187798" rtl="0" eaLnBrk="1" latinLnBrk="0" hangingPunct="1">
                        <a:defRPr sz="2338" kern="1200">
                          <a:solidFill>
                            <a:schemeClr val="dk1"/>
                          </a:solidFill>
                          <a:latin typeface="Arial"/>
                          <a:ea typeface="微软雅黑"/>
                        </a:defRPr>
                      </a:lvl4pPr>
                      <a:lvl5pPr marL="2375598" algn="l" defTabSz="1187798" rtl="0" eaLnBrk="1" latinLnBrk="0" hangingPunct="1">
                        <a:defRPr sz="2338" kern="1200">
                          <a:solidFill>
                            <a:schemeClr val="dk1"/>
                          </a:solidFill>
                          <a:latin typeface="Arial"/>
                          <a:ea typeface="微软雅黑"/>
                        </a:defRPr>
                      </a:lvl5pPr>
                      <a:lvl6pPr marL="2969497" algn="l" defTabSz="1187798" rtl="0" eaLnBrk="1" latinLnBrk="0" hangingPunct="1">
                        <a:defRPr sz="2338" kern="1200">
                          <a:solidFill>
                            <a:schemeClr val="dk1"/>
                          </a:solidFill>
                          <a:latin typeface="Arial"/>
                          <a:ea typeface="微软雅黑"/>
                        </a:defRPr>
                      </a:lvl6pPr>
                      <a:lvl7pPr marL="3563396" algn="l" defTabSz="1187798" rtl="0" eaLnBrk="1" latinLnBrk="0" hangingPunct="1">
                        <a:defRPr sz="2338" kern="1200">
                          <a:solidFill>
                            <a:schemeClr val="dk1"/>
                          </a:solidFill>
                          <a:latin typeface="Arial"/>
                          <a:ea typeface="微软雅黑"/>
                        </a:defRPr>
                      </a:lvl7pPr>
                      <a:lvl8pPr marL="4157297" algn="l" defTabSz="1187798" rtl="0" eaLnBrk="1" latinLnBrk="0" hangingPunct="1">
                        <a:defRPr sz="2338" kern="1200">
                          <a:solidFill>
                            <a:schemeClr val="dk1"/>
                          </a:solidFill>
                          <a:latin typeface="Arial"/>
                          <a:ea typeface="微软雅黑"/>
                        </a:defRPr>
                      </a:lvl8pPr>
                      <a:lvl9pPr marL="4751195" algn="l" defTabSz="1187798" rtl="0" eaLnBrk="1" latinLnBrk="0" hangingPunct="1">
                        <a:defRPr sz="2338" kern="1200">
                          <a:solidFill>
                            <a:schemeClr val="dk1"/>
                          </a:solidFill>
                          <a:latin typeface="Arial"/>
                          <a:ea typeface="微软雅黑"/>
                        </a:defRPr>
                      </a:lvl9pPr>
                    </a:lstStyle>
                    <a:p>
                      <a:pPr fontAlgn="ctr"/>
                      <a:endParaRPr lang="en-US" altLang="zh-CN" sz="14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 xmlns:a16="http://schemas.microsoft.com/office/drawing/2014/main" val="10001"/>
                  </a:ext>
                </a:extLst>
              </a:tr>
              <a:tr h="416426">
                <a:tc>
                  <a:txBody>
                    <a:bodyPr/>
                    <a:lstStyle>
                      <a:lvl1pPr marL="0" algn="l" defTabSz="1187798" rtl="0" eaLnBrk="1" latinLnBrk="0" hangingPunct="1">
                        <a:defRPr sz="2338" kern="1200">
                          <a:solidFill>
                            <a:schemeClr val="dk1"/>
                          </a:solidFill>
                          <a:latin typeface="Arial"/>
                          <a:ea typeface="微软雅黑"/>
                        </a:defRPr>
                      </a:lvl1pPr>
                      <a:lvl2pPr marL="593900" algn="l" defTabSz="1187798" rtl="0" eaLnBrk="1" latinLnBrk="0" hangingPunct="1">
                        <a:defRPr sz="2338" kern="1200">
                          <a:solidFill>
                            <a:schemeClr val="dk1"/>
                          </a:solidFill>
                          <a:latin typeface="Arial"/>
                          <a:ea typeface="微软雅黑"/>
                        </a:defRPr>
                      </a:lvl2pPr>
                      <a:lvl3pPr marL="1187798" algn="l" defTabSz="1187798" rtl="0" eaLnBrk="1" latinLnBrk="0" hangingPunct="1">
                        <a:defRPr sz="2338" kern="1200">
                          <a:solidFill>
                            <a:schemeClr val="dk1"/>
                          </a:solidFill>
                          <a:latin typeface="Arial"/>
                          <a:ea typeface="微软雅黑"/>
                        </a:defRPr>
                      </a:lvl3pPr>
                      <a:lvl4pPr marL="1781699" algn="l" defTabSz="1187798" rtl="0" eaLnBrk="1" latinLnBrk="0" hangingPunct="1">
                        <a:defRPr sz="2338" kern="1200">
                          <a:solidFill>
                            <a:schemeClr val="dk1"/>
                          </a:solidFill>
                          <a:latin typeface="Arial"/>
                          <a:ea typeface="微软雅黑"/>
                        </a:defRPr>
                      </a:lvl4pPr>
                      <a:lvl5pPr marL="2375598" algn="l" defTabSz="1187798" rtl="0" eaLnBrk="1" latinLnBrk="0" hangingPunct="1">
                        <a:defRPr sz="2338" kern="1200">
                          <a:solidFill>
                            <a:schemeClr val="dk1"/>
                          </a:solidFill>
                          <a:latin typeface="Arial"/>
                          <a:ea typeface="微软雅黑"/>
                        </a:defRPr>
                      </a:lvl5pPr>
                      <a:lvl6pPr marL="2969497" algn="l" defTabSz="1187798" rtl="0" eaLnBrk="1" latinLnBrk="0" hangingPunct="1">
                        <a:defRPr sz="2338" kern="1200">
                          <a:solidFill>
                            <a:schemeClr val="dk1"/>
                          </a:solidFill>
                          <a:latin typeface="Arial"/>
                          <a:ea typeface="微软雅黑"/>
                        </a:defRPr>
                      </a:lvl6pPr>
                      <a:lvl7pPr marL="3563396" algn="l" defTabSz="1187798" rtl="0" eaLnBrk="1" latinLnBrk="0" hangingPunct="1">
                        <a:defRPr sz="2338" kern="1200">
                          <a:solidFill>
                            <a:schemeClr val="dk1"/>
                          </a:solidFill>
                          <a:latin typeface="Arial"/>
                          <a:ea typeface="微软雅黑"/>
                        </a:defRPr>
                      </a:lvl7pPr>
                      <a:lvl8pPr marL="4157297" algn="l" defTabSz="1187798" rtl="0" eaLnBrk="1" latinLnBrk="0" hangingPunct="1">
                        <a:defRPr sz="2338" kern="1200">
                          <a:solidFill>
                            <a:schemeClr val="dk1"/>
                          </a:solidFill>
                          <a:latin typeface="Arial"/>
                          <a:ea typeface="微软雅黑"/>
                        </a:defRPr>
                      </a:lvl8pPr>
                      <a:lvl9pPr marL="4751195" algn="l" defTabSz="1187798" rtl="0" eaLnBrk="1" latinLnBrk="0" hangingPunct="1">
                        <a:defRPr sz="2338" kern="1200">
                          <a:solidFill>
                            <a:schemeClr val="dk1"/>
                          </a:solidFill>
                          <a:latin typeface="Arial"/>
                          <a:ea typeface="微软雅黑"/>
                        </a:defRPr>
                      </a:lvl9pPr>
                    </a:lstStyle>
                    <a:p>
                      <a:pPr fontAlgn="ctr"/>
                      <a:r>
                        <a:rPr lang="en-US" sz="1400" dirty="0">
                          <a:latin typeface="Huawei Sans" panose="020C0503030203020204" pitchFamily="34" charset="0"/>
                          <a:ea typeface="方正兰亭黑简体" panose="02000000000000000000" pitchFamily="2" charset="-122"/>
                          <a:cs typeface="+mn-ea"/>
                          <a:sym typeface="Huawei Sans" panose="020C0503030203020204" pitchFamily="34" charset="0"/>
                        </a:rPr>
                        <a:t>VPN route learning</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1187798" rtl="0" eaLnBrk="1" latinLnBrk="0" hangingPunct="1">
                        <a:defRPr sz="2338" kern="1200">
                          <a:solidFill>
                            <a:schemeClr val="dk1"/>
                          </a:solidFill>
                          <a:latin typeface="Arial"/>
                          <a:ea typeface="微软雅黑"/>
                        </a:defRPr>
                      </a:lvl1pPr>
                      <a:lvl2pPr marL="593900" algn="l" defTabSz="1187798" rtl="0" eaLnBrk="1" latinLnBrk="0" hangingPunct="1">
                        <a:defRPr sz="2338" kern="1200">
                          <a:solidFill>
                            <a:schemeClr val="dk1"/>
                          </a:solidFill>
                          <a:latin typeface="Arial"/>
                          <a:ea typeface="微软雅黑"/>
                        </a:defRPr>
                      </a:lvl2pPr>
                      <a:lvl3pPr marL="1187798" algn="l" defTabSz="1187798" rtl="0" eaLnBrk="1" latinLnBrk="0" hangingPunct="1">
                        <a:defRPr sz="2338" kern="1200">
                          <a:solidFill>
                            <a:schemeClr val="dk1"/>
                          </a:solidFill>
                          <a:latin typeface="Arial"/>
                          <a:ea typeface="微软雅黑"/>
                        </a:defRPr>
                      </a:lvl3pPr>
                      <a:lvl4pPr marL="1781699" algn="l" defTabSz="1187798" rtl="0" eaLnBrk="1" latinLnBrk="0" hangingPunct="1">
                        <a:defRPr sz="2338" kern="1200">
                          <a:solidFill>
                            <a:schemeClr val="dk1"/>
                          </a:solidFill>
                          <a:latin typeface="Arial"/>
                          <a:ea typeface="微软雅黑"/>
                        </a:defRPr>
                      </a:lvl4pPr>
                      <a:lvl5pPr marL="2375598" algn="l" defTabSz="1187798" rtl="0" eaLnBrk="1" latinLnBrk="0" hangingPunct="1">
                        <a:defRPr sz="2338" kern="1200">
                          <a:solidFill>
                            <a:schemeClr val="dk1"/>
                          </a:solidFill>
                          <a:latin typeface="Arial"/>
                          <a:ea typeface="微软雅黑"/>
                        </a:defRPr>
                      </a:lvl5pPr>
                      <a:lvl6pPr marL="2969497" algn="l" defTabSz="1187798" rtl="0" eaLnBrk="1" latinLnBrk="0" hangingPunct="1">
                        <a:defRPr sz="2338" kern="1200">
                          <a:solidFill>
                            <a:schemeClr val="dk1"/>
                          </a:solidFill>
                          <a:latin typeface="Arial"/>
                          <a:ea typeface="微软雅黑"/>
                        </a:defRPr>
                      </a:lvl6pPr>
                      <a:lvl7pPr marL="3563396" algn="l" defTabSz="1187798" rtl="0" eaLnBrk="1" latinLnBrk="0" hangingPunct="1">
                        <a:defRPr sz="2338" kern="1200">
                          <a:solidFill>
                            <a:schemeClr val="dk1"/>
                          </a:solidFill>
                          <a:latin typeface="Arial"/>
                          <a:ea typeface="微软雅黑"/>
                        </a:defRPr>
                      </a:lvl7pPr>
                      <a:lvl8pPr marL="4157297" algn="l" defTabSz="1187798" rtl="0" eaLnBrk="1" latinLnBrk="0" hangingPunct="1">
                        <a:defRPr sz="2338" kern="1200">
                          <a:solidFill>
                            <a:schemeClr val="dk1"/>
                          </a:solidFill>
                          <a:latin typeface="Arial"/>
                          <a:ea typeface="微软雅黑"/>
                        </a:defRPr>
                      </a:lvl8pPr>
                      <a:lvl9pPr marL="4751195" algn="l" defTabSz="1187798" rtl="0" eaLnBrk="1" latinLnBrk="0" hangingPunct="1">
                        <a:defRPr sz="2338" kern="1200">
                          <a:solidFill>
                            <a:schemeClr val="dk1"/>
                          </a:solidFill>
                          <a:latin typeface="Arial"/>
                          <a:ea typeface="微软雅黑"/>
                        </a:defRPr>
                      </a:lvl9pPr>
                    </a:lstStyle>
                    <a:p>
                      <a:pPr fontAlgn="ctr"/>
                      <a:r>
                        <a:rPr lang="en-US" sz="14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BGP</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1187798" rtl="0" eaLnBrk="1" latinLnBrk="0" hangingPunct="1">
                        <a:defRPr sz="2338" kern="1200">
                          <a:solidFill>
                            <a:schemeClr val="dk1"/>
                          </a:solidFill>
                          <a:latin typeface="Arial"/>
                          <a:ea typeface="微软雅黑"/>
                        </a:defRPr>
                      </a:lvl1pPr>
                      <a:lvl2pPr marL="593900" algn="l" defTabSz="1187798" rtl="0" eaLnBrk="1" latinLnBrk="0" hangingPunct="1">
                        <a:defRPr sz="2338" kern="1200">
                          <a:solidFill>
                            <a:schemeClr val="dk1"/>
                          </a:solidFill>
                          <a:latin typeface="Arial"/>
                          <a:ea typeface="微软雅黑"/>
                        </a:defRPr>
                      </a:lvl2pPr>
                      <a:lvl3pPr marL="1187798" algn="l" defTabSz="1187798" rtl="0" eaLnBrk="1" latinLnBrk="0" hangingPunct="1">
                        <a:defRPr sz="2338" kern="1200">
                          <a:solidFill>
                            <a:schemeClr val="dk1"/>
                          </a:solidFill>
                          <a:latin typeface="Arial"/>
                          <a:ea typeface="微软雅黑"/>
                        </a:defRPr>
                      </a:lvl3pPr>
                      <a:lvl4pPr marL="1781699" algn="l" defTabSz="1187798" rtl="0" eaLnBrk="1" latinLnBrk="0" hangingPunct="1">
                        <a:defRPr sz="2338" kern="1200">
                          <a:solidFill>
                            <a:schemeClr val="dk1"/>
                          </a:solidFill>
                          <a:latin typeface="Arial"/>
                          <a:ea typeface="微软雅黑"/>
                        </a:defRPr>
                      </a:lvl4pPr>
                      <a:lvl5pPr marL="2375598" algn="l" defTabSz="1187798" rtl="0" eaLnBrk="1" latinLnBrk="0" hangingPunct="1">
                        <a:defRPr sz="2338" kern="1200">
                          <a:solidFill>
                            <a:schemeClr val="dk1"/>
                          </a:solidFill>
                          <a:latin typeface="Arial"/>
                          <a:ea typeface="微软雅黑"/>
                        </a:defRPr>
                      </a:lvl5pPr>
                      <a:lvl6pPr marL="2969497" algn="l" defTabSz="1187798" rtl="0" eaLnBrk="1" latinLnBrk="0" hangingPunct="1">
                        <a:defRPr sz="2338" kern="1200">
                          <a:solidFill>
                            <a:schemeClr val="dk1"/>
                          </a:solidFill>
                          <a:latin typeface="Arial"/>
                          <a:ea typeface="微软雅黑"/>
                        </a:defRPr>
                      </a:lvl6pPr>
                      <a:lvl7pPr marL="3563396" algn="l" defTabSz="1187798" rtl="0" eaLnBrk="1" latinLnBrk="0" hangingPunct="1">
                        <a:defRPr sz="2338" kern="1200">
                          <a:solidFill>
                            <a:schemeClr val="dk1"/>
                          </a:solidFill>
                          <a:latin typeface="Arial"/>
                          <a:ea typeface="微软雅黑"/>
                        </a:defRPr>
                      </a:lvl7pPr>
                      <a:lvl8pPr marL="4157297" algn="l" defTabSz="1187798" rtl="0" eaLnBrk="1" latinLnBrk="0" hangingPunct="1">
                        <a:defRPr sz="2338" kern="1200">
                          <a:solidFill>
                            <a:schemeClr val="dk1"/>
                          </a:solidFill>
                          <a:latin typeface="Arial"/>
                          <a:ea typeface="微软雅黑"/>
                        </a:defRPr>
                      </a:lvl8pPr>
                      <a:lvl9pPr marL="4751195" algn="l" defTabSz="1187798" rtl="0" eaLnBrk="1" latinLnBrk="0" hangingPunct="1">
                        <a:defRPr sz="2338" kern="1200">
                          <a:solidFill>
                            <a:schemeClr val="dk1"/>
                          </a:solidFill>
                          <a:latin typeface="Arial"/>
                          <a:ea typeface="微软雅黑"/>
                        </a:defRPr>
                      </a:lvl9pPr>
                    </a:lstStyle>
                    <a:p>
                      <a:pPr fontAlgn="ctr"/>
                      <a:r>
                        <a:rPr lang="en-US" sz="14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BGP</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1187798" rtl="0" eaLnBrk="1" latinLnBrk="0" hangingPunct="1">
                        <a:defRPr sz="2338" kern="1200">
                          <a:solidFill>
                            <a:schemeClr val="dk1"/>
                          </a:solidFill>
                          <a:latin typeface="Arial"/>
                          <a:ea typeface="微软雅黑"/>
                        </a:defRPr>
                      </a:lvl1pPr>
                      <a:lvl2pPr marL="593900" algn="l" defTabSz="1187798" rtl="0" eaLnBrk="1" latinLnBrk="0" hangingPunct="1">
                        <a:defRPr sz="2338" kern="1200">
                          <a:solidFill>
                            <a:schemeClr val="dk1"/>
                          </a:solidFill>
                          <a:latin typeface="Arial"/>
                          <a:ea typeface="微软雅黑"/>
                        </a:defRPr>
                      </a:lvl2pPr>
                      <a:lvl3pPr marL="1187798" algn="l" defTabSz="1187798" rtl="0" eaLnBrk="1" latinLnBrk="0" hangingPunct="1">
                        <a:defRPr sz="2338" kern="1200">
                          <a:solidFill>
                            <a:schemeClr val="dk1"/>
                          </a:solidFill>
                          <a:latin typeface="Arial"/>
                          <a:ea typeface="微软雅黑"/>
                        </a:defRPr>
                      </a:lvl3pPr>
                      <a:lvl4pPr marL="1781699" algn="l" defTabSz="1187798" rtl="0" eaLnBrk="1" latinLnBrk="0" hangingPunct="1">
                        <a:defRPr sz="2338" kern="1200">
                          <a:solidFill>
                            <a:schemeClr val="dk1"/>
                          </a:solidFill>
                          <a:latin typeface="Arial"/>
                          <a:ea typeface="微软雅黑"/>
                        </a:defRPr>
                      </a:lvl4pPr>
                      <a:lvl5pPr marL="2375598" algn="l" defTabSz="1187798" rtl="0" eaLnBrk="1" latinLnBrk="0" hangingPunct="1">
                        <a:defRPr sz="2338" kern="1200">
                          <a:solidFill>
                            <a:schemeClr val="dk1"/>
                          </a:solidFill>
                          <a:latin typeface="Arial"/>
                          <a:ea typeface="微软雅黑"/>
                        </a:defRPr>
                      </a:lvl5pPr>
                      <a:lvl6pPr marL="2969497" algn="l" defTabSz="1187798" rtl="0" eaLnBrk="1" latinLnBrk="0" hangingPunct="1">
                        <a:defRPr sz="2338" kern="1200">
                          <a:solidFill>
                            <a:schemeClr val="dk1"/>
                          </a:solidFill>
                          <a:latin typeface="Arial"/>
                          <a:ea typeface="微软雅黑"/>
                        </a:defRPr>
                      </a:lvl6pPr>
                      <a:lvl7pPr marL="3563396" algn="l" defTabSz="1187798" rtl="0" eaLnBrk="1" latinLnBrk="0" hangingPunct="1">
                        <a:defRPr sz="2338" kern="1200">
                          <a:solidFill>
                            <a:schemeClr val="dk1"/>
                          </a:solidFill>
                          <a:latin typeface="Arial"/>
                          <a:ea typeface="微软雅黑"/>
                        </a:defRPr>
                      </a:lvl7pPr>
                      <a:lvl8pPr marL="4157297" algn="l" defTabSz="1187798" rtl="0" eaLnBrk="1" latinLnBrk="0" hangingPunct="1">
                        <a:defRPr sz="2338" kern="1200">
                          <a:solidFill>
                            <a:schemeClr val="dk1"/>
                          </a:solidFill>
                          <a:latin typeface="Arial"/>
                          <a:ea typeface="微软雅黑"/>
                        </a:defRPr>
                      </a:lvl8pPr>
                      <a:lvl9pPr marL="4751195" algn="l" defTabSz="1187798" rtl="0" eaLnBrk="1" latinLnBrk="0" hangingPunct="1">
                        <a:defRPr sz="2338" kern="1200">
                          <a:solidFill>
                            <a:schemeClr val="dk1"/>
                          </a:solidFill>
                          <a:latin typeface="Arial"/>
                          <a:ea typeface="微软雅黑"/>
                        </a:defRPr>
                      </a:lvl9pPr>
                    </a:lstStyle>
                    <a:p>
                      <a:pPr fontAlgn="ctr"/>
                      <a:r>
                        <a:rPr lang="en-US" sz="14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The BGP route formats are different.</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 xmlns:a16="http://schemas.microsoft.com/office/drawing/2014/main" val="10002"/>
                  </a:ext>
                </a:extLst>
              </a:tr>
              <a:tr h="416426">
                <a:tc>
                  <a:txBody>
                    <a:bodyPr/>
                    <a:lstStyle>
                      <a:lvl1pPr marL="0" algn="l" defTabSz="1187798" rtl="0" eaLnBrk="1" latinLnBrk="0" hangingPunct="1">
                        <a:defRPr sz="2338" kern="1200">
                          <a:solidFill>
                            <a:schemeClr val="dk1"/>
                          </a:solidFill>
                          <a:latin typeface="Arial"/>
                          <a:ea typeface="微软雅黑"/>
                        </a:defRPr>
                      </a:lvl1pPr>
                      <a:lvl2pPr marL="593900" algn="l" defTabSz="1187798" rtl="0" eaLnBrk="1" latinLnBrk="0" hangingPunct="1">
                        <a:defRPr sz="2338" kern="1200">
                          <a:solidFill>
                            <a:schemeClr val="dk1"/>
                          </a:solidFill>
                          <a:latin typeface="Arial"/>
                          <a:ea typeface="微软雅黑"/>
                        </a:defRPr>
                      </a:lvl2pPr>
                      <a:lvl3pPr marL="1187798" algn="l" defTabSz="1187798" rtl="0" eaLnBrk="1" latinLnBrk="0" hangingPunct="1">
                        <a:defRPr sz="2338" kern="1200">
                          <a:solidFill>
                            <a:schemeClr val="dk1"/>
                          </a:solidFill>
                          <a:latin typeface="Arial"/>
                          <a:ea typeface="微软雅黑"/>
                        </a:defRPr>
                      </a:lvl3pPr>
                      <a:lvl4pPr marL="1781699" algn="l" defTabSz="1187798" rtl="0" eaLnBrk="1" latinLnBrk="0" hangingPunct="1">
                        <a:defRPr sz="2338" kern="1200">
                          <a:solidFill>
                            <a:schemeClr val="dk1"/>
                          </a:solidFill>
                          <a:latin typeface="Arial"/>
                          <a:ea typeface="微软雅黑"/>
                        </a:defRPr>
                      </a:lvl4pPr>
                      <a:lvl5pPr marL="2375598" algn="l" defTabSz="1187798" rtl="0" eaLnBrk="1" latinLnBrk="0" hangingPunct="1">
                        <a:defRPr sz="2338" kern="1200">
                          <a:solidFill>
                            <a:schemeClr val="dk1"/>
                          </a:solidFill>
                          <a:latin typeface="Arial"/>
                          <a:ea typeface="微软雅黑"/>
                        </a:defRPr>
                      </a:lvl5pPr>
                      <a:lvl6pPr marL="2969497" algn="l" defTabSz="1187798" rtl="0" eaLnBrk="1" latinLnBrk="0" hangingPunct="1">
                        <a:defRPr sz="2338" kern="1200">
                          <a:solidFill>
                            <a:schemeClr val="dk1"/>
                          </a:solidFill>
                          <a:latin typeface="Arial"/>
                          <a:ea typeface="微软雅黑"/>
                        </a:defRPr>
                      </a:lvl6pPr>
                      <a:lvl7pPr marL="3563396" algn="l" defTabSz="1187798" rtl="0" eaLnBrk="1" latinLnBrk="0" hangingPunct="1">
                        <a:defRPr sz="2338" kern="1200">
                          <a:solidFill>
                            <a:schemeClr val="dk1"/>
                          </a:solidFill>
                          <a:latin typeface="Arial"/>
                          <a:ea typeface="微软雅黑"/>
                        </a:defRPr>
                      </a:lvl7pPr>
                      <a:lvl8pPr marL="4157297" algn="l" defTabSz="1187798" rtl="0" eaLnBrk="1" latinLnBrk="0" hangingPunct="1">
                        <a:defRPr sz="2338" kern="1200">
                          <a:solidFill>
                            <a:schemeClr val="dk1"/>
                          </a:solidFill>
                          <a:latin typeface="Arial"/>
                          <a:ea typeface="微软雅黑"/>
                        </a:defRPr>
                      </a:lvl8pPr>
                      <a:lvl9pPr marL="4751195" algn="l" defTabSz="1187798" rtl="0" eaLnBrk="1" latinLnBrk="0" hangingPunct="1">
                        <a:defRPr sz="2338" kern="1200">
                          <a:solidFill>
                            <a:schemeClr val="dk1"/>
                          </a:solidFill>
                          <a:latin typeface="Arial"/>
                          <a:ea typeface="微软雅黑"/>
                        </a:defRPr>
                      </a:lvl9pPr>
                    </a:lstStyle>
                    <a:p>
                      <a:pPr fontAlgn="ctr"/>
                      <a:r>
                        <a:rPr lang="en-US" sz="1400" dirty="0">
                          <a:latin typeface="Huawei Sans" panose="020C0503030203020204" pitchFamily="34" charset="0"/>
                          <a:ea typeface="方正兰亭黑简体" panose="02000000000000000000" pitchFamily="2" charset="-122"/>
                          <a:cs typeface="+mn-ea"/>
                          <a:sym typeface="Huawei Sans" panose="020C0503030203020204" pitchFamily="34" charset="0"/>
                        </a:rPr>
                        <a:t>Whether RR-based route reflection is supported</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1187798" rtl="0" eaLnBrk="1" latinLnBrk="0" hangingPunct="1">
                        <a:defRPr sz="2338" kern="1200">
                          <a:solidFill>
                            <a:schemeClr val="dk1"/>
                          </a:solidFill>
                          <a:latin typeface="Arial"/>
                          <a:ea typeface="微软雅黑"/>
                        </a:defRPr>
                      </a:lvl1pPr>
                      <a:lvl2pPr marL="593900" algn="l" defTabSz="1187798" rtl="0" eaLnBrk="1" latinLnBrk="0" hangingPunct="1">
                        <a:defRPr sz="2338" kern="1200">
                          <a:solidFill>
                            <a:schemeClr val="dk1"/>
                          </a:solidFill>
                          <a:latin typeface="Arial"/>
                          <a:ea typeface="微软雅黑"/>
                        </a:defRPr>
                      </a:lvl2pPr>
                      <a:lvl3pPr marL="1187798" algn="l" defTabSz="1187798" rtl="0" eaLnBrk="1" latinLnBrk="0" hangingPunct="1">
                        <a:defRPr sz="2338" kern="1200">
                          <a:solidFill>
                            <a:schemeClr val="dk1"/>
                          </a:solidFill>
                          <a:latin typeface="Arial"/>
                          <a:ea typeface="微软雅黑"/>
                        </a:defRPr>
                      </a:lvl3pPr>
                      <a:lvl4pPr marL="1781699" algn="l" defTabSz="1187798" rtl="0" eaLnBrk="1" latinLnBrk="0" hangingPunct="1">
                        <a:defRPr sz="2338" kern="1200">
                          <a:solidFill>
                            <a:schemeClr val="dk1"/>
                          </a:solidFill>
                          <a:latin typeface="Arial"/>
                          <a:ea typeface="微软雅黑"/>
                        </a:defRPr>
                      </a:lvl4pPr>
                      <a:lvl5pPr marL="2375598" algn="l" defTabSz="1187798" rtl="0" eaLnBrk="1" latinLnBrk="0" hangingPunct="1">
                        <a:defRPr sz="2338" kern="1200">
                          <a:solidFill>
                            <a:schemeClr val="dk1"/>
                          </a:solidFill>
                          <a:latin typeface="Arial"/>
                          <a:ea typeface="微软雅黑"/>
                        </a:defRPr>
                      </a:lvl5pPr>
                      <a:lvl6pPr marL="2969497" algn="l" defTabSz="1187798" rtl="0" eaLnBrk="1" latinLnBrk="0" hangingPunct="1">
                        <a:defRPr sz="2338" kern="1200">
                          <a:solidFill>
                            <a:schemeClr val="dk1"/>
                          </a:solidFill>
                          <a:latin typeface="Arial"/>
                          <a:ea typeface="微软雅黑"/>
                        </a:defRPr>
                      </a:lvl6pPr>
                      <a:lvl7pPr marL="3563396" algn="l" defTabSz="1187798" rtl="0" eaLnBrk="1" latinLnBrk="0" hangingPunct="1">
                        <a:defRPr sz="2338" kern="1200">
                          <a:solidFill>
                            <a:schemeClr val="dk1"/>
                          </a:solidFill>
                          <a:latin typeface="Arial"/>
                          <a:ea typeface="微软雅黑"/>
                        </a:defRPr>
                      </a:lvl7pPr>
                      <a:lvl8pPr marL="4157297" algn="l" defTabSz="1187798" rtl="0" eaLnBrk="1" latinLnBrk="0" hangingPunct="1">
                        <a:defRPr sz="2338" kern="1200">
                          <a:solidFill>
                            <a:schemeClr val="dk1"/>
                          </a:solidFill>
                          <a:latin typeface="Arial"/>
                          <a:ea typeface="微软雅黑"/>
                        </a:defRPr>
                      </a:lvl8pPr>
                      <a:lvl9pPr marL="4751195" algn="l" defTabSz="1187798" rtl="0" eaLnBrk="1" latinLnBrk="0" hangingPunct="1">
                        <a:defRPr sz="2338" kern="1200">
                          <a:solidFill>
                            <a:schemeClr val="dk1"/>
                          </a:solidFill>
                          <a:latin typeface="Arial"/>
                          <a:ea typeface="微软雅黑"/>
                        </a:defRPr>
                      </a:lvl9pPr>
                    </a:lstStyle>
                    <a:p>
                      <a:pPr fontAlgn="ctr"/>
                      <a:r>
                        <a:rPr lang="en-US" sz="14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Supported</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1187798" rtl="0" eaLnBrk="1" latinLnBrk="0" hangingPunct="1">
                        <a:defRPr sz="2338" kern="1200">
                          <a:solidFill>
                            <a:schemeClr val="dk1"/>
                          </a:solidFill>
                          <a:latin typeface="Arial"/>
                          <a:ea typeface="微软雅黑"/>
                        </a:defRPr>
                      </a:lvl1pPr>
                      <a:lvl2pPr marL="593900" algn="l" defTabSz="1187798" rtl="0" eaLnBrk="1" latinLnBrk="0" hangingPunct="1">
                        <a:defRPr sz="2338" kern="1200">
                          <a:solidFill>
                            <a:schemeClr val="dk1"/>
                          </a:solidFill>
                          <a:latin typeface="Arial"/>
                          <a:ea typeface="微软雅黑"/>
                        </a:defRPr>
                      </a:lvl2pPr>
                      <a:lvl3pPr marL="1187798" algn="l" defTabSz="1187798" rtl="0" eaLnBrk="1" latinLnBrk="0" hangingPunct="1">
                        <a:defRPr sz="2338" kern="1200">
                          <a:solidFill>
                            <a:schemeClr val="dk1"/>
                          </a:solidFill>
                          <a:latin typeface="Arial"/>
                          <a:ea typeface="微软雅黑"/>
                        </a:defRPr>
                      </a:lvl3pPr>
                      <a:lvl4pPr marL="1781699" algn="l" defTabSz="1187798" rtl="0" eaLnBrk="1" latinLnBrk="0" hangingPunct="1">
                        <a:defRPr sz="2338" kern="1200">
                          <a:solidFill>
                            <a:schemeClr val="dk1"/>
                          </a:solidFill>
                          <a:latin typeface="Arial"/>
                          <a:ea typeface="微软雅黑"/>
                        </a:defRPr>
                      </a:lvl4pPr>
                      <a:lvl5pPr marL="2375598" algn="l" defTabSz="1187798" rtl="0" eaLnBrk="1" latinLnBrk="0" hangingPunct="1">
                        <a:defRPr sz="2338" kern="1200">
                          <a:solidFill>
                            <a:schemeClr val="dk1"/>
                          </a:solidFill>
                          <a:latin typeface="Arial"/>
                          <a:ea typeface="微软雅黑"/>
                        </a:defRPr>
                      </a:lvl5pPr>
                      <a:lvl6pPr marL="2969497" algn="l" defTabSz="1187798" rtl="0" eaLnBrk="1" latinLnBrk="0" hangingPunct="1">
                        <a:defRPr sz="2338" kern="1200">
                          <a:solidFill>
                            <a:schemeClr val="dk1"/>
                          </a:solidFill>
                          <a:latin typeface="Arial"/>
                          <a:ea typeface="微软雅黑"/>
                        </a:defRPr>
                      </a:lvl6pPr>
                      <a:lvl7pPr marL="3563396" algn="l" defTabSz="1187798" rtl="0" eaLnBrk="1" latinLnBrk="0" hangingPunct="1">
                        <a:defRPr sz="2338" kern="1200">
                          <a:solidFill>
                            <a:schemeClr val="dk1"/>
                          </a:solidFill>
                          <a:latin typeface="Arial"/>
                          <a:ea typeface="微软雅黑"/>
                        </a:defRPr>
                      </a:lvl7pPr>
                      <a:lvl8pPr marL="4157297" algn="l" defTabSz="1187798" rtl="0" eaLnBrk="1" latinLnBrk="0" hangingPunct="1">
                        <a:defRPr sz="2338" kern="1200">
                          <a:solidFill>
                            <a:schemeClr val="dk1"/>
                          </a:solidFill>
                          <a:latin typeface="Arial"/>
                          <a:ea typeface="微软雅黑"/>
                        </a:defRPr>
                      </a:lvl8pPr>
                      <a:lvl9pPr marL="4751195" algn="l" defTabSz="1187798" rtl="0" eaLnBrk="1" latinLnBrk="0" hangingPunct="1">
                        <a:defRPr sz="2338" kern="1200">
                          <a:solidFill>
                            <a:schemeClr val="dk1"/>
                          </a:solidFill>
                          <a:latin typeface="Arial"/>
                          <a:ea typeface="微软雅黑"/>
                        </a:defRPr>
                      </a:lvl9pPr>
                    </a:lstStyle>
                    <a:p>
                      <a:pPr marL="0" marR="0" lvl="0" indent="0" algn="l" defTabSz="914400" rtl="0" eaLnBrk="1" fontAlgn="ctr" latinLnBrk="0" hangingPunct="1">
                        <a:lnSpc>
                          <a:spcPct val="100000"/>
                        </a:lnSpc>
                        <a:spcBef>
                          <a:spcPts val="0"/>
                        </a:spcBef>
                        <a:spcAft>
                          <a:spcPts val="0"/>
                        </a:spcAft>
                        <a:buClrTx/>
                        <a:buSzTx/>
                        <a:buFontTx/>
                        <a:buNone/>
                        <a:defRPr/>
                      </a:pPr>
                      <a:r>
                        <a:rPr lang="en-US" sz="14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Supported</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1187798" rtl="0" eaLnBrk="1" latinLnBrk="0" hangingPunct="1">
                        <a:defRPr sz="2338" kern="1200">
                          <a:solidFill>
                            <a:schemeClr val="dk1"/>
                          </a:solidFill>
                          <a:latin typeface="Arial"/>
                          <a:ea typeface="微软雅黑"/>
                        </a:defRPr>
                      </a:lvl1pPr>
                      <a:lvl2pPr marL="593900" algn="l" defTabSz="1187798" rtl="0" eaLnBrk="1" latinLnBrk="0" hangingPunct="1">
                        <a:defRPr sz="2338" kern="1200">
                          <a:solidFill>
                            <a:schemeClr val="dk1"/>
                          </a:solidFill>
                          <a:latin typeface="Arial"/>
                          <a:ea typeface="微软雅黑"/>
                        </a:defRPr>
                      </a:lvl2pPr>
                      <a:lvl3pPr marL="1187798" algn="l" defTabSz="1187798" rtl="0" eaLnBrk="1" latinLnBrk="0" hangingPunct="1">
                        <a:defRPr sz="2338" kern="1200">
                          <a:solidFill>
                            <a:schemeClr val="dk1"/>
                          </a:solidFill>
                          <a:latin typeface="Arial"/>
                          <a:ea typeface="微软雅黑"/>
                        </a:defRPr>
                      </a:lvl3pPr>
                      <a:lvl4pPr marL="1781699" algn="l" defTabSz="1187798" rtl="0" eaLnBrk="1" latinLnBrk="0" hangingPunct="1">
                        <a:defRPr sz="2338" kern="1200">
                          <a:solidFill>
                            <a:schemeClr val="dk1"/>
                          </a:solidFill>
                          <a:latin typeface="Arial"/>
                          <a:ea typeface="微软雅黑"/>
                        </a:defRPr>
                      </a:lvl4pPr>
                      <a:lvl5pPr marL="2375598" algn="l" defTabSz="1187798" rtl="0" eaLnBrk="1" latinLnBrk="0" hangingPunct="1">
                        <a:defRPr sz="2338" kern="1200">
                          <a:solidFill>
                            <a:schemeClr val="dk1"/>
                          </a:solidFill>
                          <a:latin typeface="Arial"/>
                          <a:ea typeface="微软雅黑"/>
                        </a:defRPr>
                      </a:lvl5pPr>
                      <a:lvl6pPr marL="2969497" algn="l" defTabSz="1187798" rtl="0" eaLnBrk="1" latinLnBrk="0" hangingPunct="1">
                        <a:defRPr sz="2338" kern="1200">
                          <a:solidFill>
                            <a:schemeClr val="dk1"/>
                          </a:solidFill>
                          <a:latin typeface="Arial"/>
                          <a:ea typeface="微软雅黑"/>
                        </a:defRPr>
                      </a:lvl6pPr>
                      <a:lvl7pPr marL="3563396" algn="l" defTabSz="1187798" rtl="0" eaLnBrk="1" latinLnBrk="0" hangingPunct="1">
                        <a:defRPr sz="2338" kern="1200">
                          <a:solidFill>
                            <a:schemeClr val="dk1"/>
                          </a:solidFill>
                          <a:latin typeface="Arial"/>
                          <a:ea typeface="微软雅黑"/>
                        </a:defRPr>
                      </a:lvl7pPr>
                      <a:lvl8pPr marL="4157297" algn="l" defTabSz="1187798" rtl="0" eaLnBrk="1" latinLnBrk="0" hangingPunct="1">
                        <a:defRPr sz="2338" kern="1200">
                          <a:solidFill>
                            <a:schemeClr val="dk1"/>
                          </a:solidFill>
                          <a:latin typeface="Arial"/>
                          <a:ea typeface="微软雅黑"/>
                        </a:defRPr>
                      </a:lvl8pPr>
                      <a:lvl9pPr marL="4751195" algn="l" defTabSz="1187798" rtl="0" eaLnBrk="1" latinLnBrk="0" hangingPunct="1">
                        <a:defRPr sz="2338" kern="1200">
                          <a:solidFill>
                            <a:schemeClr val="dk1"/>
                          </a:solidFill>
                          <a:latin typeface="Arial"/>
                          <a:ea typeface="微软雅黑"/>
                        </a:defRPr>
                      </a:lvl9pPr>
                    </a:lstStyle>
                    <a:p>
                      <a:pPr marL="0" marR="0" lvl="0" indent="0" algn="l" defTabSz="914400" rtl="0" eaLnBrk="1" fontAlgn="ctr" latinLnBrk="0" hangingPunct="1">
                        <a:lnSpc>
                          <a:spcPct val="100000"/>
                        </a:lnSpc>
                        <a:spcBef>
                          <a:spcPts val="0"/>
                        </a:spcBef>
                        <a:spcAft>
                          <a:spcPts val="0"/>
                        </a:spcAft>
                        <a:buClrTx/>
                        <a:buSzTx/>
                        <a:buFontTx/>
                        <a:buNone/>
                        <a:defRPr/>
                      </a:pPr>
                      <a:endParaRPr lang="en-US" altLang="zh-CN" sz="14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 xmlns:a16="http://schemas.microsoft.com/office/drawing/2014/main" val="10003"/>
                  </a:ext>
                </a:extLst>
              </a:tr>
              <a:tr h="416426">
                <a:tc>
                  <a:txBody>
                    <a:bodyPr/>
                    <a:lstStyle>
                      <a:lvl1pPr marL="0" algn="l" defTabSz="1187798" rtl="0" eaLnBrk="1" latinLnBrk="0" hangingPunct="1">
                        <a:defRPr sz="2338" kern="1200">
                          <a:solidFill>
                            <a:schemeClr val="dk1"/>
                          </a:solidFill>
                          <a:latin typeface="Arial"/>
                          <a:ea typeface="微软雅黑"/>
                        </a:defRPr>
                      </a:lvl1pPr>
                      <a:lvl2pPr marL="593900" algn="l" defTabSz="1187798" rtl="0" eaLnBrk="1" latinLnBrk="0" hangingPunct="1">
                        <a:defRPr sz="2338" kern="1200">
                          <a:solidFill>
                            <a:schemeClr val="dk1"/>
                          </a:solidFill>
                          <a:latin typeface="Arial"/>
                          <a:ea typeface="微软雅黑"/>
                        </a:defRPr>
                      </a:lvl2pPr>
                      <a:lvl3pPr marL="1187798" algn="l" defTabSz="1187798" rtl="0" eaLnBrk="1" latinLnBrk="0" hangingPunct="1">
                        <a:defRPr sz="2338" kern="1200">
                          <a:solidFill>
                            <a:schemeClr val="dk1"/>
                          </a:solidFill>
                          <a:latin typeface="Arial"/>
                          <a:ea typeface="微软雅黑"/>
                        </a:defRPr>
                      </a:lvl3pPr>
                      <a:lvl4pPr marL="1781699" algn="l" defTabSz="1187798" rtl="0" eaLnBrk="1" latinLnBrk="0" hangingPunct="1">
                        <a:defRPr sz="2338" kern="1200">
                          <a:solidFill>
                            <a:schemeClr val="dk1"/>
                          </a:solidFill>
                          <a:latin typeface="Arial"/>
                          <a:ea typeface="微软雅黑"/>
                        </a:defRPr>
                      </a:lvl4pPr>
                      <a:lvl5pPr marL="2375598" algn="l" defTabSz="1187798" rtl="0" eaLnBrk="1" latinLnBrk="0" hangingPunct="1">
                        <a:defRPr sz="2338" kern="1200">
                          <a:solidFill>
                            <a:schemeClr val="dk1"/>
                          </a:solidFill>
                          <a:latin typeface="Arial"/>
                          <a:ea typeface="微软雅黑"/>
                        </a:defRPr>
                      </a:lvl5pPr>
                      <a:lvl6pPr marL="2969497" algn="l" defTabSz="1187798" rtl="0" eaLnBrk="1" latinLnBrk="0" hangingPunct="1">
                        <a:defRPr sz="2338" kern="1200">
                          <a:solidFill>
                            <a:schemeClr val="dk1"/>
                          </a:solidFill>
                          <a:latin typeface="Arial"/>
                          <a:ea typeface="微软雅黑"/>
                        </a:defRPr>
                      </a:lvl6pPr>
                      <a:lvl7pPr marL="3563396" algn="l" defTabSz="1187798" rtl="0" eaLnBrk="1" latinLnBrk="0" hangingPunct="1">
                        <a:defRPr sz="2338" kern="1200">
                          <a:solidFill>
                            <a:schemeClr val="dk1"/>
                          </a:solidFill>
                          <a:latin typeface="Arial"/>
                          <a:ea typeface="微软雅黑"/>
                        </a:defRPr>
                      </a:lvl7pPr>
                      <a:lvl8pPr marL="4157297" algn="l" defTabSz="1187798" rtl="0" eaLnBrk="1" latinLnBrk="0" hangingPunct="1">
                        <a:defRPr sz="2338" kern="1200">
                          <a:solidFill>
                            <a:schemeClr val="dk1"/>
                          </a:solidFill>
                          <a:latin typeface="Arial"/>
                          <a:ea typeface="微软雅黑"/>
                        </a:defRPr>
                      </a:lvl8pPr>
                      <a:lvl9pPr marL="4751195" algn="l" defTabSz="1187798" rtl="0" eaLnBrk="1" latinLnBrk="0" hangingPunct="1">
                        <a:defRPr sz="2338" kern="1200">
                          <a:solidFill>
                            <a:schemeClr val="dk1"/>
                          </a:solidFill>
                          <a:latin typeface="Arial"/>
                          <a:ea typeface="微软雅黑"/>
                        </a:defRPr>
                      </a:lvl9pPr>
                    </a:lstStyle>
                    <a:p>
                      <a:pPr fontAlgn="ctr"/>
                      <a:r>
                        <a:rPr lang="en-US" sz="1400" dirty="0">
                          <a:latin typeface="Huawei Sans" panose="020C0503030203020204" pitchFamily="34" charset="0"/>
                          <a:ea typeface="方正兰亭黑简体" panose="02000000000000000000" pitchFamily="2" charset="-122"/>
                          <a:cs typeface="+mn-ea"/>
                          <a:sym typeface="Huawei Sans" panose="020C0503030203020204" pitchFamily="34" charset="0"/>
                        </a:rPr>
                        <a:t>Failover</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1187798" rtl="0" eaLnBrk="1" latinLnBrk="0" hangingPunct="1">
                        <a:defRPr sz="2338" kern="1200">
                          <a:solidFill>
                            <a:schemeClr val="dk1"/>
                          </a:solidFill>
                          <a:latin typeface="Arial"/>
                          <a:ea typeface="微软雅黑"/>
                        </a:defRPr>
                      </a:lvl1pPr>
                      <a:lvl2pPr marL="593900" algn="l" defTabSz="1187798" rtl="0" eaLnBrk="1" latinLnBrk="0" hangingPunct="1">
                        <a:defRPr sz="2338" kern="1200">
                          <a:solidFill>
                            <a:schemeClr val="dk1"/>
                          </a:solidFill>
                          <a:latin typeface="Arial"/>
                          <a:ea typeface="微软雅黑"/>
                        </a:defRPr>
                      </a:lvl2pPr>
                      <a:lvl3pPr marL="1187798" algn="l" defTabSz="1187798" rtl="0" eaLnBrk="1" latinLnBrk="0" hangingPunct="1">
                        <a:defRPr sz="2338" kern="1200">
                          <a:solidFill>
                            <a:schemeClr val="dk1"/>
                          </a:solidFill>
                          <a:latin typeface="Arial"/>
                          <a:ea typeface="微软雅黑"/>
                        </a:defRPr>
                      </a:lvl3pPr>
                      <a:lvl4pPr marL="1781699" algn="l" defTabSz="1187798" rtl="0" eaLnBrk="1" latinLnBrk="0" hangingPunct="1">
                        <a:defRPr sz="2338" kern="1200">
                          <a:solidFill>
                            <a:schemeClr val="dk1"/>
                          </a:solidFill>
                          <a:latin typeface="Arial"/>
                          <a:ea typeface="微软雅黑"/>
                        </a:defRPr>
                      </a:lvl4pPr>
                      <a:lvl5pPr marL="2375598" algn="l" defTabSz="1187798" rtl="0" eaLnBrk="1" latinLnBrk="0" hangingPunct="1">
                        <a:defRPr sz="2338" kern="1200">
                          <a:solidFill>
                            <a:schemeClr val="dk1"/>
                          </a:solidFill>
                          <a:latin typeface="Arial"/>
                          <a:ea typeface="微软雅黑"/>
                        </a:defRPr>
                      </a:lvl5pPr>
                      <a:lvl6pPr marL="2969497" algn="l" defTabSz="1187798" rtl="0" eaLnBrk="1" latinLnBrk="0" hangingPunct="1">
                        <a:defRPr sz="2338" kern="1200">
                          <a:solidFill>
                            <a:schemeClr val="dk1"/>
                          </a:solidFill>
                          <a:latin typeface="Arial"/>
                          <a:ea typeface="微软雅黑"/>
                        </a:defRPr>
                      </a:lvl6pPr>
                      <a:lvl7pPr marL="3563396" algn="l" defTabSz="1187798" rtl="0" eaLnBrk="1" latinLnBrk="0" hangingPunct="1">
                        <a:defRPr sz="2338" kern="1200">
                          <a:solidFill>
                            <a:schemeClr val="dk1"/>
                          </a:solidFill>
                          <a:latin typeface="Arial"/>
                          <a:ea typeface="微软雅黑"/>
                        </a:defRPr>
                      </a:lvl7pPr>
                      <a:lvl8pPr marL="4157297" algn="l" defTabSz="1187798" rtl="0" eaLnBrk="1" latinLnBrk="0" hangingPunct="1">
                        <a:defRPr sz="2338" kern="1200">
                          <a:solidFill>
                            <a:schemeClr val="dk1"/>
                          </a:solidFill>
                          <a:latin typeface="Arial"/>
                          <a:ea typeface="微软雅黑"/>
                        </a:defRPr>
                      </a:lvl8pPr>
                      <a:lvl9pPr marL="4751195" algn="l" defTabSz="1187798" rtl="0" eaLnBrk="1" latinLnBrk="0" hangingPunct="1">
                        <a:defRPr sz="2338" kern="1200">
                          <a:solidFill>
                            <a:schemeClr val="dk1"/>
                          </a:solidFill>
                          <a:latin typeface="Arial"/>
                          <a:ea typeface="微软雅黑"/>
                        </a:defRPr>
                      </a:lvl9pPr>
                    </a:lstStyle>
                    <a:p>
                      <a:pPr fontAlgn="ctr"/>
                      <a:r>
                        <a:rPr lang="en-US" sz="14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Supported</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1187798" rtl="0" eaLnBrk="1" latinLnBrk="0" hangingPunct="1">
                        <a:defRPr sz="2338" kern="1200">
                          <a:solidFill>
                            <a:schemeClr val="dk1"/>
                          </a:solidFill>
                          <a:latin typeface="Arial"/>
                          <a:ea typeface="微软雅黑"/>
                        </a:defRPr>
                      </a:lvl1pPr>
                      <a:lvl2pPr marL="593900" algn="l" defTabSz="1187798" rtl="0" eaLnBrk="1" latinLnBrk="0" hangingPunct="1">
                        <a:defRPr sz="2338" kern="1200">
                          <a:solidFill>
                            <a:schemeClr val="dk1"/>
                          </a:solidFill>
                          <a:latin typeface="Arial"/>
                          <a:ea typeface="微软雅黑"/>
                        </a:defRPr>
                      </a:lvl2pPr>
                      <a:lvl3pPr marL="1187798" algn="l" defTabSz="1187798" rtl="0" eaLnBrk="1" latinLnBrk="0" hangingPunct="1">
                        <a:defRPr sz="2338" kern="1200">
                          <a:solidFill>
                            <a:schemeClr val="dk1"/>
                          </a:solidFill>
                          <a:latin typeface="Arial"/>
                          <a:ea typeface="微软雅黑"/>
                        </a:defRPr>
                      </a:lvl3pPr>
                      <a:lvl4pPr marL="1781699" algn="l" defTabSz="1187798" rtl="0" eaLnBrk="1" latinLnBrk="0" hangingPunct="1">
                        <a:defRPr sz="2338" kern="1200">
                          <a:solidFill>
                            <a:schemeClr val="dk1"/>
                          </a:solidFill>
                          <a:latin typeface="Arial"/>
                          <a:ea typeface="微软雅黑"/>
                        </a:defRPr>
                      </a:lvl4pPr>
                      <a:lvl5pPr marL="2375598" algn="l" defTabSz="1187798" rtl="0" eaLnBrk="1" latinLnBrk="0" hangingPunct="1">
                        <a:defRPr sz="2338" kern="1200">
                          <a:solidFill>
                            <a:schemeClr val="dk1"/>
                          </a:solidFill>
                          <a:latin typeface="Arial"/>
                          <a:ea typeface="微软雅黑"/>
                        </a:defRPr>
                      </a:lvl5pPr>
                      <a:lvl6pPr marL="2969497" algn="l" defTabSz="1187798" rtl="0" eaLnBrk="1" latinLnBrk="0" hangingPunct="1">
                        <a:defRPr sz="2338" kern="1200">
                          <a:solidFill>
                            <a:schemeClr val="dk1"/>
                          </a:solidFill>
                          <a:latin typeface="Arial"/>
                          <a:ea typeface="微软雅黑"/>
                        </a:defRPr>
                      </a:lvl6pPr>
                      <a:lvl7pPr marL="3563396" algn="l" defTabSz="1187798" rtl="0" eaLnBrk="1" latinLnBrk="0" hangingPunct="1">
                        <a:defRPr sz="2338" kern="1200">
                          <a:solidFill>
                            <a:schemeClr val="dk1"/>
                          </a:solidFill>
                          <a:latin typeface="Arial"/>
                          <a:ea typeface="微软雅黑"/>
                        </a:defRPr>
                      </a:lvl7pPr>
                      <a:lvl8pPr marL="4157297" algn="l" defTabSz="1187798" rtl="0" eaLnBrk="1" latinLnBrk="0" hangingPunct="1">
                        <a:defRPr sz="2338" kern="1200">
                          <a:solidFill>
                            <a:schemeClr val="dk1"/>
                          </a:solidFill>
                          <a:latin typeface="Arial"/>
                          <a:ea typeface="微软雅黑"/>
                        </a:defRPr>
                      </a:lvl8pPr>
                      <a:lvl9pPr marL="4751195" algn="l" defTabSz="1187798" rtl="0" eaLnBrk="1" latinLnBrk="0" hangingPunct="1">
                        <a:defRPr sz="2338" kern="1200">
                          <a:solidFill>
                            <a:schemeClr val="dk1"/>
                          </a:solidFill>
                          <a:latin typeface="Arial"/>
                          <a:ea typeface="微软雅黑"/>
                        </a:defRPr>
                      </a:lvl9pPr>
                    </a:lstStyle>
                    <a:p>
                      <a:pPr marL="0" marR="0" lvl="0" indent="0" algn="l" defTabSz="914400" rtl="0" eaLnBrk="1" fontAlgn="ctr" latinLnBrk="0" hangingPunct="1">
                        <a:lnSpc>
                          <a:spcPct val="100000"/>
                        </a:lnSpc>
                        <a:spcBef>
                          <a:spcPts val="0"/>
                        </a:spcBef>
                        <a:spcAft>
                          <a:spcPts val="0"/>
                        </a:spcAft>
                        <a:buClrTx/>
                        <a:buSzTx/>
                        <a:buFontTx/>
                        <a:buNone/>
                        <a:defRPr/>
                      </a:pPr>
                      <a:r>
                        <a:rPr lang="en-US" sz="14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Supported</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1187798" rtl="0" eaLnBrk="1" latinLnBrk="0" hangingPunct="1">
                        <a:defRPr sz="2338" kern="1200">
                          <a:solidFill>
                            <a:schemeClr val="dk1"/>
                          </a:solidFill>
                          <a:latin typeface="Arial"/>
                          <a:ea typeface="微软雅黑"/>
                        </a:defRPr>
                      </a:lvl1pPr>
                      <a:lvl2pPr marL="593900" algn="l" defTabSz="1187798" rtl="0" eaLnBrk="1" latinLnBrk="0" hangingPunct="1">
                        <a:defRPr sz="2338" kern="1200">
                          <a:solidFill>
                            <a:schemeClr val="dk1"/>
                          </a:solidFill>
                          <a:latin typeface="Arial"/>
                          <a:ea typeface="微软雅黑"/>
                        </a:defRPr>
                      </a:lvl2pPr>
                      <a:lvl3pPr marL="1187798" algn="l" defTabSz="1187798" rtl="0" eaLnBrk="1" latinLnBrk="0" hangingPunct="1">
                        <a:defRPr sz="2338" kern="1200">
                          <a:solidFill>
                            <a:schemeClr val="dk1"/>
                          </a:solidFill>
                          <a:latin typeface="Arial"/>
                          <a:ea typeface="微软雅黑"/>
                        </a:defRPr>
                      </a:lvl3pPr>
                      <a:lvl4pPr marL="1781699" algn="l" defTabSz="1187798" rtl="0" eaLnBrk="1" latinLnBrk="0" hangingPunct="1">
                        <a:defRPr sz="2338" kern="1200">
                          <a:solidFill>
                            <a:schemeClr val="dk1"/>
                          </a:solidFill>
                          <a:latin typeface="Arial"/>
                          <a:ea typeface="微软雅黑"/>
                        </a:defRPr>
                      </a:lvl4pPr>
                      <a:lvl5pPr marL="2375598" algn="l" defTabSz="1187798" rtl="0" eaLnBrk="1" latinLnBrk="0" hangingPunct="1">
                        <a:defRPr sz="2338" kern="1200">
                          <a:solidFill>
                            <a:schemeClr val="dk1"/>
                          </a:solidFill>
                          <a:latin typeface="Arial"/>
                          <a:ea typeface="微软雅黑"/>
                        </a:defRPr>
                      </a:lvl5pPr>
                      <a:lvl6pPr marL="2969497" algn="l" defTabSz="1187798" rtl="0" eaLnBrk="1" latinLnBrk="0" hangingPunct="1">
                        <a:defRPr sz="2338" kern="1200">
                          <a:solidFill>
                            <a:schemeClr val="dk1"/>
                          </a:solidFill>
                          <a:latin typeface="Arial"/>
                          <a:ea typeface="微软雅黑"/>
                        </a:defRPr>
                      </a:lvl6pPr>
                      <a:lvl7pPr marL="3563396" algn="l" defTabSz="1187798" rtl="0" eaLnBrk="1" latinLnBrk="0" hangingPunct="1">
                        <a:defRPr sz="2338" kern="1200">
                          <a:solidFill>
                            <a:schemeClr val="dk1"/>
                          </a:solidFill>
                          <a:latin typeface="Arial"/>
                          <a:ea typeface="微软雅黑"/>
                        </a:defRPr>
                      </a:lvl7pPr>
                      <a:lvl8pPr marL="4157297" algn="l" defTabSz="1187798" rtl="0" eaLnBrk="1" latinLnBrk="0" hangingPunct="1">
                        <a:defRPr sz="2338" kern="1200">
                          <a:solidFill>
                            <a:schemeClr val="dk1"/>
                          </a:solidFill>
                          <a:latin typeface="Arial"/>
                          <a:ea typeface="微软雅黑"/>
                        </a:defRPr>
                      </a:lvl8pPr>
                      <a:lvl9pPr marL="4751195" algn="l" defTabSz="1187798" rtl="0" eaLnBrk="1" latinLnBrk="0" hangingPunct="1">
                        <a:defRPr sz="2338" kern="1200">
                          <a:solidFill>
                            <a:schemeClr val="dk1"/>
                          </a:solidFill>
                          <a:latin typeface="Arial"/>
                          <a:ea typeface="微软雅黑"/>
                        </a:defRPr>
                      </a:lvl9pPr>
                    </a:lstStyle>
                    <a:p>
                      <a:pPr marL="0" marR="0" lvl="0" indent="0" algn="l" defTabSz="914400" rtl="0" eaLnBrk="1" fontAlgn="ctr" latinLnBrk="0" hangingPunct="1">
                        <a:lnSpc>
                          <a:spcPct val="100000"/>
                        </a:lnSpc>
                        <a:spcBef>
                          <a:spcPts val="0"/>
                        </a:spcBef>
                        <a:spcAft>
                          <a:spcPts val="0"/>
                        </a:spcAft>
                        <a:buClrTx/>
                        <a:buSzTx/>
                        <a:buFontTx/>
                        <a:buNone/>
                        <a:defRPr/>
                      </a:pPr>
                      <a:r>
                        <a:rPr lang="en-US" sz="14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VPN FRR, IP FRR, TE-HSB, CBTS, TI-FLA, Mirror-SID</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 xmlns:a16="http://schemas.microsoft.com/office/drawing/2014/main" val="10004"/>
                  </a:ext>
                </a:extLst>
              </a:tr>
            </a:tbl>
          </a:graphicData>
        </a:graphic>
      </p:graphicFrame>
      <p:sp>
        <p:nvSpPr>
          <p:cNvPr id="9" name="燕尾形 3">
            <a:extLst>
              <a:ext uri="{FF2B5EF4-FFF2-40B4-BE49-F238E27FC236}">
                <a16:creationId xmlns="" xmlns:a16="http://schemas.microsoft.com/office/drawing/2014/main" id="{93046976-EC84-48ED-AD8E-49A4BFCD5356}"/>
              </a:ext>
            </a:extLst>
          </p:cNvPr>
          <p:cNvSpPr/>
          <p:nvPr/>
        </p:nvSpPr>
        <p:spPr bwMode="gray">
          <a:xfrm>
            <a:off x="9067800" y="44020"/>
            <a:ext cx="1483360" cy="36000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sym typeface="Huawei Sans" panose="020C0503030203020204" pitchFamily="34" charset="0"/>
              </a:rPr>
              <a:t>Tunnel Design</a:t>
            </a:r>
          </a:p>
        </p:txBody>
      </p:sp>
      <p:sp>
        <p:nvSpPr>
          <p:cNvPr id="10" name="燕尾形 3">
            <a:extLst>
              <a:ext uri="{FF2B5EF4-FFF2-40B4-BE49-F238E27FC236}">
                <a16:creationId xmlns="" xmlns:a16="http://schemas.microsoft.com/office/drawing/2014/main" id="{26AB145E-6C85-4D0D-9D07-CA6C35D8D2C7}"/>
              </a:ext>
            </a:extLst>
          </p:cNvPr>
          <p:cNvSpPr/>
          <p:nvPr/>
        </p:nvSpPr>
        <p:spPr bwMode="gray">
          <a:xfrm>
            <a:off x="10475376" y="44020"/>
            <a:ext cx="1271744" cy="360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dirty="0">
                <a:solidFill>
                  <a:schemeClr val="bg1"/>
                </a:solidFill>
                <a:latin typeface="Huawei Sans" panose="020C0503030203020204" pitchFamily="34" charset="0"/>
                <a:sym typeface="Huawei Sans" panose="020C0503030203020204" pitchFamily="34" charset="0"/>
              </a:rPr>
              <a:t>VPN Design</a:t>
            </a:r>
          </a:p>
        </p:txBody>
      </p:sp>
    </p:spTree>
    <p:extLst>
      <p:ext uri="{BB962C8B-B14F-4D97-AF65-F5344CB8AC3E}">
        <p14:creationId xmlns:p14="http://schemas.microsoft.com/office/powerpoint/2010/main" val="3845043520"/>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gray"/>
        <p:txBody>
          <a:bodyPr wrap="square">
            <a:noAutofit/>
          </a:bodyPr>
          <a:lstStyle/>
          <a:p>
            <a:r>
              <a:rPr lang="en-US" altLang="zh-CN" dirty="0">
                <a:solidFill>
                  <a:schemeClr val="bg1">
                    <a:lumMod val="50000"/>
                  </a:schemeClr>
                </a:solidFill>
                <a:latin typeface="Huawei Sans" panose="020C0503030203020204" pitchFamily="34" charset="0"/>
              </a:rPr>
              <a:t>Financial Industry Background</a:t>
            </a:r>
          </a:p>
          <a:p>
            <a:r>
              <a:rPr lang="en-US" altLang="zh-CN" b="1" dirty="0">
                <a:latin typeface="Huawei Sans" panose="020C0503030203020204" pitchFamily="34" charset="0"/>
              </a:rPr>
              <a:t>Financial Cloud Backbone Network Design Overview</a:t>
            </a:r>
          </a:p>
          <a:p>
            <a:pPr lvl="1"/>
            <a:r>
              <a:rPr lang="en-US" altLang="zh-CN" dirty="0">
                <a:solidFill>
                  <a:schemeClr val="bg1">
                    <a:lumMod val="50000"/>
                  </a:schemeClr>
                </a:solidFill>
                <a:latin typeface="Huawei Sans" panose="020C0503030203020204" pitchFamily="34" charset="0"/>
              </a:rPr>
              <a:t>Financial Cloud Backbone Network Design Overview</a:t>
            </a:r>
          </a:p>
          <a:p>
            <a:pPr lvl="1"/>
            <a:r>
              <a:rPr lang="en-US" altLang="zh-CN" dirty="0">
                <a:solidFill>
                  <a:schemeClr val="bg1">
                    <a:lumMod val="50000"/>
                  </a:schemeClr>
                </a:solidFill>
                <a:latin typeface="Huawei Sans" panose="020C0503030203020204" pitchFamily="34" charset="0"/>
              </a:rPr>
              <a:t>Basic Design for the Financial Cloud Backbone Network</a:t>
            </a:r>
          </a:p>
          <a:p>
            <a:pPr lvl="1"/>
            <a:r>
              <a:rPr lang="en-US" altLang="zh-CN" dirty="0">
                <a:solidFill>
                  <a:schemeClr val="bg1">
                    <a:lumMod val="50000"/>
                  </a:schemeClr>
                </a:solidFill>
                <a:latin typeface="Huawei Sans" panose="020C0503030203020204" pitchFamily="34" charset="0"/>
              </a:rPr>
              <a:t>Tunnel and VPN Design for the Financial Cloud Backbone Network</a:t>
            </a:r>
          </a:p>
          <a:p>
            <a:pPr lvl="1">
              <a:buSzPct val="50000"/>
              <a:buFont typeface="Wingdings" panose="05000000000000000000" pitchFamily="2" charset="2"/>
              <a:buChar char="n"/>
            </a:pPr>
            <a:r>
              <a:rPr lang="en-US" altLang="zh-CN" sz="2000" dirty="0">
                <a:latin typeface="Huawei Sans" panose="020C0503030203020204" pitchFamily="34" charset="0"/>
              </a:rPr>
              <a:t>SLA and Reliability Design for the Financial Cloud Backbone Network</a:t>
            </a:r>
          </a:p>
          <a:p>
            <a:pPr lvl="1"/>
            <a:r>
              <a:rPr lang="en-US" altLang="zh-CN" dirty="0">
                <a:solidFill>
                  <a:schemeClr val="bg1">
                    <a:lumMod val="50000"/>
                  </a:schemeClr>
                </a:solidFill>
                <a:latin typeface="Huawei Sans" panose="020C0503030203020204" pitchFamily="34" charset="0"/>
              </a:rPr>
              <a:t>Optimization and O&amp;M Design for the Financial Cloud Backbone Network</a:t>
            </a:r>
          </a:p>
          <a:p>
            <a:r>
              <a:rPr lang="en-US" altLang="zh-CN" dirty="0">
                <a:solidFill>
                  <a:schemeClr val="bg1">
                    <a:lumMod val="50000"/>
                  </a:schemeClr>
                </a:solidFill>
                <a:latin typeface="Huawei Sans" panose="020C0503030203020204" pitchFamily="34" charset="0"/>
              </a:rPr>
              <a:t>Financial Cloud Backbone Network Design Cases</a:t>
            </a:r>
          </a:p>
        </p:txBody>
      </p:sp>
    </p:spTree>
    <p:extLst>
      <p:ext uri="{BB962C8B-B14F-4D97-AF65-F5344CB8AC3E}">
        <p14:creationId xmlns:p14="http://schemas.microsoft.com/office/powerpoint/2010/main" val="2273342391"/>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 name="TextBox 271">
            <a:extLst>
              <a:ext uri="{FF2B5EF4-FFF2-40B4-BE49-F238E27FC236}">
                <a16:creationId xmlns="" xmlns:a16="http://schemas.microsoft.com/office/drawing/2014/main" id="{ED3A3FD3-D0DD-4503-8350-962BB83516F5}"/>
              </a:ext>
            </a:extLst>
          </p:cNvPr>
          <p:cNvSpPr txBox="1"/>
          <p:nvPr/>
        </p:nvSpPr>
        <p:spPr bwMode="gray">
          <a:xfrm>
            <a:off x="8138445" y="5421011"/>
            <a:ext cx="1250663"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sym typeface="Huawei Sans" panose="020C0503030203020204" pitchFamily="34" charset="0"/>
              </a:rPr>
              <a:t>Low-delay slice</a:t>
            </a:r>
          </a:p>
        </p:txBody>
      </p:sp>
      <p:sp>
        <p:nvSpPr>
          <p:cNvPr id="102" name="TextBox 272">
            <a:extLst>
              <a:ext uri="{FF2B5EF4-FFF2-40B4-BE49-F238E27FC236}">
                <a16:creationId xmlns="" xmlns:a16="http://schemas.microsoft.com/office/drawing/2014/main" id="{5C20AE8D-C4A5-42C2-A453-9A734FCEFCA8}"/>
              </a:ext>
            </a:extLst>
          </p:cNvPr>
          <p:cNvSpPr txBox="1"/>
          <p:nvPr/>
        </p:nvSpPr>
        <p:spPr bwMode="gray">
          <a:xfrm>
            <a:off x="8144795" y="5802836"/>
            <a:ext cx="1051891"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sym typeface="Huawei Sans" panose="020C0503030203020204" pitchFamily="34" charset="0"/>
              </a:rPr>
              <a:t>Default slice</a:t>
            </a:r>
          </a:p>
        </p:txBody>
      </p:sp>
      <p:sp>
        <p:nvSpPr>
          <p:cNvPr id="104" name="梯形 41">
            <a:extLst>
              <a:ext uri="{FF2B5EF4-FFF2-40B4-BE49-F238E27FC236}">
                <a16:creationId xmlns="" xmlns:a16="http://schemas.microsoft.com/office/drawing/2014/main" id="{07C937CA-95ED-41ED-A2B6-1669AF2FE2AC}"/>
              </a:ext>
            </a:extLst>
          </p:cNvPr>
          <p:cNvSpPr/>
          <p:nvPr/>
        </p:nvSpPr>
        <p:spPr bwMode="gray">
          <a:xfrm>
            <a:off x="4092006" y="5717764"/>
            <a:ext cx="4052789" cy="435941"/>
          </a:xfrm>
          <a:prstGeom prst="trapezoid">
            <a:avLst>
              <a:gd name="adj" fmla="val 75739"/>
            </a:avLst>
          </a:prstGeom>
          <a:gradFill flip="none" rotWithShape="1">
            <a:gsLst>
              <a:gs pos="0">
                <a:schemeClr val="bg1"/>
              </a:gs>
              <a:gs pos="100000">
                <a:srgbClr val="94DAE2">
                  <a:alpha val="26000"/>
                </a:srgbClr>
              </a:gs>
            </a:gsLst>
            <a:lin ang="5400000" scaled="1"/>
            <a:tileRect/>
          </a:gra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solidFill>
                <a:prstClr val="white"/>
              </a:solidFill>
              <a:latin typeface="Huawei Sans" panose="020C0503030203020204" pitchFamily="34" charset="0"/>
              <a:sym typeface="Huawei Sans" panose="020C0503030203020204" pitchFamily="34" charset="0"/>
            </a:endParaRPr>
          </a:p>
        </p:txBody>
      </p:sp>
      <p:cxnSp>
        <p:nvCxnSpPr>
          <p:cNvPr id="105" name="Straight Connector 104">
            <a:extLst>
              <a:ext uri="{FF2B5EF4-FFF2-40B4-BE49-F238E27FC236}">
                <a16:creationId xmlns="" xmlns:a16="http://schemas.microsoft.com/office/drawing/2014/main" id="{BE999F3F-D9EB-4634-94EB-D604E6BE022C}"/>
              </a:ext>
            </a:extLst>
          </p:cNvPr>
          <p:cNvCxnSpPr>
            <a:cxnSpLocks/>
          </p:cNvCxnSpPr>
          <p:nvPr/>
        </p:nvCxnSpPr>
        <p:spPr bwMode="gray">
          <a:xfrm>
            <a:off x="4172897" y="5935735"/>
            <a:ext cx="3965548" cy="5601"/>
          </a:xfrm>
          <a:prstGeom prst="line">
            <a:avLst/>
          </a:prstGeom>
          <a:ln w="28575">
            <a:solidFill>
              <a:srgbClr val="56C4D2"/>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00" name="梯形 41">
            <a:extLst>
              <a:ext uri="{FF2B5EF4-FFF2-40B4-BE49-F238E27FC236}">
                <a16:creationId xmlns="" xmlns:a16="http://schemas.microsoft.com/office/drawing/2014/main" id="{0A0826C6-8F1B-4D37-8198-9785067AA3D2}"/>
              </a:ext>
            </a:extLst>
          </p:cNvPr>
          <p:cNvSpPr/>
          <p:nvPr/>
        </p:nvSpPr>
        <p:spPr bwMode="gray">
          <a:xfrm>
            <a:off x="4092006" y="5347321"/>
            <a:ext cx="4052789" cy="435941"/>
          </a:xfrm>
          <a:prstGeom prst="trapezoid">
            <a:avLst>
              <a:gd name="adj" fmla="val 75739"/>
            </a:avLst>
          </a:prstGeom>
          <a:gradFill flip="none" rotWithShape="1">
            <a:gsLst>
              <a:gs pos="0">
                <a:schemeClr val="bg1"/>
              </a:gs>
              <a:gs pos="100000">
                <a:srgbClr val="94DAE2">
                  <a:alpha val="26000"/>
                </a:srgbClr>
              </a:gs>
            </a:gsLst>
            <a:lin ang="5400000" scaled="1"/>
            <a:tileRect/>
          </a:gra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solidFill>
                <a:prstClr val="white"/>
              </a:solidFill>
              <a:latin typeface="Huawei Sans" panose="020C0503030203020204" pitchFamily="34" charset="0"/>
              <a:sym typeface="Huawei Sans" panose="020C0503030203020204" pitchFamily="34" charset="0"/>
            </a:endParaRPr>
          </a:p>
        </p:txBody>
      </p:sp>
      <p:cxnSp>
        <p:nvCxnSpPr>
          <p:cNvPr id="103" name="Straight Connector 102">
            <a:extLst>
              <a:ext uri="{FF2B5EF4-FFF2-40B4-BE49-F238E27FC236}">
                <a16:creationId xmlns="" xmlns:a16="http://schemas.microsoft.com/office/drawing/2014/main" id="{01F8E96B-9FCB-46AA-B177-03072A532FFE}"/>
              </a:ext>
            </a:extLst>
          </p:cNvPr>
          <p:cNvCxnSpPr>
            <a:cxnSpLocks/>
          </p:cNvCxnSpPr>
          <p:nvPr/>
        </p:nvCxnSpPr>
        <p:spPr bwMode="gray">
          <a:xfrm>
            <a:off x="4126355" y="5565292"/>
            <a:ext cx="4018440" cy="0"/>
          </a:xfrm>
          <a:prstGeom prst="line">
            <a:avLst/>
          </a:prstGeom>
          <a:ln w="28575">
            <a:solidFill>
              <a:srgbClr val="E28198"/>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3" name="Title 2">
            <a:extLst>
              <a:ext uri="{FF2B5EF4-FFF2-40B4-BE49-F238E27FC236}">
                <a16:creationId xmlns="" xmlns:a16="http://schemas.microsoft.com/office/drawing/2014/main" id="{D4353246-7BE4-4AE7-BE5B-DF67B1084C5C}"/>
              </a:ext>
            </a:extLst>
          </p:cNvPr>
          <p:cNvSpPr>
            <a:spLocks noGrp="1"/>
          </p:cNvSpPr>
          <p:nvPr>
            <p:ph type="title"/>
          </p:nvPr>
        </p:nvSpPr>
        <p:spPr bwMode="gray"/>
        <p:txBody>
          <a:bodyPr wrap="square">
            <a:noAutofit/>
          </a:bodyPr>
          <a:lstStyle/>
          <a:p>
            <a:r>
              <a:rPr lang="en-US" dirty="0"/>
              <a:t>SLA and Reliability Design Overview for the Financial Cloud Backbone Network</a:t>
            </a:r>
          </a:p>
        </p:txBody>
      </p:sp>
      <p:sp>
        <p:nvSpPr>
          <p:cNvPr id="4" name="Text Placeholder 3">
            <a:extLst>
              <a:ext uri="{FF2B5EF4-FFF2-40B4-BE49-F238E27FC236}">
                <a16:creationId xmlns="" xmlns:a16="http://schemas.microsoft.com/office/drawing/2014/main" id="{D67DBC69-70DE-44BC-A30C-5AA6E2C10C5C}"/>
              </a:ext>
            </a:extLst>
          </p:cNvPr>
          <p:cNvSpPr>
            <a:spLocks noGrp="1"/>
          </p:cNvSpPr>
          <p:nvPr>
            <p:ph type="body" sz="quarter" idx="10"/>
          </p:nvPr>
        </p:nvSpPr>
        <p:spPr bwMode="gray"/>
        <p:txBody>
          <a:bodyPr wrap="square">
            <a:noAutofit/>
          </a:bodyPr>
          <a:lstStyle/>
          <a:p>
            <a:r>
              <a:rPr lang="en-US" sz="1800" dirty="0"/>
              <a:t>The </a:t>
            </a:r>
            <a:r>
              <a:rPr lang="en-US" altLang="zh-CN" sz="1800" dirty="0"/>
              <a:t>financial cloud backbone network</a:t>
            </a:r>
            <a:r>
              <a:rPr lang="en-US" sz="1800" dirty="0"/>
              <a:t> uses reliability and SLA technologies to effectively ensure the quality of carried services. Therefore, reliability and SLA design are very important.</a:t>
            </a:r>
          </a:p>
        </p:txBody>
      </p:sp>
      <p:sp>
        <p:nvSpPr>
          <p:cNvPr id="68" name="梯形 41">
            <a:extLst>
              <a:ext uri="{FF2B5EF4-FFF2-40B4-BE49-F238E27FC236}">
                <a16:creationId xmlns="" xmlns:a16="http://schemas.microsoft.com/office/drawing/2014/main" id="{0B46D320-F22F-47FE-B2C5-27B0278315E8}"/>
              </a:ext>
            </a:extLst>
          </p:cNvPr>
          <p:cNvSpPr/>
          <p:nvPr/>
        </p:nvSpPr>
        <p:spPr bwMode="gray">
          <a:xfrm>
            <a:off x="2850716" y="3198163"/>
            <a:ext cx="6532856" cy="2197150"/>
          </a:xfrm>
          <a:prstGeom prst="trapezoid">
            <a:avLst>
              <a:gd name="adj" fmla="val 75739"/>
            </a:avLst>
          </a:prstGeom>
          <a:gradFill flip="none" rotWithShape="1">
            <a:gsLst>
              <a:gs pos="0">
                <a:schemeClr val="bg1"/>
              </a:gs>
              <a:gs pos="100000">
                <a:srgbClr val="94DAE2">
                  <a:alpha val="26000"/>
                </a:srgbClr>
              </a:gs>
            </a:gsLst>
            <a:lin ang="5400000" scaled="1"/>
            <a:tileRect/>
          </a:gra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solidFill>
                <a:prstClr val="white"/>
              </a:solidFill>
              <a:latin typeface="Huawei Sans" panose="020C0503030203020204" pitchFamily="34" charset="0"/>
              <a:sym typeface="Huawei Sans" panose="020C0503030203020204" pitchFamily="34" charset="0"/>
            </a:endParaRPr>
          </a:p>
        </p:txBody>
      </p:sp>
      <p:pic>
        <p:nvPicPr>
          <p:cNvPr id="80" name="图片 31">
            <a:extLst>
              <a:ext uri="{FF2B5EF4-FFF2-40B4-BE49-F238E27FC236}">
                <a16:creationId xmlns="" xmlns:a16="http://schemas.microsoft.com/office/drawing/2014/main" id="{D87C2E1D-2540-4F79-B6B4-64A804FD6EA9}"/>
              </a:ext>
            </a:extLst>
          </p:cNvPr>
          <p:cNvPicPr>
            <a:picLocks noChangeAspect="1"/>
          </p:cNvPicPr>
          <p:nvPr/>
        </p:nvPicPr>
        <p:blipFill>
          <a:blip r:embed="rId3"/>
          <a:stretch>
            <a:fillRect/>
          </a:stretch>
        </p:blipFill>
        <p:spPr bwMode="gray">
          <a:xfrm>
            <a:off x="4449421" y="3479575"/>
            <a:ext cx="466668" cy="389308"/>
          </a:xfrm>
          <a:prstGeom prst="rect">
            <a:avLst/>
          </a:prstGeom>
        </p:spPr>
      </p:pic>
      <p:pic>
        <p:nvPicPr>
          <p:cNvPr id="81" name="图片 31">
            <a:extLst>
              <a:ext uri="{FF2B5EF4-FFF2-40B4-BE49-F238E27FC236}">
                <a16:creationId xmlns="" xmlns:a16="http://schemas.microsoft.com/office/drawing/2014/main" id="{55C8968D-B1FD-4785-B86C-7AE096E560FB}"/>
              </a:ext>
            </a:extLst>
          </p:cNvPr>
          <p:cNvPicPr>
            <a:picLocks noChangeAspect="1"/>
          </p:cNvPicPr>
          <p:nvPr/>
        </p:nvPicPr>
        <p:blipFill>
          <a:blip r:embed="rId3"/>
          <a:stretch>
            <a:fillRect/>
          </a:stretch>
        </p:blipFill>
        <p:spPr bwMode="gray">
          <a:xfrm>
            <a:off x="3777738" y="4605864"/>
            <a:ext cx="466668" cy="389308"/>
          </a:xfrm>
          <a:prstGeom prst="rect">
            <a:avLst/>
          </a:prstGeom>
        </p:spPr>
      </p:pic>
      <p:pic>
        <p:nvPicPr>
          <p:cNvPr id="82" name="图片 25">
            <a:extLst>
              <a:ext uri="{FF2B5EF4-FFF2-40B4-BE49-F238E27FC236}">
                <a16:creationId xmlns="" xmlns:a16="http://schemas.microsoft.com/office/drawing/2014/main" id="{2A188EBA-A493-47AD-8E7E-13191D75AA83}"/>
              </a:ext>
            </a:extLst>
          </p:cNvPr>
          <p:cNvPicPr>
            <a:picLocks noChangeAspect="1"/>
          </p:cNvPicPr>
          <p:nvPr/>
        </p:nvPicPr>
        <p:blipFill>
          <a:blip r:embed="rId3"/>
          <a:stretch>
            <a:fillRect/>
          </a:stretch>
        </p:blipFill>
        <p:spPr bwMode="gray">
          <a:xfrm>
            <a:off x="8024088" y="4608138"/>
            <a:ext cx="466668" cy="389308"/>
          </a:xfrm>
          <a:prstGeom prst="rect">
            <a:avLst/>
          </a:prstGeom>
        </p:spPr>
      </p:pic>
      <p:pic>
        <p:nvPicPr>
          <p:cNvPr id="83" name="图片 31">
            <a:extLst>
              <a:ext uri="{FF2B5EF4-FFF2-40B4-BE49-F238E27FC236}">
                <a16:creationId xmlns="" xmlns:a16="http://schemas.microsoft.com/office/drawing/2014/main" id="{8529291B-253C-47EC-AD45-714213BA9DA0}"/>
              </a:ext>
            </a:extLst>
          </p:cNvPr>
          <p:cNvPicPr>
            <a:picLocks noChangeAspect="1"/>
          </p:cNvPicPr>
          <p:nvPr/>
        </p:nvPicPr>
        <p:blipFill>
          <a:blip r:embed="rId3"/>
          <a:stretch>
            <a:fillRect/>
          </a:stretch>
        </p:blipFill>
        <p:spPr bwMode="gray">
          <a:xfrm>
            <a:off x="7232099" y="3479575"/>
            <a:ext cx="466668" cy="389308"/>
          </a:xfrm>
          <a:prstGeom prst="rect">
            <a:avLst/>
          </a:prstGeom>
        </p:spPr>
      </p:pic>
      <p:sp>
        <p:nvSpPr>
          <p:cNvPr id="84" name="TextBox 83">
            <a:extLst>
              <a:ext uri="{FF2B5EF4-FFF2-40B4-BE49-F238E27FC236}">
                <a16:creationId xmlns="" xmlns:a16="http://schemas.microsoft.com/office/drawing/2014/main" id="{68859E7A-CCD2-486C-B238-8E24A26C6E85}"/>
              </a:ext>
            </a:extLst>
          </p:cNvPr>
          <p:cNvSpPr txBox="1"/>
          <p:nvPr/>
        </p:nvSpPr>
        <p:spPr bwMode="gray">
          <a:xfrm>
            <a:off x="7509543" y="5100191"/>
            <a:ext cx="1750800" cy="307777"/>
          </a:xfrm>
          <a:prstGeom prst="rect">
            <a:avLst/>
          </a:prstGeom>
          <a:noFill/>
        </p:spPr>
        <p:txBody>
          <a:bodyPr wrap="square" rtlCol="0">
            <a:noAutofit/>
          </a:bodyPr>
          <a:lstStyle/>
          <a:p>
            <a:pPr fontAlgn="ctr"/>
            <a:r>
              <a:rPr lang="en-US" sz="1400" b="1" dirty="0">
                <a:solidFill>
                  <a:prstClr val="black"/>
                </a:solidFill>
                <a:latin typeface="Huawei Sans" panose="020C0503030203020204" pitchFamily="34" charset="0"/>
              </a:rPr>
              <a:t>IP bearer network</a:t>
            </a:r>
          </a:p>
        </p:txBody>
      </p:sp>
      <p:cxnSp>
        <p:nvCxnSpPr>
          <p:cNvPr id="87" name="Straight Connector 86">
            <a:extLst>
              <a:ext uri="{FF2B5EF4-FFF2-40B4-BE49-F238E27FC236}">
                <a16:creationId xmlns="" xmlns:a16="http://schemas.microsoft.com/office/drawing/2014/main" id="{DA15037D-BFE8-4A91-B4D4-6F4CC81199BA}"/>
              </a:ext>
            </a:extLst>
          </p:cNvPr>
          <p:cNvCxnSpPr>
            <a:cxnSpLocks/>
            <a:stCxn id="80" idx="3"/>
            <a:endCxn id="93" idx="1"/>
          </p:cNvCxnSpPr>
          <p:nvPr/>
        </p:nvCxnSpPr>
        <p:spPr bwMode="gray">
          <a:xfrm flipV="1">
            <a:off x="4916089" y="3671955"/>
            <a:ext cx="1014459" cy="2274"/>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88" name="Straight Connector 87">
            <a:extLst>
              <a:ext uri="{FF2B5EF4-FFF2-40B4-BE49-F238E27FC236}">
                <a16:creationId xmlns="" xmlns:a16="http://schemas.microsoft.com/office/drawing/2014/main" id="{36CAE65D-7D3A-42CD-8CFE-3E2BD7826BB9}"/>
              </a:ext>
            </a:extLst>
          </p:cNvPr>
          <p:cNvCxnSpPr>
            <a:cxnSpLocks/>
            <a:stCxn id="81" idx="3"/>
            <a:endCxn id="93" idx="1"/>
          </p:cNvCxnSpPr>
          <p:nvPr/>
        </p:nvCxnSpPr>
        <p:spPr bwMode="gray">
          <a:xfrm flipV="1">
            <a:off x="4244406" y="3671955"/>
            <a:ext cx="1686142" cy="1128563"/>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89" name="Straight Connector 88">
            <a:extLst>
              <a:ext uri="{FF2B5EF4-FFF2-40B4-BE49-F238E27FC236}">
                <a16:creationId xmlns="" xmlns:a16="http://schemas.microsoft.com/office/drawing/2014/main" id="{1307FF04-7AD2-4CEB-933E-850EEC935A67}"/>
              </a:ext>
            </a:extLst>
          </p:cNvPr>
          <p:cNvCxnSpPr>
            <a:cxnSpLocks/>
            <a:stCxn id="81" idx="0"/>
            <a:endCxn id="80" idx="2"/>
          </p:cNvCxnSpPr>
          <p:nvPr/>
        </p:nvCxnSpPr>
        <p:spPr bwMode="gray">
          <a:xfrm flipV="1">
            <a:off x="4011072" y="3868883"/>
            <a:ext cx="671683" cy="736981"/>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0" name="Straight Connector 89">
            <a:extLst>
              <a:ext uri="{FF2B5EF4-FFF2-40B4-BE49-F238E27FC236}">
                <a16:creationId xmlns="" xmlns:a16="http://schemas.microsoft.com/office/drawing/2014/main" id="{52F2F7C8-3A83-4EC7-ACB9-5DAA0B7BE3BA}"/>
              </a:ext>
            </a:extLst>
          </p:cNvPr>
          <p:cNvCxnSpPr>
            <a:cxnSpLocks/>
            <a:stCxn id="81" idx="3"/>
            <a:endCxn id="94" idx="1"/>
          </p:cNvCxnSpPr>
          <p:nvPr/>
        </p:nvCxnSpPr>
        <p:spPr bwMode="gray">
          <a:xfrm>
            <a:off x="4244406" y="4800518"/>
            <a:ext cx="1681432" cy="8602"/>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1" name="Straight Connector 90">
            <a:extLst>
              <a:ext uri="{FF2B5EF4-FFF2-40B4-BE49-F238E27FC236}">
                <a16:creationId xmlns="" xmlns:a16="http://schemas.microsoft.com/office/drawing/2014/main" id="{D82FBA6E-6D1E-44E9-AD2D-821E43BDE8F6}"/>
              </a:ext>
            </a:extLst>
          </p:cNvPr>
          <p:cNvCxnSpPr>
            <a:cxnSpLocks/>
            <a:stCxn id="82" idx="0"/>
            <a:endCxn id="83" idx="2"/>
          </p:cNvCxnSpPr>
          <p:nvPr/>
        </p:nvCxnSpPr>
        <p:spPr bwMode="gray">
          <a:xfrm flipH="1" flipV="1">
            <a:off x="7465433" y="3868883"/>
            <a:ext cx="791989" cy="739255"/>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2" name="Straight Connector 91">
            <a:extLst>
              <a:ext uri="{FF2B5EF4-FFF2-40B4-BE49-F238E27FC236}">
                <a16:creationId xmlns="" xmlns:a16="http://schemas.microsoft.com/office/drawing/2014/main" id="{D684959B-9FAA-487E-B68F-E9F2A5F6E652}"/>
              </a:ext>
            </a:extLst>
          </p:cNvPr>
          <p:cNvCxnSpPr>
            <a:cxnSpLocks/>
            <a:stCxn id="94" idx="1"/>
            <a:endCxn id="80" idx="3"/>
          </p:cNvCxnSpPr>
          <p:nvPr/>
        </p:nvCxnSpPr>
        <p:spPr bwMode="gray">
          <a:xfrm flipH="1" flipV="1">
            <a:off x="4916089" y="3674229"/>
            <a:ext cx="1009749" cy="1134891"/>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pic>
        <p:nvPicPr>
          <p:cNvPr id="93" name="图片 31">
            <a:extLst>
              <a:ext uri="{FF2B5EF4-FFF2-40B4-BE49-F238E27FC236}">
                <a16:creationId xmlns="" xmlns:a16="http://schemas.microsoft.com/office/drawing/2014/main" id="{61D616B0-27D7-4BE5-9276-84A9E89B84DA}"/>
              </a:ext>
            </a:extLst>
          </p:cNvPr>
          <p:cNvPicPr>
            <a:picLocks noChangeAspect="1"/>
          </p:cNvPicPr>
          <p:nvPr/>
        </p:nvPicPr>
        <p:blipFill>
          <a:blip r:embed="rId3"/>
          <a:stretch>
            <a:fillRect/>
          </a:stretch>
        </p:blipFill>
        <p:spPr bwMode="gray">
          <a:xfrm>
            <a:off x="5930548" y="3477301"/>
            <a:ext cx="466668" cy="389308"/>
          </a:xfrm>
          <a:prstGeom prst="rect">
            <a:avLst/>
          </a:prstGeom>
        </p:spPr>
      </p:pic>
      <p:pic>
        <p:nvPicPr>
          <p:cNvPr id="94" name="图片 31">
            <a:extLst>
              <a:ext uri="{FF2B5EF4-FFF2-40B4-BE49-F238E27FC236}">
                <a16:creationId xmlns="" xmlns:a16="http://schemas.microsoft.com/office/drawing/2014/main" id="{1167EAE2-1CD9-4143-8045-9B4206F4620A}"/>
              </a:ext>
            </a:extLst>
          </p:cNvPr>
          <p:cNvPicPr>
            <a:picLocks noChangeAspect="1"/>
          </p:cNvPicPr>
          <p:nvPr/>
        </p:nvPicPr>
        <p:blipFill>
          <a:blip r:embed="rId3"/>
          <a:stretch>
            <a:fillRect/>
          </a:stretch>
        </p:blipFill>
        <p:spPr bwMode="gray">
          <a:xfrm>
            <a:off x="5925838" y="4614466"/>
            <a:ext cx="466668" cy="389308"/>
          </a:xfrm>
          <a:prstGeom prst="rect">
            <a:avLst/>
          </a:prstGeom>
        </p:spPr>
      </p:pic>
      <p:cxnSp>
        <p:nvCxnSpPr>
          <p:cNvPr id="95" name="Straight Connector 94">
            <a:extLst>
              <a:ext uri="{FF2B5EF4-FFF2-40B4-BE49-F238E27FC236}">
                <a16:creationId xmlns="" xmlns:a16="http://schemas.microsoft.com/office/drawing/2014/main" id="{CCD97E1C-7767-4D55-AD83-1D2816D21E74}"/>
              </a:ext>
            </a:extLst>
          </p:cNvPr>
          <p:cNvCxnSpPr>
            <a:cxnSpLocks/>
            <a:stCxn id="94" idx="3"/>
            <a:endCxn id="82" idx="1"/>
          </p:cNvCxnSpPr>
          <p:nvPr/>
        </p:nvCxnSpPr>
        <p:spPr bwMode="gray">
          <a:xfrm flipV="1">
            <a:off x="6392506" y="4802792"/>
            <a:ext cx="1631582" cy="6328"/>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6" name="Straight Connector 95">
            <a:extLst>
              <a:ext uri="{FF2B5EF4-FFF2-40B4-BE49-F238E27FC236}">
                <a16:creationId xmlns="" xmlns:a16="http://schemas.microsoft.com/office/drawing/2014/main" id="{0E57A6F3-04D1-4A63-91A7-520427DCA7D2}"/>
              </a:ext>
            </a:extLst>
          </p:cNvPr>
          <p:cNvCxnSpPr>
            <a:cxnSpLocks/>
            <a:stCxn id="83" idx="1"/>
            <a:endCxn id="93" idx="3"/>
          </p:cNvCxnSpPr>
          <p:nvPr/>
        </p:nvCxnSpPr>
        <p:spPr bwMode="gray">
          <a:xfrm flipH="1" flipV="1">
            <a:off x="6397216" y="3671955"/>
            <a:ext cx="834883" cy="2274"/>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7" name="Straight Connector 96">
            <a:extLst>
              <a:ext uri="{FF2B5EF4-FFF2-40B4-BE49-F238E27FC236}">
                <a16:creationId xmlns="" xmlns:a16="http://schemas.microsoft.com/office/drawing/2014/main" id="{78A57C7E-DB91-4202-97CD-D3B11513DB5B}"/>
              </a:ext>
            </a:extLst>
          </p:cNvPr>
          <p:cNvCxnSpPr>
            <a:cxnSpLocks/>
            <a:stCxn id="94" idx="0"/>
            <a:endCxn id="93" idx="2"/>
          </p:cNvCxnSpPr>
          <p:nvPr/>
        </p:nvCxnSpPr>
        <p:spPr bwMode="gray">
          <a:xfrm flipV="1">
            <a:off x="6159172" y="3866609"/>
            <a:ext cx="4710" cy="747857"/>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8" name="Straight Connector 97">
            <a:extLst>
              <a:ext uri="{FF2B5EF4-FFF2-40B4-BE49-F238E27FC236}">
                <a16:creationId xmlns="" xmlns:a16="http://schemas.microsoft.com/office/drawing/2014/main" id="{FB80CDDA-E929-463A-8897-36478C9A4C36}"/>
              </a:ext>
            </a:extLst>
          </p:cNvPr>
          <p:cNvCxnSpPr>
            <a:cxnSpLocks/>
            <a:stCxn id="94" idx="3"/>
            <a:endCxn id="83" idx="1"/>
          </p:cNvCxnSpPr>
          <p:nvPr/>
        </p:nvCxnSpPr>
        <p:spPr bwMode="gray">
          <a:xfrm flipV="1">
            <a:off x="6392506" y="3674229"/>
            <a:ext cx="839593" cy="1134891"/>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9" name="Straight Connector 98">
            <a:extLst>
              <a:ext uri="{FF2B5EF4-FFF2-40B4-BE49-F238E27FC236}">
                <a16:creationId xmlns="" xmlns:a16="http://schemas.microsoft.com/office/drawing/2014/main" id="{71F05610-BBAD-47DC-8676-77FF8EBB5A59}"/>
              </a:ext>
            </a:extLst>
          </p:cNvPr>
          <p:cNvCxnSpPr>
            <a:cxnSpLocks/>
            <a:stCxn id="82" idx="1"/>
            <a:endCxn id="93" idx="3"/>
          </p:cNvCxnSpPr>
          <p:nvPr/>
        </p:nvCxnSpPr>
        <p:spPr bwMode="gray">
          <a:xfrm flipH="1" flipV="1">
            <a:off x="6397216" y="3671955"/>
            <a:ext cx="1626872" cy="1130837"/>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06" name="Straight Connector 105">
            <a:extLst>
              <a:ext uri="{FF2B5EF4-FFF2-40B4-BE49-F238E27FC236}">
                <a16:creationId xmlns="" xmlns:a16="http://schemas.microsoft.com/office/drawing/2014/main" id="{ED87ACD7-0844-45A4-B2DF-815574C327C9}"/>
              </a:ext>
            </a:extLst>
          </p:cNvPr>
          <p:cNvCxnSpPr>
            <a:cxnSpLocks/>
          </p:cNvCxnSpPr>
          <p:nvPr/>
        </p:nvCxnSpPr>
        <p:spPr bwMode="gray">
          <a:xfrm flipV="1">
            <a:off x="4125098" y="3543043"/>
            <a:ext cx="1886118" cy="1261810"/>
          </a:xfrm>
          <a:prstGeom prst="line">
            <a:avLst/>
          </a:prstGeom>
          <a:ln w="57150">
            <a:solidFill>
              <a:srgbClr val="E28189"/>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07" name="Straight Connector 106">
            <a:extLst>
              <a:ext uri="{FF2B5EF4-FFF2-40B4-BE49-F238E27FC236}">
                <a16:creationId xmlns="" xmlns:a16="http://schemas.microsoft.com/office/drawing/2014/main" id="{CABEF893-BD13-47D9-B2B9-CEC46E5E4476}"/>
              </a:ext>
            </a:extLst>
          </p:cNvPr>
          <p:cNvCxnSpPr>
            <a:cxnSpLocks/>
          </p:cNvCxnSpPr>
          <p:nvPr/>
        </p:nvCxnSpPr>
        <p:spPr bwMode="gray">
          <a:xfrm>
            <a:off x="6011216" y="3566546"/>
            <a:ext cx="1498327" cy="0"/>
          </a:xfrm>
          <a:prstGeom prst="line">
            <a:avLst/>
          </a:prstGeom>
          <a:ln w="57150">
            <a:solidFill>
              <a:srgbClr val="E28189"/>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08" name="Straight Connector 107">
            <a:extLst>
              <a:ext uri="{FF2B5EF4-FFF2-40B4-BE49-F238E27FC236}">
                <a16:creationId xmlns="" xmlns:a16="http://schemas.microsoft.com/office/drawing/2014/main" id="{36193B2E-B918-4AA2-B0FA-D2D8662464B7}"/>
              </a:ext>
            </a:extLst>
          </p:cNvPr>
          <p:cNvCxnSpPr>
            <a:cxnSpLocks/>
          </p:cNvCxnSpPr>
          <p:nvPr/>
        </p:nvCxnSpPr>
        <p:spPr bwMode="gray">
          <a:xfrm>
            <a:off x="4178940" y="4900046"/>
            <a:ext cx="2319948" cy="0"/>
          </a:xfrm>
          <a:prstGeom prst="line">
            <a:avLst/>
          </a:prstGeom>
          <a:ln w="38100">
            <a:solidFill>
              <a:srgbClr val="E28189"/>
            </a:solidFill>
            <a:prstDash val="dash"/>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09" name="Straight Connector 108">
            <a:extLst>
              <a:ext uri="{FF2B5EF4-FFF2-40B4-BE49-F238E27FC236}">
                <a16:creationId xmlns="" xmlns:a16="http://schemas.microsoft.com/office/drawing/2014/main" id="{B7C12D6C-FFDC-468C-B468-E8833A2650B6}"/>
              </a:ext>
            </a:extLst>
          </p:cNvPr>
          <p:cNvCxnSpPr>
            <a:cxnSpLocks/>
          </p:cNvCxnSpPr>
          <p:nvPr/>
        </p:nvCxnSpPr>
        <p:spPr bwMode="gray">
          <a:xfrm flipV="1">
            <a:off x="6519762" y="3638926"/>
            <a:ext cx="881058" cy="1254418"/>
          </a:xfrm>
          <a:prstGeom prst="line">
            <a:avLst/>
          </a:prstGeom>
          <a:ln w="38100">
            <a:solidFill>
              <a:srgbClr val="E28189"/>
            </a:solidFill>
            <a:prstDash val="dash"/>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24" name="TextBox 416">
            <a:extLst>
              <a:ext uri="{FF2B5EF4-FFF2-40B4-BE49-F238E27FC236}">
                <a16:creationId xmlns="" xmlns:a16="http://schemas.microsoft.com/office/drawing/2014/main" id="{690FB3DF-171B-4D1E-B2DC-6C83B05B0DF2}"/>
              </a:ext>
            </a:extLst>
          </p:cNvPr>
          <p:cNvSpPr txBox="1"/>
          <p:nvPr/>
        </p:nvSpPr>
        <p:spPr bwMode="gray">
          <a:xfrm rot="19590761">
            <a:off x="4334453" y="3822999"/>
            <a:ext cx="1269437" cy="430887"/>
          </a:xfrm>
          <a:prstGeom prst="rect">
            <a:avLst/>
          </a:prstGeom>
          <a:noFill/>
        </p:spPr>
        <p:txBody>
          <a:bodyPr wrap="square" lIns="0" tIns="0" rIns="0" bIns="0" rtlCol="0" anchor="ctr">
            <a:noAutofit/>
          </a:bodyPr>
          <a:lstStyle/>
          <a:p>
            <a:pPr algn="ctr" defTabSz="1219170" fontAlgn="ctr">
              <a:defRPr/>
            </a:pPr>
            <a:r>
              <a:rPr lang="en-US" sz="1400" dirty="0">
                <a:solidFill>
                  <a:srgbClr val="1D1D1A"/>
                </a:solidFill>
                <a:latin typeface="Huawei Sans" panose="020C0503030203020204" pitchFamily="34" charset="0"/>
                <a:cs typeface="+mn-ea"/>
                <a:sym typeface="Arial" panose="020B0604020202020204" pitchFamily="34" charset="0"/>
              </a:rPr>
              <a:t>Primary tunnel</a:t>
            </a:r>
          </a:p>
        </p:txBody>
      </p:sp>
      <p:sp>
        <p:nvSpPr>
          <p:cNvPr id="125" name="TextBox 416">
            <a:extLst>
              <a:ext uri="{FF2B5EF4-FFF2-40B4-BE49-F238E27FC236}">
                <a16:creationId xmlns="" xmlns:a16="http://schemas.microsoft.com/office/drawing/2014/main" id="{1714A9B0-2BB0-4559-B2C9-3C4299B01D8E}"/>
              </a:ext>
            </a:extLst>
          </p:cNvPr>
          <p:cNvSpPr txBox="1"/>
          <p:nvPr/>
        </p:nvSpPr>
        <p:spPr bwMode="gray">
          <a:xfrm>
            <a:off x="4461303" y="4829250"/>
            <a:ext cx="1214363" cy="430887"/>
          </a:xfrm>
          <a:prstGeom prst="rect">
            <a:avLst/>
          </a:prstGeom>
          <a:noFill/>
        </p:spPr>
        <p:txBody>
          <a:bodyPr wrap="square" lIns="0" tIns="0" rIns="0" bIns="0" rtlCol="0" anchor="ctr">
            <a:noAutofit/>
          </a:bodyPr>
          <a:lstStyle/>
          <a:p>
            <a:pPr algn="ctr" defTabSz="1219170" fontAlgn="ctr">
              <a:defRPr/>
            </a:pPr>
            <a:r>
              <a:rPr lang="en-US" sz="1400" dirty="0">
                <a:solidFill>
                  <a:srgbClr val="1D1D1A"/>
                </a:solidFill>
                <a:latin typeface="Huawei Sans" panose="020C0503030203020204" pitchFamily="34" charset="0"/>
                <a:cs typeface="+mn-ea"/>
                <a:sym typeface="Arial" panose="020B0604020202020204" pitchFamily="34" charset="0"/>
              </a:rPr>
              <a:t>Backup tunnel</a:t>
            </a:r>
          </a:p>
        </p:txBody>
      </p:sp>
      <p:sp>
        <p:nvSpPr>
          <p:cNvPr id="72" name="Parallelogram 71">
            <a:extLst>
              <a:ext uri="{FF2B5EF4-FFF2-40B4-BE49-F238E27FC236}">
                <a16:creationId xmlns="" xmlns:a16="http://schemas.microsoft.com/office/drawing/2014/main" id="{1E0D9053-3A83-4E46-A0EC-947ED912E0FE}"/>
              </a:ext>
            </a:extLst>
          </p:cNvPr>
          <p:cNvSpPr/>
          <p:nvPr/>
        </p:nvSpPr>
        <p:spPr bwMode="gray">
          <a:xfrm>
            <a:off x="1398694" y="4344539"/>
            <a:ext cx="2125960" cy="945302"/>
          </a:xfrm>
          <a:prstGeom prst="parallelogram">
            <a:avLst>
              <a:gd name="adj" fmla="val 75661"/>
            </a:avLst>
          </a:prstGeom>
          <a:gradFill flip="none" rotWithShape="1">
            <a:gsLst>
              <a:gs pos="0">
                <a:schemeClr val="bg1"/>
              </a:gs>
              <a:gs pos="100000">
                <a:srgbClr val="94DAE2">
                  <a:alpha val="26000"/>
                </a:srgbClr>
              </a:gs>
            </a:gsLst>
            <a:lin ang="5400000" scaled="1"/>
            <a:tileRect/>
          </a:gra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solidFill>
                <a:prstClr val="white"/>
              </a:solidFill>
              <a:latin typeface="Huawei Sans" panose="020C0503030203020204" pitchFamily="34" charset="0"/>
              <a:sym typeface="Huawei Sans" panose="020C0503030203020204" pitchFamily="34" charset="0"/>
            </a:endParaRPr>
          </a:p>
        </p:txBody>
      </p:sp>
      <p:sp>
        <p:nvSpPr>
          <p:cNvPr id="73" name="Freeform 159">
            <a:extLst>
              <a:ext uri="{FF2B5EF4-FFF2-40B4-BE49-F238E27FC236}">
                <a16:creationId xmlns="" xmlns:a16="http://schemas.microsoft.com/office/drawing/2014/main" id="{208A0967-8362-46F2-BD86-F59E02E072D3}"/>
              </a:ext>
            </a:extLst>
          </p:cNvPr>
          <p:cNvSpPr/>
          <p:nvPr/>
        </p:nvSpPr>
        <p:spPr bwMode="gray">
          <a:xfrm flipH="1">
            <a:off x="1649144" y="4522981"/>
            <a:ext cx="906938" cy="47408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srgbClr val="000000"/>
                </a:solidFill>
                <a:latin typeface="Huawei Sans" panose="020C0503030203020204" pitchFamily="34" charset="0"/>
              </a:rPr>
              <a:t>Branch site</a:t>
            </a:r>
          </a:p>
        </p:txBody>
      </p:sp>
      <p:pic>
        <p:nvPicPr>
          <p:cNvPr id="74" name="图片 51" descr="交换机.png">
            <a:extLst>
              <a:ext uri="{FF2B5EF4-FFF2-40B4-BE49-F238E27FC236}">
                <a16:creationId xmlns="" xmlns:a16="http://schemas.microsoft.com/office/drawing/2014/main" id="{C4FDE4AD-BC8A-44A7-ABD5-FFA8E53B2CD4}"/>
              </a:ext>
            </a:extLst>
          </p:cNvPr>
          <p:cNvPicPr>
            <a:picLocks noChangeAspect="1"/>
          </p:cNvPicPr>
          <p:nvPr/>
        </p:nvPicPr>
        <p:blipFill>
          <a:blip r:embed="rId4" cstate="print"/>
          <a:stretch>
            <a:fillRect/>
          </a:stretch>
        </p:blipFill>
        <p:spPr bwMode="gray">
          <a:xfrm>
            <a:off x="1894031" y="4200136"/>
            <a:ext cx="417163" cy="341314"/>
          </a:xfrm>
          <a:prstGeom prst="rect">
            <a:avLst/>
          </a:prstGeom>
        </p:spPr>
      </p:pic>
      <p:pic>
        <p:nvPicPr>
          <p:cNvPr id="75" name="图片 31">
            <a:extLst>
              <a:ext uri="{FF2B5EF4-FFF2-40B4-BE49-F238E27FC236}">
                <a16:creationId xmlns="" xmlns:a16="http://schemas.microsoft.com/office/drawing/2014/main" id="{1659B3E4-FFB2-45D1-B60A-3F236F2E541D}"/>
              </a:ext>
            </a:extLst>
          </p:cNvPr>
          <p:cNvPicPr>
            <a:picLocks noChangeAspect="1"/>
          </p:cNvPicPr>
          <p:nvPr/>
        </p:nvPicPr>
        <p:blipFill>
          <a:blip r:embed="rId3"/>
          <a:stretch>
            <a:fillRect/>
          </a:stretch>
        </p:blipFill>
        <p:spPr bwMode="gray">
          <a:xfrm>
            <a:off x="2468161" y="4594222"/>
            <a:ext cx="466668" cy="389308"/>
          </a:xfrm>
          <a:prstGeom prst="rect">
            <a:avLst/>
          </a:prstGeom>
        </p:spPr>
      </p:pic>
      <p:sp>
        <p:nvSpPr>
          <p:cNvPr id="76" name="Parallelogram 75">
            <a:extLst>
              <a:ext uri="{FF2B5EF4-FFF2-40B4-BE49-F238E27FC236}">
                <a16:creationId xmlns="" xmlns:a16="http://schemas.microsoft.com/office/drawing/2014/main" id="{B4D36402-FB3D-4B1F-935C-A11E087FFC98}"/>
              </a:ext>
            </a:extLst>
          </p:cNvPr>
          <p:cNvSpPr/>
          <p:nvPr/>
        </p:nvSpPr>
        <p:spPr bwMode="gray">
          <a:xfrm flipH="1">
            <a:off x="7853763" y="3232237"/>
            <a:ext cx="2125960" cy="945302"/>
          </a:xfrm>
          <a:prstGeom prst="parallelogram">
            <a:avLst>
              <a:gd name="adj" fmla="val 75661"/>
            </a:avLst>
          </a:prstGeom>
          <a:gradFill flip="none" rotWithShape="1">
            <a:gsLst>
              <a:gs pos="0">
                <a:schemeClr val="bg1"/>
              </a:gs>
              <a:gs pos="100000">
                <a:srgbClr val="94DAE2">
                  <a:alpha val="26000"/>
                </a:srgbClr>
              </a:gs>
            </a:gsLst>
            <a:lin ang="5400000" scaled="1"/>
            <a:tileRect/>
          </a:gra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solidFill>
                <a:prstClr val="white"/>
              </a:solidFill>
              <a:latin typeface="Huawei Sans" panose="020C0503030203020204" pitchFamily="34" charset="0"/>
              <a:sym typeface="Huawei Sans" panose="020C0503030203020204" pitchFamily="34" charset="0"/>
            </a:endParaRPr>
          </a:p>
        </p:txBody>
      </p:sp>
      <p:sp>
        <p:nvSpPr>
          <p:cNvPr id="77" name="Freeform 159">
            <a:extLst>
              <a:ext uri="{FF2B5EF4-FFF2-40B4-BE49-F238E27FC236}">
                <a16:creationId xmlns="" xmlns:a16="http://schemas.microsoft.com/office/drawing/2014/main" id="{469A614B-25C7-4126-B6FD-7AB84D73C937}"/>
              </a:ext>
            </a:extLst>
          </p:cNvPr>
          <p:cNvSpPr/>
          <p:nvPr/>
        </p:nvSpPr>
        <p:spPr bwMode="gray">
          <a:xfrm flipH="1">
            <a:off x="8772308" y="3394871"/>
            <a:ext cx="906938" cy="47408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srgbClr val="000000"/>
                </a:solidFill>
                <a:latin typeface="Huawei Sans" panose="020C0503030203020204" pitchFamily="34" charset="0"/>
              </a:rPr>
              <a:t>HQ</a:t>
            </a:r>
          </a:p>
        </p:txBody>
      </p:sp>
      <p:pic>
        <p:nvPicPr>
          <p:cNvPr id="78" name="图片 31">
            <a:extLst>
              <a:ext uri="{FF2B5EF4-FFF2-40B4-BE49-F238E27FC236}">
                <a16:creationId xmlns="" xmlns:a16="http://schemas.microsoft.com/office/drawing/2014/main" id="{5E33F8A1-00D3-4FB9-8D04-5410CD4EA532}"/>
              </a:ext>
            </a:extLst>
          </p:cNvPr>
          <p:cNvPicPr>
            <a:picLocks noChangeAspect="1"/>
          </p:cNvPicPr>
          <p:nvPr/>
        </p:nvPicPr>
        <p:blipFill>
          <a:blip r:embed="rId3"/>
          <a:stretch>
            <a:fillRect/>
          </a:stretch>
        </p:blipFill>
        <p:spPr bwMode="gray">
          <a:xfrm>
            <a:off x="8440128" y="3481920"/>
            <a:ext cx="466668" cy="389308"/>
          </a:xfrm>
          <a:prstGeom prst="rect">
            <a:avLst/>
          </a:prstGeom>
        </p:spPr>
      </p:pic>
      <p:pic>
        <p:nvPicPr>
          <p:cNvPr id="79" name="图片 67">
            <a:extLst>
              <a:ext uri="{FF2B5EF4-FFF2-40B4-BE49-F238E27FC236}">
                <a16:creationId xmlns="" xmlns:a16="http://schemas.microsoft.com/office/drawing/2014/main" id="{6337097B-7BED-4639-95E4-404D7924B40B}"/>
              </a:ext>
            </a:extLst>
          </p:cNvPr>
          <p:cNvPicPr>
            <a:picLocks/>
          </p:cNvPicPr>
          <p:nvPr/>
        </p:nvPicPr>
        <p:blipFill>
          <a:blip r:embed="rId5" cstate="print">
            <a:extLst>
              <a:ext uri="{28A0092B-C50C-407E-A947-70E740481C1C}">
                <a14:useLocalDpi xmlns:a14="http://schemas.microsoft.com/office/drawing/2010/main" val="0"/>
              </a:ext>
            </a:extLst>
          </a:blip>
          <a:stretch>
            <a:fillRect/>
          </a:stretch>
        </p:blipFill>
        <p:spPr bwMode="gray">
          <a:xfrm>
            <a:off x="9016323" y="3192516"/>
            <a:ext cx="417163" cy="342074"/>
          </a:xfrm>
          <a:prstGeom prst="rect">
            <a:avLst/>
          </a:prstGeom>
        </p:spPr>
      </p:pic>
      <p:cxnSp>
        <p:nvCxnSpPr>
          <p:cNvPr id="85" name="Straight Connector 84">
            <a:extLst>
              <a:ext uri="{FF2B5EF4-FFF2-40B4-BE49-F238E27FC236}">
                <a16:creationId xmlns="" xmlns:a16="http://schemas.microsoft.com/office/drawing/2014/main" id="{5008ED2E-AC3B-48F6-8784-45911603F88A}"/>
              </a:ext>
            </a:extLst>
          </p:cNvPr>
          <p:cNvCxnSpPr>
            <a:cxnSpLocks/>
            <a:stCxn id="75" idx="3"/>
            <a:endCxn id="81" idx="1"/>
          </p:cNvCxnSpPr>
          <p:nvPr/>
        </p:nvCxnSpPr>
        <p:spPr bwMode="gray">
          <a:xfrm>
            <a:off x="2934829" y="4788876"/>
            <a:ext cx="842909" cy="11642"/>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86" name="Straight Connector 85">
            <a:extLst>
              <a:ext uri="{FF2B5EF4-FFF2-40B4-BE49-F238E27FC236}">
                <a16:creationId xmlns="" xmlns:a16="http://schemas.microsoft.com/office/drawing/2014/main" id="{E77CA632-9CBF-4F57-9CFC-2CB150D826BF}"/>
              </a:ext>
            </a:extLst>
          </p:cNvPr>
          <p:cNvCxnSpPr>
            <a:cxnSpLocks/>
            <a:stCxn id="83" idx="3"/>
            <a:endCxn id="78" idx="1"/>
          </p:cNvCxnSpPr>
          <p:nvPr/>
        </p:nvCxnSpPr>
        <p:spPr bwMode="gray">
          <a:xfrm>
            <a:off x="7698767" y="3674229"/>
            <a:ext cx="741361" cy="2345"/>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pic>
        <p:nvPicPr>
          <p:cNvPr id="55" name="图片 14" descr="交换机.png">
            <a:extLst>
              <a:ext uri="{FF2B5EF4-FFF2-40B4-BE49-F238E27FC236}">
                <a16:creationId xmlns="" xmlns:a16="http://schemas.microsoft.com/office/drawing/2014/main" id="{5E9D7C9C-ED3F-4963-8E8D-800D8C24C815}"/>
              </a:ext>
            </a:extLst>
          </p:cNvPr>
          <p:cNvPicPr>
            <a:picLocks noChangeAspect="1"/>
          </p:cNvPicPr>
          <p:nvPr/>
        </p:nvPicPr>
        <p:blipFill>
          <a:blip r:embed="rId6" cstate="print"/>
          <a:stretch>
            <a:fillRect/>
          </a:stretch>
        </p:blipFill>
        <p:spPr bwMode="gray">
          <a:xfrm>
            <a:off x="5333637" y="2477002"/>
            <a:ext cx="420751" cy="344250"/>
          </a:xfrm>
          <a:prstGeom prst="rect">
            <a:avLst/>
          </a:prstGeom>
        </p:spPr>
      </p:pic>
      <p:pic>
        <p:nvPicPr>
          <p:cNvPr id="56" name="图片 14" descr="交换机.png">
            <a:extLst>
              <a:ext uri="{FF2B5EF4-FFF2-40B4-BE49-F238E27FC236}">
                <a16:creationId xmlns="" xmlns:a16="http://schemas.microsoft.com/office/drawing/2014/main" id="{04FCF972-7FCB-4F1E-9F09-BCC9D17A68EB}"/>
              </a:ext>
            </a:extLst>
          </p:cNvPr>
          <p:cNvPicPr>
            <a:picLocks noChangeAspect="1"/>
          </p:cNvPicPr>
          <p:nvPr/>
        </p:nvPicPr>
        <p:blipFill>
          <a:blip r:embed="rId6" cstate="print"/>
          <a:stretch>
            <a:fillRect/>
          </a:stretch>
        </p:blipFill>
        <p:spPr bwMode="gray">
          <a:xfrm>
            <a:off x="6206221" y="2477002"/>
            <a:ext cx="420751" cy="344250"/>
          </a:xfrm>
          <a:prstGeom prst="rect">
            <a:avLst/>
          </a:prstGeom>
        </p:spPr>
      </p:pic>
      <p:cxnSp>
        <p:nvCxnSpPr>
          <p:cNvPr id="57" name="Straight Connector 56">
            <a:extLst>
              <a:ext uri="{FF2B5EF4-FFF2-40B4-BE49-F238E27FC236}">
                <a16:creationId xmlns="" xmlns:a16="http://schemas.microsoft.com/office/drawing/2014/main" id="{3A382557-616A-49C8-8206-77B3C1EA4DF8}"/>
              </a:ext>
            </a:extLst>
          </p:cNvPr>
          <p:cNvCxnSpPr>
            <a:cxnSpLocks/>
            <a:stCxn id="55" idx="3"/>
            <a:endCxn id="56" idx="1"/>
          </p:cNvCxnSpPr>
          <p:nvPr/>
        </p:nvCxnSpPr>
        <p:spPr bwMode="gray">
          <a:xfrm>
            <a:off x="5754388" y="2649127"/>
            <a:ext cx="451833"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60" name="圆角矩形 75">
            <a:extLst>
              <a:ext uri="{FF2B5EF4-FFF2-40B4-BE49-F238E27FC236}">
                <a16:creationId xmlns="" xmlns:a16="http://schemas.microsoft.com/office/drawing/2014/main" id="{569D407D-BE0F-4005-B1EF-E07C949491A8}"/>
              </a:ext>
            </a:extLst>
          </p:cNvPr>
          <p:cNvSpPr/>
          <p:nvPr/>
        </p:nvSpPr>
        <p:spPr bwMode="gray">
          <a:xfrm>
            <a:off x="5285427" y="2386650"/>
            <a:ext cx="1404590" cy="524954"/>
          </a:xfrm>
          <a:prstGeom prst="roundRect">
            <a:avLst>
              <a:gd name="adj" fmla="val 2420"/>
            </a:avLst>
          </a:prstGeom>
          <a:noFill/>
          <a:ln w="19050" cap="flat" cmpd="sng" algn="ctr">
            <a:solidFill>
              <a:srgbClr val="30B5C5"/>
            </a:solidFill>
            <a:prstDash val="dash"/>
            <a:miter lim="800000"/>
          </a:ln>
          <a:effectLst/>
        </p:spPr>
        <p:txBody>
          <a:bodyPr wrap="square" lIns="108000" tIns="108000" rIns="108000" bIns="108000" rtlCol="0" anchor="ctr" anchorCtr="0">
            <a:noAutofit/>
          </a:bodyPr>
          <a:lstStyle/>
          <a:p>
            <a:pPr algn="just" defTabSz="914400" fontAlgn="ctr">
              <a:lnSpc>
                <a:spcPts val="1800"/>
              </a:lnSpc>
              <a:spcAft>
                <a:spcPts val="300"/>
              </a:spcAft>
              <a:defRPr/>
            </a:pPr>
            <a:endParaRPr lang="en-US" altLang="zh-CN" sz="1400" kern="0" dirty="0">
              <a:solidFill>
                <a:prstClr val="black"/>
              </a:solidFill>
              <a:latin typeface="Huawei Sans" panose="020C0503030203020204" pitchFamily="34" charset="0"/>
              <a:cs typeface="Arial" panose="020B0604020202020204" pitchFamily="34" charset="0"/>
              <a:sym typeface="Huawei Sans" panose="020C0503030203020204" pitchFamily="34" charset="0"/>
            </a:endParaRPr>
          </a:p>
        </p:txBody>
      </p:sp>
      <p:cxnSp>
        <p:nvCxnSpPr>
          <p:cNvPr id="61" name="直接箭头连接符 84">
            <a:extLst>
              <a:ext uri="{FF2B5EF4-FFF2-40B4-BE49-F238E27FC236}">
                <a16:creationId xmlns="" xmlns:a16="http://schemas.microsoft.com/office/drawing/2014/main" id="{B8017346-8DB2-4D7B-86BB-BFA8BE192BF0}"/>
              </a:ext>
            </a:extLst>
          </p:cNvPr>
          <p:cNvCxnSpPr>
            <a:cxnSpLocks/>
            <a:stCxn id="60" idx="2"/>
            <a:endCxn id="80" idx="0"/>
          </p:cNvCxnSpPr>
          <p:nvPr/>
        </p:nvCxnSpPr>
        <p:spPr bwMode="gray">
          <a:xfrm flipH="1">
            <a:off x="4682755" y="2911604"/>
            <a:ext cx="1304967" cy="567971"/>
          </a:xfrm>
          <a:prstGeom prst="straightConnector1">
            <a:avLst/>
          </a:prstGeom>
          <a:ln w="19050" cap="flat" cmpd="sng" algn="ctr">
            <a:solidFill>
              <a:srgbClr val="E28198"/>
            </a:solidFill>
            <a:prstDash val="sysDot"/>
            <a:round/>
            <a:headEnd type="triangle" w="med" len="med"/>
            <a:tailEnd type="triangle" w="med" len="med"/>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cxnSp>
        <p:nvCxnSpPr>
          <p:cNvPr id="64" name="直接箭头连接符 84">
            <a:extLst>
              <a:ext uri="{FF2B5EF4-FFF2-40B4-BE49-F238E27FC236}">
                <a16:creationId xmlns="" xmlns:a16="http://schemas.microsoft.com/office/drawing/2014/main" id="{1F13FC16-5E95-4948-8BB9-A9E090E13125}"/>
              </a:ext>
            </a:extLst>
          </p:cNvPr>
          <p:cNvCxnSpPr>
            <a:cxnSpLocks/>
            <a:stCxn id="60" idx="2"/>
            <a:endCxn id="81" idx="0"/>
          </p:cNvCxnSpPr>
          <p:nvPr/>
        </p:nvCxnSpPr>
        <p:spPr bwMode="gray">
          <a:xfrm flipH="1">
            <a:off x="4011072" y="2911604"/>
            <a:ext cx="1976650" cy="1694260"/>
          </a:xfrm>
          <a:prstGeom prst="straightConnector1">
            <a:avLst/>
          </a:prstGeom>
          <a:ln w="19050" cap="flat" cmpd="sng" algn="ctr">
            <a:solidFill>
              <a:srgbClr val="E28198"/>
            </a:solidFill>
            <a:prstDash val="sysDot"/>
            <a:round/>
            <a:headEnd type="triangle" w="med" len="med"/>
            <a:tailEnd type="triangle" w="med" len="med"/>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cxnSp>
        <p:nvCxnSpPr>
          <p:cNvPr id="67" name="直接箭头连接符 84">
            <a:extLst>
              <a:ext uri="{FF2B5EF4-FFF2-40B4-BE49-F238E27FC236}">
                <a16:creationId xmlns="" xmlns:a16="http://schemas.microsoft.com/office/drawing/2014/main" id="{34C73AA1-1548-40A9-8709-AA611DE3A8DB}"/>
              </a:ext>
            </a:extLst>
          </p:cNvPr>
          <p:cNvCxnSpPr>
            <a:cxnSpLocks/>
            <a:stCxn id="60" idx="2"/>
            <a:endCxn id="83" idx="0"/>
          </p:cNvCxnSpPr>
          <p:nvPr/>
        </p:nvCxnSpPr>
        <p:spPr bwMode="gray">
          <a:xfrm>
            <a:off x="5987722" y="2911604"/>
            <a:ext cx="1477711" cy="567971"/>
          </a:xfrm>
          <a:prstGeom prst="straightConnector1">
            <a:avLst/>
          </a:prstGeom>
          <a:ln w="19050" cap="flat" cmpd="sng" algn="ctr">
            <a:solidFill>
              <a:srgbClr val="E28198"/>
            </a:solidFill>
            <a:prstDash val="sysDot"/>
            <a:round/>
            <a:headEnd type="triangle" w="med" len="med"/>
            <a:tailEnd type="triangle" w="med" len="med"/>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cxnSp>
        <p:nvCxnSpPr>
          <p:cNvPr id="70" name="直接箭头连接符 84">
            <a:extLst>
              <a:ext uri="{FF2B5EF4-FFF2-40B4-BE49-F238E27FC236}">
                <a16:creationId xmlns="" xmlns:a16="http://schemas.microsoft.com/office/drawing/2014/main" id="{0B2C1160-914D-42E2-97B6-5CD72A223B34}"/>
              </a:ext>
            </a:extLst>
          </p:cNvPr>
          <p:cNvCxnSpPr>
            <a:cxnSpLocks/>
            <a:stCxn id="60" idx="2"/>
            <a:endCxn id="82" idx="0"/>
          </p:cNvCxnSpPr>
          <p:nvPr/>
        </p:nvCxnSpPr>
        <p:spPr bwMode="gray">
          <a:xfrm>
            <a:off x="5987722" y="2911604"/>
            <a:ext cx="2269700" cy="1696534"/>
          </a:xfrm>
          <a:prstGeom prst="straightConnector1">
            <a:avLst/>
          </a:prstGeom>
          <a:ln w="19050" cap="flat" cmpd="sng" algn="ctr">
            <a:solidFill>
              <a:srgbClr val="E28198"/>
            </a:solidFill>
            <a:prstDash val="sysDot"/>
            <a:round/>
            <a:headEnd type="triangle" w="med" len="med"/>
            <a:tailEnd type="triangle" w="med" len="med"/>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sp>
        <p:nvSpPr>
          <p:cNvPr id="110" name="圆角矩形 75">
            <a:extLst>
              <a:ext uri="{FF2B5EF4-FFF2-40B4-BE49-F238E27FC236}">
                <a16:creationId xmlns="" xmlns:a16="http://schemas.microsoft.com/office/drawing/2014/main" id="{20666822-9BE0-459F-B48F-119FD4CFB29B}"/>
              </a:ext>
            </a:extLst>
          </p:cNvPr>
          <p:cNvSpPr/>
          <p:nvPr/>
        </p:nvSpPr>
        <p:spPr bwMode="gray">
          <a:xfrm>
            <a:off x="3576639" y="2590406"/>
            <a:ext cx="1645743" cy="398777"/>
          </a:xfrm>
          <a:prstGeom prst="roundRect">
            <a:avLst>
              <a:gd name="adj" fmla="val 10604"/>
            </a:avLst>
          </a:prstGeom>
          <a:solidFill>
            <a:schemeClr val="bg1"/>
          </a:solidFill>
          <a:ln w="12700">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sz="1600" dirty="0">
                <a:solidFill>
                  <a:sysClr val="windowText" lastClr="000000"/>
                </a:solidFill>
                <a:latin typeface="Huawei Sans" panose="020C0503030203020204" pitchFamily="34" charset="0"/>
                <a:sym typeface="Huawei Sans" panose="020C0503030203020204" pitchFamily="34" charset="0"/>
              </a:rPr>
              <a:t>Reliability design</a:t>
            </a:r>
          </a:p>
        </p:txBody>
      </p:sp>
      <p:sp>
        <p:nvSpPr>
          <p:cNvPr id="111" name="圆角矩形 75">
            <a:extLst>
              <a:ext uri="{FF2B5EF4-FFF2-40B4-BE49-F238E27FC236}">
                <a16:creationId xmlns="" xmlns:a16="http://schemas.microsoft.com/office/drawing/2014/main" id="{57A7AA43-1578-4528-83E4-6A6F75EC801A}"/>
              </a:ext>
            </a:extLst>
          </p:cNvPr>
          <p:cNvSpPr/>
          <p:nvPr/>
        </p:nvSpPr>
        <p:spPr bwMode="gray">
          <a:xfrm>
            <a:off x="2804091" y="5657247"/>
            <a:ext cx="1247469" cy="396000"/>
          </a:xfrm>
          <a:prstGeom prst="roundRect">
            <a:avLst>
              <a:gd name="adj" fmla="val 10604"/>
            </a:avLst>
          </a:prstGeom>
          <a:solidFill>
            <a:schemeClr val="bg1"/>
          </a:solidFill>
          <a:ln w="12700">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sz="1600" dirty="0">
                <a:solidFill>
                  <a:sysClr val="windowText" lastClr="000000"/>
                </a:solidFill>
                <a:latin typeface="Huawei Sans" panose="020C0503030203020204" pitchFamily="34" charset="0"/>
                <a:sym typeface="Huawei Sans" panose="020C0503030203020204" pitchFamily="34" charset="0"/>
              </a:rPr>
              <a:t>SLA design</a:t>
            </a:r>
          </a:p>
        </p:txBody>
      </p:sp>
    </p:spTree>
    <p:extLst>
      <p:ext uri="{BB962C8B-B14F-4D97-AF65-F5344CB8AC3E}">
        <p14:creationId xmlns:p14="http://schemas.microsoft.com/office/powerpoint/2010/main" val="118485299"/>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79DA97D0-ADBF-42C8-AE0C-94F0900C20CF}"/>
              </a:ext>
            </a:extLst>
          </p:cNvPr>
          <p:cNvSpPr>
            <a:spLocks noGrp="1"/>
          </p:cNvSpPr>
          <p:nvPr>
            <p:ph type="title"/>
          </p:nvPr>
        </p:nvSpPr>
        <p:spPr bwMode="gray">
          <a:xfrm>
            <a:off x="455612" y="447468"/>
            <a:ext cx="11293475" cy="497095"/>
          </a:xfrm>
        </p:spPr>
        <p:txBody>
          <a:bodyPr wrap="square">
            <a:noAutofit/>
          </a:bodyPr>
          <a:lstStyle/>
          <a:p>
            <a:r>
              <a:rPr lang="en-US" dirty="0"/>
              <a:t>SLA Technology Overview</a:t>
            </a:r>
          </a:p>
        </p:txBody>
      </p:sp>
      <p:sp>
        <p:nvSpPr>
          <p:cNvPr id="3" name="Text Placeholder 2">
            <a:extLst>
              <a:ext uri="{FF2B5EF4-FFF2-40B4-BE49-F238E27FC236}">
                <a16:creationId xmlns="" xmlns:a16="http://schemas.microsoft.com/office/drawing/2014/main" id="{D7139E9A-FD2B-4E74-87E2-130A009D4A36}"/>
              </a:ext>
            </a:extLst>
          </p:cNvPr>
          <p:cNvSpPr>
            <a:spLocks noGrp="1"/>
          </p:cNvSpPr>
          <p:nvPr>
            <p:ph type="body" sz="quarter" idx="10"/>
          </p:nvPr>
        </p:nvSpPr>
        <p:spPr bwMode="gray">
          <a:xfrm>
            <a:off x="455612" y="1052514"/>
            <a:ext cx="11293476" cy="4875042"/>
          </a:xfrm>
        </p:spPr>
        <p:txBody>
          <a:bodyPr wrap="square">
            <a:noAutofit/>
          </a:bodyPr>
          <a:lstStyle/>
          <a:p>
            <a:r>
              <a:rPr lang="en-US" sz="1400" dirty="0"/>
              <a:t>In Huawei's </a:t>
            </a:r>
            <a:r>
              <a:rPr lang="en-US" sz="1400" dirty="0" err="1"/>
              <a:t>CloudWAN</a:t>
            </a:r>
            <a:r>
              <a:rPr lang="en-US" sz="1400" dirty="0"/>
              <a:t> solution, </a:t>
            </a:r>
            <a:r>
              <a:rPr lang="en-US" sz="1400" dirty="0" err="1"/>
              <a:t>iMaster</a:t>
            </a:r>
            <a:r>
              <a:rPr lang="en-US" sz="1400" dirty="0"/>
              <a:t> NCE-IP can compute paths based on bandwidth requirements and deliver forwarding paths (SR Policies) to network devices.</a:t>
            </a:r>
          </a:p>
          <a:p>
            <a:r>
              <a:rPr lang="en-US" sz="1400" dirty="0"/>
              <a:t>Although the controller can compute paths based on bandwidth requirements, the delivered path information does not contain any traffic rate limiting policy. As a result, the traffic rate on the forwarding path (SR Policy) may exceed the planned bandwidth.</a:t>
            </a:r>
          </a:p>
          <a:p>
            <a:r>
              <a:rPr lang="en-US" sz="1400" dirty="0"/>
              <a:t>To ensure that the traffic rate does not exceed the planned bandwidth, SLA technologies need to be deployed on the network to limit traffic bandwidth.</a:t>
            </a:r>
          </a:p>
          <a:p>
            <a:r>
              <a:rPr lang="en-US" sz="1400" dirty="0"/>
              <a:t>SLA technologies mainly include </a:t>
            </a:r>
            <a:r>
              <a:rPr lang="en-US" sz="1400" dirty="0" err="1"/>
              <a:t>QoS</a:t>
            </a:r>
            <a:r>
              <a:rPr lang="en-US" sz="1400" dirty="0"/>
              <a:t> and network slicing.</a:t>
            </a:r>
          </a:p>
        </p:txBody>
      </p:sp>
      <p:grpSp>
        <p:nvGrpSpPr>
          <p:cNvPr id="127" name="Group 126">
            <a:extLst>
              <a:ext uri="{FF2B5EF4-FFF2-40B4-BE49-F238E27FC236}">
                <a16:creationId xmlns="" xmlns:a16="http://schemas.microsoft.com/office/drawing/2014/main" id="{A12C4DC3-3874-4847-B615-A0BEA7EEB609}"/>
              </a:ext>
            </a:extLst>
          </p:cNvPr>
          <p:cNvGrpSpPr/>
          <p:nvPr/>
        </p:nvGrpSpPr>
        <p:grpSpPr bwMode="gray">
          <a:xfrm>
            <a:off x="4400550" y="3394133"/>
            <a:ext cx="6607174" cy="2795883"/>
            <a:chOff x="2150470" y="3378211"/>
            <a:chExt cx="6607174" cy="2795883"/>
          </a:xfrm>
        </p:grpSpPr>
        <p:sp>
          <p:nvSpPr>
            <p:cNvPr id="58" name="Oval 41">
              <a:extLst>
                <a:ext uri="{FF2B5EF4-FFF2-40B4-BE49-F238E27FC236}">
                  <a16:creationId xmlns="" xmlns:a16="http://schemas.microsoft.com/office/drawing/2014/main" id="{5DDB3FAE-61D5-45DC-93D8-C10F1B3F0E8D}"/>
                </a:ext>
              </a:extLst>
            </p:cNvPr>
            <p:cNvSpPr>
              <a:spLocks noChangeAspect="1"/>
            </p:cNvSpPr>
            <p:nvPr/>
          </p:nvSpPr>
          <p:spPr bwMode="gray">
            <a:xfrm>
              <a:off x="5307501" y="3648909"/>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400" b="1" dirty="0">
                <a:solidFill>
                  <a:prstClr val="black"/>
                </a:solidFill>
                <a:latin typeface="Huawei Sans" panose="020C0503030203020204" pitchFamily="34" charset="0"/>
              </a:endParaRPr>
            </a:p>
          </p:txBody>
        </p:sp>
        <p:sp>
          <p:nvSpPr>
            <p:cNvPr id="59" name="Oval 41">
              <a:extLst>
                <a:ext uri="{FF2B5EF4-FFF2-40B4-BE49-F238E27FC236}">
                  <a16:creationId xmlns="" xmlns:a16="http://schemas.microsoft.com/office/drawing/2014/main" id="{1DEC696A-7B4A-48CF-9635-117F59147836}"/>
                </a:ext>
              </a:extLst>
            </p:cNvPr>
            <p:cNvSpPr>
              <a:spLocks noChangeAspect="1"/>
            </p:cNvSpPr>
            <p:nvPr/>
          </p:nvSpPr>
          <p:spPr bwMode="gray">
            <a:xfrm>
              <a:off x="6033508" y="3642770"/>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400" b="1" dirty="0">
                <a:solidFill>
                  <a:prstClr val="black"/>
                </a:solidFill>
                <a:latin typeface="Huawei Sans" panose="020C0503030203020204" pitchFamily="34" charset="0"/>
              </a:endParaRPr>
            </a:p>
          </p:txBody>
        </p:sp>
        <p:sp>
          <p:nvSpPr>
            <p:cNvPr id="61" name="Oval 41">
              <a:extLst>
                <a:ext uri="{FF2B5EF4-FFF2-40B4-BE49-F238E27FC236}">
                  <a16:creationId xmlns="" xmlns:a16="http://schemas.microsoft.com/office/drawing/2014/main" id="{C1239C69-F4D0-4F6A-B6CE-18886538C422}"/>
                </a:ext>
              </a:extLst>
            </p:cNvPr>
            <p:cNvSpPr>
              <a:spLocks noChangeAspect="1"/>
            </p:cNvSpPr>
            <p:nvPr/>
          </p:nvSpPr>
          <p:spPr bwMode="gray">
            <a:xfrm>
              <a:off x="6761467" y="3648909"/>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400" b="1" dirty="0">
                <a:solidFill>
                  <a:prstClr val="black"/>
                </a:solidFill>
                <a:latin typeface="Huawei Sans" panose="020C0503030203020204" pitchFamily="34" charset="0"/>
              </a:endParaRPr>
            </a:p>
          </p:txBody>
        </p:sp>
        <p:pic>
          <p:nvPicPr>
            <p:cNvPr id="63" name="图片 31">
              <a:extLst>
                <a:ext uri="{FF2B5EF4-FFF2-40B4-BE49-F238E27FC236}">
                  <a16:creationId xmlns="" xmlns:a16="http://schemas.microsoft.com/office/drawing/2014/main" id="{55BCE58C-830F-4D8B-AFFD-B5D2CEC2B9C5}"/>
                </a:ext>
              </a:extLst>
            </p:cNvPr>
            <p:cNvPicPr>
              <a:picLocks noChangeAspect="1"/>
            </p:cNvPicPr>
            <p:nvPr/>
          </p:nvPicPr>
          <p:blipFill>
            <a:blip r:embed="rId3"/>
            <a:stretch>
              <a:fillRect/>
            </a:stretch>
          </p:blipFill>
          <p:spPr bwMode="gray">
            <a:xfrm>
              <a:off x="4312316" y="5440478"/>
              <a:ext cx="466668" cy="389308"/>
            </a:xfrm>
            <a:prstGeom prst="rect">
              <a:avLst/>
            </a:prstGeom>
          </p:spPr>
        </p:pic>
        <p:pic>
          <p:nvPicPr>
            <p:cNvPr id="65" name="图片 31">
              <a:extLst>
                <a:ext uri="{FF2B5EF4-FFF2-40B4-BE49-F238E27FC236}">
                  <a16:creationId xmlns="" xmlns:a16="http://schemas.microsoft.com/office/drawing/2014/main" id="{39EB17EB-F558-44DC-8616-7B62C94BBF20}"/>
                </a:ext>
              </a:extLst>
            </p:cNvPr>
            <p:cNvPicPr>
              <a:picLocks noChangeAspect="1"/>
            </p:cNvPicPr>
            <p:nvPr/>
          </p:nvPicPr>
          <p:blipFill>
            <a:blip r:embed="rId3"/>
            <a:stretch>
              <a:fillRect/>
            </a:stretch>
          </p:blipFill>
          <p:spPr bwMode="gray">
            <a:xfrm>
              <a:off x="5855366" y="5436695"/>
              <a:ext cx="466668" cy="389308"/>
            </a:xfrm>
            <a:prstGeom prst="rect">
              <a:avLst/>
            </a:prstGeom>
          </p:spPr>
        </p:pic>
        <p:pic>
          <p:nvPicPr>
            <p:cNvPr id="67" name="图片 31">
              <a:extLst>
                <a:ext uri="{FF2B5EF4-FFF2-40B4-BE49-F238E27FC236}">
                  <a16:creationId xmlns="" xmlns:a16="http://schemas.microsoft.com/office/drawing/2014/main" id="{E0340CA4-EE3C-4EAD-BBC6-8E360813D161}"/>
                </a:ext>
              </a:extLst>
            </p:cNvPr>
            <p:cNvPicPr>
              <a:picLocks noChangeAspect="1"/>
            </p:cNvPicPr>
            <p:nvPr/>
          </p:nvPicPr>
          <p:blipFill>
            <a:blip r:embed="rId3"/>
            <a:stretch>
              <a:fillRect/>
            </a:stretch>
          </p:blipFill>
          <p:spPr bwMode="gray">
            <a:xfrm>
              <a:off x="7398416" y="5440478"/>
              <a:ext cx="466668" cy="389308"/>
            </a:xfrm>
            <a:prstGeom prst="rect">
              <a:avLst/>
            </a:prstGeom>
          </p:spPr>
        </p:pic>
        <p:cxnSp>
          <p:nvCxnSpPr>
            <p:cNvPr id="69" name="Straight Connector 68">
              <a:extLst>
                <a:ext uri="{FF2B5EF4-FFF2-40B4-BE49-F238E27FC236}">
                  <a16:creationId xmlns="" xmlns:a16="http://schemas.microsoft.com/office/drawing/2014/main" id="{058A39B1-F28E-497E-B6C7-5D7A494939F4}"/>
                </a:ext>
              </a:extLst>
            </p:cNvPr>
            <p:cNvCxnSpPr>
              <a:cxnSpLocks/>
              <a:stCxn id="63" idx="3"/>
              <a:endCxn id="65" idx="1"/>
            </p:cNvCxnSpPr>
            <p:nvPr/>
          </p:nvCxnSpPr>
          <p:spPr bwMode="gray">
            <a:xfrm flipV="1">
              <a:off x="4778984" y="5631349"/>
              <a:ext cx="1076382" cy="3783"/>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75" name="Straight Connector 74">
              <a:extLst>
                <a:ext uri="{FF2B5EF4-FFF2-40B4-BE49-F238E27FC236}">
                  <a16:creationId xmlns="" xmlns:a16="http://schemas.microsoft.com/office/drawing/2014/main" id="{7EE42343-A60D-4B62-B744-2C6C2BAC2413}"/>
                </a:ext>
              </a:extLst>
            </p:cNvPr>
            <p:cNvCxnSpPr>
              <a:cxnSpLocks/>
              <a:stCxn id="67" idx="1"/>
              <a:endCxn id="65" idx="3"/>
            </p:cNvCxnSpPr>
            <p:nvPr/>
          </p:nvCxnSpPr>
          <p:spPr bwMode="gray">
            <a:xfrm flipH="1" flipV="1">
              <a:off x="6322034" y="5631349"/>
              <a:ext cx="1076382" cy="3783"/>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76" name="TextBox 271">
              <a:extLst>
                <a:ext uri="{FF2B5EF4-FFF2-40B4-BE49-F238E27FC236}">
                  <a16:creationId xmlns="" xmlns:a16="http://schemas.microsoft.com/office/drawing/2014/main" id="{1DD0EDC4-D590-44B8-9839-7F8242546A35}"/>
                </a:ext>
              </a:extLst>
            </p:cNvPr>
            <p:cNvSpPr txBox="1"/>
            <p:nvPr/>
          </p:nvSpPr>
          <p:spPr bwMode="gray">
            <a:xfrm>
              <a:off x="6099143" y="5219634"/>
              <a:ext cx="373820"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sym typeface="Huawei Sans" panose="020C0503030203020204" pitchFamily="34" charset="0"/>
                </a:rPr>
                <a:t>RR</a:t>
              </a:r>
            </a:p>
          </p:txBody>
        </p:sp>
        <p:sp>
          <p:nvSpPr>
            <p:cNvPr id="77" name="TextBox 271">
              <a:extLst>
                <a:ext uri="{FF2B5EF4-FFF2-40B4-BE49-F238E27FC236}">
                  <a16:creationId xmlns="" xmlns:a16="http://schemas.microsoft.com/office/drawing/2014/main" id="{6DB16408-B53D-40D1-B97B-9A704CE4B6CE}"/>
                </a:ext>
              </a:extLst>
            </p:cNvPr>
            <p:cNvSpPr txBox="1"/>
            <p:nvPr/>
          </p:nvSpPr>
          <p:spPr bwMode="gray">
            <a:xfrm>
              <a:off x="4163913" y="5219634"/>
              <a:ext cx="444352"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sym typeface="Huawei Sans" panose="020C0503030203020204" pitchFamily="34" charset="0"/>
                </a:rPr>
                <a:t>PE1</a:t>
              </a:r>
            </a:p>
          </p:txBody>
        </p:sp>
        <p:sp>
          <p:nvSpPr>
            <p:cNvPr id="81" name="TextBox 271">
              <a:extLst>
                <a:ext uri="{FF2B5EF4-FFF2-40B4-BE49-F238E27FC236}">
                  <a16:creationId xmlns="" xmlns:a16="http://schemas.microsoft.com/office/drawing/2014/main" id="{03190513-F431-48AB-8730-F020460855C0}"/>
                </a:ext>
              </a:extLst>
            </p:cNvPr>
            <p:cNvSpPr txBox="1"/>
            <p:nvPr/>
          </p:nvSpPr>
          <p:spPr bwMode="gray">
            <a:xfrm>
              <a:off x="7578091" y="5223788"/>
              <a:ext cx="444352"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sym typeface="Huawei Sans" panose="020C0503030203020204" pitchFamily="34" charset="0"/>
                </a:rPr>
                <a:t>PE3</a:t>
              </a:r>
            </a:p>
          </p:txBody>
        </p:sp>
        <p:pic>
          <p:nvPicPr>
            <p:cNvPr id="82" name="图片 24">
              <a:extLst>
                <a:ext uri="{FF2B5EF4-FFF2-40B4-BE49-F238E27FC236}">
                  <a16:creationId xmlns="" xmlns:a16="http://schemas.microsoft.com/office/drawing/2014/main" id="{A58CA172-D719-46ED-B9C2-BBDA4385EFAB}"/>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5110529" y="4048679"/>
              <a:ext cx="1977229" cy="364654"/>
            </a:xfrm>
            <a:prstGeom prst="rect">
              <a:avLst/>
            </a:prstGeom>
          </p:spPr>
        </p:pic>
        <p:sp>
          <p:nvSpPr>
            <p:cNvPr id="83" name="圆角矩形 75">
              <a:extLst>
                <a:ext uri="{FF2B5EF4-FFF2-40B4-BE49-F238E27FC236}">
                  <a16:creationId xmlns="" xmlns:a16="http://schemas.microsoft.com/office/drawing/2014/main" id="{F55DD6B3-3743-4238-8A67-35151DDAA724}"/>
                </a:ext>
              </a:extLst>
            </p:cNvPr>
            <p:cNvSpPr/>
            <p:nvPr/>
          </p:nvSpPr>
          <p:spPr bwMode="gray">
            <a:xfrm>
              <a:off x="5028539" y="4022333"/>
              <a:ext cx="2115918" cy="403280"/>
            </a:xfrm>
            <a:prstGeom prst="roundRect">
              <a:avLst>
                <a:gd name="adj" fmla="val 2420"/>
              </a:avLst>
            </a:prstGeom>
            <a:noFill/>
            <a:ln w="19050" cap="flat" cmpd="sng" algn="ctr">
              <a:solidFill>
                <a:srgbClr val="30B5C5"/>
              </a:solidFill>
              <a:prstDash val="dash"/>
              <a:miter lim="800000"/>
            </a:ln>
            <a:effectLst/>
          </p:spPr>
          <p:txBody>
            <a:bodyPr wrap="square" lIns="108000" tIns="108000" rIns="108000" bIns="108000" rtlCol="0" anchor="ctr" anchorCtr="0">
              <a:noAutofit/>
            </a:bodyPr>
            <a:lstStyle/>
            <a:p>
              <a:pPr algn="just" defTabSz="914400" fontAlgn="ctr">
                <a:lnSpc>
                  <a:spcPts val="1800"/>
                </a:lnSpc>
                <a:spcAft>
                  <a:spcPts val="300"/>
                </a:spcAft>
                <a:defRPr/>
              </a:pPr>
              <a:endParaRPr lang="en-US" altLang="zh-CN" sz="1400" kern="0" dirty="0">
                <a:solidFill>
                  <a:prstClr val="black"/>
                </a:solidFill>
                <a:latin typeface="Huawei Sans" panose="020C0503030203020204" pitchFamily="34" charset="0"/>
                <a:cs typeface="Arial" panose="020B0604020202020204" pitchFamily="34" charset="0"/>
                <a:sym typeface="Huawei Sans" panose="020C0503030203020204" pitchFamily="34" charset="0"/>
              </a:endParaRPr>
            </a:p>
          </p:txBody>
        </p:sp>
        <p:cxnSp>
          <p:nvCxnSpPr>
            <p:cNvPr id="84" name="直接箭头连接符 84">
              <a:extLst>
                <a:ext uri="{FF2B5EF4-FFF2-40B4-BE49-F238E27FC236}">
                  <a16:creationId xmlns="" xmlns:a16="http://schemas.microsoft.com/office/drawing/2014/main" id="{AA43CB32-5306-4E1A-819E-57ABA197930A}"/>
                </a:ext>
              </a:extLst>
            </p:cNvPr>
            <p:cNvCxnSpPr>
              <a:cxnSpLocks/>
              <a:stCxn id="65" idx="0"/>
              <a:endCxn id="83" idx="2"/>
            </p:cNvCxnSpPr>
            <p:nvPr/>
          </p:nvCxnSpPr>
          <p:spPr bwMode="gray">
            <a:xfrm flipH="1" flipV="1">
              <a:off x="6086498" y="4425613"/>
              <a:ext cx="2202" cy="1011082"/>
            </a:xfrm>
            <a:prstGeom prst="straightConnector1">
              <a:avLst/>
            </a:prstGeom>
            <a:ln w="19050" cap="flat" cmpd="sng" algn="ctr">
              <a:solidFill>
                <a:srgbClr val="56C4D2"/>
              </a:solidFill>
              <a:prstDash val="sysDot"/>
              <a:round/>
              <a:headEnd type="triangle" w="med" len="med"/>
              <a:tailEnd type="triangle" w="med" len="med"/>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sp>
          <p:nvSpPr>
            <p:cNvPr id="86" name="TextBox 271">
              <a:extLst>
                <a:ext uri="{FF2B5EF4-FFF2-40B4-BE49-F238E27FC236}">
                  <a16:creationId xmlns="" xmlns:a16="http://schemas.microsoft.com/office/drawing/2014/main" id="{9E200490-9DD4-46CA-A999-FA475D140612}"/>
                </a:ext>
              </a:extLst>
            </p:cNvPr>
            <p:cNvSpPr txBox="1"/>
            <p:nvPr/>
          </p:nvSpPr>
          <p:spPr bwMode="gray">
            <a:xfrm rot="19599356">
              <a:off x="4383506" y="4759643"/>
              <a:ext cx="1577676"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sym typeface="Huawei Sans" panose="020C0503030203020204" pitchFamily="34" charset="0"/>
                </a:rPr>
                <a:t>BGP SR-Policy/PCEP</a:t>
              </a:r>
            </a:p>
          </p:txBody>
        </p:sp>
        <p:pic>
          <p:nvPicPr>
            <p:cNvPr id="87" name="图片 31">
              <a:extLst>
                <a:ext uri="{FF2B5EF4-FFF2-40B4-BE49-F238E27FC236}">
                  <a16:creationId xmlns="" xmlns:a16="http://schemas.microsoft.com/office/drawing/2014/main" id="{047EDD7C-B4EE-4FFE-9C3B-33091EBDD986}"/>
                </a:ext>
              </a:extLst>
            </p:cNvPr>
            <p:cNvPicPr>
              <a:picLocks noChangeAspect="1"/>
            </p:cNvPicPr>
            <p:nvPr/>
          </p:nvPicPr>
          <p:blipFill>
            <a:blip r:embed="rId3"/>
            <a:stretch>
              <a:fillRect/>
            </a:stretch>
          </p:blipFill>
          <p:spPr bwMode="gray">
            <a:xfrm>
              <a:off x="3435452" y="5440478"/>
              <a:ext cx="466668" cy="389308"/>
            </a:xfrm>
            <a:prstGeom prst="rect">
              <a:avLst/>
            </a:prstGeom>
          </p:spPr>
        </p:pic>
        <p:pic>
          <p:nvPicPr>
            <p:cNvPr id="88" name="图片 31">
              <a:extLst>
                <a:ext uri="{FF2B5EF4-FFF2-40B4-BE49-F238E27FC236}">
                  <a16:creationId xmlns="" xmlns:a16="http://schemas.microsoft.com/office/drawing/2014/main" id="{D33A6EE3-D42D-4B9F-8966-2A65CA4A12BB}"/>
                </a:ext>
              </a:extLst>
            </p:cNvPr>
            <p:cNvPicPr>
              <a:picLocks noChangeAspect="1"/>
            </p:cNvPicPr>
            <p:nvPr/>
          </p:nvPicPr>
          <p:blipFill>
            <a:blip r:embed="rId3"/>
            <a:stretch>
              <a:fillRect/>
            </a:stretch>
          </p:blipFill>
          <p:spPr bwMode="gray">
            <a:xfrm>
              <a:off x="8290976" y="5436695"/>
              <a:ext cx="466668" cy="389308"/>
            </a:xfrm>
            <a:prstGeom prst="rect">
              <a:avLst/>
            </a:prstGeom>
          </p:spPr>
        </p:pic>
        <p:cxnSp>
          <p:nvCxnSpPr>
            <p:cNvPr id="89" name="Straight Connector 88">
              <a:extLst>
                <a:ext uri="{FF2B5EF4-FFF2-40B4-BE49-F238E27FC236}">
                  <a16:creationId xmlns="" xmlns:a16="http://schemas.microsoft.com/office/drawing/2014/main" id="{96AA19CF-8713-4702-B0FF-F4D85C0A5109}"/>
                </a:ext>
              </a:extLst>
            </p:cNvPr>
            <p:cNvCxnSpPr>
              <a:cxnSpLocks/>
              <a:stCxn id="87" idx="3"/>
              <a:endCxn id="63" idx="1"/>
            </p:cNvCxnSpPr>
            <p:nvPr/>
          </p:nvCxnSpPr>
          <p:spPr bwMode="gray">
            <a:xfrm>
              <a:off x="3902120" y="5635132"/>
              <a:ext cx="410196"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0" name="Straight Connector 89">
              <a:extLst>
                <a:ext uri="{FF2B5EF4-FFF2-40B4-BE49-F238E27FC236}">
                  <a16:creationId xmlns="" xmlns:a16="http://schemas.microsoft.com/office/drawing/2014/main" id="{80CC8A23-F2F5-4CB2-AF8C-51790916E8E3}"/>
                </a:ext>
              </a:extLst>
            </p:cNvPr>
            <p:cNvCxnSpPr>
              <a:cxnSpLocks/>
              <a:stCxn id="88" idx="1"/>
              <a:endCxn id="67" idx="3"/>
            </p:cNvCxnSpPr>
            <p:nvPr/>
          </p:nvCxnSpPr>
          <p:spPr bwMode="gray">
            <a:xfrm flipH="1">
              <a:off x="7865084" y="5631349"/>
              <a:ext cx="425892" cy="3783"/>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4" name="直接箭头连接符 84">
              <a:extLst>
                <a:ext uri="{FF2B5EF4-FFF2-40B4-BE49-F238E27FC236}">
                  <a16:creationId xmlns="" xmlns:a16="http://schemas.microsoft.com/office/drawing/2014/main" id="{C006030F-B4F6-441C-BFAE-AE9D386F7F5A}"/>
                </a:ext>
              </a:extLst>
            </p:cNvPr>
            <p:cNvCxnSpPr>
              <a:cxnSpLocks/>
              <a:stCxn id="82" idx="2"/>
              <a:endCxn id="63" idx="0"/>
            </p:cNvCxnSpPr>
            <p:nvPr/>
          </p:nvCxnSpPr>
          <p:spPr bwMode="gray">
            <a:xfrm flipH="1">
              <a:off x="4545650" y="4413333"/>
              <a:ext cx="1553494" cy="1027145"/>
            </a:xfrm>
            <a:prstGeom prst="straightConnector1">
              <a:avLst/>
            </a:prstGeom>
            <a:ln w="19050" cap="flat" cmpd="sng" algn="ctr">
              <a:solidFill>
                <a:srgbClr val="E28198"/>
              </a:solidFill>
              <a:prstDash val="sysDot"/>
              <a:round/>
              <a:headEnd type="triangle" w="med" len="med"/>
              <a:tailEnd type="triangle" w="med" len="med"/>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cxnSp>
          <p:nvCxnSpPr>
            <p:cNvPr id="112" name="Straight Connector 111">
              <a:extLst>
                <a:ext uri="{FF2B5EF4-FFF2-40B4-BE49-F238E27FC236}">
                  <a16:creationId xmlns="" xmlns:a16="http://schemas.microsoft.com/office/drawing/2014/main" id="{C5DB631C-D1C3-4F9A-BCC9-6AD567F548C2}"/>
                </a:ext>
              </a:extLst>
            </p:cNvPr>
            <p:cNvCxnSpPr>
              <a:cxnSpLocks/>
            </p:cNvCxnSpPr>
            <p:nvPr/>
          </p:nvCxnSpPr>
          <p:spPr bwMode="gray">
            <a:xfrm>
              <a:off x="5435029" y="3728540"/>
              <a:ext cx="678110" cy="0"/>
            </a:xfrm>
            <a:prstGeom prst="line">
              <a:avLst/>
            </a:prstGeom>
            <a:ln w="19050">
              <a:solidFill>
                <a:srgbClr val="56C4D2"/>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14" name="Straight Connector 113">
              <a:extLst>
                <a:ext uri="{FF2B5EF4-FFF2-40B4-BE49-F238E27FC236}">
                  <a16:creationId xmlns="" xmlns:a16="http://schemas.microsoft.com/office/drawing/2014/main" id="{668E8C3B-7C6F-48D0-92CF-E9DB5442AF92}"/>
                </a:ext>
              </a:extLst>
            </p:cNvPr>
            <p:cNvCxnSpPr>
              <a:cxnSpLocks/>
            </p:cNvCxnSpPr>
            <p:nvPr/>
          </p:nvCxnSpPr>
          <p:spPr bwMode="gray">
            <a:xfrm>
              <a:off x="6123415" y="3722400"/>
              <a:ext cx="742289" cy="0"/>
            </a:xfrm>
            <a:prstGeom prst="line">
              <a:avLst/>
            </a:prstGeom>
            <a:ln w="19050">
              <a:solidFill>
                <a:srgbClr val="56C4D2"/>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99" name="圆角矩形 75">
              <a:extLst>
                <a:ext uri="{FF2B5EF4-FFF2-40B4-BE49-F238E27FC236}">
                  <a16:creationId xmlns="" xmlns:a16="http://schemas.microsoft.com/office/drawing/2014/main" id="{87EB849E-1AC4-49FD-A168-6A78B6BBA3A2}"/>
                </a:ext>
              </a:extLst>
            </p:cNvPr>
            <p:cNvSpPr/>
            <p:nvPr/>
          </p:nvSpPr>
          <p:spPr bwMode="gray">
            <a:xfrm>
              <a:off x="5028539" y="3413078"/>
              <a:ext cx="2115918" cy="609253"/>
            </a:xfrm>
            <a:prstGeom prst="roundRect">
              <a:avLst>
                <a:gd name="adj" fmla="val 2420"/>
              </a:avLst>
            </a:prstGeom>
            <a:noFill/>
            <a:ln w="19050" cap="flat" cmpd="sng" algn="ctr">
              <a:solidFill>
                <a:srgbClr val="30B5C5"/>
              </a:solidFill>
              <a:prstDash val="dash"/>
              <a:miter lim="800000"/>
            </a:ln>
            <a:effectLst/>
          </p:spPr>
          <p:txBody>
            <a:bodyPr wrap="square" lIns="108000" tIns="108000" rIns="108000" bIns="108000" rtlCol="0" anchor="ctr" anchorCtr="0">
              <a:noAutofit/>
            </a:bodyPr>
            <a:lstStyle/>
            <a:p>
              <a:pPr algn="just" defTabSz="914400" fontAlgn="ctr">
                <a:lnSpc>
                  <a:spcPts val="1800"/>
                </a:lnSpc>
                <a:spcAft>
                  <a:spcPts val="300"/>
                </a:spcAft>
                <a:defRPr/>
              </a:pPr>
              <a:endParaRPr lang="en-US" altLang="zh-CN" sz="1400" kern="0" dirty="0">
                <a:solidFill>
                  <a:prstClr val="black"/>
                </a:solidFill>
                <a:latin typeface="Huawei Sans" panose="020C0503030203020204" pitchFamily="34" charset="0"/>
                <a:cs typeface="Arial" panose="020B0604020202020204" pitchFamily="34" charset="0"/>
                <a:sym typeface="Huawei Sans" panose="020C0503030203020204" pitchFamily="34" charset="0"/>
              </a:endParaRPr>
            </a:p>
          </p:txBody>
        </p:sp>
        <p:pic>
          <p:nvPicPr>
            <p:cNvPr id="100" name="图片 7">
              <a:extLst>
                <a:ext uri="{FF2B5EF4-FFF2-40B4-BE49-F238E27FC236}">
                  <a16:creationId xmlns="" xmlns:a16="http://schemas.microsoft.com/office/drawing/2014/main" id="{9B16B3AC-00A1-402E-95A3-C6D087400FE8}"/>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bwMode="gray">
            <a:xfrm>
              <a:off x="8022443" y="4037668"/>
              <a:ext cx="444352" cy="363854"/>
            </a:xfrm>
            <a:prstGeom prst="rect">
              <a:avLst/>
            </a:prstGeom>
          </p:spPr>
        </p:pic>
        <p:sp>
          <p:nvSpPr>
            <p:cNvPr id="101" name="文本框 24">
              <a:extLst>
                <a:ext uri="{FF2B5EF4-FFF2-40B4-BE49-F238E27FC236}">
                  <a16:creationId xmlns="" xmlns:a16="http://schemas.microsoft.com/office/drawing/2014/main" id="{04B2A98C-F900-4128-8C38-1F0D57D79F2F}"/>
                </a:ext>
              </a:extLst>
            </p:cNvPr>
            <p:cNvSpPr txBox="1"/>
            <p:nvPr/>
          </p:nvSpPr>
          <p:spPr bwMode="gray">
            <a:xfrm>
              <a:off x="6924842" y="4379742"/>
              <a:ext cx="1781258" cy="276999"/>
            </a:xfrm>
            <a:prstGeom prst="rect">
              <a:avLst/>
            </a:prstGeom>
            <a:noFill/>
          </p:spPr>
          <p:txBody>
            <a:bodyPr wrap="square" rtlCol="0">
              <a:noAutofit/>
            </a:bodyPr>
            <a:lstStyle/>
            <a:p>
              <a:pPr algn="r" fontAlgn="ctr"/>
              <a:r>
                <a:rPr lang="en-US" sz="1200" dirty="0">
                  <a:solidFill>
                    <a:prstClr val="black"/>
                  </a:solidFill>
                  <a:latin typeface="Huawei Sans" panose="020C0503030203020204" pitchFamily="34" charset="0"/>
                  <a:sym typeface="Huawei Sans" panose="020C0503030203020204" pitchFamily="34" charset="0"/>
                </a:rPr>
                <a:t>Network administrator</a:t>
              </a:r>
            </a:p>
          </p:txBody>
        </p:sp>
        <p:cxnSp>
          <p:nvCxnSpPr>
            <p:cNvPr id="102" name="Straight Arrow Connector 101">
              <a:extLst>
                <a:ext uri="{FF2B5EF4-FFF2-40B4-BE49-F238E27FC236}">
                  <a16:creationId xmlns="" xmlns:a16="http://schemas.microsoft.com/office/drawing/2014/main" id="{CD1FE326-5774-45B3-A66D-44D380A49661}"/>
                </a:ext>
              </a:extLst>
            </p:cNvPr>
            <p:cNvCxnSpPr>
              <a:cxnSpLocks/>
            </p:cNvCxnSpPr>
            <p:nvPr/>
          </p:nvCxnSpPr>
          <p:spPr bwMode="gray">
            <a:xfrm flipH="1">
              <a:off x="7226447" y="4219595"/>
              <a:ext cx="728775" cy="0"/>
            </a:xfrm>
            <a:prstGeom prst="straightConnector1">
              <a:avLst/>
            </a:prstGeom>
            <a:ln w="28575">
              <a:solidFill>
                <a:schemeClr val="bg1">
                  <a:lumMod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104" name="文本框 24">
              <a:extLst>
                <a:ext uri="{FF2B5EF4-FFF2-40B4-BE49-F238E27FC236}">
                  <a16:creationId xmlns="" xmlns:a16="http://schemas.microsoft.com/office/drawing/2014/main" id="{20A2EF8D-8050-4EB0-ABC8-7F339CDF0E5B}"/>
                </a:ext>
              </a:extLst>
            </p:cNvPr>
            <p:cNvSpPr txBox="1"/>
            <p:nvPr/>
          </p:nvSpPr>
          <p:spPr bwMode="gray">
            <a:xfrm>
              <a:off x="7089255" y="3378211"/>
              <a:ext cx="1081015" cy="469909"/>
            </a:xfrm>
            <a:prstGeom prst="rect">
              <a:avLst/>
            </a:prstGeom>
            <a:noFill/>
          </p:spPr>
          <p:txBody>
            <a:bodyPr wrap="square" rtlCol="0">
              <a:noAutofit/>
            </a:bodyPr>
            <a:lstStyle/>
            <a:p>
              <a:pPr algn="ctr" fontAlgn="ctr"/>
              <a:r>
                <a:rPr lang="en-US" sz="1200" dirty="0">
                  <a:solidFill>
                    <a:prstClr val="black"/>
                  </a:solidFill>
                  <a:latin typeface="Huawei Sans" panose="020C0503030203020204" pitchFamily="34" charset="0"/>
                  <a:sym typeface="Huawei Sans" panose="020C0503030203020204" pitchFamily="34" charset="0"/>
                </a:rPr>
                <a:t>Deploys a tunnel with a bandwidth of 1 </a:t>
              </a:r>
              <a:r>
                <a:rPr lang="en-US" sz="1200" dirty="0" err="1">
                  <a:solidFill>
                    <a:prstClr val="black"/>
                  </a:solidFill>
                  <a:latin typeface="Huawei Sans" panose="020C0503030203020204" pitchFamily="34" charset="0"/>
                  <a:sym typeface="Huawei Sans" panose="020C0503030203020204" pitchFamily="34" charset="0"/>
                </a:rPr>
                <a:t>Gbit</a:t>
              </a:r>
              <a:r>
                <a:rPr lang="en-US" sz="1200" dirty="0">
                  <a:solidFill>
                    <a:prstClr val="black"/>
                  </a:solidFill>
                  <a:latin typeface="Huawei Sans" panose="020C0503030203020204" pitchFamily="34" charset="0"/>
                  <a:sym typeface="Huawei Sans" panose="020C0503030203020204" pitchFamily="34" charset="0"/>
                </a:rPr>
                <a:t>/s.</a:t>
              </a:r>
            </a:p>
          </p:txBody>
        </p:sp>
        <p:sp>
          <p:nvSpPr>
            <p:cNvPr id="105" name="Rectangular Callout 26">
              <a:extLst>
                <a:ext uri="{FF2B5EF4-FFF2-40B4-BE49-F238E27FC236}">
                  <a16:creationId xmlns="" xmlns:a16="http://schemas.microsoft.com/office/drawing/2014/main" id="{7C4BB756-283C-4EEE-AB21-ACA7DD067BA7}"/>
                </a:ext>
              </a:extLst>
            </p:cNvPr>
            <p:cNvSpPr/>
            <p:nvPr/>
          </p:nvSpPr>
          <p:spPr bwMode="gray">
            <a:xfrm>
              <a:off x="2849742" y="3554605"/>
              <a:ext cx="1574692" cy="535519"/>
            </a:xfrm>
            <a:prstGeom prst="wedgeRectCallout">
              <a:avLst>
                <a:gd name="adj1" fmla="val 64204"/>
                <a:gd name="adj2" fmla="val 18575"/>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indent="-300038" fontAlgn="ctr">
                <a:spcBef>
                  <a:spcPct val="50000"/>
                </a:spcBef>
              </a:pPr>
              <a:r>
                <a:rPr lang="en-US" sz="1200" dirty="0">
                  <a:solidFill>
                    <a:prstClr val="black"/>
                  </a:solidFill>
                  <a:latin typeface="Huawei Sans" panose="020C0503030203020204" pitchFamily="34" charset="0"/>
                  <a:sym typeface="Huawei Sans" panose="020C0503030203020204" pitchFamily="34" charset="0"/>
                </a:rPr>
                <a:t>Plans paths based on bandwidth requirements.</a:t>
              </a:r>
            </a:p>
          </p:txBody>
        </p:sp>
        <p:sp>
          <p:nvSpPr>
            <p:cNvPr id="106" name="Freeform: Shape 105">
              <a:extLst>
                <a:ext uri="{FF2B5EF4-FFF2-40B4-BE49-F238E27FC236}">
                  <a16:creationId xmlns="" xmlns:a16="http://schemas.microsoft.com/office/drawing/2014/main" id="{B3FC56EE-A65A-4FA5-93E4-E7EB9C908E3F}"/>
                </a:ext>
              </a:extLst>
            </p:cNvPr>
            <p:cNvSpPr/>
            <p:nvPr/>
          </p:nvSpPr>
          <p:spPr bwMode="gray">
            <a:xfrm>
              <a:off x="4689374" y="3756512"/>
              <a:ext cx="304812" cy="438150"/>
            </a:xfrm>
            <a:custGeom>
              <a:avLst/>
              <a:gdLst>
                <a:gd name="connsiteX0" fmla="*/ 304812 w 304812"/>
                <a:gd name="connsiteY0" fmla="*/ 438150 h 438150"/>
                <a:gd name="connsiteX1" fmla="*/ 12 w 304812"/>
                <a:gd name="connsiteY1" fmla="*/ 200025 h 438150"/>
                <a:gd name="connsiteX2" fmla="*/ 295287 w 304812"/>
                <a:gd name="connsiteY2" fmla="*/ 0 h 438150"/>
              </a:gdLst>
              <a:ahLst/>
              <a:cxnLst>
                <a:cxn ang="0">
                  <a:pos x="connsiteX0" y="connsiteY0"/>
                </a:cxn>
                <a:cxn ang="0">
                  <a:pos x="connsiteX1" y="connsiteY1"/>
                </a:cxn>
                <a:cxn ang="0">
                  <a:pos x="connsiteX2" y="connsiteY2"/>
                </a:cxn>
              </a:cxnLst>
              <a:rect l="l" t="t" r="r" b="b"/>
              <a:pathLst>
                <a:path w="304812" h="438150">
                  <a:moveTo>
                    <a:pt x="304812" y="438150"/>
                  </a:moveTo>
                  <a:cubicBezTo>
                    <a:pt x="153205" y="355600"/>
                    <a:pt x="1599" y="273050"/>
                    <a:pt x="12" y="200025"/>
                  </a:cubicBezTo>
                  <a:cubicBezTo>
                    <a:pt x="-1575" y="127000"/>
                    <a:pt x="146856" y="63500"/>
                    <a:pt x="295287" y="0"/>
                  </a:cubicBezTo>
                </a:path>
              </a:pathLst>
            </a:custGeom>
            <a:noFill/>
            <a:ln w="28575">
              <a:solidFill>
                <a:schemeClr val="bg1">
                  <a:lumMod val="50000"/>
                </a:schemeClr>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solidFill>
                  <a:prstClr val="white"/>
                </a:solidFill>
                <a:latin typeface="Huawei Sans" panose="020C0503030203020204" pitchFamily="34" charset="0"/>
              </a:endParaRPr>
            </a:p>
          </p:txBody>
        </p:sp>
        <p:sp>
          <p:nvSpPr>
            <p:cNvPr id="119" name="Can 225">
              <a:extLst>
                <a:ext uri="{FF2B5EF4-FFF2-40B4-BE49-F238E27FC236}">
                  <a16:creationId xmlns="" xmlns:a16="http://schemas.microsoft.com/office/drawing/2014/main" id="{FBE2A9FB-8D93-4AC7-B648-C939C633BCE3}"/>
                </a:ext>
              </a:extLst>
            </p:cNvPr>
            <p:cNvSpPr/>
            <p:nvPr/>
          </p:nvSpPr>
          <p:spPr bwMode="gray">
            <a:xfrm rot="5400000">
              <a:off x="5918250" y="4087305"/>
              <a:ext cx="193925" cy="3155962"/>
            </a:xfrm>
            <a:prstGeom prst="can">
              <a:avLst>
                <a:gd name="adj" fmla="val 50891"/>
              </a:avLst>
            </a:prstGeom>
            <a:solidFill>
              <a:srgbClr val="EEB3B8"/>
            </a:solidFill>
            <a:ln w="12700">
              <a:solidFill>
                <a:srgbClr val="E2818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solidFill>
                  <a:prstClr val="white"/>
                </a:solidFill>
                <a:latin typeface="Huawei Sans" panose="020C0503030203020204" pitchFamily="34" charset="0"/>
                <a:cs typeface="+mn-ea"/>
                <a:sym typeface="Huawei Sans" panose="020C0503030203020204" pitchFamily="34" charset="0"/>
              </a:endParaRPr>
            </a:p>
          </p:txBody>
        </p:sp>
        <p:sp>
          <p:nvSpPr>
            <p:cNvPr id="120" name="TextBox 271">
              <a:extLst>
                <a:ext uri="{FF2B5EF4-FFF2-40B4-BE49-F238E27FC236}">
                  <a16:creationId xmlns="" xmlns:a16="http://schemas.microsoft.com/office/drawing/2014/main" id="{F982B805-129E-4A07-8BBE-99FE875EA5A6}"/>
                </a:ext>
              </a:extLst>
            </p:cNvPr>
            <p:cNvSpPr txBox="1"/>
            <p:nvPr/>
          </p:nvSpPr>
          <p:spPr bwMode="gray">
            <a:xfrm>
              <a:off x="5508704" y="5523085"/>
              <a:ext cx="811441"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sym typeface="Huawei Sans" panose="020C0503030203020204" pitchFamily="34" charset="0"/>
                </a:rPr>
                <a:t>SR Policy</a:t>
              </a:r>
            </a:p>
          </p:txBody>
        </p:sp>
        <p:sp>
          <p:nvSpPr>
            <p:cNvPr id="123" name="Arrow: Right 122">
              <a:extLst>
                <a:ext uri="{FF2B5EF4-FFF2-40B4-BE49-F238E27FC236}">
                  <a16:creationId xmlns="" xmlns:a16="http://schemas.microsoft.com/office/drawing/2014/main" id="{53705937-3023-4DEE-93BB-EBF6AFE51292}"/>
                </a:ext>
              </a:extLst>
            </p:cNvPr>
            <p:cNvSpPr/>
            <p:nvPr/>
          </p:nvSpPr>
          <p:spPr bwMode="gray">
            <a:xfrm>
              <a:off x="2482459" y="5237065"/>
              <a:ext cx="1016231" cy="849037"/>
            </a:xfrm>
            <a:prstGeom prst="rightArrow">
              <a:avLst>
                <a:gd name="adj1" fmla="val 50000"/>
                <a:gd name="adj2" fmla="val 32948"/>
              </a:avLst>
            </a:prstGeom>
            <a:solidFill>
              <a:srgbClr val="56C4D2"/>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prstClr val="black"/>
                  </a:solidFill>
                  <a:latin typeface="Huawei Sans" panose="020C0503030203020204" pitchFamily="34" charset="0"/>
                </a:rPr>
                <a:t>2 </a:t>
              </a:r>
              <a:r>
                <a:rPr lang="en-US" sz="1200" dirty="0" err="1">
                  <a:solidFill>
                    <a:prstClr val="black"/>
                  </a:solidFill>
                  <a:latin typeface="Huawei Sans" panose="020C0503030203020204" pitchFamily="34" charset="0"/>
                </a:rPr>
                <a:t>Gbit</a:t>
              </a:r>
              <a:r>
                <a:rPr lang="en-US" sz="1200" dirty="0">
                  <a:solidFill>
                    <a:prstClr val="black"/>
                  </a:solidFill>
                  <a:latin typeface="Huawei Sans" panose="020C0503030203020204" pitchFamily="34" charset="0"/>
                </a:rPr>
                <a:t>/s traffic</a:t>
              </a:r>
            </a:p>
          </p:txBody>
        </p:sp>
        <p:sp>
          <p:nvSpPr>
            <p:cNvPr id="124" name="Rectangle 123">
              <a:extLst>
                <a:ext uri="{FF2B5EF4-FFF2-40B4-BE49-F238E27FC236}">
                  <a16:creationId xmlns="" xmlns:a16="http://schemas.microsoft.com/office/drawing/2014/main" id="{2D0F35D5-E189-4997-8204-E0E52E6581DF}"/>
                </a:ext>
              </a:extLst>
            </p:cNvPr>
            <p:cNvSpPr/>
            <p:nvPr/>
          </p:nvSpPr>
          <p:spPr bwMode="gray">
            <a:xfrm rot="16200000">
              <a:off x="3242868" y="5426412"/>
              <a:ext cx="1028699" cy="466666"/>
            </a:xfrm>
            <a:prstGeom prst="rect">
              <a:avLst/>
            </a:prstGeom>
            <a:solidFill>
              <a:srgbClr val="AFD89C"/>
            </a:solidFill>
            <a:ln>
              <a:solidFill>
                <a:srgbClr val="AFD89C"/>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prstClr val="black"/>
                  </a:solidFill>
                  <a:latin typeface="Huawei Sans" panose="020C0503030203020204" pitchFamily="34" charset="0"/>
                </a:rPr>
                <a:t>SLA technology</a:t>
              </a:r>
            </a:p>
          </p:txBody>
        </p:sp>
        <p:sp>
          <p:nvSpPr>
            <p:cNvPr id="125" name="Arrow: Right 124">
              <a:extLst>
                <a:ext uri="{FF2B5EF4-FFF2-40B4-BE49-F238E27FC236}">
                  <a16:creationId xmlns="" xmlns:a16="http://schemas.microsoft.com/office/drawing/2014/main" id="{77D093CE-C324-4F81-B1D7-70429711C59C}"/>
                </a:ext>
              </a:extLst>
            </p:cNvPr>
            <p:cNvSpPr/>
            <p:nvPr/>
          </p:nvSpPr>
          <p:spPr bwMode="gray">
            <a:xfrm>
              <a:off x="4016578" y="5497685"/>
              <a:ext cx="1139966" cy="343421"/>
            </a:xfrm>
            <a:prstGeom prst="rightArrow">
              <a:avLst>
                <a:gd name="adj1" fmla="val 50000"/>
                <a:gd name="adj2" fmla="val 32948"/>
              </a:avLst>
            </a:prstGeom>
            <a:solidFill>
              <a:srgbClr val="56C4D2"/>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lIns="0" rIns="0" rtlCol="0" anchor="ctr">
              <a:noAutofit/>
            </a:bodyPr>
            <a:lstStyle/>
            <a:p>
              <a:pPr algn="ctr" fontAlgn="ctr"/>
              <a:r>
                <a:rPr lang="en-US" sz="1200" dirty="0">
                  <a:solidFill>
                    <a:prstClr val="black"/>
                  </a:solidFill>
                  <a:latin typeface="Huawei Sans" panose="020C0503030203020204" pitchFamily="34" charset="0"/>
                </a:rPr>
                <a:t>1 </a:t>
              </a:r>
              <a:r>
                <a:rPr lang="en-US" sz="1200" dirty="0" err="1">
                  <a:solidFill>
                    <a:prstClr val="black"/>
                  </a:solidFill>
                  <a:latin typeface="Huawei Sans" panose="020C0503030203020204" pitchFamily="34" charset="0"/>
                </a:rPr>
                <a:t>Gbit</a:t>
              </a:r>
              <a:r>
                <a:rPr lang="en-US" sz="1200" dirty="0">
                  <a:solidFill>
                    <a:prstClr val="black"/>
                  </a:solidFill>
                  <a:latin typeface="Huawei Sans" panose="020C0503030203020204" pitchFamily="34" charset="0"/>
                </a:rPr>
                <a:t>/s traffic</a:t>
              </a:r>
            </a:p>
          </p:txBody>
        </p:sp>
        <p:sp>
          <p:nvSpPr>
            <p:cNvPr id="126" name="Rectangular Callout 26">
              <a:extLst>
                <a:ext uri="{FF2B5EF4-FFF2-40B4-BE49-F238E27FC236}">
                  <a16:creationId xmlns="" xmlns:a16="http://schemas.microsoft.com/office/drawing/2014/main" id="{476B5E0C-E96A-446C-982E-77B461F83F75}"/>
                </a:ext>
              </a:extLst>
            </p:cNvPr>
            <p:cNvSpPr/>
            <p:nvPr/>
          </p:nvSpPr>
          <p:spPr bwMode="gray">
            <a:xfrm>
              <a:off x="2150470" y="4200546"/>
              <a:ext cx="1926695" cy="874776"/>
            </a:xfrm>
            <a:prstGeom prst="wedgeRectCallout">
              <a:avLst>
                <a:gd name="adj1" fmla="val 32188"/>
                <a:gd name="adj2" fmla="val 68049"/>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indent="-300038" fontAlgn="ctr">
                <a:spcBef>
                  <a:spcPct val="50000"/>
                </a:spcBef>
              </a:pPr>
              <a:r>
                <a:rPr lang="en-US" sz="1200" dirty="0">
                  <a:solidFill>
                    <a:prstClr val="black"/>
                  </a:solidFill>
                  <a:latin typeface="Huawei Sans" panose="020C0503030203020204" pitchFamily="34" charset="0"/>
                  <a:sym typeface="Huawei Sans" panose="020C0503030203020204" pitchFamily="34" charset="0"/>
                </a:rPr>
                <a:t>Uses the SLA technology to ensure that the traffic rate does not exceed the planned bandwidth.</a:t>
              </a:r>
            </a:p>
          </p:txBody>
        </p:sp>
      </p:grpSp>
      <p:sp>
        <p:nvSpPr>
          <p:cNvPr id="40" name="燕尾形 3">
            <a:extLst>
              <a:ext uri="{FF2B5EF4-FFF2-40B4-BE49-F238E27FC236}">
                <a16:creationId xmlns="" xmlns:a16="http://schemas.microsoft.com/office/drawing/2014/main" id="{93046976-EC84-48ED-AD8E-49A4BFCD5356}"/>
              </a:ext>
            </a:extLst>
          </p:cNvPr>
          <p:cNvSpPr/>
          <p:nvPr/>
        </p:nvSpPr>
        <p:spPr bwMode="gray">
          <a:xfrm>
            <a:off x="9067800" y="44020"/>
            <a:ext cx="1483360" cy="360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dirty="0">
                <a:solidFill>
                  <a:schemeClr val="bg1"/>
                </a:solidFill>
                <a:latin typeface="Huawei Sans" panose="020C0503030203020204" pitchFamily="34" charset="0"/>
                <a:sym typeface="Huawei Sans" panose="020C0503030203020204" pitchFamily="34" charset="0"/>
              </a:rPr>
              <a:t>SLA Design</a:t>
            </a:r>
          </a:p>
        </p:txBody>
      </p:sp>
      <p:sp>
        <p:nvSpPr>
          <p:cNvPr id="41" name="燕尾形 3">
            <a:extLst>
              <a:ext uri="{FF2B5EF4-FFF2-40B4-BE49-F238E27FC236}">
                <a16:creationId xmlns="" xmlns:a16="http://schemas.microsoft.com/office/drawing/2014/main" id="{26AB145E-6C85-4D0D-9D07-CA6C35D8D2C7}"/>
              </a:ext>
            </a:extLst>
          </p:cNvPr>
          <p:cNvSpPr/>
          <p:nvPr/>
        </p:nvSpPr>
        <p:spPr bwMode="gray">
          <a:xfrm>
            <a:off x="10475376" y="44020"/>
            <a:ext cx="1271744" cy="36000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sym typeface="Huawei Sans" panose="020C0503030203020204" pitchFamily="34" charset="0"/>
              </a:rPr>
              <a:t>Reliability Design</a:t>
            </a:r>
          </a:p>
        </p:txBody>
      </p:sp>
    </p:spTree>
    <p:extLst>
      <p:ext uri="{BB962C8B-B14F-4D97-AF65-F5344CB8AC3E}">
        <p14:creationId xmlns:p14="http://schemas.microsoft.com/office/powerpoint/2010/main" val="1137177079"/>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 xmlns:a16="http://schemas.microsoft.com/office/drawing/2014/main" id="{07BA909F-514C-422A-B78D-5273FD953E20}"/>
              </a:ext>
            </a:extLst>
          </p:cNvPr>
          <p:cNvSpPr>
            <a:spLocks noGrp="1"/>
          </p:cNvSpPr>
          <p:nvPr>
            <p:ph type="title"/>
          </p:nvPr>
        </p:nvSpPr>
        <p:spPr bwMode="gray">
          <a:xfrm>
            <a:off x="455612" y="447468"/>
            <a:ext cx="11293475" cy="497095"/>
          </a:xfrm>
        </p:spPr>
        <p:txBody>
          <a:bodyPr wrap="square">
            <a:noAutofit/>
          </a:bodyPr>
          <a:lstStyle/>
          <a:p>
            <a:r>
              <a:rPr lang="en-US" dirty="0" err="1"/>
              <a:t>QoS</a:t>
            </a:r>
            <a:r>
              <a:rPr lang="en-US" dirty="0"/>
              <a:t> Planning Principles</a:t>
            </a:r>
          </a:p>
        </p:txBody>
      </p:sp>
      <p:sp>
        <p:nvSpPr>
          <p:cNvPr id="4" name="Text Placeholder 3">
            <a:extLst>
              <a:ext uri="{FF2B5EF4-FFF2-40B4-BE49-F238E27FC236}">
                <a16:creationId xmlns="" xmlns:a16="http://schemas.microsoft.com/office/drawing/2014/main" id="{D3E2D748-1B41-4E36-90A3-F5F911DB6467}"/>
              </a:ext>
            </a:extLst>
          </p:cNvPr>
          <p:cNvSpPr>
            <a:spLocks noGrp="1"/>
          </p:cNvSpPr>
          <p:nvPr>
            <p:ph type="body" sz="quarter" idx="10"/>
          </p:nvPr>
        </p:nvSpPr>
        <p:spPr bwMode="gray">
          <a:xfrm>
            <a:off x="455612" y="1052514"/>
            <a:ext cx="11293476" cy="4875042"/>
          </a:xfrm>
        </p:spPr>
        <p:txBody>
          <a:bodyPr wrap="square">
            <a:noAutofit/>
          </a:bodyPr>
          <a:lstStyle/>
          <a:p>
            <a:r>
              <a:rPr lang="en-US" sz="1800" dirty="0"/>
              <a:t>The financial cloud backbone network needs to provide differentiated service quality assurance for different services. </a:t>
            </a:r>
            <a:r>
              <a:rPr lang="en-US" sz="1800" dirty="0" err="1"/>
              <a:t>QoS</a:t>
            </a:r>
            <a:r>
              <a:rPr lang="en-US" sz="1800" dirty="0"/>
              <a:t> planning ensures that various services are properly forwarded on the </a:t>
            </a:r>
            <a:r>
              <a:rPr lang="en-US" altLang="zh-CN" sz="1800" dirty="0"/>
              <a:t>cloud backbone network</a:t>
            </a:r>
            <a:r>
              <a:rPr lang="en-US" sz="1800" dirty="0"/>
              <a:t>. </a:t>
            </a:r>
            <a:r>
              <a:rPr lang="en-US" sz="1800" dirty="0" err="1"/>
              <a:t>QoS</a:t>
            </a:r>
            <a:r>
              <a:rPr lang="en-US" sz="1800" dirty="0"/>
              <a:t> planning mainly complies with the following four principles:</a:t>
            </a:r>
          </a:p>
          <a:p>
            <a:pPr lvl="1"/>
            <a:r>
              <a:rPr lang="en-US" sz="1600" dirty="0"/>
              <a:t>Reasonableness: Resources must be allocated appropriately based on the importance of services.</a:t>
            </a:r>
          </a:p>
          <a:p>
            <a:pPr lvl="1"/>
            <a:r>
              <a:rPr lang="en-US" sz="1600" dirty="0"/>
              <a:t>Consistency: </a:t>
            </a:r>
            <a:r>
              <a:rPr lang="en-US" sz="1600" dirty="0" err="1"/>
              <a:t>QoS</a:t>
            </a:r>
            <a:r>
              <a:rPr lang="en-US" sz="1600" dirty="0"/>
              <a:t> planning involves various behaviors (such as service classification, marking, scheduling, and rate limiting), which must be consistent on the entire network.</a:t>
            </a:r>
          </a:p>
          <a:p>
            <a:pPr lvl="1"/>
            <a:r>
              <a:rPr lang="en-US" sz="1600" dirty="0"/>
              <a:t>Scalability: Current </a:t>
            </a:r>
            <a:r>
              <a:rPr lang="en-US" sz="1600" dirty="0" err="1"/>
              <a:t>QoS</a:t>
            </a:r>
            <a:r>
              <a:rPr lang="en-US" sz="1600" dirty="0"/>
              <a:t> policies must take into account future service expansion.</a:t>
            </a:r>
          </a:p>
          <a:p>
            <a:pPr lvl="1"/>
            <a:r>
              <a:rPr lang="en-US" sz="1600" dirty="0"/>
              <a:t>Maintainability: Because services change rapidly in real-world situations, </a:t>
            </a:r>
            <a:r>
              <a:rPr lang="en-US" sz="1600" dirty="0" err="1"/>
              <a:t>QoS</a:t>
            </a:r>
            <a:r>
              <a:rPr lang="en-US" sz="1600" dirty="0"/>
              <a:t> policies may be frequently adjusted during routine maintenance. Ensure that </a:t>
            </a:r>
            <a:r>
              <a:rPr lang="en-US" sz="1600" dirty="0" err="1"/>
              <a:t>QoS</a:t>
            </a:r>
            <a:r>
              <a:rPr lang="en-US" sz="1600" dirty="0"/>
              <a:t> policies can be easily adjusted and maintained.</a:t>
            </a:r>
          </a:p>
        </p:txBody>
      </p:sp>
      <p:sp>
        <p:nvSpPr>
          <p:cNvPr id="9" name="燕尾形 3">
            <a:extLst>
              <a:ext uri="{FF2B5EF4-FFF2-40B4-BE49-F238E27FC236}">
                <a16:creationId xmlns="" xmlns:a16="http://schemas.microsoft.com/office/drawing/2014/main" id="{93046976-EC84-48ED-AD8E-49A4BFCD5356}"/>
              </a:ext>
            </a:extLst>
          </p:cNvPr>
          <p:cNvSpPr/>
          <p:nvPr/>
        </p:nvSpPr>
        <p:spPr bwMode="gray">
          <a:xfrm>
            <a:off x="9067800" y="44020"/>
            <a:ext cx="1483360" cy="360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dirty="0">
                <a:solidFill>
                  <a:schemeClr val="bg1"/>
                </a:solidFill>
                <a:latin typeface="Huawei Sans" panose="020C0503030203020204" pitchFamily="34" charset="0"/>
                <a:sym typeface="Huawei Sans" panose="020C0503030203020204" pitchFamily="34" charset="0"/>
              </a:rPr>
              <a:t>SLA Design</a:t>
            </a:r>
          </a:p>
        </p:txBody>
      </p:sp>
      <p:sp>
        <p:nvSpPr>
          <p:cNvPr id="10" name="燕尾形 3">
            <a:extLst>
              <a:ext uri="{FF2B5EF4-FFF2-40B4-BE49-F238E27FC236}">
                <a16:creationId xmlns="" xmlns:a16="http://schemas.microsoft.com/office/drawing/2014/main" id="{26AB145E-6C85-4D0D-9D07-CA6C35D8D2C7}"/>
              </a:ext>
            </a:extLst>
          </p:cNvPr>
          <p:cNvSpPr/>
          <p:nvPr/>
        </p:nvSpPr>
        <p:spPr bwMode="gray">
          <a:xfrm>
            <a:off x="10475376" y="44020"/>
            <a:ext cx="1271744" cy="36000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sym typeface="Huawei Sans" panose="020C0503030203020204" pitchFamily="34" charset="0"/>
              </a:rPr>
              <a:t>Reliability Design</a:t>
            </a:r>
          </a:p>
        </p:txBody>
      </p:sp>
    </p:spTree>
    <p:extLst>
      <p:ext uri="{BB962C8B-B14F-4D97-AF65-F5344CB8AC3E}">
        <p14:creationId xmlns:p14="http://schemas.microsoft.com/office/powerpoint/2010/main" val="1036639559"/>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 xmlns:a16="http://schemas.microsoft.com/office/drawing/2014/main" id="{07BA909F-514C-422A-B78D-5273FD953E20}"/>
              </a:ext>
            </a:extLst>
          </p:cNvPr>
          <p:cNvSpPr>
            <a:spLocks noGrp="1"/>
          </p:cNvSpPr>
          <p:nvPr>
            <p:ph type="title"/>
          </p:nvPr>
        </p:nvSpPr>
        <p:spPr bwMode="gray">
          <a:xfrm>
            <a:off x="455612" y="447468"/>
            <a:ext cx="11293475" cy="497095"/>
          </a:xfrm>
        </p:spPr>
        <p:txBody>
          <a:bodyPr wrap="square">
            <a:noAutofit/>
          </a:bodyPr>
          <a:lstStyle/>
          <a:p>
            <a:r>
              <a:rPr lang="en-US" dirty="0" err="1"/>
              <a:t>QoS</a:t>
            </a:r>
            <a:r>
              <a:rPr lang="en-US" dirty="0"/>
              <a:t> Design Suggestions</a:t>
            </a:r>
          </a:p>
        </p:txBody>
      </p:sp>
      <p:sp>
        <p:nvSpPr>
          <p:cNvPr id="4" name="Text Placeholder 3">
            <a:extLst>
              <a:ext uri="{FF2B5EF4-FFF2-40B4-BE49-F238E27FC236}">
                <a16:creationId xmlns="" xmlns:a16="http://schemas.microsoft.com/office/drawing/2014/main" id="{D3E2D748-1B41-4E36-90A3-F5F911DB6467}"/>
              </a:ext>
            </a:extLst>
          </p:cNvPr>
          <p:cNvSpPr>
            <a:spLocks noGrp="1"/>
          </p:cNvSpPr>
          <p:nvPr>
            <p:ph type="body" sz="quarter" idx="10"/>
          </p:nvPr>
        </p:nvSpPr>
        <p:spPr bwMode="gray">
          <a:xfrm>
            <a:off x="455612" y="1052514"/>
            <a:ext cx="11293476" cy="4875042"/>
          </a:xfrm>
        </p:spPr>
        <p:txBody>
          <a:bodyPr wrap="square">
            <a:noAutofit/>
          </a:bodyPr>
          <a:lstStyle/>
          <a:p>
            <a:r>
              <a:rPr lang="en-US" sz="1600" dirty="0"/>
              <a:t>When the network is normal, a different link can be planned for each service of an enterprise to ensure that these services do not affect each other. However, when a link is faulty, the affected services are switched to other links, and bandwidth competition may occur. </a:t>
            </a:r>
            <a:r>
              <a:rPr lang="en-US" sz="1600" dirty="0" err="1"/>
              <a:t>QoS</a:t>
            </a:r>
            <a:r>
              <a:rPr lang="en-US" sz="1600" dirty="0"/>
              <a:t> policies need to be deployed for key services in a unified manner.</a:t>
            </a:r>
          </a:p>
          <a:p>
            <a:r>
              <a:rPr lang="en-US" sz="1600" dirty="0"/>
              <a:t>If there are more than eight types of enterprise services, they need to be properly classified and combined. The following is an example of common enterprise service planning.</a:t>
            </a:r>
          </a:p>
        </p:txBody>
      </p:sp>
      <p:graphicFrame>
        <p:nvGraphicFramePr>
          <p:cNvPr id="7" name="表格 8">
            <a:extLst>
              <a:ext uri="{FF2B5EF4-FFF2-40B4-BE49-F238E27FC236}">
                <a16:creationId xmlns="" xmlns:a16="http://schemas.microsoft.com/office/drawing/2014/main" id="{5F1D76A2-F10B-4A4A-AB8A-0E9273F46F97}"/>
              </a:ext>
            </a:extLst>
          </p:cNvPr>
          <p:cNvGraphicFramePr>
            <a:graphicFrameLocks noGrp="1"/>
          </p:cNvGraphicFramePr>
          <p:nvPr>
            <p:extLst>
              <p:ext uri="{D42A27DB-BD31-4B8C-83A1-F6EECF244321}">
                <p14:modId xmlns:p14="http://schemas.microsoft.com/office/powerpoint/2010/main" val="3896275797"/>
              </p:ext>
            </p:extLst>
          </p:nvPr>
        </p:nvGraphicFramePr>
        <p:xfrm>
          <a:off x="745042" y="3003807"/>
          <a:ext cx="10714616" cy="3145423"/>
        </p:xfrm>
        <a:graphic>
          <a:graphicData uri="http://schemas.openxmlformats.org/drawingml/2006/table">
            <a:tbl>
              <a:tblPr firstRow="1" bandRow="1"/>
              <a:tblGrid>
                <a:gridCol w="1070393">
                  <a:extLst>
                    <a:ext uri="{9D8B030D-6E8A-4147-A177-3AD203B41FA5}">
                      <a16:colId xmlns="" xmlns:a16="http://schemas.microsoft.com/office/drawing/2014/main" val="20000"/>
                    </a:ext>
                  </a:extLst>
                </a:gridCol>
                <a:gridCol w="1573475">
                  <a:extLst>
                    <a:ext uri="{9D8B030D-6E8A-4147-A177-3AD203B41FA5}">
                      <a16:colId xmlns="" xmlns:a16="http://schemas.microsoft.com/office/drawing/2014/main" val="20001"/>
                    </a:ext>
                  </a:extLst>
                </a:gridCol>
                <a:gridCol w="1669947">
                  <a:extLst>
                    <a:ext uri="{9D8B030D-6E8A-4147-A177-3AD203B41FA5}">
                      <a16:colId xmlns="" xmlns:a16="http://schemas.microsoft.com/office/drawing/2014/main" val="20002"/>
                    </a:ext>
                  </a:extLst>
                </a:gridCol>
                <a:gridCol w="1503603">
                  <a:extLst>
                    <a:ext uri="{9D8B030D-6E8A-4147-A177-3AD203B41FA5}">
                      <a16:colId xmlns="" xmlns:a16="http://schemas.microsoft.com/office/drawing/2014/main" val="20003"/>
                    </a:ext>
                  </a:extLst>
                </a:gridCol>
                <a:gridCol w="3356091">
                  <a:extLst>
                    <a:ext uri="{9D8B030D-6E8A-4147-A177-3AD203B41FA5}">
                      <a16:colId xmlns="" xmlns:a16="http://schemas.microsoft.com/office/drawing/2014/main" val="1533391008"/>
                    </a:ext>
                  </a:extLst>
                </a:gridCol>
                <a:gridCol w="1541107">
                  <a:extLst>
                    <a:ext uri="{9D8B030D-6E8A-4147-A177-3AD203B41FA5}">
                      <a16:colId xmlns="" xmlns:a16="http://schemas.microsoft.com/office/drawing/2014/main" val="1995056355"/>
                    </a:ext>
                  </a:extLst>
                </a:gridCol>
              </a:tblGrid>
              <a:tr h="310783">
                <a:tc>
                  <a:txBody>
                    <a:bodyPr/>
                    <a:lstStyle>
                      <a:lvl1pPr marL="0" algn="l" defTabSz="1187798" rtl="0" eaLnBrk="1" latinLnBrk="0" hangingPunct="1">
                        <a:defRPr sz="2338" b="1" kern="1200">
                          <a:solidFill>
                            <a:schemeClr val="lt1"/>
                          </a:solidFill>
                          <a:latin typeface="Arial"/>
                          <a:ea typeface="微软雅黑"/>
                        </a:defRPr>
                      </a:lvl1pPr>
                      <a:lvl2pPr marL="593900" algn="l" defTabSz="1187798" rtl="0" eaLnBrk="1" latinLnBrk="0" hangingPunct="1">
                        <a:defRPr sz="2338" b="1" kern="1200">
                          <a:solidFill>
                            <a:schemeClr val="lt1"/>
                          </a:solidFill>
                          <a:latin typeface="Arial"/>
                          <a:ea typeface="微软雅黑"/>
                        </a:defRPr>
                      </a:lvl2pPr>
                      <a:lvl3pPr marL="1187798" algn="l" defTabSz="1187798" rtl="0" eaLnBrk="1" latinLnBrk="0" hangingPunct="1">
                        <a:defRPr sz="2338" b="1" kern="1200">
                          <a:solidFill>
                            <a:schemeClr val="lt1"/>
                          </a:solidFill>
                          <a:latin typeface="Arial"/>
                          <a:ea typeface="微软雅黑"/>
                        </a:defRPr>
                      </a:lvl3pPr>
                      <a:lvl4pPr marL="1781699" algn="l" defTabSz="1187798" rtl="0" eaLnBrk="1" latinLnBrk="0" hangingPunct="1">
                        <a:defRPr sz="2338" b="1" kern="1200">
                          <a:solidFill>
                            <a:schemeClr val="lt1"/>
                          </a:solidFill>
                          <a:latin typeface="Arial"/>
                          <a:ea typeface="微软雅黑"/>
                        </a:defRPr>
                      </a:lvl4pPr>
                      <a:lvl5pPr marL="2375598" algn="l" defTabSz="1187798" rtl="0" eaLnBrk="1" latinLnBrk="0" hangingPunct="1">
                        <a:defRPr sz="2338" b="1" kern="1200">
                          <a:solidFill>
                            <a:schemeClr val="lt1"/>
                          </a:solidFill>
                          <a:latin typeface="Arial"/>
                          <a:ea typeface="微软雅黑"/>
                        </a:defRPr>
                      </a:lvl5pPr>
                      <a:lvl6pPr marL="2969497" algn="l" defTabSz="1187798" rtl="0" eaLnBrk="1" latinLnBrk="0" hangingPunct="1">
                        <a:defRPr sz="2338" b="1" kern="1200">
                          <a:solidFill>
                            <a:schemeClr val="lt1"/>
                          </a:solidFill>
                          <a:latin typeface="Arial"/>
                          <a:ea typeface="微软雅黑"/>
                        </a:defRPr>
                      </a:lvl6pPr>
                      <a:lvl7pPr marL="3563396" algn="l" defTabSz="1187798" rtl="0" eaLnBrk="1" latinLnBrk="0" hangingPunct="1">
                        <a:defRPr sz="2338" b="1" kern="1200">
                          <a:solidFill>
                            <a:schemeClr val="lt1"/>
                          </a:solidFill>
                          <a:latin typeface="Arial"/>
                          <a:ea typeface="微软雅黑"/>
                        </a:defRPr>
                      </a:lvl7pPr>
                      <a:lvl8pPr marL="4157297" algn="l" defTabSz="1187798" rtl="0" eaLnBrk="1" latinLnBrk="0" hangingPunct="1">
                        <a:defRPr sz="2338" b="1" kern="1200">
                          <a:solidFill>
                            <a:schemeClr val="lt1"/>
                          </a:solidFill>
                          <a:latin typeface="Arial"/>
                          <a:ea typeface="微软雅黑"/>
                        </a:defRPr>
                      </a:lvl8pPr>
                      <a:lvl9pPr marL="4751195" algn="l" defTabSz="1187798" rtl="0" eaLnBrk="1" latinLnBrk="0" hangingPunct="1">
                        <a:defRPr sz="2338" b="1" kern="1200">
                          <a:solidFill>
                            <a:schemeClr val="lt1"/>
                          </a:solidFill>
                          <a:latin typeface="Arial"/>
                          <a:ea typeface="微软雅黑"/>
                        </a:defRPr>
                      </a:lvl9pPr>
                    </a:lstStyle>
                    <a:p>
                      <a:pPr algn="ctr" fontAlgn="ctr"/>
                      <a:r>
                        <a:rPr lang="en-US" sz="1400" b="1"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Priority</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lvl1pPr marL="0" algn="l" defTabSz="1187798" rtl="0" eaLnBrk="1" latinLnBrk="0" hangingPunct="1">
                        <a:defRPr sz="2338" b="1" kern="1200">
                          <a:solidFill>
                            <a:schemeClr val="lt1"/>
                          </a:solidFill>
                          <a:latin typeface="Arial"/>
                          <a:ea typeface="微软雅黑"/>
                        </a:defRPr>
                      </a:lvl1pPr>
                      <a:lvl2pPr marL="593900" algn="l" defTabSz="1187798" rtl="0" eaLnBrk="1" latinLnBrk="0" hangingPunct="1">
                        <a:defRPr sz="2338" b="1" kern="1200">
                          <a:solidFill>
                            <a:schemeClr val="lt1"/>
                          </a:solidFill>
                          <a:latin typeface="Arial"/>
                          <a:ea typeface="微软雅黑"/>
                        </a:defRPr>
                      </a:lvl2pPr>
                      <a:lvl3pPr marL="1187798" algn="l" defTabSz="1187798" rtl="0" eaLnBrk="1" latinLnBrk="0" hangingPunct="1">
                        <a:defRPr sz="2338" b="1" kern="1200">
                          <a:solidFill>
                            <a:schemeClr val="lt1"/>
                          </a:solidFill>
                          <a:latin typeface="Arial"/>
                          <a:ea typeface="微软雅黑"/>
                        </a:defRPr>
                      </a:lvl3pPr>
                      <a:lvl4pPr marL="1781699" algn="l" defTabSz="1187798" rtl="0" eaLnBrk="1" latinLnBrk="0" hangingPunct="1">
                        <a:defRPr sz="2338" b="1" kern="1200">
                          <a:solidFill>
                            <a:schemeClr val="lt1"/>
                          </a:solidFill>
                          <a:latin typeface="Arial"/>
                          <a:ea typeface="微软雅黑"/>
                        </a:defRPr>
                      </a:lvl4pPr>
                      <a:lvl5pPr marL="2375598" algn="l" defTabSz="1187798" rtl="0" eaLnBrk="1" latinLnBrk="0" hangingPunct="1">
                        <a:defRPr sz="2338" b="1" kern="1200">
                          <a:solidFill>
                            <a:schemeClr val="lt1"/>
                          </a:solidFill>
                          <a:latin typeface="Arial"/>
                          <a:ea typeface="微软雅黑"/>
                        </a:defRPr>
                      </a:lvl5pPr>
                      <a:lvl6pPr marL="2969497" algn="l" defTabSz="1187798" rtl="0" eaLnBrk="1" latinLnBrk="0" hangingPunct="1">
                        <a:defRPr sz="2338" b="1" kern="1200">
                          <a:solidFill>
                            <a:schemeClr val="lt1"/>
                          </a:solidFill>
                          <a:latin typeface="Arial"/>
                          <a:ea typeface="微软雅黑"/>
                        </a:defRPr>
                      </a:lvl6pPr>
                      <a:lvl7pPr marL="3563396" algn="l" defTabSz="1187798" rtl="0" eaLnBrk="1" latinLnBrk="0" hangingPunct="1">
                        <a:defRPr sz="2338" b="1" kern="1200">
                          <a:solidFill>
                            <a:schemeClr val="lt1"/>
                          </a:solidFill>
                          <a:latin typeface="Arial"/>
                          <a:ea typeface="微软雅黑"/>
                        </a:defRPr>
                      </a:lvl7pPr>
                      <a:lvl8pPr marL="4157297" algn="l" defTabSz="1187798" rtl="0" eaLnBrk="1" latinLnBrk="0" hangingPunct="1">
                        <a:defRPr sz="2338" b="1" kern="1200">
                          <a:solidFill>
                            <a:schemeClr val="lt1"/>
                          </a:solidFill>
                          <a:latin typeface="Arial"/>
                          <a:ea typeface="微软雅黑"/>
                        </a:defRPr>
                      </a:lvl8pPr>
                      <a:lvl9pPr marL="4751195" algn="l" defTabSz="1187798" rtl="0" eaLnBrk="1" latinLnBrk="0" hangingPunct="1">
                        <a:defRPr sz="2338" b="1" kern="1200">
                          <a:solidFill>
                            <a:schemeClr val="lt1"/>
                          </a:solidFill>
                          <a:latin typeface="Arial"/>
                          <a:ea typeface="微软雅黑"/>
                        </a:defRPr>
                      </a:lvl9pPr>
                    </a:lstStyle>
                    <a:p>
                      <a:pPr algn="ctr" fontAlgn="ctr"/>
                      <a:r>
                        <a:rPr lang="en-US" sz="1400" b="1"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Service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lvl1pPr marL="0" algn="l" defTabSz="1187798" rtl="0" eaLnBrk="1" latinLnBrk="0" hangingPunct="1">
                        <a:defRPr sz="2338" b="1" kern="1200">
                          <a:solidFill>
                            <a:schemeClr val="lt1"/>
                          </a:solidFill>
                          <a:latin typeface="Arial"/>
                          <a:ea typeface="微软雅黑"/>
                        </a:defRPr>
                      </a:lvl1pPr>
                      <a:lvl2pPr marL="593900" algn="l" defTabSz="1187798" rtl="0" eaLnBrk="1" latinLnBrk="0" hangingPunct="1">
                        <a:defRPr sz="2338" b="1" kern="1200">
                          <a:solidFill>
                            <a:schemeClr val="lt1"/>
                          </a:solidFill>
                          <a:latin typeface="Arial"/>
                          <a:ea typeface="微软雅黑"/>
                        </a:defRPr>
                      </a:lvl2pPr>
                      <a:lvl3pPr marL="1187798" algn="l" defTabSz="1187798" rtl="0" eaLnBrk="1" latinLnBrk="0" hangingPunct="1">
                        <a:defRPr sz="2338" b="1" kern="1200">
                          <a:solidFill>
                            <a:schemeClr val="lt1"/>
                          </a:solidFill>
                          <a:latin typeface="Arial"/>
                          <a:ea typeface="微软雅黑"/>
                        </a:defRPr>
                      </a:lvl3pPr>
                      <a:lvl4pPr marL="1781699" algn="l" defTabSz="1187798" rtl="0" eaLnBrk="1" latinLnBrk="0" hangingPunct="1">
                        <a:defRPr sz="2338" b="1" kern="1200">
                          <a:solidFill>
                            <a:schemeClr val="lt1"/>
                          </a:solidFill>
                          <a:latin typeface="Arial"/>
                          <a:ea typeface="微软雅黑"/>
                        </a:defRPr>
                      </a:lvl4pPr>
                      <a:lvl5pPr marL="2375598" algn="l" defTabSz="1187798" rtl="0" eaLnBrk="1" latinLnBrk="0" hangingPunct="1">
                        <a:defRPr sz="2338" b="1" kern="1200">
                          <a:solidFill>
                            <a:schemeClr val="lt1"/>
                          </a:solidFill>
                          <a:latin typeface="Arial"/>
                          <a:ea typeface="微软雅黑"/>
                        </a:defRPr>
                      </a:lvl5pPr>
                      <a:lvl6pPr marL="2969497" algn="l" defTabSz="1187798" rtl="0" eaLnBrk="1" latinLnBrk="0" hangingPunct="1">
                        <a:defRPr sz="2338" b="1" kern="1200">
                          <a:solidFill>
                            <a:schemeClr val="lt1"/>
                          </a:solidFill>
                          <a:latin typeface="Arial"/>
                          <a:ea typeface="微软雅黑"/>
                        </a:defRPr>
                      </a:lvl6pPr>
                      <a:lvl7pPr marL="3563396" algn="l" defTabSz="1187798" rtl="0" eaLnBrk="1" latinLnBrk="0" hangingPunct="1">
                        <a:defRPr sz="2338" b="1" kern="1200">
                          <a:solidFill>
                            <a:schemeClr val="lt1"/>
                          </a:solidFill>
                          <a:latin typeface="Arial"/>
                          <a:ea typeface="微软雅黑"/>
                        </a:defRPr>
                      </a:lvl7pPr>
                      <a:lvl8pPr marL="4157297" algn="l" defTabSz="1187798" rtl="0" eaLnBrk="1" latinLnBrk="0" hangingPunct="1">
                        <a:defRPr sz="2338" b="1" kern="1200">
                          <a:solidFill>
                            <a:schemeClr val="lt1"/>
                          </a:solidFill>
                          <a:latin typeface="Arial"/>
                          <a:ea typeface="微软雅黑"/>
                        </a:defRPr>
                      </a:lvl8pPr>
                      <a:lvl9pPr marL="4751195" algn="l" defTabSz="1187798" rtl="0" eaLnBrk="1" latinLnBrk="0" hangingPunct="1">
                        <a:defRPr sz="2338" b="1" kern="1200">
                          <a:solidFill>
                            <a:schemeClr val="lt1"/>
                          </a:solidFill>
                          <a:latin typeface="Arial"/>
                          <a:ea typeface="微软雅黑"/>
                        </a:defRPr>
                      </a:lvl9pPr>
                    </a:lstStyle>
                    <a:p>
                      <a:pPr algn="ctr" fontAlgn="ctr"/>
                      <a:r>
                        <a:rPr lang="en-US" sz="1400" b="1"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Scheduling Mode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lvl1pPr marL="0" algn="l" defTabSz="1187798" rtl="0" eaLnBrk="1" latinLnBrk="0" hangingPunct="1">
                        <a:defRPr sz="2338" b="1" kern="1200">
                          <a:solidFill>
                            <a:schemeClr val="lt1"/>
                          </a:solidFill>
                          <a:latin typeface="Arial"/>
                          <a:ea typeface="微软雅黑"/>
                        </a:defRPr>
                      </a:lvl1pPr>
                      <a:lvl2pPr marL="593900" algn="l" defTabSz="1187798" rtl="0" eaLnBrk="1" latinLnBrk="0" hangingPunct="1">
                        <a:defRPr sz="2338" b="1" kern="1200">
                          <a:solidFill>
                            <a:schemeClr val="lt1"/>
                          </a:solidFill>
                          <a:latin typeface="Arial"/>
                          <a:ea typeface="微软雅黑"/>
                        </a:defRPr>
                      </a:lvl2pPr>
                      <a:lvl3pPr marL="1187798" algn="l" defTabSz="1187798" rtl="0" eaLnBrk="1" latinLnBrk="0" hangingPunct="1">
                        <a:defRPr sz="2338" b="1" kern="1200">
                          <a:solidFill>
                            <a:schemeClr val="lt1"/>
                          </a:solidFill>
                          <a:latin typeface="Arial"/>
                          <a:ea typeface="微软雅黑"/>
                        </a:defRPr>
                      </a:lvl3pPr>
                      <a:lvl4pPr marL="1781699" algn="l" defTabSz="1187798" rtl="0" eaLnBrk="1" latinLnBrk="0" hangingPunct="1">
                        <a:defRPr sz="2338" b="1" kern="1200">
                          <a:solidFill>
                            <a:schemeClr val="lt1"/>
                          </a:solidFill>
                          <a:latin typeface="Arial"/>
                          <a:ea typeface="微软雅黑"/>
                        </a:defRPr>
                      </a:lvl4pPr>
                      <a:lvl5pPr marL="2375598" algn="l" defTabSz="1187798" rtl="0" eaLnBrk="1" latinLnBrk="0" hangingPunct="1">
                        <a:defRPr sz="2338" b="1" kern="1200">
                          <a:solidFill>
                            <a:schemeClr val="lt1"/>
                          </a:solidFill>
                          <a:latin typeface="Arial"/>
                          <a:ea typeface="微软雅黑"/>
                        </a:defRPr>
                      </a:lvl5pPr>
                      <a:lvl6pPr marL="2969497" algn="l" defTabSz="1187798" rtl="0" eaLnBrk="1" latinLnBrk="0" hangingPunct="1">
                        <a:defRPr sz="2338" b="1" kern="1200">
                          <a:solidFill>
                            <a:schemeClr val="lt1"/>
                          </a:solidFill>
                          <a:latin typeface="Arial"/>
                          <a:ea typeface="微软雅黑"/>
                        </a:defRPr>
                      </a:lvl6pPr>
                      <a:lvl7pPr marL="3563396" algn="l" defTabSz="1187798" rtl="0" eaLnBrk="1" latinLnBrk="0" hangingPunct="1">
                        <a:defRPr sz="2338" b="1" kern="1200">
                          <a:solidFill>
                            <a:schemeClr val="lt1"/>
                          </a:solidFill>
                          <a:latin typeface="Arial"/>
                          <a:ea typeface="微软雅黑"/>
                        </a:defRPr>
                      </a:lvl7pPr>
                      <a:lvl8pPr marL="4157297" algn="l" defTabSz="1187798" rtl="0" eaLnBrk="1" latinLnBrk="0" hangingPunct="1">
                        <a:defRPr sz="2338" b="1" kern="1200">
                          <a:solidFill>
                            <a:schemeClr val="lt1"/>
                          </a:solidFill>
                          <a:latin typeface="Arial"/>
                          <a:ea typeface="微软雅黑"/>
                        </a:defRPr>
                      </a:lvl8pPr>
                      <a:lvl9pPr marL="4751195" algn="l" defTabSz="1187798" rtl="0" eaLnBrk="1" latinLnBrk="0" hangingPunct="1">
                        <a:defRPr sz="2338" b="1" kern="1200">
                          <a:solidFill>
                            <a:schemeClr val="lt1"/>
                          </a:solidFill>
                          <a:latin typeface="Arial"/>
                          <a:ea typeface="微软雅黑"/>
                        </a:defRPr>
                      </a:lvl9pPr>
                    </a:lstStyle>
                    <a:p>
                      <a:pPr algn="ctr" fontAlgn="ctr"/>
                      <a:r>
                        <a:rPr lang="en-US" sz="1400" b="1"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Weight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fontAlgn="ctr"/>
                      <a:r>
                        <a:rPr lang="en-US" sz="1400" b="1"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Traffic Shaping</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fontAlgn="ctr"/>
                      <a:r>
                        <a:rPr lang="en-US" sz="1400" b="1"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Drop Method</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extLst>
                  <a:ext uri="{0D108BD9-81ED-4DB2-BD59-A6C34878D82A}">
                    <a16:rowId xmlns="" xmlns:a16="http://schemas.microsoft.com/office/drawing/2014/main" val="10000"/>
                  </a:ext>
                </a:extLst>
              </a:tr>
              <a:tr h="249765">
                <a:tc>
                  <a:txBody>
                    <a:bodyPr/>
                    <a:lstStyle>
                      <a:lvl1pPr marL="0" algn="l" defTabSz="1187798" rtl="0" eaLnBrk="1" latinLnBrk="0" hangingPunct="1">
                        <a:defRPr sz="2338" kern="1200">
                          <a:solidFill>
                            <a:schemeClr val="dk1"/>
                          </a:solidFill>
                          <a:latin typeface="Arial"/>
                          <a:ea typeface="微软雅黑"/>
                        </a:defRPr>
                      </a:lvl1pPr>
                      <a:lvl2pPr marL="593900" algn="l" defTabSz="1187798" rtl="0" eaLnBrk="1" latinLnBrk="0" hangingPunct="1">
                        <a:defRPr sz="2338" kern="1200">
                          <a:solidFill>
                            <a:schemeClr val="dk1"/>
                          </a:solidFill>
                          <a:latin typeface="Arial"/>
                          <a:ea typeface="微软雅黑"/>
                        </a:defRPr>
                      </a:lvl2pPr>
                      <a:lvl3pPr marL="1187798" algn="l" defTabSz="1187798" rtl="0" eaLnBrk="1" latinLnBrk="0" hangingPunct="1">
                        <a:defRPr sz="2338" kern="1200">
                          <a:solidFill>
                            <a:schemeClr val="dk1"/>
                          </a:solidFill>
                          <a:latin typeface="Arial"/>
                          <a:ea typeface="微软雅黑"/>
                        </a:defRPr>
                      </a:lvl3pPr>
                      <a:lvl4pPr marL="1781699" algn="l" defTabSz="1187798" rtl="0" eaLnBrk="1" latinLnBrk="0" hangingPunct="1">
                        <a:defRPr sz="2338" kern="1200">
                          <a:solidFill>
                            <a:schemeClr val="dk1"/>
                          </a:solidFill>
                          <a:latin typeface="Arial"/>
                          <a:ea typeface="微软雅黑"/>
                        </a:defRPr>
                      </a:lvl4pPr>
                      <a:lvl5pPr marL="2375598" algn="l" defTabSz="1187798" rtl="0" eaLnBrk="1" latinLnBrk="0" hangingPunct="1">
                        <a:defRPr sz="2338" kern="1200">
                          <a:solidFill>
                            <a:schemeClr val="dk1"/>
                          </a:solidFill>
                          <a:latin typeface="Arial"/>
                          <a:ea typeface="微软雅黑"/>
                        </a:defRPr>
                      </a:lvl5pPr>
                      <a:lvl6pPr marL="2969497" algn="l" defTabSz="1187798" rtl="0" eaLnBrk="1" latinLnBrk="0" hangingPunct="1">
                        <a:defRPr sz="2338" kern="1200">
                          <a:solidFill>
                            <a:schemeClr val="dk1"/>
                          </a:solidFill>
                          <a:latin typeface="Arial"/>
                          <a:ea typeface="微软雅黑"/>
                        </a:defRPr>
                      </a:lvl6pPr>
                      <a:lvl7pPr marL="3563396" algn="l" defTabSz="1187798" rtl="0" eaLnBrk="1" latinLnBrk="0" hangingPunct="1">
                        <a:defRPr sz="2338" kern="1200">
                          <a:solidFill>
                            <a:schemeClr val="dk1"/>
                          </a:solidFill>
                          <a:latin typeface="Arial"/>
                          <a:ea typeface="微软雅黑"/>
                        </a:defRPr>
                      </a:lvl7pPr>
                      <a:lvl8pPr marL="4157297" algn="l" defTabSz="1187798" rtl="0" eaLnBrk="1" latinLnBrk="0" hangingPunct="1">
                        <a:defRPr sz="2338" kern="1200">
                          <a:solidFill>
                            <a:schemeClr val="dk1"/>
                          </a:solidFill>
                          <a:latin typeface="Arial"/>
                          <a:ea typeface="微软雅黑"/>
                        </a:defRPr>
                      </a:lvl8pPr>
                      <a:lvl9pPr marL="4751195" algn="l" defTabSz="1187798" rtl="0" eaLnBrk="1" latinLnBrk="0" hangingPunct="1">
                        <a:defRPr sz="2338" kern="1200">
                          <a:solidFill>
                            <a:schemeClr val="dk1"/>
                          </a:solidFill>
                          <a:latin typeface="Arial"/>
                          <a:ea typeface="微软雅黑"/>
                        </a:defRPr>
                      </a:lvl9pPr>
                    </a:lstStyle>
                    <a:p>
                      <a:pPr fontAlgn="ctr"/>
                      <a:r>
                        <a:rPr lang="en-US" sz="1200" dirty="0">
                          <a:latin typeface="Huawei Sans" panose="020C0503030203020204" pitchFamily="34" charset="0"/>
                          <a:ea typeface="方正兰亭黑简体" panose="02000000000000000000" pitchFamily="2" charset="-122"/>
                          <a:cs typeface="+mn-ea"/>
                          <a:sym typeface="Huawei Sans" panose="020C0503030203020204" pitchFamily="34" charset="0"/>
                        </a:rPr>
                        <a:t>CS6/CS7</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1187798" rtl="0" eaLnBrk="1" latinLnBrk="0" hangingPunct="1">
                        <a:defRPr sz="2338" kern="1200">
                          <a:solidFill>
                            <a:schemeClr val="dk1"/>
                          </a:solidFill>
                          <a:latin typeface="Arial"/>
                          <a:ea typeface="微软雅黑"/>
                        </a:defRPr>
                      </a:lvl1pPr>
                      <a:lvl2pPr marL="593900" algn="l" defTabSz="1187798" rtl="0" eaLnBrk="1" latinLnBrk="0" hangingPunct="1">
                        <a:defRPr sz="2338" kern="1200">
                          <a:solidFill>
                            <a:schemeClr val="dk1"/>
                          </a:solidFill>
                          <a:latin typeface="Arial"/>
                          <a:ea typeface="微软雅黑"/>
                        </a:defRPr>
                      </a:lvl2pPr>
                      <a:lvl3pPr marL="1187798" algn="l" defTabSz="1187798" rtl="0" eaLnBrk="1" latinLnBrk="0" hangingPunct="1">
                        <a:defRPr sz="2338" kern="1200">
                          <a:solidFill>
                            <a:schemeClr val="dk1"/>
                          </a:solidFill>
                          <a:latin typeface="Arial"/>
                          <a:ea typeface="微软雅黑"/>
                        </a:defRPr>
                      </a:lvl3pPr>
                      <a:lvl4pPr marL="1781699" algn="l" defTabSz="1187798" rtl="0" eaLnBrk="1" latinLnBrk="0" hangingPunct="1">
                        <a:defRPr sz="2338" kern="1200">
                          <a:solidFill>
                            <a:schemeClr val="dk1"/>
                          </a:solidFill>
                          <a:latin typeface="Arial"/>
                          <a:ea typeface="微软雅黑"/>
                        </a:defRPr>
                      </a:lvl4pPr>
                      <a:lvl5pPr marL="2375598" algn="l" defTabSz="1187798" rtl="0" eaLnBrk="1" latinLnBrk="0" hangingPunct="1">
                        <a:defRPr sz="2338" kern="1200">
                          <a:solidFill>
                            <a:schemeClr val="dk1"/>
                          </a:solidFill>
                          <a:latin typeface="Arial"/>
                          <a:ea typeface="微软雅黑"/>
                        </a:defRPr>
                      </a:lvl5pPr>
                      <a:lvl6pPr marL="2969497" algn="l" defTabSz="1187798" rtl="0" eaLnBrk="1" latinLnBrk="0" hangingPunct="1">
                        <a:defRPr sz="2338" kern="1200">
                          <a:solidFill>
                            <a:schemeClr val="dk1"/>
                          </a:solidFill>
                          <a:latin typeface="Arial"/>
                          <a:ea typeface="微软雅黑"/>
                        </a:defRPr>
                      </a:lvl6pPr>
                      <a:lvl7pPr marL="3563396" algn="l" defTabSz="1187798" rtl="0" eaLnBrk="1" latinLnBrk="0" hangingPunct="1">
                        <a:defRPr sz="2338" kern="1200">
                          <a:solidFill>
                            <a:schemeClr val="dk1"/>
                          </a:solidFill>
                          <a:latin typeface="Arial"/>
                          <a:ea typeface="微软雅黑"/>
                        </a:defRPr>
                      </a:lvl7pPr>
                      <a:lvl8pPr marL="4157297" algn="l" defTabSz="1187798" rtl="0" eaLnBrk="1" latinLnBrk="0" hangingPunct="1">
                        <a:defRPr sz="2338" kern="1200">
                          <a:solidFill>
                            <a:schemeClr val="dk1"/>
                          </a:solidFill>
                          <a:latin typeface="Arial"/>
                          <a:ea typeface="微软雅黑"/>
                        </a:defRPr>
                      </a:lvl8pPr>
                      <a:lvl9pPr marL="4751195" algn="l" defTabSz="1187798" rtl="0" eaLnBrk="1" latinLnBrk="0" hangingPunct="1">
                        <a:defRPr sz="2338" kern="1200">
                          <a:solidFill>
                            <a:schemeClr val="dk1"/>
                          </a:solidFill>
                          <a:latin typeface="Arial"/>
                          <a:ea typeface="微软雅黑"/>
                        </a:defRPr>
                      </a:lvl9pPr>
                    </a:lstStyle>
                    <a:p>
                      <a:pPr fontAlgn="ctr"/>
                      <a:r>
                        <a:rPr lang="en-US" sz="12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Protocol packet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1187798" rtl="0" eaLnBrk="1" latinLnBrk="0" hangingPunct="1">
                        <a:defRPr sz="2338" kern="1200">
                          <a:solidFill>
                            <a:schemeClr val="dk1"/>
                          </a:solidFill>
                          <a:latin typeface="Arial"/>
                          <a:ea typeface="微软雅黑"/>
                        </a:defRPr>
                      </a:lvl1pPr>
                      <a:lvl2pPr marL="593900" algn="l" defTabSz="1187798" rtl="0" eaLnBrk="1" latinLnBrk="0" hangingPunct="1">
                        <a:defRPr sz="2338" kern="1200">
                          <a:solidFill>
                            <a:schemeClr val="dk1"/>
                          </a:solidFill>
                          <a:latin typeface="Arial"/>
                          <a:ea typeface="微软雅黑"/>
                        </a:defRPr>
                      </a:lvl2pPr>
                      <a:lvl3pPr marL="1187798" algn="l" defTabSz="1187798" rtl="0" eaLnBrk="1" latinLnBrk="0" hangingPunct="1">
                        <a:defRPr sz="2338" kern="1200">
                          <a:solidFill>
                            <a:schemeClr val="dk1"/>
                          </a:solidFill>
                          <a:latin typeface="Arial"/>
                          <a:ea typeface="微软雅黑"/>
                        </a:defRPr>
                      </a:lvl3pPr>
                      <a:lvl4pPr marL="1781699" algn="l" defTabSz="1187798" rtl="0" eaLnBrk="1" latinLnBrk="0" hangingPunct="1">
                        <a:defRPr sz="2338" kern="1200">
                          <a:solidFill>
                            <a:schemeClr val="dk1"/>
                          </a:solidFill>
                          <a:latin typeface="Arial"/>
                          <a:ea typeface="微软雅黑"/>
                        </a:defRPr>
                      </a:lvl4pPr>
                      <a:lvl5pPr marL="2375598" algn="l" defTabSz="1187798" rtl="0" eaLnBrk="1" latinLnBrk="0" hangingPunct="1">
                        <a:defRPr sz="2338" kern="1200">
                          <a:solidFill>
                            <a:schemeClr val="dk1"/>
                          </a:solidFill>
                          <a:latin typeface="Arial"/>
                          <a:ea typeface="微软雅黑"/>
                        </a:defRPr>
                      </a:lvl5pPr>
                      <a:lvl6pPr marL="2969497" algn="l" defTabSz="1187798" rtl="0" eaLnBrk="1" latinLnBrk="0" hangingPunct="1">
                        <a:defRPr sz="2338" kern="1200">
                          <a:solidFill>
                            <a:schemeClr val="dk1"/>
                          </a:solidFill>
                          <a:latin typeface="Arial"/>
                          <a:ea typeface="微软雅黑"/>
                        </a:defRPr>
                      </a:lvl6pPr>
                      <a:lvl7pPr marL="3563396" algn="l" defTabSz="1187798" rtl="0" eaLnBrk="1" latinLnBrk="0" hangingPunct="1">
                        <a:defRPr sz="2338" kern="1200">
                          <a:solidFill>
                            <a:schemeClr val="dk1"/>
                          </a:solidFill>
                          <a:latin typeface="Arial"/>
                          <a:ea typeface="微软雅黑"/>
                        </a:defRPr>
                      </a:lvl7pPr>
                      <a:lvl8pPr marL="4157297" algn="l" defTabSz="1187798" rtl="0" eaLnBrk="1" latinLnBrk="0" hangingPunct="1">
                        <a:defRPr sz="2338" kern="1200">
                          <a:solidFill>
                            <a:schemeClr val="dk1"/>
                          </a:solidFill>
                          <a:latin typeface="Arial"/>
                          <a:ea typeface="微软雅黑"/>
                        </a:defRPr>
                      </a:lvl8pPr>
                      <a:lvl9pPr marL="4751195" algn="l" defTabSz="1187798" rtl="0" eaLnBrk="1" latinLnBrk="0" hangingPunct="1">
                        <a:defRPr sz="2338" kern="1200">
                          <a:solidFill>
                            <a:schemeClr val="dk1"/>
                          </a:solidFill>
                          <a:latin typeface="Arial"/>
                          <a:ea typeface="微软雅黑"/>
                        </a:defRPr>
                      </a:lvl9pPr>
                    </a:lstStyle>
                    <a:p>
                      <a:pPr fontAlgn="ctr"/>
                      <a:r>
                        <a:rPr lang="en-US" sz="12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PQ</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1187798" rtl="0" eaLnBrk="1" latinLnBrk="0" hangingPunct="1">
                        <a:defRPr sz="2338" kern="1200">
                          <a:solidFill>
                            <a:schemeClr val="dk1"/>
                          </a:solidFill>
                          <a:latin typeface="Arial"/>
                          <a:ea typeface="微软雅黑"/>
                        </a:defRPr>
                      </a:lvl1pPr>
                      <a:lvl2pPr marL="593900" algn="l" defTabSz="1187798" rtl="0" eaLnBrk="1" latinLnBrk="0" hangingPunct="1">
                        <a:defRPr sz="2338" kern="1200">
                          <a:solidFill>
                            <a:schemeClr val="dk1"/>
                          </a:solidFill>
                          <a:latin typeface="Arial"/>
                          <a:ea typeface="微软雅黑"/>
                        </a:defRPr>
                      </a:lvl2pPr>
                      <a:lvl3pPr marL="1187798" algn="l" defTabSz="1187798" rtl="0" eaLnBrk="1" latinLnBrk="0" hangingPunct="1">
                        <a:defRPr sz="2338" kern="1200">
                          <a:solidFill>
                            <a:schemeClr val="dk1"/>
                          </a:solidFill>
                          <a:latin typeface="Arial"/>
                          <a:ea typeface="微软雅黑"/>
                        </a:defRPr>
                      </a:lvl3pPr>
                      <a:lvl4pPr marL="1781699" algn="l" defTabSz="1187798" rtl="0" eaLnBrk="1" latinLnBrk="0" hangingPunct="1">
                        <a:defRPr sz="2338" kern="1200">
                          <a:solidFill>
                            <a:schemeClr val="dk1"/>
                          </a:solidFill>
                          <a:latin typeface="Arial"/>
                          <a:ea typeface="微软雅黑"/>
                        </a:defRPr>
                      </a:lvl4pPr>
                      <a:lvl5pPr marL="2375598" algn="l" defTabSz="1187798" rtl="0" eaLnBrk="1" latinLnBrk="0" hangingPunct="1">
                        <a:defRPr sz="2338" kern="1200">
                          <a:solidFill>
                            <a:schemeClr val="dk1"/>
                          </a:solidFill>
                          <a:latin typeface="Arial"/>
                          <a:ea typeface="微软雅黑"/>
                        </a:defRPr>
                      </a:lvl5pPr>
                      <a:lvl6pPr marL="2969497" algn="l" defTabSz="1187798" rtl="0" eaLnBrk="1" latinLnBrk="0" hangingPunct="1">
                        <a:defRPr sz="2338" kern="1200">
                          <a:solidFill>
                            <a:schemeClr val="dk1"/>
                          </a:solidFill>
                          <a:latin typeface="Arial"/>
                          <a:ea typeface="微软雅黑"/>
                        </a:defRPr>
                      </a:lvl6pPr>
                      <a:lvl7pPr marL="3563396" algn="l" defTabSz="1187798" rtl="0" eaLnBrk="1" latinLnBrk="0" hangingPunct="1">
                        <a:defRPr sz="2338" kern="1200">
                          <a:solidFill>
                            <a:schemeClr val="dk1"/>
                          </a:solidFill>
                          <a:latin typeface="Arial"/>
                          <a:ea typeface="微软雅黑"/>
                        </a:defRPr>
                      </a:lvl7pPr>
                      <a:lvl8pPr marL="4157297" algn="l" defTabSz="1187798" rtl="0" eaLnBrk="1" latinLnBrk="0" hangingPunct="1">
                        <a:defRPr sz="2338" kern="1200">
                          <a:solidFill>
                            <a:schemeClr val="dk1"/>
                          </a:solidFill>
                          <a:latin typeface="Arial"/>
                          <a:ea typeface="微软雅黑"/>
                        </a:defRPr>
                      </a:lvl8pPr>
                      <a:lvl9pPr marL="4751195" algn="l" defTabSz="1187798" rtl="0" eaLnBrk="1" latinLnBrk="0" hangingPunct="1">
                        <a:defRPr sz="2338" kern="1200">
                          <a:solidFill>
                            <a:schemeClr val="dk1"/>
                          </a:solidFill>
                          <a:latin typeface="Arial"/>
                          <a:ea typeface="微软雅黑"/>
                        </a:defRPr>
                      </a:lvl9pPr>
                    </a:lstStyle>
                    <a:p>
                      <a:pPr fontAlgn="ctr"/>
                      <a:r>
                        <a:rPr lang="en-US" sz="12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NA</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lang="en-US" sz="12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NA</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fontAlgn="ctr"/>
                      <a:r>
                        <a:rPr lang="en-US" sz="12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Tail drop</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 xmlns:a16="http://schemas.microsoft.com/office/drawing/2014/main" val="10001"/>
                  </a:ext>
                </a:extLst>
              </a:tr>
              <a:tr h="274221">
                <a:tc>
                  <a:txBody>
                    <a:bodyPr/>
                    <a:lstStyle>
                      <a:lvl1pPr marL="0" algn="l" defTabSz="1187798" rtl="0" eaLnBrk="1" latinLnBrk="0" hangingPunct="1">
                        <a:defRPr sz="2338" kern="1200">
                          <a:solidFill>
                            <a:schemeClr val="dk1"/>
                          </a:solidFill>
                          <a:latin typeface="Arial"/>
                          <a:ea typeface="微软雅黑"/>
                        </a:defRPr>
                      </a:lvl1pPr>
                      <a:lvl2pPr marL="593900" algn="l" defTabSz="1187798" rtl="0" eaLnBrk="1" latinLnBrk="0" hangingPunct="1">
                        <a:defRPr sz="2338" kern="1200">
                          <a:solidFill>
                            <a:schemeClr val="dk1"/>
                          </a:solidFill>
                          <a:latin typeface="Arial"/>
                          <a:ea typeface="微软雅黑"/>
                        </a:defRPr>
                      </a:lvl2pPr>
                      <a:lvl3pPr marL="1187798" algn="l" defTabSz="1187798" rtl="0" eaLnBrk="1" latinLnBrk="0" hangingPunct="1">
                        <a:defRPr sz="2338" kern="1200">
                          <a:solidFill>
                            <a:schemeClr val="dk1"/>
                          </a:solidFill>
                          <a:latin typeface="Arial"/>
                          <a:ea typeface="微软雅黑"/>
                        </a:defRPr>
                      </a:lvl3pPr>
                      <a:lvl4pPr marL="1781699" algn="l" defTabSz="1187798" rtl="0" eaLnBrk="1" latinLnBrk="0" hangingPunct="1">
                        <a:defRPr sz="2338" kern="1200">
                          <a:solidFill>
                            <a:schemeClr val="dk1"/>
                          </a:solidFill>
                          <a:latin typeface="Arial"/>
                          <a:ea typeface="微软雅黑"/>
                        </a:defRPr>
                      </a:lvl4pPr>
                      <a:lvl5pPr marL="2375598" algn="l" defTabSz="1187798" rtl="0" eaLnBrk="1" latinLnBrk="0" hangingPunct="1">
                        <a:defRPr sz="2338" kern="1200">
                          <a:solidFill>
                            <a:schemeClr val="dk1"/>
                          </a:solidFill>
                          <a:latin typeface="Arial"/>
                          <a:ea typeface="微软雅黑"/>
                        </a:defRPr>
                      </a:lvl5pPr>
                      <a:lvl6pPr marL="2969497" algn="l" defTabSz="1187798" rtl="0" eaLnBrk="1" latinLnBrk="0" hangingPunct="1">
                        <a:defRPr sz="2338" kern="1200">
                          <a:solidFill>
                            <a:schemeClr val="dk1"/>
                          </a:solidFill>
                          <a:latin typeface="Arial"/>
                          <a:ea typeface="微软雅黑"/>
                        </a:defRPr>
                      </a:lvl6pPr>
                      <a:lvl7pPr marL="3563396" algn="l" defTabSz="1187798" rtl="0" eaLnBrk="1" latinLnBrk="0" hangingPunct="1">
                        <a:defRPr sz="2338" kern="1200">
                          <a:solidFill>
                            <a:schemeClr val="dk1"/>
                          </a:solidFill>
                          <a:latin typeface="Arial"/>
                          <a:ea typeface="微软雅黑"/>
                        </a:defRPr>
                      </a:lvl7pPr>
                      <a:lvl8pPr marL="4157297" algn="l" defTabSz="1187798" rtl="0" eaLnBrk="1" latinLnBrk="0" hangingPunct="1">
                        <a:defRPr sz="2338" kern="1200">
                          <a:solidFill>
                            <a:schemeClr val="dk1"/>
                          </a:solidFill>
                          <a:latin typeface="Arial"/>
                          <a:ea typeface="微软雅黑"/>
                        </a:defRPr>
                      </a:lvl8pPr>
                      <a:lvl9pPr marL="4751195" algn="l" defTabSz="1187798" rtl="0" eaLnBrk="1" latinLnBrk="0" hangingPunct="1">
                        <a:defRPr sz="2338" kern="1200">
                          <a:solidFill>
                            <a:schemeClr val="dk1"/>
                          </a:solidFill>
                          <a:latin typeface="Arial"/>
                          <a:ea typeface="微软雅黑"/>
                        </a:defRPr>
                      </a:lvl9pPr>
                    </a:lstStyle>
                    <a:p>
                      <a:pPr fontAlgn="ctr"/>
                      <a:r>
                        <a:rPr lang="en-US" sz="1200" dirty="0">
                          <a:latin typeface="Huawei Sans" panose="020C0503030203020204" pitchFamily="34" charset="0"/>
                          <a:ea typeface="方正兰亭黑简体" panose="02000000000000000000" pitchFamily="2" charset="-122"/>
                          <a:cs typeface="+mn-ea"/>
                          <a:sym typeface="Huawei Sans" panose="020C0503030203020204" pitchFamily="34" charset="0"/>
                        </a:rPr>
                        <a:t>EF</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1187798" rtl="0" eaLnBrk="1" latinLnBrk="0" hangingPunct="1">
                        <a:defRPr sz="2338" kern="1200">
                          <a:solidFill>
                            <a:schemeClr val="dk1"/>
                          </a:solidFill>
                          <a:latin typeface="Arial"/>
                          <a:ea typeface="微软雅黑"/>
                        </a:defRPr>
                      </a:lvl1pPr>
                      <a:lvl2pPr marL="593900" algn="l" defTabSz="1187798" rtl="0" eaLnBrk="1" latinLnBrk="0" hangingPunct="1">
                        <a:defRPr sz="2338" kern="1200">
                          <a:solidFill>
                            <a:schemeClr val="dk1"/>
                          </a:solidFill>
                          <a:latin typeface="Arial"/>
                          <a:ea typeface="微软雅黑"/>
                        </a:defRPr>
                      </a:lvl2pPr>
                      <a:lvl3pPr marL="1187798" algn="l" defTabSz="1187798" rtl="0" eaLnBrk="1" latinLnBrk="0" hangingPunct="1">
                        <a:defRPr sz="2338" kern="1200">
                          <a:solidFill>
                            <a:schemeClr val="dk1"/>
                          </a:solidFill>
                          <a:latin typeface="Arial"/>
                          <a:ea typeface="微软雅黑"/>
                        </a:defRPr>
                      </a:lvl3pPr>
                      <a:lvl4pPr marL="1781699" algn="l" defTabSz="1187798" rtl="0" eaLnBrk="1" latinLnBrk="0" hangingPunct="1">
                        <a:defRPr sz="2338" kern="1200">
                          <a:solidFill>
                            <a:schemeClr val="dk1"/>
                          </a:solidFill>
                          <a:latin typeface="Arial"/>
                          <a:ea typeface="微软雅黑"/>
                        </a:defRPr>
                      </a:lvl4pPr>
                      <a:lvl5pPr marL="2375598" algn="l" defTabSz="1187798" rtl="0" eaLnBrk="1" latinLnBrk="0" hangingPunct="1">
                        <a:defRPr sz="2338" kern="1200">
                          <a:solidFill>
                            <a:schemeClr val="dk1"/>
                          </a:solidFill>
                          <a:latin typeface="Arial"/>
                          <a:ea typeface="微软雅黑"/>
                        </a:defRPr>
                      </a:lvl5pPr>
                      <a:lvl6pPr marL="2969497" algn="l" defTabSz="1187798" rtl="0" eaLnBrk="1" latinLnBrk="0" hangingPunct="1">
                        <a:defRPr sz="2338" kern="1200">
                          <a:solidFill>
                            <a:schemeClr val="dk1"/>
                          </a:solidFill>
                          <a:latin typeface="Arial"/>
                          <a:ea typeface="微软雅黑"/>
                        </a:defRPr>
                      </a:lvl6pPr>
                      <a:lvl7pPr marL="3563396" algn="l" defTabSz="1187798" rtl="0" eaLnBrk="1" latinLnBrk="0" hangingPunct="1">
                        <a:defRPr sz="2338" kern="1200">
                          <a:solidFill>
                            <a:schemeClr val="dk1"/>
                          </a:solidFill>
                          <a:latin typeface="Arial"/>
                          <a:ea typeface="微软雅黑"/>
                        </a:defRPr>
                      </a:lvl7pPr>
                      <a:lvl8pPr marL="4157297" algn="l" defTabSz="1187798" rtl="0" eaLnBrk="1" latinLnBrk="0" hangingPunct="1">
                        <a:defRPr sz="2338" kern="1200">
                          <a:solidFill>
                            <a:schemeClr val="dk1"/>
                          </a:solidFill>
                          <a:latin typeface="Arial"/>
                          <a:ea typeface="微软雅黑"/>
                        </a:defRPr>
                      </a:lvl8pPr>
                      <a:lvl9pPr marL="4751195" algn="l" defTabSz="1187798" rtl="0" eaLnBrk="1" latinLnBrk="0" hangingPunct="1">
                        <a:defRPr sz="2338" kern="1200">
                          <a:solidFill>
                            <a:schemeClr val="dk1"/>
                          </a:solidFill>
                          <a:latin typeface="Arial"/>
                          <a:ea typeface="微软雅黑"/>
                        </a:defRPr>
                      </a:lvl9pPr>
                    </a:lstStyle>
                    <a:p>
                      <a:pPr fontAlgn="ctr"/>
                      <a:r>
                        <a:rPr lang="en-US" sz="12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Production service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1187798" rtl="0" eaLnBrk="1" latinLnBrk="0" hangingPunct="1">
                        <a:defRPr sz="2338" kern="1200">
                          <a:solidFill>
                            <a:schemeClr val="dk1"/>
                          </a:solidFill>
                          <a:latin typeface="Arial"/>
                          <a:ea typeface="微软雅黑"/>
                        </a:defRPr>
                      </a:lvl1pPr>
                      <a:lvl2pPr marL="593900" algn="l" defTabSz="1187798" rtl="0" eaLnBrk="1" latinLnBrk="0" hangingPunct="1">
                        <a:defRPr sz="2338" kern="1200">
                          <a:solidFill>
                            <a:schemeClr val="dk1"/>
                          </a:solidFill>
                          <a:latin typeface="Arial"/>
                          <a:ea typeface="微软雅黑"/>
                        </a:defRPr>
                      </a:lvl2pPr>
                      <a:lvl3pPr marL="1187798" algn="l" defTabSz="1187798" rtl="0" eaLnBrk="1" latinLnBrk="0" hangingPunct="1">
                        <a:defRPr sz="2338" kern="1200">
                          <a:solidFill>
                            <a:schemeClr val="dk1"/>
                          </a:solidFill>
                          <a:latin typeface="Arial"/>
                          <a:ea typeface="微软雅黑"/>
                        </a:defRPr>
                      </a:lvl3pPr>
                      <a:lvl4pPr marL="1781699" algn="l" defTabSz="1187798" rtl="0" eaLnBrk="1" latinLnBrk="0" hangingPunct="1">
                        <a:defRPr sz="2338" kern="1200">
                          <a:solidFill>
                            <a:schemeClr val="dk1"/>
                          </a:solidFill>
                          <a:latin typeface="Arial"/>
                          <a:ea typeface="微软雅黑"/>
                        </a:defRPr>
                      </a:lvl4pPr>
                      <a:lvl5pPr marL="2375598" algn="l" defTabSz="1187798" rtl="0" eaLnBrk="1" latinLnBrk="0" hangingPunct="1">
                        <a:defRPr sz="2338" kern="1200">
                          <a:solidFill>
                            <a:schemeClr val="dk1"/>
                          </a:solidFill>
                          <a:latin typeface="Arial"/>
                          <a:ea typeface="微软雅黑"/>
                        </a:defRPr>
                      </a:lvl5pPr>
                      <a:lvl6pPr marL="2969497" algn="l" defTabSz="1187798" rtl="0" eaLnBrk="1" latinLnBrk="0" hangingPunct="1">
                        <a:defRPr sz="2338" kern="1200">
                          <a:solidFill>
                            <a:schemeClr val="dk1"/>
                          </a:solidFill>
                          <a:latin typeface="Arial"/>
                          <a:ea typeface="微软雅黑"/>
                        </a:defRPr>
                      </a:lvl6pPr>
                      <a:lvl7pPr marL="3563396" algn="l" defTabSz="1187798" rtl="0" eaLnBrk="1" latinLnBrk="0" hangingPunct="1">
                        <a:defRPr sz="2338" kern="1200">
                          <a:solidFill>
                            <a:schemeClr val="dk1"/>
                          </a:solidFill>
                          <a:latin typeface="Arial"/>
                          <a:ea typeface="微软雅黑"/>
                        </a:defRPr>
                      </a:lvl7pPr>
                      <a:lvl8pPr marL="4157297" algn="l" defTabSz="1187798" rtl="0" eaLnBrk="1" latinLnBrk="0" hangingPunct="1">
                        <a:defRPr sz="2338" kern="1200">
                          <a:solidFill>
                            <a:schemeClr val="dk1"/>
                          </a:solidFill>
                          <a:latin typeface="Arial"/>
                          <a:ea typeface="微软雅黑"/>
                        </a:defRPr>
                      </a:lvl8pPr>
                      <a:lvl9pPr marL="4751195" algn="l" defTabSz="1187798" rtl="0" eaLnBrk="1" latinLnBrk="0" hangingPunct="1">
                        <a:defRPr sz="2338" kern="1200">
                          <a:solidFill>
                            <a:schemeClr val="dk1"/>
                          </a:solidFill>
                          <a:latin typeface="Arial"/>
                          <a:ea typeface="微软雅黑"/>
                        </a:defRPr>
                      </a:lvl9pPr>
                    </a:lstStyle>
                    <a:p>
                      <a:pPr fontAlgn="ctr"/>
                      <a:r>
                        <a:rPr lang="en-US" sz="12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PQ</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1187798" rtl="0" eaLnBrk="1" latinLnBrk="0" hangingPunct="1">
                        <a:defRPr sz="2338" kern="1200">
                          <a:solidFill>
                            <a:schemeClr val="dk1"/>
                          </a:solidFill>
                          <a:latin typeface="Arial"/>
                          <a:ea typeface="微软雅黑"/>
                        </a:defRPr>
                      </a:lvl1pPr>
                      <a:lvl2pPr marL="593900" algn="l" defTabSz="1187798" rtl="0" eaLnBrk="1" latinLnBrk="0" hangingPunct="1">
                        <a:defRPr sz="2338" kern="1200">
                          <a:solidFill>
                            <a:schemeClr val="dk1"/>
                          </a:solidFill>
                          <a:latin typeface="Arial"/>
                          <a:ea typeface="微软雅黑"/>
                        </a:defRPr>
                      </a:lvl2pPr>
                      <a:lvl3pPr marL="1187798" algn="l" defTabSz="1187798" rtl="0" eaLnBrk="1" latinLnBrk="0" hangingPunct="1">
                        <a:defRPr sz="2338" kern="1200">
                          <a:solidFill>
                            <a:schemeClr val="dk1"/>
                          </a:solidFill>
                          <a:latin typeface="Arial"/>
                          <a:ea typeface="微软雅黑"/>
                        </a:defRPr>
                      </a:lvl3pPr>
                      <a:lvl4pPr marL="1781699" algn="l" defTabSz="1187798" rtl="0" eaLnBrk="1" latinLnBrk="0" hangingPunct="1">
                        <a:defRPr sz="2338" kern="1200">
                          <a:solidFill>
                            <a:schemeClr val="dk1"/>
                          </a:solidFill>
                          <a:latin typeface="Arial"/>
                          <a:ea typeface="微软雅黑"/>
                        </a:defRPr>
                      </a:lvl4pPr>
                      <a:lvl5pPr marL="2375598" algn="l" defTabSz="1187798" rtl="0" eaLnBrk="1" latinLnBrk="0" hangingPunct="1">
                        <a:defRPr sz="2338" kern="1200">
                          <a:solidFill>
                            <a:schemeClr val="dk1"/>
                          </a:solidFill>
                          <a:latin typeface="Arial"/>
                          <a:ea typeface="微软雅黑"/>
                        </a:defRPr>
                      </a:lvl5pPr>
                      <a:lvl6pPr marL="2969497" algn="l" defTabSz="1187798" rtl="0" eaLnBrk="1" latinLnBrk="0" hangingPunct="1">
                        <a:defRPr sz="2338" kern="1200">
                          <a:solidFill>
                            <a:schemeClr val="dk1"/>
                          </a:solidFill>
                          <a:latin typeface="Arial"/>
                          <a:ea typeface="微软雅黑"/>
                        </a:defRPr>
                      </a:lvl6pPr>
                      <a:lvl7pPr marL="3563396" algn="l" defTabSz="1187798" rtl="0" eaLnBrk="1" latinLnBrk="0" hangingPunct="1">
                        <a:defRPr sz="2338" kern="1200">
                          <a:solidFill>
                            <a:schemeClr val="dk1"/>
                          </a:solidFill>
                          <a:latin typeface="Arial"/>
                          <a:ea typeface="微软雅黑"/>
                        </a:defRPr>
                      </a:lvl7pPr>
                      <a:lvl8pPr marL="4157297" algn="l" defTabSz="1187798" rtl="0" eaLnBrk="1" latinLnBrk="0" hangingPunct="1">
                        <a:defRPr sz="2338" kern="1200">
                          <a:solidFill>
                            <a:schemeClr val="dk1"/>
                          </a:solidFill>
                          <a:latin typeface="Arial"/>
                          <a:ea typeface="微软雅黑"/>
                        </a:defRPr>
                      </a:lvl8pPr>
                      <a:lvl9pPr marL="4751195" algn="l" defTabSz="1187798" rtl="0" eaLnBrk="1" latinLnBrk="0" hangingPunct="1">
                        <a:defRPr sz="2338" kern="1200">
                          <a:solidFill>
                            <a:schemeClr val="dk1"/>
                          </a:solidFill>
                          <a:latin typeface="Arial"/>
                          <a:ea typeface="微软雅黑"/>
                        </a:defRPr>
                      </a:lvl9pPr>
                    </a:lstStyle>
                    <a:p>
                      <a:pPr marL="0" marR="0" lvl="0" indent="0" algn="l" defTabSz="1187798" rtl="0" eaLnBrk="1" fontAlgn="ctr" latinLnBrk="0" hangingPunct="1">
                        <a:lnSpc>
                          <a:spcPct val="100000"/>
                        </a:lnSpc>
                        <a:spcBef>
                          <a:spcPts val="0"/>
                        </a:spcBef>
                        <a:spcAft>
                          <a:spcPts val="0"/>
                        </a:spcAft>
                        <a:buClrTx/>
                        <a:buSzTx/>
                        <a:buFontTx/>
                        <a:buNone/>
                        <a:tabLst/>
                        <a:defRPr/>
                      </a:pPr>
                      <a:r>
                        <a:rPr lang="en-US" sz="12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NA</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fontAlgn="ctr"/>
                      <a:r>
                        <a:rPr lang="en-US" sz="12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NA</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lang="en-US" sz="12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Tail drop</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 xmlns:a16="http://schemas.microsoft.com/office/drawing/2014/main" val="10002"/>
                  </a:ext>
                </a:extLst>
              </a:tr>
              <a:tr h="383909">
                <a:tc>
                  <a:txBody>
                    <a:bodyPr/>
                    <a:lstStyle>
                      <a:lvl1pPr marL="0" algn="l" defTabSz="1187798" rtl="0" eaLnBrk="1" latinLnBrk="0" hangingPunct="1">
                        <a:defRPr sz="2338" kern="1200">
                          <a:solidFill>
                            <a:schemeClr val="dk1"/>
                          </a:solidFill>
                          <a:latin typeface="Arial"/>
                          <a:ea typeface="微软雅黑"/>
                        </a:defRPr>
                      </a:lvl1pPr>
                      <a:lvl2pPr marL="593900" algn="l" defTabSz="1187798" rtl="0" eaLnBrk="1" latinLnBrk="0" hangingPunct="1">
                        <a:defRPr sz="2338" kern="1200">
                          <a:solidFill>
                            <a:schemeClr val="dk1"/>
                          </a:solidFill>
                          <a:latin typeface="Arial"/>
                          <a:ea typeface="微软雅黑"/>
                        </a:defRPr>
                      </a:lvl2pPr>
                      <a:lvl3pPr marL="1187798" algn="l" defTabSz="1187798" rtl="0" eaLnBrk="1" latinLnBrk="0" hangingPunct="1">
                        <a:defRPr sz="2338" kern="1200">
                          <a:solidFill>
                            <a:schemeClr val="dk1"/>
                          </a:solidFill>
                          <a:latin typeface="Arial"/>
                          <a:ea typeface="微软雅黑"/>
                        </a:defRPr>
                      </a:lvl3pPr>
                      <a:lvl4pPr marL="1781699" algn="l" defTabSz="1187798" rtl="0" eaLnBrk="1" latinLnBrk="0" hangingPunct="1">
                        <a:defRPr sz="2338" kern="1200">
                          <a:solidFill>
                            <a:schemeClr val="dk1"/>
                          </a:solidFill>
                          <a:latin typeface="Arial"/>
                          <a:ea typeface="微软雅黑"/>
                        </a:defRPr>
                      </a:lvl4pPr>
                      <a:lvl5pPr marL="2375598" algn="l" defTabSz="1187798" rtl="0" eaLnBrk="1" latinLnBrk="0" hangingPunct="1">
                        <a:defRPr sz="2338" kern="1200">
                          <a:solidFill>
                            <a:schemeClr val="dk1"/>
                          </a:solidFill>
                          <a:latin typeface="Arial"/>
                          <a:ea typeface="微软雅黑"/>
                        </a:defRPr>
                      </a:lvl5pPr>
                      <a:lvl6pPr marL="2969497" algn="l" defTabSz="1187798" rtl="0" eaLnBrk="1" latinLnBrk="0" hangingPunct="1">
                        <a:defRPr sz="2338" kern="1200">
                          <a:solidFill>
                            <a:schemeClr val="dk1"/>
                          </a:solidFill>
                          <a:latin typeface="Arial"/>
                          <a:ea typeface="微软雅黑"/>
                        </a:defRPr>
                      </a:lvl6pPr>
                      <a:lvl7pPr marL="3563396" algn="l" defTabSz="1187798" rtl="0" eaLnBrk="1" latinLnBrk="0" hangingPunct="1">
                        <a:defRPr sz="2338" kern="1200">
                          <a:solidFill>
                            <a:schemeClr val="dk1"/>
                          </a:solidFill>
                          <a:latin typeface="Arial"/>
                          <a:ea typeface="微软雅黑"/>
                        </a:defRPr>
                      </a:lvl7pPr>
                      <a:lvl8pPr marL="4157297" algn="l" defTabSz="1187798" rtl="0" eaLnBrk="1" latinLnBrk="0" hangingPunct="1">
                        <a:defRPr sz="2338" kern="1200">
                          <a:solidFill>
                            <a:schemeClr val="dk1"/>
                          </a:solidFill>
                          <a:latin typeface="Arial"/>
                          <a:ea typeface="微软雅黑"/>
                        </a:defRPr>
                      </a:lvl8pPr>
                      <a:lvl9pPr marL="4751195" algn="l" defTabSz="1187798" rtl="0" eaLnBrk="1" latinLnBrk="0" hangingPunct="1">
                        <a:defRPr sz="2338" kern="1200">
                          <a:solidFill>
                            <a:schemeClr val="dk1"/>
                          </a:solidFill>
                          <a:latin typeface="Arial"/>
                          <a:ea typeface="微软雅黑"/>
                        </a:defRPr>
                      </a:lvl9pPr>
                    </a:lstStyle>
                    <a:p>
                      <a:pPr fontAlgn="ctr"/>
                      <a:r>
                        <a:rPr lang="en-US" sz="1200" dirty="0">
                          <a:latin typeface="Huawei Sans" panose="020C0503030203020204" pitchFamily="34" charset="0"/>
                          <a:ea typeface="方正兰亭黑简体" panose="02000000000000000000" pitchFamily="2" charset="-122"/>
                          <a:cs typeface="+mn-ea"/>
                          <a:sym typeface="Huawei Sans" panose="020C0503030203020204" pitchFamily="34" charset="0"/>
                        </a:rPr>
                        <a:t>AF4</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1187798" rtl="0" eaLnBrk="1" latinLnBrk="0" hangingPunct="1">
                        <a:defRPr sz="2338" kern="1200">
                          <a:solidFill>
                            <a:schemeClr val="dk1"/>
                          </a:solidFill>
                          <a:latin typeface="Arial"/>
                          <a:ea typeface="微软雅黑"/>
                        </a:defRPr>
                      </a:lvl1pPr>
                      <a:lvl2pPr marL="593900" algn="l" defTabSz="1187798" rtl="0" eaLnBrk="1" latinLnBrk="0" hangingPunct="1">
                        <a:defRPr sz="2338" kern="1200">
                          <a:solidFill>
                            <a:schemeClr val="dk1"/>
                          </a:solidFill>
                          <a:latin typeface="Arial"/>
                          <a:ea typeface="微软雅黑"/>
                        </a:defRPr>
                      </a:lvl2pPr>
                      <a:lvl3pPr marL="1187798" algn="l" defTabSz="1187798" rtl="0" eaLnBrk="1" latinLnBrk="0" hangingPunct="1">
                        <a:defRPr sz="2338" kern="1200">
                          <a:solidFill>
                            <a:schemeClr val="dk1"/>
                          </a:solidFill>
                          <a:latin typeface="Arial"/>
                          <a:ea typeface="微软雅黑"/>
                        </a:defRPr>
                      </a:lvl3pPr>
                      <a:lvl4pPr marL="1781699" algn="l" defTabSz="1187798" rtl="0" eaLnBrk="1" latinLnBrk="0" hangingPunct="1">
                        <a:defRPr sz="2338" kern="1200">
                          <a:solidFill>
                            <a:schemeClr val="dk1"/>
                          </a:solidFill>
                          <a:latin typeface="Arial"/>
                          <a:ea typeface="微软雅黑"/>
                        </a:defRPr>
                      </a:lvl4pPr>
                      <a:lvl5pPr marL="2375598" algn="l" defTabSz="1187798" rtl="0" eaLnBrk="1" latinLnBrk="0" hangingPunct="1">
                        <a:defRPr sz="2338" kern="1200">
                          <a:solidFill>
                            <a:schemeClr val="dk1"/>
                          </a:solidFill>
                          <a:latin typeface="Arial"/>
                          <a:ea typeface="微软雅黑"/>
                        </a:defRPr>
                      </a:lvl5pPr>
                      <a:lvl6pPr marL="2969497" algn="l" defTabSz="1187798" rtl="0" eaLnBrk="1" latinLnBrk="0" hangingPunct="1">
                        <a:defRPr sz="2338" kern="1200">
                          <a:solidFill>
                            <a:schemeClr val="dk1"/>
                          </a:solidFill>
                          <a:latin typeface="Arial"/>
                          <a:ea typeface="微软雅黑"/>
                        </a:defRPr>
                      </a:lvl6pPr>
                      <a:lvl7pPr marL="3563396" algn="l" defTabSz="1187798" rtl="0" eaLnBrk="1" latinLnBrk="0" hangingPunct="1">
                        <a:defRPr sz="2338" kern="1200">
                          <a:solidFill>
                            <a:schemeClr val="dk1"/>
                          </a:solidFill>
                          <a:latin typeface="Arial"/>
                          <a:ea typeface="微软雅黑"/>
                        </a:defRPr>
                      </a:lvl7pPr>
                      <a:lvl8pPr marL="4157297" algn="l" defTabSz="1187798" rtl="0" eaLnBrk="1" latinLnBrk="0" hangingPunct="1">
                        <a:defRPr sz="2338" kern="1200">
                          <a:solidFill>
                            <a:schemeClr val="dk1"/>
                          </a:solidFill>
                          <a:latin typeface="Arial"/>
                          <a:ea typeface="微软雅黑"/>
                        </a:defRPr>
                      </a:lvl8pPr>
                      <a:lvl9pPr marL="4751195" algn="l" defTabSz="1187798" rtl="0" eaLnBrk="1" latinLnBrk="0" hangingPunct="1">
                        <a:defRPr sz="2338" kern="1200">
                          <a:solidFill>
                            <a:schemeClr val="dk1"/>
                          </a:solidFill>
                          <a:latin typeface="Arial"/>
                          <a:ea typeface="微软雅黑"/>
                        </a:defRPr>
                      </a:lvl9pPr>
                    </a:lstStyle>
                    <a:p>
                      <a:pPr fontAlgn="ctr"/>
                      <a:r>
                        <a:rPr lang="en-US" sz="12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VoIP, video conference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1187798" rtl="0" eaLnBrk="1" latinLnBrk="0" hangingPunct="1">
                        <a:defRPr sz="2338" kern="1200">
                          <a:solidFill>
                            <a:schemeClr val="dk1"/>
                          </a:solidFill>
                          <a:latin typeface="Arial"/>
                          <a:ea typeface="微软雅黑"/>
                        </a:defRPr>
                      </a:lvl1pPr>
                      <a:lvl2pPr marL="593900" algn="l" defTabSz="1187798" rtl="0" eaLnBrk="1" latinLnBrk="0" hangingPunct="1">
                        <a:defRPr sz="2338" kern="1200">
                          <a:solidFill>
                            <a:schemeClr val="dk1"/>
                          </a:solidFill>
                          <a:latin typeface="Arial"/>
                          <a:ea typeface="微软雅黑"/>
                        </a:defRPr>
                      </a:lvl2pPr>
                      <a:lvl3pPr marL="1187798" algn="l" defTabSz="1187798" rtl="0" eaLnBrk="1" latinLnBrk="0" hangingPunct="1">
                        <a:defRPr sz="2338" kern="1200">
                          <a:solidFill>
                            <a:schemeClr val="dk1"/>
                          </a:solidFill>
                          <a:latin typeface="Arial"/>
                          <a:ea typeface="微软雅黑"/>
                        </a:defRPr>
                      </a:lvl3pPr>
                      <a:lvl4pPr marL="1781699" algn="l" defTabSz="1187798" rtl="0" eaLnBrk="1" latinLnBrk="0" hangingPunct="1">
                        <a:defRPr sz="2338" kern="1200">
                          <a:solidFill>
                            <a:schemeClr val="dk1"/>
                          </a:solidFill>
                          <a:latin typeface="Arial"/>
                          <a:ea typeface="微软雅黑"/>
                        </a:defRPr>
                      </a:lvl4pPr>
                      <a:lvl5pPr marL="2375598" algn="l" defTabSz="1187798" rtl="0" eaLnBrk="1" latinLnBrk="0" hangingPunct="1">
                        <a:defRPr sz="2338" kern="1200">
                          <a:solidFill>
                            <a:schemeClr val="dk1"/>
                          </a:solidFill>
                          <a:latin typeface="Arial"/>
                          <a:ea typeface="微软雅黑"/>
                        </a:defRPr>
                      </a:lvl5pPr>
                      <a:lvl6pPr marL="2969497" algn="l" defTabSz="1187798" rtl="0" eaLnBrk="1" latinLnBrk="0" hangingPunct="1">
                        <a:defRPr sz="2338" kern="1200">
                          <a:solidFill>
                            <a:schemeClr val="dk1"/>
                          </a:solidFill>
                          <a:latin typeface="Arial"/>
                          <a:ea typeface="微软雅黑"/>
                        </a:defRPr>
                      </a:lvl6pPr>
                      <a:lvl7pPr marL="3563396" algn="l" defTabSz="1187798" rtl="0" eaLnBrk="1" latinLnBrk="0" hangingPunct="1">
                        <a:defRPr sz="2338" kern="1200">
                          <a:solidFill>
                            <a:schemeClr val="dk1"/>
                          </a:solidFill>
                          <a:latin typeface="Arial"/>
                          <a:ea typeface="微软雅黑"/>
                        </a:defRPr>
                      </a:lvl7pPr>
                      <a:lvl8pPr marL="4157297" algn="l" defTabSz="1187798" rtl="0" eaLnBrk="1" latinLnBrk="0" hangingPunct="1">
                        <a:defRPr sz="2338" kern="1200">
                          <a:solidFill>
                            <a:schemeClr val="dk1"/>
                          </a:solidFill>
                          <a:latin typeface="Arial"/>
                          <a:ea typeface="微软雅黑"/>
                        </a:defRPr>
                      </a:lvl8pPr>
                      <a:lvl9pPr marL="4751195" algn="l" defTabSz="1187798" rtl="0" eaLnBrk="1" latinLnBrk="0" hangingPunct="1">
                        <a:defRPr sz="2338" kern="1200">
                          <a:solidFill>
                            <a:schemeClr val="dk1"/>
                          </a:solidFill>
                          <a:latin typeface="Arial"/>
                          <a:ea typeface="微软雅黑"/>
                        </a:defRPr>
                      </a:lvl9pPr>
                    </a:lstStyle>
                    <a:p>
                      <a:pPr marL="0" marR="0" lvl="0" indent="0" algn="l" defTabSz="914400" rtl="0" eaLnBrk="1" fontAlgn="ctr" latinLnBrk="0" hangingPunct="1">
                        <a:lnSpc>
                          <a:spcPct val="100000"/>
                        </a:lnSpc>
                        <a:spcBef>
                          <a:spcPts val="0"/>
                        </a:spcBef>
                        <a:spcAft>
                          <a:spcPts val="0"/>
                        </a:spcAft>
                        <a:buClrTx/>
                        <a:buSzTx/>
                        <a:buFontTx/>
                        <a:buNone/>
                        <a:defRPr/>
                      </a:pPr>
                      <a:r>
                        <a:rPr lang="en-US" sz="12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PQ</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1187798" rtl="0" eaLnBrk="1" latinLnBrk="0" hangingPunct="1">
                        <a:defRPr sz="2338" kern="1200">
                          <a:solidFill>
                            <a:schemeClr val="dk1"/>
                          </a:solidFill>
                          <a:latin typeface="Arial"/>
                          <a:ea typeface="微软雅黑"/>
                        </a:defRPr>
                      </a:lvl1pPr>
                      <a:lvl2pPr marL="593900" algn="l" defTabSz="1187798" rtl="0" eaLnBrk="1" latinLnBrk="0" hangingPunct="1">
                        <a:defRPr sz="2338" kern="1200">
                          <a:solidFill>
                            <a:schemeClr val="dk1"/>
                          </a:solidFill>
                          <a:latin typeface="Arial"/>
                          <a:ea typeface="微软雅黑"/>
                        </a:defRPr>
                      </a:lvl2pPr>
                      <a:lvl3pPr marL="1187798" algn="l" defTabSz="1187798" rtl="0" eaLnBrk="1" latinLnBrk="0" hangingPunct="1">
                        <a:defRPr sz="2338" kern="1200">
                          <a:solidFill>
                            <a:schemeClr val="dk1"/>
                          </a:solidFill>
                          <a:latin typeface="Arial"/>
                          <a:ea typeface="微软雅黑"/>
                        </a:defRPr>
                      </a:lvl3pPr>
                      <a:lvl4pPr marL="1781699" algn="l" defTabSz="1187798" rtl="0" eaLnBrk="1" latinLnBrk="0" hangingPunct="1">
                        <a:defRPr sz="2338" kern="1200">
                          <a:solidFill>
                            <a:schemeClr val="dk1"/>
                          </a:solidFill>
                          <a:latin typeface="Arial"/>
                          <a:ea typeface="微软雅黑"/>
                        </a:defRPr>
                      </a:lvl4pPr>
                      <a:lvl5pPr marL="2375598" algn="l" defTabSz="1187798" rtl="0" eaLnBrk="1" latinLnBrk="0" hangingPunct="1">
                        <a:defRPr sz="2338" kern="1200">
                          <a:solidFill>
                            <a:schemeClr val="dk1"/>
                          </a:solidFill>
                          <a:latin typeface="Arial"/>
                          <a:ea typeface="微软雅黑"/>
                        </a:defRPr>
                      </a:lvl5pPr>
                      <a:lvl6pPr marL="2969497" algn="l" defTabSz="1187798" rtl="0" eaLnBrk="1" latinLnBrk="0" hangingPunct="1">
                        <a:defRPr sz="2338" kern="1200">
                          <a:solidFill>
                            <a:schemeClr val="dk1"/>
                          </a:solidFill>
                          <a:latin typeface="Arial"/>
                          <a:ea typeface="微软雅黑"/>
                        </a:defRPr>
                      </a:lvl6pPr>
                      <a:lvl7pPr marL="3563396" algn="l" defTabSz="1187798" rtl="0" eaLnBrk="1" latinLnBrk="0" hangingPunct="1">
                        <a:defRPr sz="2338" kern="1200">
                          <a:solidFill>
                            <a:schemeClr val="dk1"/>
                          </a:solidFill>
                          <a:latin typeface="Arial"/>
                          <a:ea typeface="微软雅黑"/>
                        </a:defRPr>
                      </a:lvl7pPr>
                      <a:lvl8pPr marL="4157297" algn="l" defTabSz="1187798" rtl="0" eaLnBrk="1" latinLnBrk="0" hangingPunct="1">
                        <a:defRPr sz="2338" kern="1200">
                          <a:solidFill>
                            <a:schemeClr val="dk1"/>
                          </a:solidFill>
                          <a:latin typeface="Arial"/>
                          <a:ea typeface="微软雅黑"/>
                        </a:defRPr>
                      </a:lvl8pPr>
                      <a:lvl9pPr marL="4751195" algn="l" defTabSz="1187798" rtl="0" eaLnBrk="1" latinLnBrk="0" hangingPunct="1">
                        <a:defRPr sz="2338" kern="1200">
                          <a:solidFill>
                            <a:schemeClr val="dk1"/>
                          </a:solidFill>
                          <a:latin typeface="Arial"/>
                          <a:ea typeface="微软雅黑"/>
                        </a:defRPr>
                      </a:lvl9pPr>
                    </a:lstStyle>
                    <a:p>
                      <a:pPr marL="0" marR="0" lvl="0" indent="0" algn="l" defTabSz="1187798" rtl="0" eaLnBrk="1" fontAlgn="ctr" latinLnBrk="0" hangingPunct="1">
                        <a:lnSpc>
                          <a:spcPct val="100000"/>
                        </a:lnSpc>
                        <a:spcBef>
                          <a:spcPts val="0"/>
                        </a:spcBef>
                        <a:spcAft>
                          <a:spcPts val="0"/>
                        </a:spcAft>
                        <a:buClrTx/>
                        <a:buSzTx/>
                        <a:buFontTx/>
                        <a:buNone/>
                        <a:tabLst/>
                        <a:defRPr/>
                      </a:pPr>
                      <a:r>
                        <a:rPr lang="en-US" sz="12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NA</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fontAlgn="ctr"/>
                      <a:r>
                        <a:rPr lang="en-US" sz="12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Configure rate limiting to prevent bandwidth starvation of low-priority services.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ctr" latinLnBrk="0" hangingPunct="1">
                        <a:lnSpc>
                          <a:spcPct val="100000"/>
                        </a:lnSpc>
                        <a:spcBef>
                          <a:spcPts val="0"/>
                        </a:spcBef>
                        <a:spcAft>
                          <a:spcPts val="0"/>
                        </a:spcAft>
                        <a:buClrTx/>
                        <a:buSzTx/>
                        <a:buFontTx/>
                        <a:buNone/>
                        <a:tabLst/>
                        <a:defRPr/>
                      </a:pPr>
                      <a:r>
                        <a:rPr lang="en-US" sz="12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Tail drop</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 xmlns:a16="http://schemas.microsoft.com/office/drawing/2014/main" val="10003"/>
                  </a:ext>
                </a:extLst>
              </a:tr>
              <a:tr h="383909">
                <a:tc>
                  <a:txBody>
                    <a:bodyPr/>
                    <a:lstStyle>
                      <a:lvl1pPr marL="0" algn="l" defTabSz="1187798" rtl="0" eaLnBrk="1" latinLnBrk="0" hangingPunct="1">
                        <a:defRPr sz="2338" kern="1200">
                          <a:solidFill>
                            <a:schemeClr val="dk1"/>
                          </a:solidFill>
                          <a:latin typeface="Arial"/>
                          <a:ea typeface="微软雅黑"/>
                        </a:defRPr>
                      </a:lvl1pPr>
                      <a:lvl2pPr marL="593900" algn="l" defTabSz="1187798" rtl="0" eaLnBrk="1" latinLnBrk="0" hangingPunct="1">
                        <a:defRPr sz="2338" kern="1200">
                          <a:solidFill>
                            <a:schemeClr val="dk1"/>
                          </a:solidFill>
                          <a:latin typeface="Arial"/>
                          <a:ea typeface="微软雅黑"/>
                        </a:defRPr>
                      </a:lvl2pPr>
                      <a:lvl3pPr marL="1187798" algn="l" defTabSz="1187798" rtl="0" eaLnBrk="1" latinLnBrk="0" hangingPunct="1">
                        <a:defRPr sz="2338" kern="1200">
                          <a:solidFill>
                            <a:schemeClr val="dk1"/>
                          </a:solidFill>
                          <a:latin typeface="Arial"/>
                          <a:ea typeface="微软雅黑"/>
                        </a:defRPr>
                      </a:lvl3pPr>
                      <a:lvl4pPr marL="1781699" algn="l" defTabSz="1187798" rtl="0" eaLnBrk="1" latinLnBrk="0" hangingPunct="1">
                        <a:defRPr sz="2338" kern="1200">
                          <a:solidFill>
                            <a:schemeClr val="dk1"/>
                          </a:solidFill>
                          <a:latin typeface="Arial"/>
                          <a:ea typeface="微软雅黑"/>
                        </a:defRPr>
                      </a:lvl4pPr>
                      <a:lvl5pPr marL="2375598" algn="l" defTabSz="1187798" rtl="0" eaLnBrk="1" latinLnBrk="0" hangingPunct="1">
                        <a:defRPr sz="2338" kern="1200">
                          <a:solidFill>
                            <a:schemeClr val="dk1"/>
                          </a:solidFill>
                          <a:latin typeface="Arial"/>
                          <a:ea typeface="微软雅黑"/>
                        </a:defRPr>
                      </a:lvl5pPr>
                      <a:lvl6pPr marL="2969497" algn="l" defTabSz="1187798" rtl="0" eaLnBrk="1" latinLnBrk="0" hangingPunct="1">
                        <a:defRPr sz="2338" kern="1200">
                          <a:solidFill>
                            <a:schemeClr val="dk1"/>
                          </a:solidFill>
                          <a:latin typeface="Arial"/>
                          <a:ea typeface="微软雅黑"/>
                        </a:defRPr>
                      </a:lvl6pPr>
                      <a:lvl7pPr marL="3563396" algn="l" defTabSz="1187798" rtl="0" eaLnBrk="1" latinLnBrk="0" hangingPunct="1">
                        <a:defRPr sz="2338" kern="1200">
                          <a:solidFill>
                            <a:schemeClr val="dk1"/>
                          </a:solidFill>
                          <a:latin typeface="Arial"/>
                          <a:ea typeface="微软雅黑"/>
                        </a:defRPr>
                      </a:lvl7pPr>
                      <a:lvl8pPr marL="4157297" algn="l" defTabSz="1187798" rtl="0" eaLnBrk="1" latinLnBrk="0" hangingPunct="1">
                        <a:defRPr sz="2338" kern="1200">
                          <a:solidFill>
                            <a:schemeClr val="dk1"/>
                          </a:solidFill>
                          <a:latin typeface="Arial"/>
                          <a:ea typeface="微软雅黑"/>
                        </a:defRPr>
                      </a:lvl8pPr>
                      <a:lvl9pPr marL="4751195" algn="l" defTabSz="1187798" rtl="0" eaLnBrk="1" latinLnBrk="0" hangingPunct="1">
                        <a:defRPr sz="2338" kern="1200">
                          <a:solidFill>
                            <a:schemeClr val="dk1"/>
                          </a:solidFill>
                          <a:latin typeface="Arial"/>
                          <a:ea typeface="微软雅黑"/>
                        </a:defRPr>
                      </a:lvl9pPr>
                    </a:lstStyle>
                    <a:p>
                      <a:pPr fontAlgn="ctr"/>
                      <a:r>
                        <a:rPr lang="en-US" sz="1200" dirty="0">
                          <a:latin typeface="Huawei Sans" panose="020C0503030203020204" pitchFamily="34" charset="0"/>
                          <a:ea typeface="方正兰亭黑简体" panose="02000000000000000000" pitchFamily="2" charset="-122"/>
                          <a:cs typeface="+mn-ea"/>
                          <a:sym typeface="Huawei Sans" panose="020C0503030203020204" pitchFamily="34" charset="0"/>
                        </a:rPr>
                        <a:t>AF3</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1187798" rtl="0" eaLnBrk="1" latinLnBrk="0" hangingPunct="1">
                        <a:defRPr sz="2338" kern="1200">
                          <a:solidFill>
                            <a:schemeClr val="dk1"/>
                          </a:solidFill>
                          <a:latin typeface="Arial"/>
                          <a:ea typeface="微软雅黑"/>
                        </a:defRPr>
                      </a:lvl1pPr>
                      <a:lvl2pPr marL="593900" algn="l" defTabSz="1187798" rtl="0" eaLnBrk="1" latinLnBrk="0" hangingPunct="1">
                        <a:defRPr sz="2338" kern="1200">
                          <a:solidFill>
                            <a:schemeClr val="dk1"/>
                          </a:solidFill>
                          <a:latin typeface="Arial"/>
                          <a:ea typeface="微软雅黑"/>
                        </a:defRPr>
                      </a:lvl2pPr>
                      <a:lvl3pPr marL="1187798" algn="l" defTabSz="1187798" rtl="0" eaLnBrk="1" latinLnBrk="0" hangingPunct="1">
                        <a:defRPr sz="2338" kern="1200">
                          <a:solidFill>
                            <a:schemeClr val="dk1"/>
                          </a:solidFill>
                          <a:latin typeface="Arial"/>
                          <a:ea typeface="微软雅黑"/>
                        </a:defRPr>
                      </a:lvl3pPr>
                      <a:lvl4pPr marL="1781699" algn="l" defTabSz="1187798" rtl="0" eaLnBrk="1" latinLnBrk="0" hangingPunct="1">
                        <a:defRPr sz="2338" kern="1200">
                          <a:solidFill>
                            <a:schemeClr val="dk1"/>
                          </a:solidFill>
                          <a:latin typeface="Arial"/>
                          <a:ea typeface="微软雅黑"/>
                        </a:defRPr>
                      </a:lvl4pPr>
                      <a:lvl5pPr marL="2375598" algn="l" defTabSz="1187798" rtl="0" eaLnBrk="1" latinLnBrk="0" hangingPunct="1">
                        <a:defRPr sz="2338" kern="1200">
                          <a:solidFill>
                            <a:schemeClr val="dk1"/>
                          </a:solidFill>
                          <a:latin typeface="Arial"/>
                          <a:ea typeface="微软雅黑"/>
                        </a:defRPr>
                      </a:lvl5pPr>
                      <a:lvl6pPr marL="2969497" algn="l" defTabSz="1187798" rtl="0" eaLnBrk="1" latinLnBrk="0" hangingPunct="1">
                        <a:defRPr sz="2338" kern="1200">
                          <a:solidFill>
                            <a:schemeClr val="dk1"/>
                          </a:solidFill>
                          <a:latin typeface="Arial"/>
                          <a:ea typeface="微软雅黑"/>
                        </a:defRPr>
                      </a:lvl6pPr>
                      <a:lvl7pPr marL="3563396" algn="l" defTabSz="1187798" rtl="0" eaLnBrk="1" latinLnBrk="0" hangingPunct="1">
                        <a:defRPr sz="2338" kern="1200">
                          <a:solidFill>
                            <a:schemeClr val="dk1"/>
                          </a:solidFill>
                          <a:latin typeface="Arial"/>
                          <a:ea typeface="微软雅黑"/>
                        </a:defRPr>
                      </a:lvl7pPr>
                      <a:lvl8pPr marL="4157297" algn="l" defTabSz="1187798" rtl="0" eaLnBrk="1" latinLnBrk="0" hangingPunct="1">
                        <a:defRPr sz="2338" kern="1200">
                          <a:solidFill>
                            <a:schemeClr val="dk1"/>
                          </a:solidFill>
                          <a:latin typeface="Arial"/>
                          <a:ea typeface="微软雅黑"/>
                        </a:defRPr>
                      </a:lvl8pPr>
                      <a:lvl9pPr marL="4751195" algn="l" defTabSz="1187798" rtl="0" eaLnBrk="1" latinLnBrk="0" hangingPunct="1">
                        <a:defRPr sz="2338" kern="1200">
                          <a:solidFill>
                            <a:schemeClr val="dk1"/>
                          </a:solidFill>
                          <a:latin typeface="Arial"/>
                          <a:ea typeface="微软雅黑"/>
                        </a:defRPr>
                      </a:lvl9pPr>
                    </a:lstStyle>
                    <a:p>
                      <a:pPr fontAlgn="ctr"/>
                      <a:r>
                        <a:rPr lang="en-US" sz="12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Video surveillance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1187798" rtl="0" eaLnBrk="1" latinLnBrk="0" hangingPunct="1">
                        <a:defRPr sz="2338" kern="1200">
                          <a:solidFill>
                            <a:schemeClr val="dk1"/>
                          </a:solidFill>
                          <a:latin typeface="Arial"/>
                          <a:ea typeface="微软雅黑"/>
                        </a:defRPr>
                      </a:lvl1pPr>
                      <a:lvl2pPr marL="593900" algn="l" defTabSz="1187798" rtl="0" eaLnBrk="1" latinLnBrk="0" hangingPunct="1">
                        <a:defRPr sz="2338" kern="1200">
                          <a:solidFill>
                            <a:schemeClr val="dk1"/>
                          </a:solidFill>
                          <a:latin typeface="Arial"/>
                          <a:ea typeface="微软雅黑"/>
                        </a:defRPr>
                      </a:lvl2pPr>
                      <a:lvl3pPr marL="1187798" algn="l" defTabSz="1187798" rtl="0" eaLnBrk="1" latinLnBrk="0" hangingPunct="1">
                        <a:defRPr sz="2338" kern="1200">
                          <a:solidFill>
                            <a:schemeClr val="dk1"/>
                          </a:solidFill>
                          <a:latin typeface="Arial"/>
                          <a:ea typeface="微软雅黑"/>
                        </a:defRPr>
                      </a:lvl3pPr>
                      <a:lvl4pPr marL="1781699" algn="l" defTabSz="1187798" rtl="0" eaLnBrk="1" latinLnBrk="0" hangingPunct="1">
                        <a:defRPr sz="2338" kern="1200">
                          <a:solidFill>
                            <a:schemeClr val="dk1"/>
                          </a:solidFill>
                          <a:latin typeface="Arial"/>
                          <a:ea typeface="微软雅黑"/>
                        </a:defRPr>
                      </a:lvl4pPr>
                      <a:lvl5pPr marL="2375598" algn="l" defTabSz="1187798" rtl="0" eaLnBrk="1" latinLnBrk="0" hangingPunct="1">
                        <a:defRPr sz="2338" kern="1200">
                          <a:solidFill>
                            <a:schemeClr val="dk1"/>
                          </a:solidFill>
                          <a:latin typeface="Arial"/>
                          <a:ea typeface="微软雅黑"/>
                        </a:defRPr>
                      </a:lvl5pPr>
                      <a:lvl6pPr marL="2969497" algn="l" defTabSz="1187798" rtl="0" eaLnBrk="1" latinLnBrk="0" hangingPunct="1">
                        <a:defRPr sz="2338" kern="1200">
                          <a:solidFill>
                            <a:schemeClr val="dk1"/>
                          </a:solidFill>
                          <a:latin typeface="Arial"/>
                          <a:ea typeface="微软雅黑"/>
                        </a:defRPr>
                      </a:lvl6pPr>
                      <a:lvl7pPr marL="3563396" algn="l" defTabSz="1187798" rtl="0" eaLnBrk="1" latinLnBrk="0" hangingPunct="1">
                        <a:defRPr sz="2338" kern="1200">
                          <a:solidFill>
                            <a:schemeClr val="dk1"/>
                          </a:solidFill>
                          <a:latin typeface="Arial"/>
                          <a:ea typeface="微软雅黑"/>
                        </a:defRPr>
                      </a:lvl7pPr>
                      <a:lvl8pPr marL="4157297" algn="l" defTabSz="1187798" rtl="0" eaLnBrk="1" latinLnBrk="0" hangingPunct="1">
                        <a:defRPr sz="2338" kern="1200">
                          <a:solidFill>
                            <a:schemeClr val="dk1"/>
                          </a:solidFill>
                          <a:latin typeface="Arial"/>
                          <a:ea typeface="微软雅黑"/>
                        </a:defRPr>
                      </a:lvl8pPr>
                      <a:lvl9pPr marL="4751195" algn="l" defTabSz="1187798" rtl="0" eaLnBrk="1" latinLnBrk="0" hangingPunct="1">
                        <a:defRPr sz="2338" kern="1200">
                          <a:solidFill>
                            <a:schemeClr val="dk1"/>
                          </a:solidFill>
                          <a:latin typeface="Arial"/>
                          <a:ea typeface="微软雅黑"/>
                        </a:defRPr>
                      </a:lvl9pPr>
                    </a:lstStyle>
                    <a:p>
                      <a:pPr marL="0" marR="0" lvl="0" indent="0" algn="l" defTabSz="914400" rtl="0" eaLnBrk="1" fontAlgn="ctr" latinLnBrk="0" hangingPunct="1">
                        <a:lnSpc>
                          <a:spcPct val="100000"/>
                        </a:lnSpc>
                        <a:spcBef>
                          <a:spcPts val="0"/>
                        </a:spcBef>
                        <a:spcAft>
                          <a:spcPts val="0"/>
                        </a:spcAft>
                        <a:buClrTx/>
                        <a:buSzTx/>
                        <a:buFontTx/>
                        <a:buNone/>
                        <a:defRPr/>
                      </a:pPr>
                      <a:r>
                        <a:rPr lang="en-US" sz="12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WFQ</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1187798" rtl="0" eaLnBrk="1" latinLnBrk="0" hangingPunct="1">
                        <a:defRPr sz="2338" kern="1200">
                          <a:solidFill>
                            <a:schemeClr val="dk1"/>
                          </a:solidFill>
                          <a:latin typeface="Arial"/>
                          <a:ea typeface="微软雅黑"/>
                        </a:defRPr>
                      </a:lvl1pPr>
                      <a:lvl2pPr marL="593900" algn="l" defTabSz="1187798" rtl="0" eaLnBrk="1" latinLnBrk="0" hangingPunct="1">
                        <a:defRPr sz="2338" kern="1200">
                          <a:solidFill>
                            <a:schemeClr val="dk1"/>
                          </a:solidFill>
                          <a:latin typeface="Arial"/>
                          <a:ea typeface="微软雅黑"/>
                        </a:defRPr>
                      </a:lvl2pPr>
                      <a:lvl3pPr marL="1187798" algn="l" defTabSz="1187798" rtl="0" eaLnBrk="1" latinLnBrk="0" hangingPunct="1">
                        <a:defRPr sz="2338" kern="1200">
                          <a:solidFill>
                            <a:schemeClr val="dk1"/>
                          </a:solidFill>
                          <a:latin typeface="Arial"/>
                          <a:ea typeface="微软雅黑"/>
                        </a:defRPr>
                      </a:lvl3pPr>
                      <a:lvl4pPr marL="1781699" algn="l" defTabSz="1187798" rtl="0" eaLnBrk="1" latinLnBrk="0" hangingPunct="1">
                        <a:defRPr sz="2338" kern="1200">
                          <a:solidFill>
                            <a:schemeClr val="dk1"/>
                          </a:solidFill>
                          <a:latin typeface="Arial"/>
                          <a:ea typeface="微软雅黑"/>
                        </a:defRPr>
                      </a:lvl4pPr>
                      <a:lvl5pPr marL="2375598" algn="l" defTabSz="1187798" rtl="0" eaLnBrk="1" latinLnBrk="0" hangingPunct="1">
                        <a:defRPr sz="2338" kern="1200">
                          <a:solidFill>
                            <a:schemeClr val="dk1"/>
                          </a:solidFill>
                          <a:latin typeface="Arial"/>
                          <a:ea typeface="微软雅黑"/>
                        </a:defRPr>
                      </a:lvl5pPr>
                      <a:lvl6pPr marL="2969497" algn="l" defTabSz="1187798" rtl="0" eaLnBrk="1" latinLnBrk="0" hangingPunct="1">
                        <a:defRPr sz="2338" kern="1200">
                          <a:solidFill>
                            <a:schemeClr val="dk1"/>
                          </a:solidFill>
                          <a:latin typeface="Arial"/>
                          <a:ea typeface="微软雅黑"/>
                        </a:defRPr>
                      </a:lvl6pPr>
                      <a:lvl7pPr marL="3563396" algn="l" defTabSz="1187798" rtl="0" eaLnBrk="1" latinLnBrk="0" hangingPunct="1">
                        <a:defRPr sz="2338" kern="1200">
                          <a:solidFill>
                            <a:schemeClr val="dk1"/>
                          </a:solidFill>
                          <a:latin typeface="Arial"/>
                          <a:ea typeface="微软雅黑"/>
                        </a:defRPr>
                      </a:lvl7pPr>
                      <a:lvl8pPr marL="4157297" algn="l" defTabSz="1187798" rtl="0" eaLnBrk="1" latinLnBrk="0" hangingPunct="1">
                        <a:defRPr sz="2338" kern="1200">
                          <a:solidFill>
                            <a:schemeClr val="dk1"/>
                          </a:solidFill>
                          <a:latin typeface="Arial"/>
                          <a:ea typeface="微软雅黑"/>
                        </a:defRPr>
                      </a:lvl8pPr>
                      <a:lvl9pPr marL="4751195" algn="l" defTabSz="1187798" rtl="0" eaLnBrk="1" latinLnBrk="0" hangingPunct="1">
                        <a:defRPr sz="2338" kern="1200">
                          <a:solidFill>
                            <a:schemeClr val="dk1"/>
                          </a:solidFill>
                          <a:latin typeface="Arial"/>
                          <a:ea typeface="微软雅黑"/>
                        </a:defRPr>
                      </a:lvl9pPr>
                    </a:lstStyle>
                    <a:p>
                      <a:pPr marL="0" marR="0" lvl="0" indent="0" algn="l" defTabSz="1187798" rtl="0" eaLnBrk="1" fontAlgn="ctr" latinLnBrk="0" hangingPunct="1">
                        <a:lnSpc>
                          <a:spcPct val="100000"/>
                        </a:lnSpc>
                        <a:spcBef>
                          <a:spcPts val="0"/>
                        </a:spcBef>
                        <a:spcAft>
                          <a:spcPts val="0"/>
                        </a:spcAft>
                        <a:buClrTx/>
                        <a:buSzTx/>
                        <a:buFontTx/>
                        <a:buNone/>
                        <a:tabLst/>
                        <a:defRPr/>
                      </a:pPr>
                      <a:r>
                        <a:rPr lang="en-US" sz="12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Determined based on live network conditions.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fontAlgn="ctr"/>
                      <a:r>
                        <a:rPr lang="en-US" sz="12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NA</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ctr" latinLnBrk="0" hangingPunct="1">
                        <a:lnSpc>
                          <a:spcPct val="100000"/>
                        </a:lnSpc>
                        <a:spcBef>
                          <a:spcPts val="0"/>
                        </a:spcBef>
                        <a:spcAft>
                          <a:spcPts val="0"/>
                        </a:spcAft>
                        <a:buClrTx/>
                        <a:buSzTx/>
                        <a:buFontTx/>
                        <a:buNone/>
                        <a:defRPr/>
                      </a:pPr>
                      <a:r>
                        <a:rPr lang="en-US" sz="12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WRED</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 xmlns:a16="http://schemas.microsoft.com/office/drawing/2014/main" val="10004"/>
                  </a:ext>
                </a:extLst>
              </a:tr>
              <a:tr h="383909">
                <a:tc>
                  <a:txBody>
                    <a:bodyPr/>
                    <a:lstStyle/>
                    <a:p>
                      <a:pPr fontAlgn="ctr"/>
                      <a:r>
                        <a:rPr lang="en-US" sz="1200" dirty="0">
                          <a:latin typeface="Huawei Sans" panose="020C0503030203020204" pitchFamily="34" charset="0"/>
                          <a:ea typeface="方正兰亭黑简体" panose="02000000000000000000" pitchFamily="2" charset="-122"/>
                          <a:cs typeface="+mn-ea"/>
                          <a:sym typeface="Huawei Sans" panose="020C0503030203020204" pitchFamily="34" charset="0"/>
                        </a:rPr>
                        <a:t>AF2</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fontAlgn="ctr"/>
                      <a:r>
                        <a:rPr lang="en-US" sz="12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Office service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ctr" latinLnBrk="0" hangingPunct="1">
                        <a:lnSpc>
                          <a:spcPct val="100000"/>
                        </a:lnSpc>
                        <a:spcBef>
                          <a:spcPts val="0"/>
                        </a:spcBef>
                        <a:spcAft>
                          <a:spcPts val="0"/>
                        </a:spcAft>
                        <a:buClrTx/>
                        <a:buSzTx/>
                        <a:buFontTx/>
                        <a:buNone/>
                        <a:defRPr/>
                      </a:pPr>
                      <a:r>
                        <a:rPr lang="en-US" sz="12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WFQ</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1187798" rtl="0" eaLnBrk="1" latinLnBrk="0" hangingPunct="1">
                        <a:defRPr sz="2338" kern="1200">
                          <a:solidFill>
                            <a:schemeClr val="dk1"/>
                          </a:solidFill>
                          <a:latin typeface="Arial"/>
                          <a:ea typeface="微软雅黑"/>
                        </a:defRPr>
                      </a:lvl1pPr>
                      <a:lvl2pPr marL="593900" algn="l" defTabSz="1187798" rtl="0" eaLnBrk="1" latinLnBrk="0" hangingPunct="1">
                        <a:defRPr sz="2338" kern="1200">
                          <a:solidFill>
                            <a:schemeClr val="dk1"/>
                          </a:solidFill>
                          <a:latin typeface="Arial"/>
                          <a:ea typeface="微软雅黑"/>
                        </a:defRPr>
                      </a:lvl2pPr>
                      <a:lvl3pPr marL="1187798" algn="l" defTabSz="1187798" rtl="0" eaLnBrk="1" latinLnBrk="0" hangingPunct="1">
                        <a:defRPr sz="2338" kern="1200">
                          <a:solidFill>
                            <a:schemeClr val="dk1"/>
                          </a:solidFill>
                          <a:latin typeface="Arial"/>
                          <a:ea typeface="微软雅黑"/>
                        </a:defRPr>
                      </a:lvl3pPr>
                      <a:lvl4pPr marL="1781699" algn="l" defTabSz="1187798" rtl="0" eaLnBrk="1" latinLnBrk="0" hangingPunct="1">
                        <a:defRPr sz="2338" kern="1200">
                          <a:solidFill>
                            <a:schemeClr val="dk1"/>
                          </a:solidFill>
                          <a:latin typeface="Arial"/>
                          <a:ea typeface="微软雅黑"/>
                        </a:defRPr>
                      </a:lvl4pPr>
                      <a:lvl5pPr marL="2375598" algn="l" defTabSz="1187798" rtl="0" eaLnBrk="1" latinLnBrk="0" hangingPunct="1">
                        <a:defRPr sz="2338" kern="1200">
                          <a:solidFill>
                            <a:schemeClr val="dk1"/>
                          </a:solidFill>
                          <a:latin typeface="Arial"/>
                          <a:ea typeface="微软雅黑"/>
                        </a:defRPr>
                      </a:lvl5pPr>
                      <a:lvl6pPr marL="2969497" algn="l" defTabSz="1187798" rtl="0" eaLnBrk="1" latinLnBrk="0" hangingPunct="1">
                        <a:defRPr sz="2338" kern="1200">
                          <a:solidFill>
                            <a:schemeClr val="dk1"/>
                          </a:solidFill>
                          <a:latin typeface="Arial"/>
                          <a:ea typeface="微软雅黑"/>
                        </a:defRPr>
                      </a:lvl6pPr>
                      <a:lvl7pPr marL="3563396" algn="l" defTabSz="1187798" rtl="0" eaLnBrk="1" latinLnBrk="0" hangingPunct="1">
                        <a:defRPr sz="2338" kern="1200">
                          <a:solidFill>
                            <a:schemeClr val="dk1"/>
                          </a:solidFill>
                          <a:latin typeface="Arial"/>
                          <a:ea typeface="微软雅黑"/>
                        </a:defRPr>
                      </a:lvl7pPr>
                      <a:lvl8pPr marL="4157297" algn="l" defTabSz="1187798" rtl="0" eaLnBrk="1" latinLnBrk="0" hangingPunct="1">
                        <a:defRPr sz="2338" kern="1200">
                          <a:solidFill>
                            <a:schemeClr val="dk1"/>
                          </a:solidFill>
                          <a:latin typeface="Arial"/>
                          <a:ea typeface="微软雅黑"/>
                        </a:defRPr>
                      </a:lvl8pPr>
                      <a:lvl9pPr marL="4751195" algn="l" defTabSz="1187798" rtl="0" eaLnBrk="1" latinLnBrk="0" hangingPunct="1">
                        <a:defRPr sz="2338" kern="1200">
                          <a:solidFill>
                            <a:schemeClr val="dk1"/>
                          </a:solidFill>
                          <a:latin typeface="Arial"/>
                          <a:ea typeface="微软雅黑"/>
                        </a:defRPr>
                      </a:lvl9pPr>
                    </a:lstStyle>
                    <a:p>
                      <a:pPr marL="0" marR="0" lvl="0" indent="0" algn="l" defTabSz="1187798" rtl="0" eaLnBrk="1" fontAlgn="ctr" latinLnBrk="0" hangingPunct="1">
                        <a:lnSpc>
                          <a:spcPct val="100000"/>
                        </a:lnSpc>
                        <a:spcBef>
                          <a:spcPts val="0"/>
                        </a:spcBef>
                        <a:spcAft>
                          <a:spcPts val="0"/>
                        </a:spcAft>
                        <a:buClrTx/>
                        <a:buSzTx/>
                        <a:buFontTx/>
                        <a:buNone/>
                        <a:tabLst/>
                        <a:defRPr/>
                      </a:pPr>
                      <a:r>
                        <a:rPr lang="en-US" sz="12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Determined based on live network conditions.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fontAlgn="ctr"/>
                      <a:r>
                        <a:rPr lang="en-US" sz="12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NA</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ctr" latinLnBrk="0" hangingPunct="1">
                        <a:lnSpc>
                          <a:spcPct val="100000"/>
                        </a:lnSpc>
                        <a:spcBef>
                          <a:spcPts val="0"/>
                        </a:spcBef>
                        <a:spcAft>
                          <a:spcPts val="0"/>
                        </a:spcAft>
                        <a:buClrTx/>
                        <a:buSzTx/>
                        <a:buFontTx/>
                        <a:buNone/>
                        <a:defRPr/>
                      </a:pPr>
                      <a:r>
                        <a:rPr lang="en-US" sz="12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WRED</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 xmlns:a16="http://schemas.microsoft.com/office/drawing/2014/main" val="548620283"/>
                  </a:ext>
                </a:extLst>
              </a:tr>
              <a:tr h="249765">
                <a:tc>
                  <a:txBody>
                    <a:bodyPr/>
                    <a:lstStyle/>
                    <a:p>
                      <a:pPr fontAlgn="ctr"/>
                      <a:r>
                        <a:rPr lang="en-US" sz="1200" dirty="0">
                          <a:latin typeface="Huawei Sans" panose="020C0503030203020204" pitchFamily="34" charset="0"/>
                          <a:ea typeface="方正兰亭黑简体" panose="02000000000000000000" pitchFamily="2" charset="-122"/>
                          <a:cs typeface="+mn-ea"/>
                          <a:sym typeface="Huawei Sans" panose="020C0503030203020204" pitchFamily="34" charset="0"/>
                        </a:rPr>
                        <a:t>AF1</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fontAlgn="ctr"/>
                      <a:r>
                        <a:rPr lang="en-US" sz="12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OA service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ctr" latinLnBrk="0" hangingPunct="1">
                        <a:lnSpc>
                          <a:spcPct val="100000"/>
                        </a:lnSpc>
                        <a:spcBef>
                          <a:spcPts val="0"/>
                        </a:spcBef>
                        <a:spcAft>
                          <a:spcPts val="0"/>
                        </a:spcAft>
                        <a:buClrTx/>
                        <a:buSzTx/>
                        <a:buFontTx/>
                        <a:buNone/>
                        <a:defRPr/>
                      </a:pPr>
                      <a:r>
                        <a:rPr lang="en-US" sz="12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LPQ</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1187798" rtl="0" eaLnBrk="1" latinLnBrk="0" hangingPunct="1">
                        <a:defRPr sz="2338" kern="1200">
                          <a:solidFill>
                            <a:schemeClr val="dk1"/>
                          </a:solidFill>
                          <a:latin typeface="Arial"/>
                          <a:ea typeface="微软雅黑"/>
                        </a:defRPr>
                      </a:lvl1pPr>
                      <a:lvl2pPr marL="593900" algn="l" defTabSz="1187798" rtl="0" eaLnBrk="1" latinLnBrk="0" hangingPunct="1">
                        <a:defRPr sz="2338" kern="1200">
                          <a:solidFill>
                            <a:schemeClr val="dk1"/>
                          </a:solidFill>
                          <a:latin typeface="Arial"/>
                          <a:ea typeface="微软雅黑"/>
                        </a:defRPr>
                      </a:lvl2pPr>
                      <a:lvl3pPr marL="1187798" algn="l" defTabSz="1187798" rtl="0" eaLnBrk="1" latinLnBrk="0" hangingPunct="1">
                        <a:defRPr sz="2338" kern="1200">
                          <a:solidFill>
                            <a:schemeClr val="dk1"/>
                          </a:solidFill>
                          <a:latin typeface="Arial"/>
                          <a:ea typeface="微软雅黑"/>
                        </a:defRPr>
                      </a:lvl3pPr>
                      <a:lvl4pPr marL="1781699" algn="l" defTabSz="1187798" rtl="0" eaLnBrk="1" latinLnBrk="0" hangingPunct="1">
                        <a:defRPr sz="2338" kern="1200">
                          <a:solidFill>
                            <a:schemeClr val="dk1"/>
                          </a:solidFill>
                          <a:latin typeface="Arial"/>
                          <a:ea typeface="微软雅黑"/>
                        </a:defRPr>
                      </a:lvl4pPr>
                      <a:lvl5pPr marL="2375598" algn="l" defTabSz="1187798" rtl="0" eaLnBrk="1" latinLnBrk="0" hangingPunct="1">
                        <a:defRPr sz="2338" kern="1200">
                          <a:solidFill>
                            <a:schemeClr val="dk1"/>
                          </a:solidFill>
                          <a:latin typeface="Arial"/>
                          <a:ea typeface="微软雅黑"/>
                        </a:defRPr>
                      </a:lvl5pPr>
                      <a:lvl6pPr marL="2969497" algn="l" defTabSz="1187798" rtl="0" eaLnBrk="1" latinLnBrk="0" hangingPunct="1">
                        <a:defRPr sz="2338" kern="1200">
                          <a:solidFill>
                            <a:schemeClr val="dk1"/>
                          </a:solidFill>
                          <a:latin typeface="Arial"/>
                          <a:ea typeface="微软雅黑"/>
                        </a:defRPr>
                      </a:lvl6pPr>
                      <a:lvl7pPr marL="3563396" algn="l" defTabSz="1187798" rtl="0" eaLnBrk="1" latinLnBrk="0" hangingPunct="1">
                        <a:defRPr sz="2338" kern="1200">
                          <a:solidFill>
                            <a:schemeClr val="dk1"/>
                          </a:solidFill>
                          <a:latin typeface="Arial"/>
                          <a:ea typeface="微软雅黑"/>
                        </a:defRPr>
                      </a:lvl7pPr>
                      <a:lvl8pPr marL="4157297" algn="l" defTabSz="1187798" rtl="0" eaLnBrk="1" latinLnBrk="0" hangingPunct="1">
                        <a:defRPr sz="2338" kern="1200">
                          <a:solidFill>
                            <a:schemeClr val="dk1"/>
                          </a:solidFill>
                          <a:latin typeface="Arial"/>
                          <a:ea typeface="微软雅黑"/>
                        </a:defRPr>
                      </a:lvl8pPr>
                      <a:lvl9pPr marL="4751195" algn="l" defTabSz="1187798" rtl="0" eaLnBrk="1" latinLnBrk="0" hangingPunct="1">
                        <a:defRPr sz="2338" kern="1200">
                          <a:solidFill>
                            <a:schemeClr val="dk1"/>
                          </a:solidFill>
                          <a:latin typeface="Arial"/>
                          <a:ea typeface="微软雅黑"/>
                        </a:defRPr>
                      </a:lvl9pPr>
                    </a:lstStyle>
                    <a:p>
                      <a:pPr marL="0" marR="0" lvl="0" indent="0" algn="l" defTabSz="1187798" rtl="0" eaLnBrk="1" fontAlgn="ctr" latinLnBrk="0" hangingPunct="1">
                        <a:lnSpc>
                          <a:spcPct val="100000"/>
                        </a:lnSpc>
                        <a:spcBef>
                          <a:spcPts val="0"/>
                        </a:spcBef>
                        <a:spcAft>
                          <a:spcPts val="0"/>
                        </a:spcAft>
                        <a:buClrTx/>
                        <a:buSzTx/>
                        <a:buFontTx/>
                        <a:buNone/>
                        <a:tabLst/>
                        <a:defRPr/>
                      </a:pPr>
                      <a:r>
                        <a:rPr lang="en-US" sz="12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NA</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fontAlgn="ctr"/>
                      <a:r>
                        <a:rPr lang="en-US" sz="12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NA</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ctr" latinLnBrk="0" hangingPunct="1">
                        <a:lnSpc>
                          <a:spcPct val="100000"/>
                        </a:lnSpc>
                        <a:spcBef>
                          <a:spcPts val="0"/>
                        </a:spcBef>
                        <a:spcAft>
                          <a:spcPts val="0"/>
                        </a:spcAft>
                        <a:buClrTx/>
                        <a:buSzTx/>
                        <a:buFontTx/>
                        <a:buNone/>
                        <a:tabLst/>
                        <a:defRPr/>
                      </a:pPr>
                      <a:r>
                        <a:rPr lang="en-US" sz="12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Tail drop</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 xmlns:a16="http://schemas.microsoft.com/office/drawing/2014/main" val="3308280798"/>
                  </a:ext>
                </a:extLst>
              </a:tr>
              <a:tr h="249765">
                <a:tc>
                  <a:txBody>
                    <a:bodyPr/>
                    <a:lstStyle/>
                    <a:p>
                      <a:pPr fontAlgn="ctr"/>
                      <a:r>
                        <a:rPr lang="en-US" sz="1200" dirty="0">
                          <a:latin typeface="Huawei Sans" panose="020C0503030203020204" pitchFamily="34" charset="0"/>
                          <a:ea typeface="方正兰亭黑简体" panose="02000000000000000000" pitchFamily="2" charset="-122"/>
                          <a:cs typeface="+mn-ea"/>
                          <a:sym typeface="Huawei Sans" panose="020C0503030203020204" pitchFamily="34" charset="0"/>
                        </a:rPr>
                        <a:t>BE</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fontAlgn="ctr"/>
                      <a:r>
                        <a:rPr lang="en-US" sz="12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Other workloads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ctr" latinLnBrk="0" hangingPunct="1">
                        <a:lnSpc>
                          <a:spcPct val="100000"/>
                        </a:lnSpc>
                        <a:spcBef>
                          <a:spcPts val="0"/>
                        </a:spcBef>
                        <a:spcAft>
                          <a:spcPts val="0"/>
                        </a:spcAft>
                        <a:buClrTx/>
                        <a:buSzTx/>
                        <a:buFontTx/>
                        <a:buNone/>
                        <a:defRPr/>
                      </a:pPr>
                      <a:r>
                        <a:rPr lang="en-US" sz="12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LPQ</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1187798" rtl="0" eaLnBrk="1" latinLnBrk="0" hangingPunct="1">
                        <a:defRPr sz="2338" kern="1200">
                          <a:solidFill>
                            <a:schemeClr val="dk1"/>
                          </a:solidFill>
                          <a:latin typeface="Arial"/>
                          <a:ea typeface="微软雅黑"/>
                        </a:defRPr>
                      </a:lvl1pPr>
                      <a:lvl2pPr marL="593900" algn="l" defTabSz="1187798" rtl="0" eaLnBrk="1" latinLnBrk="0" hangingPunct="1">
                        <a:defRPr sz="2338" kern="1200">
                          <a:solidFill>
                            <a:schemeClr val="dk1"/>
                          </a:solidFill>
                          <a:latin typeface="Arial"/>
                          <a:ea typeface="微软雅黑"/>
                        </a:defRPr>
                      </a:lvl2pPr>
                      <a:lvl3pPr marL="1187798" algn="l" defTabSz="1187798" rtl="0" eaLnBrk="1" latinLnBrk="0" hangingPunct="1">
                        <a:defRPr sz="2338" kern="1200">
                          <a:solidFill>
                            <a:schemeClr val="dk1"/>
                          </a:solidFill>
                          <a:latin typeface="Arial"/>
                          <a:ea typeface="微软雅黑"/>
                        </a:defRPr>
                      </a:lvl3pPr>
                      <a:lvl4pPr marL="1781699" algn="l" defTabSz="1187798" rtl="0" eaLnBrk="1" latinLnBrk="0" hangingPunct="1">
                        <a:defRPr sz="2338" kern="1200">
                          <a:solidFill>
                            <a:schemeClr val="dk1"/>
                          </a:solidFill>
                          <a:latin typeface="Arial"/>
                          <a:ea typeface="微软雅黑"/>
                        </a:defRPr>
                      </a:lvl4pPr>
                      <a:lvl5pPr marL="2375598" algn="l" defTabSz="1187798" rtl="0" eaLnBrk="1" latinLnBrk="0" hangingPunct="1">
                        <a:defRPr sz="2338" kern="1200">
                          <a:solidFill>
                            <a:schemeClr val="dk1"/>
                          </a:solidFill>
                          <a:latin typeface="Arial"/>
                          <a:ea typeface="微软雅黑"/>
                        </a:defRPr>
                      </a:lvl5pPr>
                      <a:lvl6pPr marL="2969497" algn="l" defTabSz="1187798" rtl="0" eaLnBrk="1" latinLnBrk="0" hangingPunct="1">
                        <a:defRPr sz="2338" kern="1200">
                          <a:solidFill>
                            <a:schemeClr val="dk1"/>
                          </a:solidFill>
                          <a:latin typeface="Arial"/>
                          <a:ea typeface="微软雅黑"/>
                        </a:defRPr>
                      </a:lvl6pPr>
                      <a:lvl7pPr marL="3563396" algn="l" defTabSz="1187798" rtl="0" eaLnBrk="1" latinLnBrk="0" hangingPunct="1">
                        <a:defRPr sz="2338" kern="1200">
                          <a:solidFill>
                            <a:schemeClr val="dk1"/>
                          </a:solidFill>
                          <a:latin typeface="Arial"/>
                          <a:ea typeface="微软雅黑"/>
                        </a:defRPr>
                      </a:lvl7pPr>
                      <a:lvl8pPr marL="4157297" algn="l" defTabSz="1187798" rtl="0" eaLnBrk="1" latinLnBrk="0" hangingPunct="1">
                        <a:defRPr sz="2338" kern="1200">
                          <a:solidFill>
                            <a:schemeClr val="dk1"/>
                          </a:solidFill>
                          <a:latin typeface="Arial"/>
                          <a:ea typeface="微软雅黑"/>
                        </a:defRPr>
                      </a:lvl8pPr>
                      <a:lvl9pPr marL="4751195" algn="l" defTabSz="1187798" rtl="0" eaLnBrk="1" latinLnBrk="0" hangingPunct="1">
                        <a:defRPr sz="2338" kern="1200">
                          <a:solidFill>
                            <a:schemeClr val="dk1"/>
                          </a:solidFill>
                          <a:latin typeface="Arial"/>
                          <a:ea typeface="微软雅黑"/>
                        </a:defRPr>
                      </a:lvl9pPr>
                    </a:lstStyle>
                    <a:p>
                      <a:pPr marL="0" marR="0" lvl="0" indent="0" algn="l" defTabSz="1187798" rtl="0" eaLnBrk="1" fontAlgn="ctr" latinLnBrk="0" hangingPunct="1">
                        <a:lnSpc>
                          <a:spcPct val="100000"/>
                        </a:lnSpc>
                        <a:spcBef>
                          <a:spcPts val="0"/>
                        </a:spcBef>
                        <a:spcAft>
                          <a:spcPts val="0"/>
                        </a:spcAft>
                        <a:buClrTx/>
                        <a:buSzTx/>
                        <a:buFontTx/>
                        <a:buNone/>
                        <a:tabLst/>
                        <a:defRPr/>
                      </a:pPr>
                      <a:r>
                        <a:rPr lang="en-US" sz="12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NA</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fontAlgn="ctr"/>
                      <a:r>
                        <a:rPr lang="en-US" sz="12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NA</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ctr" latinLnBrk="0" hangingPunct="1">
                        <a:lnSpc>
                          <a:spcPct val="100000"/>
                        </a:lnSpc>
                        <a:spcBef>
                          <a:spcPts val="0"/>
                        </a:spcBef>
                        <a:spcAft>
                          <a:spcPts val="0"/>
                        </a:spcAft>
                        <a:buClrTx/>
                        <a:buSzTx/>
                        <a:buFontTx/>
                        <a:buNone/>
                        <a:tabLst/>
                        <a:defRPr/>
                      </a:pPr>
                      <a:r>
                        <a:rPr lang="en-US" sz="12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Tail drop</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 xmlns:a16="http://schemas.microsoft.com/office/drawing/2014/main" val="2975759169"/>
                  </a:ext>
                </a:extLst>
              </a:tr>
            </a:tbl>
          </a:graphicData>
        </a:graphic>
      </p:graphicFrame>
      <p:sp>
        <p:nvSpPr>
          <p:cNvPr id="10" name="燕尾形 3">
            <a:extLst>
              <a:ext uri="{FF2B5EF4-FFF2-40B4-BE49-F238E27FC236}">
                <a16:creationId xmlns="" xmlns:a16="http://schemas.microsoft.com/office/drawing/2014/main" id="{93046976-EC84-48ED-AD8E-49A4BFCD5356}"/>
              </a:ext>
            </a:extLst>
          </p:cNvPr>
          <p:cNvSpPr/>
          <p:nvPr/>
        </p:nvSpPr>
        <p:spPr bwMode="gray">
          <a:xfrm>
            <a:off x="9067800" y="44020"/>
            <a:ext cx="1483360" cy="360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dirty="0">
                <a:solidFill>
                  <a:schemeClr val="bg1"/>
                </a:solidFill>
                <a:latin typeface="Huawei Sans" panose="020C0503030203020204" pitchFamily="34" charset="0"/>
                <a:sym typeface="Huawei Sans" panose="020C0503030203020204" pitchFamily="34" charset="0"/>
              </a:rPr>
              <a:t>SLA Design</a:t>
            </a:r>
          </a:p>
        </p:txBody>
      </p:sp>
      <p:sp>
        <p:nvSpPr>
          <p:cNvPr id="11" name="燕尾形 3">
            <a:extLst>
              <a:ext uri="{FF2B5EF4-FFF2-40B4-BE49-F238E27FC236}">
                <a16:creationId xmlns="" xmlns:a16="http://schemas.microsoft.com/office/drawing/2014/main" id="{26AB145E-6C85-4D0D-9D07-CA6C35D8D2C7}"/>
              </a:ext>
            </a:extLst>
          </p:cNvPr>
          <p:cNvSpPr/>
          <p:nvPr/>
        </p:nvSpPr>
        <p:spPr bwMode="gray">
          <a:xfrm>
            <a:off x="10475376" y="44020"/>
            <a:ext cx="1271744" cy="36000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sym typeface="Huawei Sans" panose="020C0503030203020204" pitchFamily="34" charset="0"/>
              </a:rPr>
              <a:t>Reliability Design</a:t>
            </a:r>
          </a:p>
        </p:txBody>
      </p:sp>
    </p:spTree>
    <p:extLst>
      <p:ext uri="{BB962C8B-B14F-4D97-AF65-F5344CB8AC3E}">
        <p14:creationId xmlns:p14="http://schemas.microsoft.com/office/powerpoint/2010/main" val="4678744"/>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 xmlns:a16="http://schemas.microsoft.com/office/drawing/2014/main" id="{07BA909F-514C-422A-B78D-5273FD953E20}"/>
              </a:ext>
            </a:extLst>
          </p:cNvPr>
          <p:cNvSpPr>
            <a:spLocks noGrp="1"/>
          </p:cNvSpPr>
          <p:nvPr>
            <p:ph type="title"/>
          </p:nvPr>
        </p:nvSpPr>
        <p:spPr bwMode="gray">
          <a:xfrm>
            <a:off x="455612" y="447468"/>
            <a:ext cx="11293475" cy="497095"/>
          </a:xfrm>
        </p:spPr>
        <p:txBody>
          <a:bodyPr wrap="square">
            <a:noAutofit/>
          </a:bodyPr>
          <a:lstStyle/>
          <a:p>
            <a:r>
              <a:rPr lang="en-US" dirty="0" err="1"/>
              <a:t>QoS</a:t>
            </a:r>
            <a:r>
              <a:rPr lang="en-US" dirty="0"/>
              <a:t> Deployment Design</a:t>
            </a:r>
          </a:p>
        </p:txBody>
      </p:sp>
      <p:sp>
        <p:nvSpPr>
          <p:cNvPr id="4" name="Text Placeholder 3">
            <a:extLst>
              <a:ext uri="{FF2B5EF4-FFF2-40B4-BE49-F238E27FC236}">
                <a16:creationId xmlns="" xmlns:a16="http://schemas.microsoft.com/office/drawing/2014/main" id="{D3E2D748-1B41-4E36-90A3-F5F911DB6467}"/>
              </a:ext>
            </a:extLst>
          </p:cNvPr>
          <p:cNvSpPr>
            <a:spLocks noGrp="1"/>
          </p:cNvSpPr>
          <p:nvPr>
            <p:ph type="body" sz="quarter" idx="10"/>
          </p:nvPr>
        </p:nvSpPr>
        <p:spPr bwMode="gray">
          <a:xfrm>
            <a:off x="455612" y="1052514"/>
            <a:ext cx="11293476" cy="4875042"/>
          </a:xfrm>
        </p:spPr>
        <p:txBody>
          <a:bodyPr wrap="square">
            <a:noAutofit/>
          </a:bodyPr>
          <a:lstStyle/>
          <a:p>
            <a:r>
              <a:rPr lang="en-US" sz="2000" dirty="0" err="1"/>
              <a:t>QoS</a:t>
            </a:r>
            <a:r>
              <a:rPr lang="en-US" sz="2000" dirty="0"/>
              <a:t> planning requires that </a:t>
            </a:r>
            <a:r>
              <a:rPr lang="en-US" sz="2000" dirty="0" err="1"/>
              <a:t>QoS</a:t>
            </a:r>
            <a:r>
              <a:rPr lang="en-US" sz="2000" dirty="0"/>
              <a:t> features be properly deployed at different locations on the network. The following figure shows the deployment of different features on the network:</a:t>
            </a:r>
          </a:p>
        </p:txBody>
      </p:sp>
      <p:pic>
        <p:nvPicPr>
          <p:cNvPr id="8" name="图片 48">
            <a:extLst>
              <a:ext uri="{FF2B5EF4-FFF2-40B4-BE49-F238E27FC236}">
                <a16:creationId xmlns="" xmlns:a16="http://schemas.microsoft.com/office/drawing/2014/main" id="{681D56DC-F6E5-447C-8CEB-A4FF5645058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4298474" y="3401822"/>
            <a:ext cx="378863" cy="310667"/>
          </a:xfrm>
          <a:prstGeom prst="rect">
            <a:avLst/>
          </a:prstGeom>
        </p:spPr>
      </p:pic>
      <p:pic>
        <p:nvPicPr>
          <p:cNvPr id="9" name="图片 48">
            <a:extLst>
              <a:ext uri="{FF2B5EF4-FFF2-40B4-BE49-F238E27FC236}">
                <a16:creationId xmlns="" xmlns:a16="http://schemas.microsoft.com/office/drawing/2014/main" id="{0BE8A939-EA60-455B-869F-7FFA829F66E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4298474" y="4414083"/>
            <a:ext cx="378863" cy="310667"/>
          </a:xfrm>
          <a:prstGeom prst="rect">
            <a:avLst/>
          </a:prstGeom>
        </p:spPr>
      </p:pic>
      <p:pic>
        <p:nvPicPr>
          <p:cNvPr id="10" name="图片 48">
            <a:extLst>
              <a:ext uri="{FF2B5EF4-FFF2-40B4-BE49-F238E27FC236}">
                <a16:creationId xmlns="" xmlns:a16="http://schemas.microsoft.com/office/drawing/2014/main" id="{97D05B4F-703B-4EAB-8F3E-5686F408B0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5939286" y="3403502"/>
            <a:ext cx="378863" cy="310667"/>
          </a:xfrm>
          <a:prstGeom prst="rect">
            <a:avLst/>
          </a:prstGeom>
        </p:spPr>
      </p:pic>
      <p:pic>
        <p:nvPicPr>
          <p:cNvPr id="11" name="图片 48">
            <a:extLst>
              <a:ext uri="{FF2B5EF4-FFF2-40B4-BE49-F238E27FC236}">
                <a16:creationId xmlns="" xmlns:a16="http://schemas.microsoft.com/office/drawing/2014/main" id="{41B1B20E-D9A6-4320-90C2-5245EEF9621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5939286" y="4415763"/>
            <a:ext cx="378863" cy="310667"/>
          </a:xfrm>
          <a:prstGeom prst="rect">
            <a:avLst/>
          </a:prstGeom>
        </p:spPr>
      </p:pic>
      <p:pic>
        <p:nvPicPr>
          <p:cNvPr id="12" name="图片 48">
            <a:extLst>
              <a:ext uri="{FF2B5EF4-FFF2-40B4-BE49-F238E27FC236}">
                <a16:creationId xmlns="" xmlns:a16="http://schemas.microsoft.com/office/drawing/2014/main" id="{B0697B65-3681-4C62-8125-7F2DFA77A9D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7581728" y="3405182"/>
            <a:ext cx="378863" cy="310667"/>
          </a:xfrm>
          <a:prstGeom prst="rect">
            <a:avLst/>
          </a:prstGeom>
        </p:spPr>
      </p:pic>
      <p:pic>
        <p:nvPicPr>
          <p:cNvPr id="13" name="图片 48">
            <a:extLst>
              <a:ext uri="{FF2B5EF4-FFF2-40B4-BE49-F238E27FC236}">
                <a16:creationId xmlns="" xmlns:a16="http://schemas.microsoft.com/office/drawing/2014/main" id="{B6025CF2-EBE8-44AF-BB7E-0AE0173AD28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7581728" y="4417443"/>
            <a:ext cx="378863" cy="310667"/>
          </a:xfrm>
          <a:prstGeom prst="rect">
            <a:avLst/>
          </a:prstGeom>
        </p:spPr>
      </p:pic>
      <p:sp>
        <p:nvSpPr>
          <p:cNvPr id="14" name="圆角矩形 75">
            <a:extLst>
              <a:ext uri="{FF2B5EF4-FFF2-40B4-BE49-F238E27FC236}">
                <a16:creationId xmlns="" xmlns:a16="http://schemas.microsoft.com/office/drawing/2014/main" id="{682A4842-C15D-44AE-8375-E3253CA67D68}"/>
              </a:ext>
            </a:extLst>
          </p:cNvPr>
          <p:cNvSpPr/>
          <p:nvPr/>
        </p:nvSpPr>
        <p:spPr bwMode="gray">
          <a:xfrm>
            <a:off x="4042842" y="3035909"/>
            <a:ext cx="4160547" cy="2017581"/>
          </a:xfrm>
          <a:prstGeom prst="roundRect">
            <a:avLst>
              <a:gd name="adj" fmla="val 2420"/>
            </a:avLst>
          </a:prstGeom>
          <a:noFill/>
          <a:ln w="19050" cap="flat" cmpd="sng" algn="ctr">
            <a:solidFill>
              <a:srgbClr val="30B5C5"/>
            </a:solidFill>
            <a:prstDash val="dash"/>
            <a:miter lim="800000"/>
          </a:ln>
          <a:effectLst/>
        </p:spPr>
        <p:txBody>
          <a:bodyPr wrap="square" lIns="108000" tIns="108000" rIns="108000" bIns="108000" rtlCol="0" anchor="ctr" anchorCtr="0">
            <a:noAutofit/>
          </a:bodyPr>
          <a:lstStyle/>
          <a:p>
            <a:pPr algn="just" defTabSz="914400" fontAlgn="ctr">
              <a:lnSpc>
                <a:spcPts val="1800"/>
              </a:lnSpc>
              <a:spcAft>
                <a:spcPts val="300"/>
              </a:spcAft>
              <a:defRPr/>
            </a:pPr>
            <a:endParaRPr lang="en-US" altLang="zh-CN" sz="1400" kern="0" dirty="0">
              <a:solidFill>
                <a:prstClr val="black"/>
              </a:solidFill>
              <a:latin typeface="Huawei Sans" panose="020C0503030203020204" pitchFamily="34" charset="0"/>
              <a:cs typeface="Arial" panose="020B0604020202020204" pitchFamily="34" charset="0"/>
              <a:sym typeface="Huawei Sans" panose="020C0503030203020204" pitchFamily="34" charset="0"/>
            </a:endParaRPr>
          </a:p>
        </p:txBody>
      </p:sp>
      <p:cxnSp>
        <p:nvCxnSpPr>
          <p:cNvPr id="15" name="Straight Connector 14">
            <a:extLst>
              <a:ext uri="{FF2B5EF4-FFF2-40B4-BE49-F238E27FC236}">
                <a16:creationId xmlns="" xmlns:a16="http://schemas.microsoft.com/office/drawing/2014/main" id="{2B66F7F6-BD01-49C4-8CCB-58D760B57123}"/>
              </a:ext>
            </a:extLst>
          </p:cNvPr>
          <p:cNvCxnSpPr>
            <a:cxnSpLocks/>
            <a:stCxn id="9" idx="0"/>
            <a:endCxn id="8" idx="2"/>
          </p:cNvCxnSpPr>
          <p:nvPr/>
        </p:nvCxnSpPr>
        <p:spPr bwMode="gray">
          <a:xfrm flipV="1">
            <a:off x="4487906" y="3712489"/>
            <a:ext cx="0" cy="701594"/>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 xmlns:a16="http://schemas.microsoft.com/office/drawing/2014/main" id="{2B8ACB5F-4E4A-4751-9164-83C6A9CFC55F}"/>
              </a:ext>
            </a:extLst>
          </p:cNvPr>
          <p:cNvCxnSpPr>
            <a:cxnSpLocks/>
            <a:stCxn id="10" idx="1"/>
            <a:endCxn id="8" idx="3"/>
          </p:cNvCxnSpPr>
          <p:nvPr/>
        </p:nvCxnSpPr>
        <p:spPr bwMode="gray">
          <a:xfrm flipH="1" flipV="1">
            <a:off x="4677337" y="3557156"/>
            <a:ext cx="1261949" cy="168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 xmlns:a16="http://schemas.microsoft.com/office/drawing/2014/main" id="{6BF25CB5-F2D5-4530-97AD-17CC99796579}"/>
              </a:ext>
            </a:extLst>
          </p:cNvPr>
          <p:cNvCxnSpPr>
            <a:cxnSpLocks/>
            <a:stCxn id="12" idx="1"/>
            <a:endCxn id="10" idx="3"/>
          </p:cNvCxnSpPr>
          <p:nvPr/>
        </p:nvCxnSpPr>
        <p:spPr bwMode="gray">
          <a:xfrm flipH="1" flipV="1">
            <a:off x="6318149" y="3558836"/>
            <a:ext cx="1263579" cy="168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 xmlns:a16="http://schemas.microsoft.com/office/drawing/2014/main" id="{BEE663C2-98F8-40E6-9316-5A8AD9A9678E}"/>
              </a:ext>
            </a:extLst>
          </p:cNvPr>
          <p:cNvCxnSpPr>
            <a:cxnSpLocks/>
            <a:stCxn id="13" idx="1"/>
            <a:endCxn id="11" idx="3"/>
          </p:cNvCxnSpPr>
          <p:nvPr/>
        </p:nvCxnSpPr>
        <p:spPr bwMode="gray">
          <a:xfrm flipH="1" flipV="1">
            <a:off x="6318149" y="4571097"/>
            <a:ext cx="1263579" cy="168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 xmlns:a16="http://schemas.microsoft.com/office/drawing/2014/main" id="{613E9C16-57DF-4CF8-81D2-002A69F19767}"/>
              </a:ext>
            </a:extLst>
          </p:cNvPr>
          <p:cNvCxnSpPr>
            <a:cxnSpLocks/>
            <a:stCxn id="11" idx="1"/>
            <a:endCxn id="9" idx="3"/>
          </p:cNvCxnSpPr>
          <p:nvPr/>
        </p:nvCxnSpPr>
        <p:spPr bwMode="gray">
          <a:xfrm flipH="1" flipV="1">
            <a:off x="4677337" y="4569417"/>
            <a:ext cx="1261949" cy="168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 xmlns:a16="http://schemas.microsoft.com/office/drawing/2014/main" id="{7EB54D54-B62F-474E-9A99-B7BE483AD0E5}"/>
              </a:ext>
            </a:extLst>
          </p:cNvPr>
          <p:cNvCxnSpPr>
            <a:cxnSpLocks/>
            <a:stCxn id="11" idx="0"/>
            <a:endCxn id="10" idx="2"/>
          </p:cNvCxnSpPr>
          <p:nvPr/>
        </p:nvCxnSpPr>
        <p:spPr bwMode="gray">
          <a:xfrm flipV="1">
            <a:off x="6128718" y="3714169"/>
            <a:ext cx="0" cy="701594"/>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 xmlns:a16="http://schemas.microsoft.com/office/drawing/2014/main" id="{6B10CDEA-84E9-4D3D-B5AA-8D9E796C60AD}"/>
              </a:ext>
            </a:extLst>
          </p:cNvPr>
          <p:cNvCxnSpPr>
            <a:cxnSpLocks/>
            <a:stCxn id="13" idx="0"/>
            <a:endCxn id="12" idx="2"/>
          </p:cNvCxnSpPr>
          <p:nvPr/>
        </p:nvCxnSpPr>
        <p:spPr bwMode="gray">
          <a:xfrm flipV="1">
            <a:off x="7771160" y="3715849"/>
            <a:ext cx="0" cy="701594"/>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 xmlns:a16="http://schemas.microsoft.com/office/drawing/2014/main" id="{9761BD41-FB9D-40B2-9583-E57549BC2A19}"/>
              </a:ext>
            </a:extLst>
          </p:cNvPr>
          <p:cNvCxnSpPr>
            <a:cxnSpLocks/>
            <a:stCxn id="23" idx="3"/>
            <a:endCxn id="8" idx="1"/>
          </p:cNvCxnSpPr>
          <p:nvPr/>
        </p:nvCxnSpPr>
        <p:spPr bwMode="gray">
          <a:xfrm>
            <a:off x="3382072" y="3557155"/>
            <a:ext cx="916402" cy="1"/>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pic>
        <p:nvPicPr>
          <p:cNvPr id="23" name="图片 48">
            <a:extLst>
              <a:ext uri="{FF2B5EF4-FFF2-40B4-BE49-F238E27FC236}">
                <a16:creationId xmlns="" xmlns:a16="http://schemas.microsoft.com/office/drawing/2014/main" id="{A2C2438F-F153-40AA-86EF-30043752FB6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3003209" y="3401821"/>
            <a:ext cx="378863" cy="310667"/>
          </a:xfrm>
          <a:prstGeom prst="rect">
            <a:avLst/>
          </a:prstGeom>
        </p:spPr>
      </p:pic>
      <p:pic>
        <p:nvPicPr>
          <p:cNvPr id="24" name="图片 48">
            <a:extLst>
              <a:ext uri="{FF2B5EF4-FFF2-40B4-BE49-F238E27FC236}">
                <a16:creationId xmlns="" xmlns:a16="http://schemas.microsoft.com/office/drawing/2014/main" id="{7982E28F-7176-4419-AB67-CC66340CD59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3003209" y="4415881"/>
            <a:ext cx="378863" cy="310667"/>
          </a:xfrm>
          <a:prstGeom prst="rect">
            <a:avLst/>
          </a:prstGeom>
        </p:spPr>
      </p:pic>
      <p:cxnSp>
        <p:nvCxnSpPr>
          <p:cNvPr id="25" name="Straight Connector 24">
            <a:extLst>
              <a:ext uri="{FF2B5EF4-FFF2-40B4-BE49-F238E27FC236}">
                <a16:creationId xmlns="" xmlns:a16="http://schemas.microsoft.com/office/drawing/2014/main" id="{373616D5-179E-4442-B113-23B1FC99E3A7}"/>
              </a:ext>
            </a:extLst>
          </p:cNvPr>
          <p:cNvCxnSpPr>
            <a:cxnSpLocks/>
            <a:stCxn id="24" idx="3"/>
            <a:endCxn id="9" idx="1"/>
          </p:cNvCxnSpPr>
          <p:nvPr/>
        </p:nvCxnSpPr>
        <p:spPr bwMode="gray">
          <a:xfrm flipV="1">
            <a:off x="3382072" y="4569417"/>
            <a:ext cx="916402" cy="1798"/>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pic>
        <p:nvPicPr>
          <p:cNvPr id="26" name="图片 48">
            <a:extLst>
              <a:ext uri="{FF2B5EF4-FFF2-40B4-BE49-F238E27FC236}">
                <a16:creationId xmlns="" xmlns:a16="http://schemas.microsoft.com/office/drawing/2014/main" id="{2618315D-B85C-4EA5-8162-382353B5B3E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8758989" y="3405182"/>
            <a:ext cx="378863" cy="310667"/>
          </a:xfrm>
          <a:prstGeom prst="rect">
            <a:avLst/>
          </a:prstGeom>
        </p:spPr>
      </p:pic>
      <p:pic>
        <p:nvPicPr>
          <p:cNvPr id="27" name="图片 48">
            <a:extLst>
              <a:ext uri="{FF2B5EF4-FFF2-40B4-BE49-F238E27FC236}">
                <a16:creationId xmlns="" xmlns:a16="http://schemas.microsoft.com/office/drawing/2014/main" id="{27E1A616-74F1-46BA-A405-979C404C79F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8758989" y="4419242"/>
            <a:ext cx="378863" cy="310667"/>
          </a:xfrm>
          <a:prstGeom prst="rect">
            <a:avLst/>
          </a:prstGeom>
        </p:spPr>
      </p:pic>
      <p:cxnSp>
        <p:nvCxnSpPr>
          <p:cNvPr id="28" name="Straight Connector 27">
            <a:extLst>
              <a:ext uri="{FF2B5EF4-FFF2-40B4-BE49-F238E27FC236}">
                <a16:creationId xmlns="" xmlns:a16="http://schemas.microsoft.com/office/drawing/2014/main" id="{67562DB5-C1FB-4D5E-86CD-9D9FE4138D83}"/>
              </a:ext>
            </a:extLst>
          </p:cNvPr>
          <p:cNvCxnSpPr>
            <a:cxnSpLocks/>
            <a:stCxn id="13" idx="3"/>
            <a:endCxn id="27" idx="1"/>
          </p:cNvCxnSpPr>
          <p:nvPr/>
        </p:nvCxnSpPr>
        <p:spPr bwMode="gray">
          <a:xfrm>
            <a:off x="7960591" y="4572777"/>
            <a:ext cx="798398" cy="1799"/>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 xmlns:a16="http://schemas.microsoft.com/office/drawing/2014/main" id="{70E28237-32A0-490E-A341-2D33B3188294}"/>
              </a:ext>
            </a:extLst>
          </p:cNvPr>
          <p:cNvCxnSpPr>
            <a:cxnSpLocks/>
            <a:stCxn id="12" idx="3"/>
            <a:endCxn id="26" idx="1"/>
          </p:cNvCxnSpPr>
          <p:nvPr/>
        </p:nvCxnSpPr>
        <p:spPr bwMode="gray">
          <a:xfrm>
            <a:off x="7960591" y="3560516"/>
            <a:ext cx="798398"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30" name="TextBox 271">
            <a:extLst>
              <a:ext uri="{FF2B5EF4-FFF2-40B4-BE49-F238E27FC236}">
                <a16:creationId xmlns="" xmlns:a16="http://schemas.microsoft.com/office/drawing/2014/main" id="{4216FDEA-D03C-42B2-98ED-FB694FA39F12}"/>
              </a:ext>
            </a:extLst>
          </p:cNvPr>
          <p:cNvSpPr txBox="1"/>
          <p:nvPr/>
        </p:nvSpPr>
        <p:spPr bwMode="gray">
          <a:xfrm>
            <a:off x="4309226" y="3192300"/>
            <a:ext cx="357790"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sym typeface="Huawei Sans" panose="020C0503030203020204" pitchFamily="34" charset="0"/>
              </a:rPr>
              <a:t>PE</a:t>
            </a:r>
          </a:p>
        </p:txBody>
      </p:sp>
      <p:sp>
        <p:nvSpPr>
          <p:cNvPr id="31" name="TextBox 271">
            <a:extLst>
              <a:ext uri="{FF2B5EF4-FFF2-40B4-BE49-F238E27FC236}">
                <a16:creationId xmlns="" xmlns:a16="http://schemas.microsoft.com/office/drawing/2014/main" id="{D7BE6A0D-2BCF-4382-91BA-1282CCF1F024}"/>
              </a:ext>
            </a:extLst>
          </p:cNvPr>
          <p:cNvSpPr txBox="1"/>
          <p:nvPr/>
        </p:nvSpPr>
        <p:spPr bwMode="gray">
          <a:xfrm>
            <a:off x="4309226" y="4685217"/>
            <a:ext cx="357790"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sym typeface="Huawei Sans" panose="020C0503030203020204" pitchFamily="34" charset="0"/>
              </a:rPr>
              <a:t>PE</a:t>
            </a:r>
          </a:p>
        </p:txBody>
      </p:sp>
      <p:sp>
        <p:nvSpPr>
          <p:cNvPr id="32" name="TextBox 271">
            <a:extLst>
              <a:ext uri="{FF2B5EF4-FFF2-40B4-BE49-F238E27FC236}">
                <a16:creationId xmlns="" xmlns:a16="http://schemas.microsoft.com/office/drawing/2014/main" id="{D5AFF3E2-0AEF-45F7-9BD6-2C3A8F994D38}"/>
              </a:ext>
            </a:extLst>
          </p:cNvPr>
          <p:cNvSpPr txBox="1"/>
          <p:nvPr/>
        </p:nvSpPr>
        <p:spPr bwMode="gray">
          <a:xfrm>
            <a:off x="7599186" y="4685217"/>
            <a:ext cx="357790"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sym typeface="Huawei Sans" panose="020C0503030203020204" pitchFamily="34" charset="0"/>
              </a:rPr>
              <a:t>PE</a:t>
            </a:r>
          </a:p>
        </p:txBody>
      </p:sp>
      <p:sp>
        <p:nvSpPr>
          <p:cNvPr id="33" name="TextBox 271">
            <a:extLst>
              <a:ext uri="{FF2B5EF4-FFF2-40B4-BE49-F238E27FC236}">
                <a16:creationId xmlns="" xmlns:a16="http://schemas.microsoft.com/office/drawing/2014/main" id="{DCC1EA64-6BAF-49FA-892C-0968349DCF38}"/>
              </a:ext>
            </a:extLst>
          </p:cNvPr>
          <p:cNvSpPr txBox="1"/>
          <p:nvPr/>
        </p:nvSpPr>
        <p:spPr bwMode="gray">
          <a:xfrm>
            <a:off x="5841657" y="3184670"/>
            <a:ext cx="565429" cy="276999"/>
          </a:xfrm>
          <a:prstGeom prst="rect">
            <a:avLst/>
          </a:prstGeom>
          <a:noFill/>
        </p:spPr>
        <p:txBody>
          <a:bodyPr wrap="square" rtlCol="0">
            <a:noAutofit/>
          </a:bodyPr>
          <a:lstStyle/>
          <a:p>
            <a:pPr algn="ctr" fontAlgn="ctr">
              <a:buFont typeface="Wingdings" pitchFamily="2" charset="2"/>
              <a:buNone/>
              <a:defRPr/>
            </a:pPr>
            <a:r>
              <a:rPr lang="en-US" sz="1200" dirty="0">
                <a:solidFill>
                  <a:srgbClr val="000000"/>
                </a:solidFill>
                <a:latin typeface="Huawei Sans" panose="020C0503030203020204" pitchFamily="34" charset="0"/>
                <a:sym typeface="Huawei Sans" panose="020C0503030203020204" pitchFamily="34" charset="0"/>
              </a:rPr>
              <a:t>P/RR</a:t>
            </a:r>
          </a:p>
        </p:txBody>
      </p:sp>
      <p:sp>
        <p:nvSpPr>
          <p:cNvPr id="34" name="TextBox 271">
            <a:extLst>
              <a:ext uri="{FF2B5EF4-FFF2-40B4-BE49-F238E27FC236}">
                <a16:creationId xmlns="" xmlns:a16="http://schemas.microsoft.com/office/drawing/2014/main" id="{CB2FE8BD-5D08-418B-B28B-8802C15FAF29}"/>
              </a:ext>
            </a:extLst>
          </p:cNvPr>
          <p:cNvSpPr txBox="1"/>
          <p:nvPr/>
        </p:nvSpPr>
        <p:spPr bwMode="gray">
          <a:xfrm>
            <a:off x="5852125" y="4683073"/>
            <a:ext cx="529519" cy="276999"/>
          </a:xfrm>
          <a:prstGeom prst="rect">
            <a:avLst/>
          </a:prstGeom>
          <a:noFill/>
        </p:spPr>
        <p:txBody>
          <a:bodyPr wrap="square" rtlCol="0">
            <a:noAutofit/>
          </a:bodyPr>
          <a:lstStyle/>
          <a:p>
            <a:pPr algn="ctr" fontAlgn="ctr">
              <a:buFont typeface="Wingdings" pitchFamily="2" charset="2"/>
              <a:buNone/>
              <a:defRPr/>
            </a:pPr>
            <a:r>
              <a:rPr lang="en-US" sz="1200" dirty="0">
                <a:solidFill>
                  <a:srgbClr val="000000"/>
                </a:solidFill>
                <a:latin typeface="Huawei Sans" panose="020C0503030203020204" pitchFamily="34" charset="0"/>
                <a:sym typeface="Huawei Sans" panose="020C0503030203020204" pitchFamily="34" charset="0"/>
              </a:rPr>
              <a:t>P/RR</a:t>
            </a:r>
          </a:p>
        </p:txBody>
      </p:sp>
      <p:sp>
        <p:nvSpPr>
          <p:cNvPr id="35" name="TextBox 271">
            <a:extLst>
              <a:ext uri="{FF2B5EF4-FFF2-40B4-BE49-F238E27FC236}">
                <a16:creationId xmlns="" xmlns:a16="http://schemas.microsoft.com/office/drawing/2014/main" id="{9B4B601E-E3C2-4AC6-AB6A-ACF1F378D444}"/>
              </a:ext>
            </a:extLst>
          </p:cNvPr>
          <p:cNvSpPr txBox="1"/>
          <p:nvPr/>
        </p:nvSpPr>
        <p:spPr bwMode="gray">
          <a:xfrm>
            <a:off x="3003208" y="4691095"/>
            <a:ext cx="378863"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sym typeface="Huawei Sans" panose="020C0503030203020204" pitchFamily="34" charset="0"/>
              </a:rPr>
              <a:t>CE</a:t>
            </a:r>
          </a:p>
        </p:txBody>
      </p:sp>
      <p:sp>
        <p:nvSpPr>
          <p:cNvPr id="36" name="TextBox 271">
            <a:extLst>
              <a:ext uri="{FF2B5EF4-FFF2-40B4-BE49-F238E27FC236}">
                <a16:creationId xmlns="" xmlns:a16="http://schemas.microsoft.com/office/drawing/2014/main" id="{C2BF7674-F9BB-49F2-B785-548FF9D6E3BC}"/>
              </a:ext>
            </a:extLst>
          </p:cNvPr>
          <p:cNvSpPr txBox="1"/>
          <p:nvPr/>
        </p:nvSpPr>
        <p:spPr bwMode="gray">
          <a:xfrm>
            <a:off x="3003208" y="3183094"/>
            <a:ext cx="378863"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sym typeface="Huawei Sans" panose="020C0503030203020204" pitchFamily="34" charset="0"/>
              </a:rPr>
              <a:t>CE</a:t>
            </a:r>
          </a:p>
        </p:txBody>
      </p:sp>
      <p:sp>
        <p:nvSpPr>
          <p:cNvPr id="37" name="TextBox 271">
            <a:extLst>
              <a:ext uri="{FF2B5EF4-FFF2-40B4-BE49-F238E27FC236}">
                <a16:creationId xmlns="" xmlns:a16="http://schemas.microsoft.com/office/drawing/2014/main" id="{F130828E-D078-44CB-B7C2-4D8C29BD0BC5}"/>
              </a:ext>
            </a:extLst>
          </p:cNvPr>
          <p:cNvSpPr txBox="1"/>
          <p:nvPr/>
        </p:nvSpPr>
        <p:spPr bwMode="gray">
          <a:xfrm>
            <a:off x="8754459" y="3197679"/>
            <a:ext cx="378863"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sym typeface="Huawei Sans" panose="020C0503030203020204" pitchFamily="34" charset="0"/>
              </a:rPr>
              <a:t>CE</a:t>
            </a:r>
          </a:p>
        </p:txBody>
      </p:sp>
      <p:sp>
        <p:nvSpPr>
          <p:cNvPr id="38" name="TextBox 271">
            <a:extLst>
              <a:ext uri="{FF2B5EF4-FFF2-40B4-BE49-F238E27FC236}">
                <a16:creationId xmlns="" xmlns:a16="http://schemas.microsoft.com/office/drawing/2014/main" id="{A3E9B17F-06A3-413C-B8A0-864A085C6378}"/>
              </a:ext>
            </a:extLst>
          </p:cNvPr>
          <p:cNvSpPr txBox="1"/>
          <p:nvPr/>
        </p:nvSpPr>
        <p:spPr bwMode="gray">
          <a:xfrm>
            <a:off x="8754459" y="4691095"/>
            <a:ext cx="378863"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sym typeface="Huawei Sans" panose="020C0503030203020204" pitchFamily="34" charset="0"/>
              </a:rPr>
              <a:t>CE</a:t>
            </a:r>
          </a:p>
        </p:txBody>
      </p:sp>
      <p:sp>
        <p:nvSpPr>
          <p:cNvPr id="39" name="TextBox 271">
            <a:extLst>
              <a:ext uri="{FF2B5EF4-FFF2-40B4-BE49-F238E27FC236}">
                <a16:creationId xmlns="" xmlns:a16="http://schemas.microsoft.com/office/drawing/2014/main" id="{ABBBE555-4D76-4CA3-8137-30A61579C4C9}"/>
              </a:ext>
            </a:extLst>
          </p:cNvPr>
          <p:cNvSpPr txBox="1"/>
          <p:nvPr/>
        </p:nvSpPr>
        <p:spPr bwMode="gray">
          <a:xfrm>
            <a:off x="7588359" y="3181804"/>
            <a:ext cx="357790"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sym typeface="Huawei Sans" panose="020C0503030203020204" pitchFamily="34" charset="0"/>
              </a:rPr>
              <a:t>PE</a:t>
            </a:r>
          </a:p>
        </p:txBody>
      </p:sp>
      <p:sp>
        <p:nvSpPr>
          <p:cNvPr id="40" name="TextBox 271">
            <a:extLst>
              <a:ext uri="{FF2B5EF4-FFF2-40B4-BE49-F238E27FC236}">
                <a16:creationId xmlns="" xmlns:a16="http://schemas.microsoft.com/office/drawing/2014/main" id="{DAE77027-6BE9-47E4-8425-0A63411FE555}"/>
              </a:ext>
            </a:extLst>
          </p:cNvPr>
          <p:cNvSpPr txBox="1"/>
          <p:nvPr/>
        </p:nvSpPr>
        <p:spPr bwMode="gray">
          <a:xfrm>
            <a:off x="6611289" y="5045585"/>
            <a:ext cx="1443024" cy="307777"/>
          </a:xfrm>
          <a:prstGeom prst="rect">
            <a:avLst/>
          </a:prstGeom>
          <a:solidFill>
            <a:srgbClr val="56C4D2"/>
          </a:solidFill>
        </p:spPr>
        <p:txBody>
          <a:bodyPr wrap="square" rtlCol="0">
            <a:noAutofit/>
          </a:bodyPr>
          <a:lstStyle/>
          <a:p>
            <a:pPr fontAlgn="ctr">
              <a:buFont typeface="Wingdings" pitchFamily="2" charset="2"/>
              <a:buNone/>
              <a:defRPr/>
            </a:pPr>
            <a:r>
              <a:rPr lang="en-US" sz="1400" dirty="0">
                <a:solidFill>
                  <a:prstClr val="white"/>
                </a:solidFill>
                <a:latin typeface="Huawei Sans" panose="020C0503030203020204" pitchFamily="34" charset="0"/>
                <a:sym typeface="Huawei Sans" panose="020C0503030203020204" pitchFamily="34" charset="0"/>
              </a:rPr>
              <a:t>Bearer network</a:t>
            </a:r>
          </a:p>
        </p:txBody>
      </p:sp>
      <p:sp>
        <p:nvSpPr>
          <p:cNvPr id="53" name="Oval 41">
            <a:extLst>
              <a:ext uri="{FF2B5EF4-FFF2-40B4-BE49-F238E27FC236}">
                <a16:creationId xmlns="" xmlns:a16="http://schemas.microsoft.com/office/drawing/2014/main" id="{117F86B5-A2D7-4868-9CF6-FE1FC247C783}"/>
              </a:ext>
            </a:extLst>
          </p:cNvPr>
          <p:cNvSpPr>
            <a:spLocks noChangeAspect="1"/>
          </p:cNvSpPr>
          <p:nvPr/>
        </p:nvSpPr>
        <p:spPr bwMode="gray">
          <a:xfrm>
            <a:off x="4190989" y="4484271"/>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400" b="1" dirty="0">
              <a:solidFill>
                <a:prstClr val="black"/>
              </a:solidFill>
              <a:latin typeface="Huawei Sans" panose="020C0503030203020204" pitchFamily="34" charset="0"/>
            </a:endParaRPr>
          </a:p>
        </p:txBody>
      </p:sp>
      <p:sp>
        <p:nvSpPr>
          <p:cNvPr id="54" name="Oval 41">
            <a:extLst>
              <a:ext uri="{FF2B5EF4-FFF2-40B4-BE49-F238E27FC236}">
                <a16:creationId xmlns="" xmlns:a16="http://schemas.microsoft.com/office/drawing/2014/main" id="{FE2746C5-8A8A-4A48-AB15-C4B5CC896B06}"/>
              </a:ext>
            </a:extLst>
          </p:cNvPr>
          <p:cNvSpPr>
            <a:spLocks noChangeAspect="1"/>
          </p:cNvSpPr>
          <p:nvPr/>
        </p:nvSpPr>
        <p:spPr bwMode="gray">
          <a:xfrm>
            <a:off x="4209537" y="3474636"/>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400" b="1" dirty="0">
              <a:solidFill>
                <a:prstClr val="black"/>
              </a:solidFill>
              <a:latin typeface="Huawei Sans" panose="020C0503030203020204" pitchFamily="34" charset="0"/>
            </a:endParaRPr>
          </a:p>
        </p:txBody>
      </p:sp>
      <p:sp>
        <p:nvSpPr>
          <p:cNvPr id="55" name="Rectangular Callout 26">
            <a:extLst>
              <a:ext uri="{FF2B5EF4-FFF2-40B4-BE49-F238E27FC236}">
                <a16:creationId xmlns="" xmlns:a16="http://schemas.microsoft.com/office/drawing/2014/main" id="{6C1404FF-DC4D-4C15-B5C3-DA11319709AC}"/>
              </a:ext>
            </a:extLst>
          </p:cNvPr>
          <p:cNvSpPr/>
          <p:nvPr/>
        </p:nvSpPr>
        <p:spPr bwMode="gray">
          <a:xfrm>
            <a:off x="2317040" y="2332720"/>
            <a:ext cx="2051760" cy="864960"/>
          </a:xfrm>
          <a:prstGeom prst="wedgeRectCallout">
            <a:avLst>
              <a:gd name="adj1" fmla="val 40038"/>
              <a:gd name="adj2" fmla="val 76636"/>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fontAlgn="ctr"/>
            <a:r>
              <a:rPr lang="en-US" sz="1200" dirty="0">
                <a:solidFill>
                  <a:prstClr val="white">
                    <a:lumMod val="50000"/>
                  </a:prstClr>
                </a:solidFill>
                <a:latin typeface="Huawei Sans" panose="020C0503030203020204" pitchFamily="34" charset="0"/>
                <a:cs typeface="+mn-ea"/>
                <a:sym typeface="Huawei Sans" panose="020C0503030203020204" pitchFamily="34" charset="0"/>
              </a:rPr>
              <a:t>1. If the CE cannot classify or mark services, the services can be marked on the PE ingress.</a:t>
            </a:r>
          </a:p>
        </p:txBody>
      </p:sp>
      <p:sp>
        <p:nvSpPr>
          <p:cNvPr id="57" name="Oval 41">
            <a:extLst>
              <a:ext uri="{FF2B5EF4-FFF2-40B4-BE49-F238E27FC236}">
                <a16:creationId xmlns="" xmlns:a16="http://schemas.microsoft.com/office/drawing/2014/main" id="{0945E866-E73C-4D94-981B-75B567B42609}"/>
              </a:ext>
            </a:extLst>
          </p:cNvPr>
          <p:cNvSpPr>
            <a:spLocks noChangeAspect="1"/>
          </p:cNvSpPr>
          <p:nvPr/>
        </p:nvSpPr>
        <p:spPr bwMode="gray">
          <a:xfrm>
            <a:off x="6219662" y="3463996"/>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400" b="1" dirty="0">
              <a:solidFill>
                <a:prstClr val="black"/>
              </a:solidFill>
              <a:latin typeface="Huawei Sans" panose="020C0503030203020204" pitchFamily="34" charset="0"/>
            </a:endParaRPr>
          </a:p>
        </p:txBody>
      </p:sp>
      <p:sp>
        <p:nvSpPr>
          <p:cNvPr id="58" name="Rectangular Callout 26">
            <a:extLst>
              <a:ext uri="{FF2B5EF4-FFF2-40B4-BE49-F238E27FC236}">
                <a16:creationId xmlns="" xmlns:a16="http://schemas.microsoft.com/office/drawing/2014/main" id="{B018CB6B-3F7C-4E99-AA37-9D06D59CC6AC}"/>
              </a:ext>
            </a:extLst>
          </p:cNvPr>
          <p:cNvSpPr/>
          <p:nvPr/>
        </p:nvSpPr>
        <p:spPr bwMode="gray">
          <a:xfrm>
            <a:off x="5939286" y="2319337"/>
            <a:ext cx="3016439" cy="792504"/>
          </a:xfrm>
          <a:prstGeom prst="wedgeRectCallout">
            <a:avLst>
              <a:gd name="adj1" fmla="val -34479"/>
              <a:gd name="adj2" fmla="val 88452"/>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fontAlgn="ctr"/>
            <a:r>
              <a:rPr lang="en-US" sz="1200" dirty="0">
                <a:solidFill>
                  <a:prstClr val="white">
                    <a:lumMod val="50000"/>
                  </a:prstClr>
                </a:solidFill>
                <a:latin typeface="Huawei Sans" panose="020C0503030203020204" pitchFamily="34" charset="0"/>
                <a:cs typeface="+mn-ea"/>
                <a:sym typeface="Huawei Sans" panose="020C0503030203020204" pitchFamily="34" charset="0"/>
              </a:rPr>
              <a:t>3. Congestion avoidance and congestion management must be deployed in the outbound direction of all devices on the bearer network.</a:t>
            </a:r>
          </a:p>
        </p:txBody>
      </p:sp>
      <p:sp>
        <p:nvSpPr>
          <p:cNvPr id="45" name="Rectangular Callout 26">
            <a:extLst>
              <a:ext uri="{FF2B5EF4-FFF2-40B4-BE49-F238E27FC236}">
                <a16:creationId xmlns="" xmlns:a16="http://schemas.microsoft.com/office/drawing/2014/main" id="{1B67D517-0670-478B-A6B1-E7123B938525}"/>
              </a:ext>
            </a:extLst>
          </p:cNvPr>
          <p:cNvSpPr/>
          <p:nvPr/>
        </p:nvSpPr>
        <p:spPr bwMode="gray">
          <a:xfrm>
            <a:off x="2070576" y="5022629"/>
            <a:ext cx="2298224" cy="819334"/>
          </a:xfrm>
          <a:prstGeom prst="wedgeRectCallout">
            <a:avLst>
              <a:gd name="adj1" fmla="val 40743"/>
              <a:gd name="adj2" fmla="val -93334"/>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fontAlgn="ctr"/>
            <a:r>
              <a:rPr lang="en-US" sz="1200" dirty="0">
                <a:solidFill>
                  <a:prstClr val="white">
                    <a:lumMod val="50000"/>
                  </a:prstClr>
                </a:solidFill>
                <a:latin typeface="Huawei Sans" panose="020C0503030203020204" pitchFamily="34" charset="0"/>
                <a:cs typeface="+mn-ea"/>
                <a:sym typeface="Huawei Sans" panose="020C0503030203020204" pitchFamily="34" charset="0"/>
              </a:rPr>
              <a:t>2. Desired flows must be specified on the PE ingress, and rate limiting must be configured on the PE ingress.</a:t>
            </a:r>
          </a:p>
        </p:txBody>
      </p:sp>
      <p:sp>
        <p:nvSpPr>
          <p:cNvPr id="48" name="燕尾形 3">
            <a:extLst>
              <a:ext uri="{FF2B5EF4-FFF2-40B4-BE49-F238E27FC236}">
                <a16:creationId xmlns="" xmlns:a16="http://schemas.microsoft.com/office/drawing/2014/main" id="{93046976-EC84-48ED-AD8E-49A4BFCD5356}"/>
              </a:ext>
            </a:extLst>
          </p:cNvPr>
          <p:cNvSpPr/>
          <p:nvPr/>
        </p:nvSpPr>
        <p:spPr bwMode="gray">
          <a:xfrm>
            <a:off x="9067800" y="44020"/>
            <a:ext cx="1483360" cy="360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dirty="0">
                <a:solidFill>
                  <a:schemeClr val="bg1"/>
                </a:solidFill>
                <a:latin typeface="Huawei Sans" panose="020C0503030203020204" pitchFamily="34" charset="0"/>
                <a:sym typeface="Huawei Sans" panose="020C0503030203020204" pitchFamily="34" charset="0"/>
              </a:rPr>
              <a:t>SLA Design</a:t>
            </a:r>
          </a:p>
        </p:txBody>
      </p:sp>
      <p:sp>
        <p:nvSpPr>
          <p:cNvPr id="49" name="燕尾形 3">
            <a:extLst>
              <a:ext uri="{FF2B5EF4-FFF2-40B4-BE49-F238E27FC236}">
                <a16:creationId xmlns="" xmlns:a16="http://schemas.microsoft.com/office/drawing/2014/main" id="{26AB145E-6C85-4D0D-9D07-CA6C35D8D2C7}"/>
              </a:ext>
            </a:extLst>
          </p:cNvPr>
          <p:cNvSpPr/>
          <p:nvPr/>
        </p:nvSpPr>
        <p:spPr bwMode="gray">
          <a:xfrm>
            <a:off x="10475376" y="44020"/>
            <a:ext cx="1271744" cy="36000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sym typeface="Huawei Sans" panose="020C0503030203020204" pitchFamily="34" charset="0"/>
              </a:rPr>
              <a:t>Reliability Design</a:t>
            </a:r>
          </a:p>
        </p:txBody>
      </p:sp>
    </p:spTree>
    <p:extLst>
      <p:ext uri="{BB962C8B-B14F-4D97-AF65-F5344CB8AC3E}">
        <p14:creationId xmlns:p14="http://schemas.microsoft.com/office/powerpoint/2010/main" val="242755778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67072862-B41E-426F-9D32-48867BA7825A}"/>
              </a:ext>
            </a:extLst>
          </p:cNvPr>
          <p:cNvSpPr>
            <a:spLocks noGrp="1"/>
          </p:cNvSpPr>
          <p:nvPr>
            <p:ph type="title"/>
          </p:nvPr>
        </p:nvSpPr>
        <p:spPr bwMode="gray"/>
        <p:txBody>
          <a:bodyPr wrap="square">
            <a:noAutofit/>
          </a:bodyPr>
          <a:lstStyle/>
          <a:p>
            <a:r>
              <a:rPr lang="en-US" dirty="0"/>
              <a:t>Classification and Functions of the Financial Industry</a:t>
            </a:r>
          </a:p>
        </p:txBody>
      </p:sp>
      <p:sp>
        <p:nvSpPr>
          <p:cNvPr id="4" name="Rectangle 3">
            <a:extLst>
              <a:ext uri="{FF2B5EF4-FFF2-40B4-BE49-F238E27FC236}">
                <a16:creationId xmlns="" xmlns:a16="http://schemas.microsoft.com/office/drawing/2014/main" id="{1251815F-16B0-471B-B991-AC39DA3F02E6}"/>
              </a:ext>
            </a:extLst>
          </p:cNvPr>
          <p:cNvSpPr/>
          <p:nvPr/>
        </p:nvSpPr>
        <p:spPr bwMode="gray">
          <a:xfrm>
            <a:off x="947462" y="1196336"/>
            <a:ext cx="2026747" cy="1854190"/>
          </a:xfrm>
          <a:prstGeom prst="rect">
            <a:avLst/>
          </a:prstGeom>
          <a:noFill/>
          <a:ln w="19050" cap="flat" cmpd="sng">
            <a:solidFill>
              <a:srgbClr val="94DAE2"/>
            </a:solidFill>
          </a:ln>
        </p:spPr>
        <p:txBody>
          <a:bodyPr vert="horz" wrap="square" lIns="68580" tIns="34290" rIns="68580" bIns="34290" numCol="1" rtlCol="0" anchor="ctr" anchorCtr="0" compatLnSpc="1">
            <a:prstTxWarp prst="textNoShape">
              <a:avLst/>
            </a:prstTxWarp>
            <a:noAutofit/>
          </a:bodyPr>
          <a:lstStyle/>
          <a:p>
            <a:pPr algn="ctr" fontAlgn="ctr"/>
            <a:r>
              <a:rPr lang="en-US" sz="2000" b="1" dirty="0">
                <a:solidFill>
                  <a:schemeClr val="tx1"/>
                </a:solidFill>
                <a:latin typeface="Huawei Sans" panose="020C0503030203020204" pitchFamily="34" charset="0"/>
              </a:rPr>
              <a:t>Financial industry</a:t>
            </a:r>
            <a:endParaRPr lang="en-US" altLang="zh-CN" sz="2000" b="1" dirty="0">
              <a:solidFill>
                <a:schemeClr val="tx1"/>
              </a:solidFill>
              <a:latin typeface="Huawei Sans" panose="020C0503030203020204" pitchFamily="34" charset="0"/>
            </a:endParaRPr>
          </a:p>
          <a:p>
            <a:pPr algn="ctr" fontAlgn="ctr"/>
            <a:r>
              <a:rPr lang="en-US" sz="1600" dirty="0">
                <a:latin typeface="Huawei Sans" panose="020C0503030203020204" pitchFamily="34" charset="0"/>
              </a:rPr>
              <a:t>refers to a special industry that manages financial commodities.</a:t>
            </a:r>
            <a:endParaRPr lang="en-US" sz="1400" dirty="0">
              <a:latin typeface="Huawei Sans" panose="020C0503030203020204" pitchFamily="34" charset="0"/>
            </a:endParaRPr>
          </a:p>
        </p:txBody>
      </p:sp>
      <p:sp>
        <p:nvSpPr>
          <p:cNvPr id="5" name="Rectangle 4">
            <a:extLst>
              <a:ext uri="{FF2B5EF4-FFF2-40B4-BE49-F238E27FC236}">
                <a16:creationId xmlns="" xmlns:a16="http://schemas.microsoft.com/office/drawing/2014/main" id="{A46CD34E-F337-4D51-B355-33A97B4B352F}"/>
              </a:ext>
            </a:extLst>
          </p:cNvPr>
          <p:cNvSpPr/>
          <p:nvPr/>
        </p:nvSpPr>
        <p:spPr bwMode="gray">
          <a:xfrm>
            <a:off x="3122772" y="2564543"/>
            <a:ext cx="1514604" cy="485983"/>
          </a:xfrm>
          <a:prstGeom prst="rect">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sz="1600" dirty="0">
                <a:solidFill>
                  <a:srgbClr val="30B5C5"/>
                </a:solidFill>
                <a:latin typeface="Huawei Sans" panose="020C0503030203020204" pitchFamily="34" charset="0"/>
              </a:rPr>
              <a:t>Banking business</a:t>
            </a:r>
            <a:endParaRPr lang="en-US" sz="1600" dirty="0">
              <a:solidFill>
                <a:srgbClr val="30B5C5"/>
              </a:solidFill>
              <a:latin typeface="Huawei Sans" panose="020C0503030203020204" pitchFamily="34" charset="0"/>
              <a:ea typeface="方正兰亭黑简体" panose="02000000000000000000" pitchFamily="2" charset="-122"/>
            </a:endParaRPr>
          </a:p>
        </p:txBody>
      </p:sp>
      <p:sp>
        <p:nvSpPr>
          <p:cNvPr id="16" name="Rectangle 15">
            <a:extLst>
              <a:ext uri="{FF2B5EF4-FFF2-40B4-BE49-F238E27FC236}">
                <a16:creationId xmlns="" xmlns:a16="http://schemas.microsoft.com/office/drawing/2014/main" id="{85161CBB-9342-4390-AA5D-92188F08A5C8}"/>
              </a:ext>
            </a:extLst>
          </p:cNvPr>
          <p:cNvSpPr/>
          <p:nvPr/>
        </p:nvSpPr>
        <p:spPr bwMode="gray">
          <a:xfrm>
            <a:off x="4785939" y="2564543"/>
            <a:ext cx="1514604" cy="485983"/>
          </a:xfrm>
          <a:prstGeom prst="rect">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sz="1600" dirty="0">
                <a:solidFill>
                  <a:srgbClr val="30B5C5"/>
                </a:solidFill>
                <a:latin typeface="Huawei Sans" panose="020C0503030203020204" pitchFamily="34" charset="0"/>
              </a:rPr>
              <a:t>Insurance business</a:t>
            </a:r>
            <a:endParaRPr lang="en-US" sz="1600" dirty="0">
              <a:solidFill>
                <a:srgbClr val="30B5C5"/>
              </a:solidFill>
              <a:latin typeface="Huawei Sans" panose="020C0503030203020204" pitchFamily="34" charset="0"/>
              <a:ea typeface="方正兰亭黑简体" panose="02000000000000000000" pitchFamily="2" charset="-122"/>
            </a:endParaRPr>
          </a:p>
        </p:txBody>
      </p:sp>
      <p:sp>
        <p:nvSpPr>
          <p:cNvPr id="17" name="Rectangle 16">
            <a:extLst>
              <a:ext uri="{FF2B5EF4-FFF2-40B4-BE49-F238E27FC236}">
                <a16:creationId xmlns="" xmlns:a16="http://schemas.microsoft.com/office/drawing/2014/main" id="{5864F0A1-9900-423B-A61B-66A447930C96}"/>
              </a:ext>
            </a:extLst>
          </p:cNvPr>
          <p:cNvSpPr/>
          <p:nvPr/>
        </p:nvSpPr>
        <p:spPr bwMode="gray">
          <a:xfrm>
            <a:off x="6452943" y="2564543"/>
            <a:ext cx="1514604" cy="485983"/>
          </a:xfrm>
          <a:prstGeom prst="rect">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sz="1600" dirty="0">
                <a:solidFill>
                  <a:srgbClr val="30B5C5"/>
                </a:solidFill>
                <a:latin typeface="Huawei Sans" panose="020C0503030203020204" pitchFamily="34" charset="0"/>
              </a:rPr>
              <a:t>Trust business</a:t>
            </a:r>
            <a:endParaRPr lang="en-US" sz="1600" dirty="0">
              <a:solidFill>
                <a:srgbClr val="30B5C5"/>
              </a:solidFill>
              <a:latin typeface="Huawei Sans" panose="020C0503030203020204" pitchFamily="34" charset="0"/>
              <a:ea typeface="方正兰亭黑简体" panose="02000000000000000000" pitchFamily="2" charset="-122"/>
            </a:endParaRPr>
          </a:p>
        </p:txBody>
      </p:sp>
      <p:sp>
        <p:nvSpPr>
          <p:cNvPr id="18" name="Rectangle 17">
            <a:extLst>
              <a:ext uri="{FF2B5EF4-FFF2-40B4-BE49-F238E27FC236}">
                <a16:creationId xmlns="" xmlns:a16="http://schemas.microsoft.com/office/drawing/2014/main" id="{18F0FA35-34C0-4013-809E-F985814C5A92}"/>
              </a:ext>
            </a:extLst>
          </p:cNvPr>
          <p:cNvSpPr/>
          <p:nvPr/>
        </p:nvSpPr>
        <p:spPr bwMode="gray">
          <a:xfrm>
            <a:off x="8119947" y="2564543"/>
            <a:ext cx="1514604" cy="485983"/>
          </a:xfrm>
          <a:prstGeom prst="rect">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sz="1600" dirty="0">
                <a:solidFill>
                  <a:srgbClr val="30B5C5"/>
                </a:solidFill>
                <a:latin typeface="Huawei Sans" panose="020C0503030203020204" pitchFamily="34" charset="0"/>
              </a:rPr>
              <a:t>Securities business</a:t>
            </a:r>
            <a:endParaRPr lang="en-US" sz="1600" dirty="0">
              <a:solidFill>
                <a:srgbClr val="30B5C5"/>
              </a:solidFill>
              <a:latin typeface="Huawei Sans" panose="020C0503030203020204" pitchFamily="34" charset="0"/>
              <a:ea typeface="方正兰亭黑简体" panose="02000000000000000000" pitchFamily="2" charset="-122"/>
            </a:endParaRPr>
          </a:p>
        </p:txBody>
      </p:sp>
      <p:sp>
        <p:nvSpPr>
          <p:cNvPr id="19" name="Rectangle 18">
            <a:extLst>
              <a:ext uri="{FF2B5EF4-FFF2-40B4-BE49-F238E27FC236}">
                <a16:creationId xmlns="" xmlns:a16="http://schemas.microsoft.com/office/drawing/2014/main" id="{F66C80F4-8093-435F-892A-1D95C65B32A0}"/>
              </a:ext>
            </a:extLst>
          </p:cNvPr>
          <p:cNvSpPr/>
          <p:nvPr/>
        </p:nvSpPr>
        <p:spPr bwMode="gray">
          <a:xfrm>
            <a:off x="9786951" y="2564542"/>
            <a:ext cx="1514604" cy="485983"/>
          </a:xfrm>
          <a:prstGeom prst="rect">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sz="1600" dirty="0">
                <a:solidFill>
                  <a:srgbClr val="30B5C5"/>
                </a:solidFill>
                <a:latin typeface="Huawei Sans" panose="020C0503030203020204" pitchFamily="34" charset="0"/>
              </a:rPr>
              <a:t>Leasing business</a:t>
            </a:r>
            <a:endParaRPr lang="en-US" sz="1600" dirty="0">
              <a:solidFill>
                <a:srgbClr val="30B5C5"/>
              </a:solidFill>
              <a:latin typeface="Huawei Sans" panose="020C0503030203020204" pitchFamily="34" charset="0"/>
              <a:ea typeface="方正兰亭黑简体" panose="02000000000000000000" pitchFamily="2" charset="-122"/>
            </a:endParaRPr>
          </a:p>
        </p:txBody>
      </p:sp>
      <p:pic>
        <p:nvPicPr>
          <p:cNvPr id="25" name="Picture 24">
            <a:extLst>
              <a:ext uri="{FF2B5EF4-FFF2-40B4-BE49-F238E27FC236}">
                <a16:creationId xmlns="" xmlns:a16="http://schemas.microsoft.com/office/drawing/2014/main" id="{F8A99017-1C98-4F71-9435-0F63B067AF44}"/>
              </a:ext>
            </a:extLst>
          </p:cNvPr>
          <p:cNvPicPr>
            <a:picLocks noChangeAspect="1"/>
          </p:cNvPicPr>
          <p:nvPr/>
        </p:nvPicPr>
        <p:blipFill rotWithShape="1">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l="2765" t="11213" r="1986" b="19671"/>
          <a:stretch/>
        </p:blipFill>
        <p:spPr bwMode="gray">
          <a:xfrm>
            <a:off x="2450677" y="4021965"/>
            <a:ext cx="4090480" cy="1979756"/>
          </a:xfrm>
          <a:prstGeom prst="rect">
            <a:avLst/>
          </a:prstGeom>
        </p:spPr>
      </p:pic>
      <p:sp>
        <p:nvSpPr>
          <p:cNvPr id="26" name="TextBox 25">
            <a:extLst>
              <a:ext uri="{FF2B5EF4-FFF2-40B4-BE49-F238E27FC236}">
                <a16:creationId xmlns="" xmlns:a16="http://schemas.microsoft.com/office/drawing/2014/main" id="{C6B0745C-71AA-481C-B9EB-1671AADB1852}"/>
              </a:ext>
            </a:extLst>
          </p:cNvPr>
          <p:cNvSpPr txBox="1"/>
          <p:nvPr/>
        </p:nvSpPr>
        <p:spPr bwMode="gray">
          <a:xfrm>
            <a:off x="2618915" y="3738378"/>
            <a:ext cx="1144969" cy="517099"/>
          </a:xfrm>
          <a:prstGeom prst="rect">
            <a:avLst/>
          </a:prstGeom>
          <a:solidFill>
            <a:srgbClr val="BEE9EE">
              <a:alpha val="50000"/>
            </a:srgbClr>
          </a:solidFill>
        </p:spPr>
        <p:txBody>
          <a:bodyPr wrap="square" rtlCol="0" anchor="b">
            <a:noAutofit/>
          </a:bodyPr>
          <a:lstStyle/>
          <a:p>
            <a:pPr algn="ctr" fontAlgn="ctr"/>
            <a:r>
              <a:rPr lang="en-US" sz="1600" dirty="0">
                <a:latin typeface="Huawei Sans" panose="020C0503030203020204" pitchFamily="34" charset="0"/>
              </a:rPr>
              <a:t>Macro economy</a:t>
            </a:r>
          </a:p>
        </p:txBody>
      </p:sp>
      <p:sp>
        <p:nvSpPr>
          <p:cNvPr id="27" name="TextBox 26">
            <a:extLst>
              <a:ext uri="{FF2B5EF4-FFF2-40B4-BE49-F238E27FC236}">
                <a16:creationId xmlns="" xmlns:a16="http://schemas.microsoft.com/office/drawing/2014/main" id="{90600485-C9A2-4FBA-AC2A-3FE14AB2A9AC}"/>
              </a:ext>
            </a:extLst>
          </p:cNvPr>
          <p:cNvSpPr txBox="1"/>
          <p:nvPr/>
        </p:nvSpPr>
        <p:spPr bwMode="gray">
          <a:xfrm>
            <a:off x="5128695" y="3738378"/>
            <a:ext cx="1144968" cy="517099"/>
          </a:xfrm>
          <a:prstGeom prst="rect">
            <a:avLst/>
          </a:prstGeom>
          <a:solidFill>
            <a:srgbClr val="BEE9EE">
              <a:alpha val="50000"/>
            </a:srgbClr>
          </a:solidFill>
        </p:spPr>
        <p:txBody>
          <a:bodyPr wrap="square" rtlCol="0" anchor="b">
            <a:noAutofit/>
          </a:bodyPr>
          <a:lstStyle/>
          <a:p>
            <a:pPr algn="ctr" fontAlgn="ctr"/>
            <a:r>
              <a:rPr lang="en-US" sz="1600" dirty="0">
                <a:latin typeface="Huawei Sans" panose="020C0503030203020204" pitchFamily="34" charset="0"/>
              </a:rPr>
              <a:t>Micro economy</a:t>
            </a:r>
          </a:p>
        </p:txBody>
      </p:sp>
      <p:sp>
        <p:nvSpPr>
          <p:cNvPr id="28" name="TextBox 27">
            <a:extLst>
              <a:ext uri="{FF2B5EF4-FFF2-40B4-BE49-F238E27FC236}">
                <a16:creationId xmlns="" xmlns:a16="http://schemas.microsoft.com/office/drawing/2014/main" id="{93A70E9B-B735-42F2-BF5A-B5534661DED7}"/>
              </a:ext>
            </a:extLst>
          </p:cNvPr>
          <p:cNvSpPr txBox="1"/>
          <p:nvPr/>
        </p:nvSpPr>
        <p:spPr bwMode="gray">
          <a:xfrm>
            <a:off x="3795159" y="4948879"/>
            <a:ext cx="1195190" cy="387273"/>
          </a:xfrm>
          <a:prstGeom prst="rect">
            <a:avLst/>
          </a:prstGeom>
          <a:solidFill>
            <a:srgbClr val="BEE9EE">
              <a:alpha val="50000"/>
            </a:srgbClr>
          </a:solidFill>
        </p:spPr>
        <p:txBody>
          <a:bodyPr wrap="square" rtlCol="0">
            <a:noAutofit/>
          </a:bodyPr>
          <a:lstStyle/>
          <a:p>
            <a:pPr algn="ctr" fontAlgn="ctr"/>
            <a:r>
              <a:rPr lang="en-US" dirty="0">
                <a:latin typeface="Huawei Sans" panose="020C0503030203020204" pitchFamily="34" charset="0"/>
              </a:rPr>
              <a:t>Finance</a:t>
            </a:r>
          </a:p>
        </p:txBody>
      </p:sp>
      <p:sp>
        <p:nvSpPr>
          <p:cNvPr id="29" name="TextBox 28">
            <a:extLst>
              <a:ext uri="{FF2B5EF4-FFF2-40B4-BE49-F238E27FC236}">
                <a16:creationId xmlns="" xmlns:a16="http://schemas.microsoft.com/office/drawing/2014/main" id="{DD289101-93A3-4B01-AE6C-CF8B0A3A6539}"/>
              </a:ext>
            </a:extLst>
          </p:cNvPr>
          <p:cNvSpPr txBox="1"/>
          <p:nvPr/>
        </p:nvSpPr>
        <p:spPr bwMode="gray">
          <a:xfrm>
            <a:off x="3091318" y="4426626"/>
            <a:ext cx="2722926" cy="369332"/>
          </a:xfrm>
          <a:prstGeom prst="rect">
            <a:avLst/>
          </a:prstGeom>
          <a:solidFill>
            <a:srgbClr val="FDE397">
              <a:alpha val="50000"/>
            </a:srgbClr>
          </a:solidFill>
        </p:spPr>
        <p:txBody>
          <a:bodyPr wrap="square" rtlCol="0">
            <a:noAutofit/>
          </a:bodyPr>
          <a:lstStyle>
            <a:defPPr>
              <a:defRPr lang="en-US"/>
            </a:defPPr>
            <a:lvl1pPr algn="ctr"/>
          </a:lstStyle>
          <a:p>
            <a:pPr fontAlgn="ctr"/>
            <a:r>
              <a:rPr lang="en-US" dirty="0">
                <a:latin typeface="Huawei Sans" panose="020C0503030203020204" pitchFamily="34" charset="0"/>
              </a:rPr>
              <a:t>Market</a:t>
            </a:r>
          </a:p>
        </p:txBody>
      </p:sp>
      <p:sp>
        <p:nvSpPr>
          <p:cNvPr id="30" name="TextBox 29">
            <a:extLst>
              <a:ext uri="{FF2B5EF4-FFF2-40B4-BE49-F238E27FC236}">
                <a16:creationId xmlns="" xmlns:a16="http://schemas.microsoft.com/office/drawing/2014/main" id="{86C5EFD7-D247-43EB-AA0A-09903F9E4C8D}"/>
              </a:ext>
            </a:extLst>
          </p:cNvPr>
          <p:cNvSpPr txBox="1"/>
          <p:nvPr/>
        </p:nvSpPr>
        <p:spPr bwMode="gray">
          <a:xfrm>
            <a:off x="3606839" y="5450818"/>
            <a:ext cx="1571830" cy="387273"/>
          </a:xfrm>
          <a:prstGeom prst="rect">
            <a:avLst/>
          </a:prstGeom>
          <a:solidFill>
            <a:srgbClr val="FDE397">
              <a:alpha val="50000"/>
            </a:srgbClr>
          </a:solidFill>
        </p:spPr>
        <p:txBody>
          <a:bodyPr wrap="square" rtlCol="0">
            <a:noAutofit/>
          </a:bodyPr>
          <a:lstStyle>
            <a:defPPr>
              <a:defRPr lang="en-US"/>
            </a:defPPr>
            <a:lvl1pPr algn="ctr"/>
          </a:lstStyle>
          <a:p>
            <a:pPr fontAlgn="ctr"/>
            <a:r>
              <a:rPr lang="en-US" dirty="0">
                <a:latin typeface="Huawei Sans" panose="020C0503030203020204" pitchFamily="34" charset="0"/>
              </a:rPr>
              <a:t>Government</a:t>
            </a:r>
          </a:p>
        </p:txBody>
      </p:sp>
      <p:sp>
        <p:nvSpPr>
          <p:cNvPr id="31" name="Rectangle 30">
            <a:extLst>
              <a:ext uri="{FF2B5EF4-FFF2-40B4-BE49-F238E27FC236}">
                <a16:creationId xmlns="" xmlns:a16="http://schemas.microsoft.com/office/drawing/2014/main" id="{56B36EC3-0DBD-4F4E-BB92-BF68E0C326C7}"/>
              </a:ext>
            </a:extLst>
          </p:cNvPr>
          <p:cNvSpPr/>
          <p:nvPr/>
        </p:nvSpPr>
        <p:spPr bwMode="gray">
          <a:xfrm>
            <a:off x="6768412" y="3978874"/>
            <a:ext cx="3331085" cy="794064"/>
          </a:xfrm>
          <a:prstGeom prst="rect">
            <a:avLst/>
          </a:prstGeom>
          <a:solidFill>
            <a:srgbClr val="BEE9EE"/>
          </a:solidFill>
        </p:spPr>
        <p:txBody>
          <a:bodyPr wrap="square" rtlCol="0" anchor="ctr">
            <a:noAutofit/>
          </a:bodyPr>
          <a:lstStyle/>
          <a:p>
            <a:pPr algn="ctr" fontAlgn="ctr"/>
            <a:r>
              <a:rPr lang="en-US" sz="1600" dirty="0">
                <a:latin typeface="Huawei Sans" panose="020C0503030203020204" pitchFamily="34" charset="0"/>
              </a:rPr>
              <a:t>Finance is an important lever to regulate macro economy in modern economy.</a:t>
            </a:r>
          </a:p>
        </p:txBody>
      </p:sp>
      <p:sp>
        <p:nvSpPr>
          <p:cNvPr id="33" name="Rectangle 32">
            <a:extLst>
              <a:ext uri="{FF2B5EF4-FFF2-40B4-BE49-F238E27FC236}">
                <a16:creationId xmlns="" xmlns:a16="http://schemas.microsoft.com/office/drawing/2014/main" id="{E84B13CE-83F1-4748-8FA9-4B5C416AB3D7}"/>
              </a:ext>
            </a:extLst>
          </p:cNvPr>
          <p:cNvSpPr/>
          <p:nvPr/>
        </p:nvSpPr>
        <p:spPr bwMode="gray">
          <a:xfrm>
            <a:off x="6768413" y="5202622"/>
            <a:ext cx="3331084" cy="798688"/>
          </a:xfrm>
          <a:prstGeom prst="rect">
            <a:avLst/>
          </a:prstGeom>
          <a:solidFill>
            <a:srgbClr val="BEE9EE"/>
          </a:solidFill>
        </p:spPr>
        <p:txBody>
          <a:bodyPr wrap="square" rtlCol="0" anchor="ctr">
            <a:noAutofit/>
          </a:bodyPr>
          <a:lstStyle/>
          <a:p>
            <a:pPr algn="ctr"/>
            <a:r>
              <a:rPr lang="en-US" altLang="zh-CN" sz="1600" dirty="0">
                <a:latin typeface="Huawei Sans" panose="020C0503030203020204" pitchFamily="34" charset="0"/>
              </a:rPr>
              <a:t>The government regulates the market through financial control.</a:t>
            </a:r>
          </a:p>
        </p:txBody>
      </p:sp>
      <p:sp>
        <p:nvSpPr>
          <p:cNvPr id="37" name="Rectangle 36">
            <a:extLst>
              <a:ext uri="{FF2B5EF4-FFF2-40B4-BE49-F238E27FC236}">
                <a16:creationId xmlns="" xmlns:a16="http://schemas.microsoft.com/office/drawing/2014/main" id="{3607E2C0-3DC9-4822-931C-83057FE1944F}"/>
              </a:ext>
            </a:extLst>
          </p:cNvPr>
          <p:cNvSpPr/>
          <p:nvPr/>
        </p:nvSpPr>
        <p:spPr bwMode="gray">
          <a:xfrm>
            <a:off x="1395138" y="3233234"/>
            <a:ext cx="9401724" cy="393187"/>
          </a:xfrm>
          <a:prstGeom prst="rect">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sz="1600" dirty="0">
                <a:solidFill>
                  <a:srgbClr val="30B5C5"/>
                </a:solidFill>
                <a:latin typeface="Huawei Sans" panose="020C0503030203020204" pitchFamily="34" charset="0"/>
              </a:rPr>
              <a:t>Finance is at the core of modern economy.</a:t>
            </a:r>
          </a:p>
        </p:txBody>
      </p:sp>
      <p:sp>
        <p:nvSpPr>
          <p:cNvPr id="38" name="圆角矩形 75">
            <a:extLst>
              <a:ext uri="{FF2B5EF4-FFF2-40B4-BE49-F238E27FC236}">
                <a16:creationId xmlns="" xmlns:a16="http://schemas.microsoft.com/office/drawing/2014/main" id="{1EA4B52F-DB29-4F82-81CC-FDEB26C78696}"/>
              </a:ext>
            </a:extLst>
          </p:cNvPr>
          <p:cNvSpPr/>
          <p:nvPr/>
        </p:nvSpPr>
        <p:spPr bwMode="gray">
          <a:xfrm>
            <a:off x="1402452" y="3680716"/>
            <a:ext cx="9394410" cy="2433434"/>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1972" tIns="35986" rIns="71972" bIns="35986" rtlCol="0" anchor="t" anchorCtr="0">
            <a:noAutofit/>
          </a:bodyPr>
          <a:lstStyle/>
          <a:p>
            <a:pPr marL="177800" indent="-177800" algn="just" fontAlgn="ctr">
              <a:lnSpc>
                <a:spcPts val="2600"/>
              </a:lnSpc>
              <a:spcBef>
                <a:spcPts val="0"/>
              </a:spcBef>
              <a:spcAft>
                <a:spcPts val="600"/>
              </a:spcAft>
              <a:buFont typeface="Arial" panose="020B0604020202020204" pitchFamily="34" charset="0"/>
              <a:buChar char="•"/>
            </a:pPr>
            <a:endParaRPr lang="en-US" altLang="zh-CN" sz="1400" dirty="0">
              <a:solidFill>
                <a:prstClr val="black"/>
              </a:solidFill>
              <a:latin typeface="Huawei Sans" panose="020C0503030203020204" pitchFamily="34" charset="0"/>
              <a:ea typeface="方正兰亭黑简体" panose="02000000000000000000" pitchFamily="2" charset="-122"/>
            </a:endParaRPr>
          </a:p>
          <a:p>
            <a:pPr marL="177800" indent="-177800" algn="just" fontAlgn="ctr">
              <a:lnSpc>
                <a:spcPts val="2600"/>
              </a:lnSpc>
              <a:spcBef>
                <a:spcPts val="0"/>
              </a:spcBef>
              <a:spcAft>
                <a:spcPts val="600"/>
              </a:spcAft>
              <a:buFont typeface="Arial" panose="020B0604020202020204" pitchFamily="34" charset="0"/>
              <a:buChar char="•"/>
            </a:pPr>
            <a:endParaRPr lang="en-US" altLang="zh-CN" sz="1400" dirty="0">
              <a:solidFill>
                <a:prstClr val="black"/>
              </a:solidFill>
              <a:latin typeface="Huawei Sans" panose="020C0503030203020204" pitchFamily="34" charset="0"/>
              <a:ea typeface="方正兰亭黑简体" panose="02000000000000000000" pitchFamily="2" charset="-122"/>
            </a:endParaRPr>
          </a:p>
          <a:p>
            <a:pPr marL="177800" indent="-177800" algn="just" fontAlgn="ctr">
              <a:lnSpc>
                <a:spcPts val="2600"/>
              </a:lnSpc>
              <a:spcBef>
                <a:spcPts val="0"/>
              </a:spcBef>
              <a:spcAft>
                <a:spcPts val="600"/>
              </a:spcAft>
              <a:buFont typeface="Arial" panose="020B0604020202020204" pitchFamily="34" charset="0"/>
              <a:buChar char="•"/>
            </a:pPr>
            <a:endParaRPr lang="en-US" altLang="zh-CN" sz="1400" dirty="0">
              <a:solidFill>
                <a:prstClr val="black"/>
              </a:solidFill>
              <a:latin typeface="Huawei Sans" panose="020C0503030203020204" pitchFamily="34" charset="0"/>
              <a:ea typeface="方正兰亭黑简体" panose="02000000000000000000" pitchFamily="2" charset="-122"/>
            </a:endParaRPr>
          </a:p>
          <a:p>
            <a:pPr marL="177800" indent="-177800" algn="just" fontAlgn="ctr">
              <a:lnSpc>
                <a:spcPts val="2600"/>
              </a:lnSpc>
              <a:spcBef>
                <a:spcPts val="0"/>
              </a:spcBef>
              <a:spcAft>
                <a:spcPts val="600"/>
              </a:spcAft>
              <a:buFont typeface="Arial" panose="020B0604020202020204" pitchFamily="34" charset="0"/>
              <a:buChar char="•"/>
            </a:pPr>
            <a:endParaRPr lang="en-US" altLang="zh-CN" sz="1400" dirty="0">
              <a:solidFill>
                <a:prstClr val="black"/>
              </a:solidFill>
              <a:latin typeface="Huawei Sans" panose="020C0503030203020204" pitchFamily="34" charset="0"/>
              <a:ea typeface="方正兰亭黑简体" panose="02000000000000000000" pitchFamily="2" charset="-122"/>
            </a:endParaRPr>
          </a:p>
          <a:p>
            <a:pPr marL="177800" indent="-177800" algn="just" fontAlgn="ctr">
              <a:lnSpc>
                <a:spcPts val="2600"/>
              </a:lnSpc>
              <a:spcBef>
                <a:spcPts val="0"/>
              </a:spcBef>
              <a:spcAft>
                <a:spcPts val="600"/>
              </a:spcAft>
              <a:buFont typeface="Arial" panose="020B0604020202020204" pitchFamily="34" charset="0"/>
              <a:buChar char="•"/>
            </a:pPr>
            <a:endParaRPr lang="en-US" altLang="zh-CN" sz="1400" dirty="0">
              <a:solidFill>
                <a:prstClr val="black"/>
              </a:solidFill>
              <a:latin typeface="Huawei Sans" panose="020C0503030203020204" pitchFamily="34" charset="0"/>
              <a:ea typeface="方正兰亭黑简体" panose="02000000000000000000" pitchFamily="2" charset="-122"/>
            </a:endParaRPr>
          </a:p>
        </p:txBody>
      </p:sp>
      <p:pic>
        <p:nvPicPr>
          <p:cNvPr id="40" name="Picture 39">
            <a:extLst>
              <a:ext uri="{FF2B5EF4-FFF2-40B4-BE49-F238E27FC236}">
                <a16:creationId xmlns="" xmlns:a16="http://schemas.microsoft.com/office/drawing/2014/main" id="{9BE985D4-B1E7-4557-A8FC-F3E166A426B4}"/>
              </a:ext>
            </a:extLst>
          </p:cNvPr>
          <p:cNvPicPr>
            <a:picLocks noChangeAspect="1"/>
          </p:cNvPicPr>
          <p:nvPr/>
        </p:nvPicPr>
        <p:blipFill>
          <a:blip r:embed="rId4" cstate="print">
            <a:extLst>
              <a:ext uri="{28A0092B-C50C-407E-A947-70E740481C1C}">
                <a14:useLocalDpi xmlns:a14="http://schemas.microsoft.com/office/drawing/2010/main" val="0"/>
              </a:ext>
            </a:extLst>
          </a:blip>
          <a:srcRect l="12635" r="12635"/>
          <a:stretch/>
        </p:blipFill>
        <p:spPr bwMode="gray">
          <a:xfrm>
            <a:off x="4785938" y="1212717"/>
            <a:ext cx="1514605" cy="1351826"/>
          </a:xfrm>
          <a:prstGeom prst="rect">
            <a:avLst/>
          </a:prstGeom>
          <a:ln>
            <a:solidFill>
              <a:schemeClr val="bg1">
                <a:lumMod val="75000"/>
              </a:schemeClr>
            </a:solidFill>
          </a:ln>
        </p:spPr>
      </p:pic>
      <p:pic>
        <p:nvPicPr>
          <p:cNvPr id="42" name="Picture 41">
            <a:extLst>
              <a:ext uri="{FF2B5EF4-FFF2-40B4-BE49-F238E27FC236}">
                <a16:creationId xmlns="" xmlns:a16="http://schemas.microsoft.com/office/drawing/2014/main" id="{498B6A03-59D0-40C2-A782-0E724E72C869}"/>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25269"/>
          <a:stretch/>
        </p:blipFill>
        <p:spPr bwMode="gray">
          <a:xfrm>
            <a:off x="8119947" y="1212719"/>
            <a:ext cx="1514604" cy="1351824"/>
          </a:xfrm>
          <a:prstGeom prst="rect">
            <a:avLst/>
          </a:prstGeom>
          <a:ln>
            <a:solidFill>
              <a:schemeClr val="bg1">
                <a:lumMod val="75000"/>
              </a:schemeClr>
            </a:solidFill>
          </a:ln>
        </p:spPr>
      </p:pic>
      <p:pic>
        <p:nvPicPr>
          <p:cNvPr id="44" name="Picture 43">
            <a:extLst>
              <a:ext uri="{FF2B5EF4-FFF2-40B4-BE49-F238E27FC236}">
                <a16:creationId xmlns="" xmlns:a16="http://schemas.microsoft.com/office/drawing/2014/main" id="{161D40DE-6A71-4A8D-A266-12E407402943}"/>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l="14376" r="10892"/>
          <a:stretch/>
        </p:blipFill>
        <p:spPr bwMode="gray">
          <a:xfrm>
            <a:off x="9786950" y="1212717"/>
            <a:ext cx="1514605" cy="1351824"/>
          </a:xfrm>
          <a:prstGeom prst="rect">
            <a:avLst/>
          </a:prstGeom>
          <a:ln>
            <a:solidFill>
              <a:schemeClr val="bg1">
                <a:lumMod val="75000"/>
              </a:schemeClr>
            </a:solidFill>
          </a:ln>
        </p:spPr>
      </p:pic>
      <p:pic>
        <p:nvPicPr>
          <p:cNvPr id="46" name="Picture 45">
            <a:extLst>
              <a:ext uri="{FF2B5EF4-FFF2-40B4-BE49-F238E27FC236}">
                <a16:creationId xmlns="" xmlns:a16="http://schemas.microsoft.com/office/drawing/2014/main" id="{D402AB2E-2E18-4D8E-8098-A6590632491C}"/>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l="9113" r="9526"/>
          <a:stretch/>
        </p:blipFill>
        <p:spPr bwMode="gray">
          <a:xfrm>
            <a:off x="3122770" y="1212719"/>
            <a:ext cx="1514605" cy="1350562"/>
          </a:xfrm>
          <a:prstGeom prst="rect">
            <a:avLst/>
          </a:prstGeom>
          <a:ln>
            <a:solidFill>
              <a:schemeClr val="bg1">
                <a:lumMod val="75000"/>
              </a:schemeClr>
            </a:solidFill>
          </a:ln>
        </p:spPr>
      </p:pic>
      <p:pic>
        <p:nvPicPr>
          <p:cNvPr id="48" name="Picture 47">
            <a:extLst>
              <a:ext uri="{FF2B5EF4-FFF2-40B4-BE49-F238E27FC236}">
                <a16:creationId xmlns="" xmlns:a16="http://schemas.microsoft.com/office/drawing/2014/main" id="{9E82DEDF-D020-4515-8EF4-F798B082854D}"/>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l="12254" r="12634"/>
          <a:stretch/>
        </p:blipFill>
        <p:spPr bwMode="gray">
          <a:xfrm>
            <a:off x="6449104" y="1219565"/>
            <a:ext cx="1514604" cy="1344978"/>
          </a:xfrm>
          <a:prstGeom prst="rect">
            <a:avLst/>
          </a:prstGeom>
          <a:ln>
            <a:solidFill>
              <a:schemeClr val="bg1">
                <a:lumMod val="75000"/>
              </a:schemeClr>
            </a:solidFill>
          </a:ln>
        </p:spPr>
      </p:pic>
    </p:spTree>
    <p:extLst>
      <p:ext uri="{BB962C8B-B14F-4D97-AF65-F5344CB8AC3E}">
        <p14:creationId xmlns:p14="http://schemas.microsoft.com/office/powerpoint/2010/main" val="1679469120"/>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 xmlns:a16="http://schemas.microsoft.com/office/drawing/2014/main" id="{07BA909F-514C-422A-B78D-5273FD953E20}"/>
              </a:ext>
            </a:extLst>
          </p:cNvPr>
          <p:cNvSpPr>
            <a:spLocks noGrp="1"/>
          </p:cNvSpPr>
          <p:nvPr>
            <p:ph type="title"/>
          </p:nvPr>
        </p:nvSpPr>
        <p:spPr bwMode="gray">
          <a:xfrm>
            <a:off x="455612" y="447468"/>
            <a:ext cx="11293475" cy="497095"/>
          </a:xfrm>
        </p:spPr>
        <p:txBody>
          <a:bodyPr wrap="square">
            <a:noAutofit/>
          </a:bodyPr>
          <a:lstStyle/>
          <a:p>
            <a:r>
              <a:rPr lang="en-US" dirty="0"/>
              <a:t>Network Slicing Overview</a:t>
            </a:r>
          </a:p>
        </p:txBody>
      </p:sp>
      <p:sp>
        <p:nvSpPr>
          <p:cNvPr id="4" name="Text Placeholder 3">
            <a:extLst>
              <a:ext uri="{FF2B5EF4-FFF2-40B4-BE49-F238E27FC236}">
                <a16:creationId xmlns="" xmlns:a16="http://schemas.microsoft.com/office/drawing/2014/main" id="{D3E2D748-1B41-4E36-90A3-F5F911DB6467}"/>
              </a:ext>
            </a:extLst>
          </p:cNvPr>
          <p:cNvSpPr>
            <a:spLocks noGrp="1"/>
          </p:cNvSpPr>
          <p:nvPr>
            <p:ph type="body" sz="quarter" idx="10"/>
          </p:nvPr>
        </p:nvSpPr>
        <p:spPr bwMode="gray">
          <a:xfrm>
            <a:off x="455612" y="1052514"/>
            <a:ext cx="11293476" cy="4875042"/>
          </a:xfrm>
        </p:spPr>
        <p:txBody>
          <a:bodyPr wrap="square">
            <a:noAutofit/>
          </a:bodyPr>
          <a:lstStyle/>
          <a:p>
            <a:r>
              <a:rPr lang="en-US" sz="1600" dirty="0"/>
              <a:t>Network slicing can be used to allocate dedicated network resources on a network to carry high-value service traffic.</a:t>
            </a:r>
          </a:p>
          <a:p>
            <a:r>
              <a:rPr lang="en-US" sz="1600" dirty="0"/>
              <a:t>Network slicing and SR tunnels apply to different network layers. Network slicing reserves resources on the Layer 1.5 or Layer 2 network and can be used together with SR tunnels.</a:t>
            </a:r>
          </a:p>
          <a:p>
            <a:r>
              <a:rPr lang="en-US" sz="1600" dirty="0"/>
              <a:t>Network slicing is generally implemented based on channelized sub-interfaces or </a:t>
            </a:r>
            <a:r>
              <a:rPr lang="en-US" sz="1600" dirty="0" err="1"/>
              <a:t>FlexE</a:t>
            </a:r>
            <a:r>
              <a:rPr lang="en-US" sz="1600" dirty="0"/>
              <a:t>.</a:t>
            </a:r>
          </a:p>
        </p:txBody>
      </p:sp>
      <p:sp>
        <p:nvSpPr>
          <p:cNvPr id="45" name="圆角矩形 19">
            <a:extLst>
              <a:ext uri="{FF2B5EF4-FFF2-40B4-BE49-F238E27FC236}">
                <a16:creationId xmlns="" xmlns:a16="http://schemas.microsoft.com/office/drawing/2014/main" id="{C05AC1EC-2185-481F-A53B-62CE4FD7C70B}"/>
              </a:ext>
            </a:extLst>
          </p:cNvPr>
          <p:cNvSpPr/>
          <p:nvPr/>
        </p:nvSpPr>
        <p:spPr bwMode="gray">
          <a:xfrm>
            <a:off x="536816" y="3019587"/>
            <a:ext cx="5489909" cy="400674"/>
          </a:xfrm>
          <a:prstGeom prst="roundRect">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sz="1600" dirty="0">
                <a:solidFill>
                  <a:srgbClr val="30B5C5"/>
                </a:solidFill>
                <a:latin typeface="Huawei Sans" panose="020C0503030203020204" pitchFamily="34" charset="0"/>
                <a:sym typeface="Huawei Sans" panose="020C0503030203020204" pitchFamily="34" charset="0"/>
              </a:rPr>
              <a:t>Channelized sub-interface</a:t>
            </a:r>
          </a:p>
        </p:txBody>
      </p:sp>
      <p:sp>
        <p:nvSpPr>
          <p:cNvPr id="46" name="圆角矩形 20">
            <a:extLst>
              <a:ext uri="{FF2B5EF4-FFF2-40B4-BE49-F238E27FC236}">
                <a16:creationId xmlns="" xmlns:a16="http://schemas.microsoft.com/office/drawing/2014/main" id="{67C06A72-17A2-4FFC-9975-B8C8991A4FF0}"/>
              </a:ext>
            </a:extLst>
          </p:cNvPr>
          <p:cNvSpPr/>
          <p:nvPr/>
        </p:nvSpPr>
        <p:spPr bwMode="gray">
          <a:xfrm>
            <a:off x="536816" y="3481003"/>
            <a:ext cx="5489909" cy="2685149"/>
          </a:xfrm>
          <a:prstGeom prst="roundRect">
            <a:avLst>
              <a:gd name="adj" fmla="val 2222"/>
            </a:avLst>
          </a:prstGeom>
          <a:noFill/>
          <a:ln w="12700">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wrap="square" lIns="36000" tIns="36000" rIns="36000" bIns="36000" rtlCol="0" anchor="t" anchorCtr="0">
            <a:noAutofit/>
          </a:bodyPr>
          <a:lstStyle/>
          <a:p>
            <a:pPr marL="285750" indent="-200025" fontAlgn="ctr">
              <a:spcAft>
                <a:spcPts val="600"/>
              </a:spcAft>
              <a:buFont typeface="Arial" panose="020B0604020202020204" pitchFamily="34" charset="0"/>
              <a:buChar char="•"/>
            </a:pPr>
            <a:endParaRPr lang="en-US" altLang="zh-CN" sz="1200" dirty="0">
              <a:solidFill>
                <a:prstClr val="black">
                  <a:lumMod val="75000"/>
                  <a:lumOff val="25000"/>
                </a:prstClr>
              </a:solidFill>
              <a:latin typeface="Huawei Sans" panose="020C0503030203020204" pitchFamily="34" charset="0"/>
              <a:sym typeface="Huawei Sans" panose="020C0503030203020204" pitchFamily="34" charset="0"/>
            </a:endParaRPr>
          </a:p>
          <a:p>
            <a:pPr marL="285750" indent="-200025" fontAlgn="ctr">
              <a:spcAft>
                <a:spcPts val="600"/>
              </a:spcAft>
              <a:buFont typeface="Arial" panose="020B0604020202020204" pitchFamily="34" charset="0"/>
              <a:buChar char="•"/>
            </a:pPr>
            <a:endParaRPr lang="en-US" altLang="zh-CN" sz="1200" dirty="0">
              <a:solidFill>
                <a:prstClr val="black">
                  <a:lumMod val="75000"/>
                  <a:lumOff val="25000"/>
                </a:prstClr>
              </a:solidFill>
              <a:latin typeface="Huawei Sans" panose="020C0503030203020204" pitchFamily="34" charset="0"/>
              <a:sym typeface="Huawei Sans" panose="020C0503030203020204" pitchFamily="34" charset="0"/>
            </a:endParaRPr>
          </a:p>
          <a:p>
            <a:pPr marL="285750" indent="-200025" fontAlgn="ctr">
              <a:spcAft>
                <a:spcPts val="600"/>
              </a:spcAft>
              <a:buFont typeface="Arial" panose="020B0604020202020204" pitchFamily="34" charset="0"/>
              <a:buChar char="•"/>
            </a:pPr>
            <a:endParaRPr lang="en-US" altLang="zh-CN" sz="1200" dirty="0">
              <a:solidFill>
                <a:prstClr val="black">
                  <a:lumMod val="75000"/>
                  <a:lumOff val="25000"/>
                </a:prstClr>
              </a:solidFill>
              <a:latin typeface="Huawei Sans" panose="020C0503030203020204" pitchFamily="34" charset="0"/>
              <a:sym typeface="Huawei Sans" panose="020C0503030203020204" pitchFamily="34" charset="0"/>
            </a:endParaRPr>
          </a:p>
          <a:p>
            <a:pPr marL="285750" indent="-200025" fontAlgn="ctr">
              <a:spcAft>
                <a:spcPts val="600"/>
              </a:spcAft>
              <a:buFont typeface="Arial" panose="020B0604020202020204" pitchFamily="34" charset="0"/>
              <a:buChar char="•"/>
            </a:pPr>
            <a:endParaRPr lang="en-US" altLang="zh-CN" sz="1200" dirty="0">
              <a:solidFill>
                <a:prstClr val="black">
                  <a:lumMod val="75000"/>
                  <a:lumOff val="25000"/>
                </a:prstClr>
              </a:solidFill>
              <a:latin typeface="Huawei Sans" panose="020C0503030203020204" pitchFamily="34" charset="0"/>
              <a:sym typeface="Huawei Sans" panose="020C0503030203020204" pitchFamily="34" charset="0"/>
            </a:endParaRPr>
          </a:p>
          <a:p>
            <a:pPr marL="285750" indent="-200025" fontAlgn="ctr">
              <a:spcAft>
                <a:spcPts val="600"/>
              </a:spcAft>
              <a:buFont typeface="Arial" panose="020B0604020202020204" pitchFamily="34" charset="0"/>
              <a:buChar char="•"/>
            </a:pPr>
            <a:endParaRPr lang="en-US" altLang="zh-CN" sz="1200" dirty="0">
              <a:solidFill>
                <a:prstClr val="black">
                  <a:lumMod val="75000"/>
                  <a:lumOff val="25000"/>
                </a:prstClr>
              </a:solidFill>
              <a:latin typeface="Huawei Sans" panose="020C0503030203020204" pitchFamily="34" charset="0"/>
              <a:sym typeface="Huawei Sans" panose="020C0503030203020204" pitchFamily="34" charset="0"/>
            </a:endParaRPr>
          </a:p>
          <a:p>
            <a:pPr marL="285750" indent="-200025" fontAlgn="ctr">
              <a:spcAft>
                <a:spcPts val="600"/>
              </a:spcAft>
              <a:buFont typeface="Arial" panose="020B0604020202020204" pitchFamily="34" charset="0"/>
              <a:buChar char="•"/>
            </a:pPr>
            <a:endParaRPr lang="en-US" altLang="zh-CN" sz="1200" dirty="0">
              <a:solidFill>
                <a:prstClr val="black">
                  <a:lumMod val="75000"/>
                  <a:lumOff val="25000"/>
                </a:prstClr>
              </a:solidFill>
              <a:latin typeface="Huawei Sans" panose="020C0503030203020204" pitchFamily="34" charset="0"/>
              <a:sym typeface="Huawei Sans" panose="020C0503030203020204" pitchFamily="34" charset="0"/>
            </a:endParaRPr>
          </a:p>
          <a:p>
            <a:pPr marL="285750" indent="-200025" fontAlgn="ctr">
              <a:spcAft>
                <a:spcPts val="600"/>
              </a:spcAft>
              <a:buFont typeface="Arial" panose="020B0604020202020204" pitchFamily="34" charset="0"/>
              <a:buChar char="•"/>
            </a:pPr>
            <a:endParaRPr lang="en-US" altLang="zh-CN" sz="1200" dirty="0">
              <a:solidFill>
                <a:prstClr val="black"/>
              </a:solidFill>
              <a:latin typeface="Huawei Sans" panose="020C0503030203020204" pitchFamily="34" charset="0"/>
              <a:sym typeface="Huawei Sans" panose="020C0503030203020204" pitchFamily="34" charset="0"/>
            </a:endParaRPr>
          </a:p>
          <a:p>
            <a:pPr marL="285750" indent="-200025" fontAlgn="ctr">
              <a:spcAft>
                <a:spcPts val="600"/>
              </a:spcAft>
              <a:buFont typeface="Arial" panose="020B0604020202020204" pitchFamily="34" charset="0"/>
              <a:buChar char="•"/>
            </a:pPr>
            <a:r>
              <a:rPr lang="en-US" sz="1200" dirty="0">
                <a:solidFill>
                  <a:prstClr val="black"/>
                </a:solidFill>
                <a:latin typeface="Huawei Sans" panose="020C0503030203020204" pitchFamily="34" charset="0"/>
                <a:sym typeface="Huawei Sans" panose="020C0503030203020204" pitchFamily="34" charset="0"/>
              </a:rPr>
              <a:t>Channelized sub-interface: Queue resources are isolated. Hierarchical scheduling is used to implement flexible and refined management of interface resources, provide bandwidth guarantee, and work with the controller to provide E2E resource reservation.</a:t>
            </a:r>
          </a:p>
        </p:txBody>
      </p:sp>
      <p:sp>
        <p:nvSpPr>
          <p:cNvPr id="47" name="圆角矩形 19">
            <a:extLst>
              <a:ext uri="{FF2B5EF4-FFF2-40B4-BE49-F238E27FC236}">
                <a16:creationId xmlns="" xmlns:a16="http://schemas.microsoft.com/office/drawing/2014/main" id="{5FDBA4FF-7FC3-4FE7-8289-7B0CA18A223B}"/>
              </a:ext>
            </a:extLst>
          </p:cNvPr>
          <p:cNvSpPr/>
          <p:nvPr/>
        </p:nvSpPr>
        <p:spPr bwMode="gray">
          <a:xfrm>
            <a:off x="6179125" y="3019587"/>
            <a:ext cx="5489909" cy="400674"/>
          </a:xfrm>
          <a:prstGeom prst="roundRect">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sz="1600" dirty="0" err="1">
                <a:solidFill>
                  <a:srgbClr val="30B5C5"/>
                </a:solidFill>
                <a:latin typeface="Huawei Sans" panose="020C0503030203020204" pitchFamily="34" charset="0"/>
                <a:sym typeface="Huawei Sans" panose="020C0503030203020204" pitchFamily="34" charset="0"/>
              </a:rPr>
              <a:t>FlexE</a:t>
            </a:r>
            <a:endParaRPr lang="en-US" sz="1600" dirty="0">
              <a:solidFill>
                <a:srgbClr val="30B5C5"/>
              </a:solidFill>
              <a:latin typeface="Huawei Sans" panose="020C0503030203020204" pitchFamily="34" charset="0"/>
              <a:sym typeface="Huawei Sans" panose="020C0503030203020204" pitchFamily="34" charset="0"/>
            </a:endParaRPr>
          </a:p>
        </p:txBody>
      </p:sp>
      <p:sp>
        <p:nvSpPr>
          <p:cNvPr id="48" name="圆角矩形 20">
            <a:extLst>
              <a:ext uri="{FF2B5EF4-FFF2-40B4-BE49-F238E27FC236}">
                <a16:creationId xmlns="" xmlns:a16="http://schemas.microsoft.com/office/drawing/2014/main" id="{D517DE6D-F974-4768-94F9-64443F512570}"/>
              </a:ext>
            </a:extLst>
          </p:cNvPr>
          <p:cNvSpPr/>
          <p:nvPr/>
        </p:nvSpPr>
        <p:spPr bwMode="gray">
          <a:xfrm>
            <a:off x="6179125" y="3481004"/>
            <a:ext cx="5489909" cy="2685148"/>
          </a:xfrm>
          <a:prstGeom prst="roundRect">
            <a:avLst>
              <a:gd name="adj" fmla="val 2222"/>
            </a:avLst>
          </a:prstGeom>
          <a:noFill/>
          <a:ln w="12700">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wrap="square" lIns="36000" tIns="36000" rIns="36000" bIns="36000" rtlCol="0" anchor="t" anchorCtr="0">
            <a:noAutofit/>
          </a:bodyPr>
          <a:lstStyle/>
          <a:p>
            <a:pPr marL="285750" indent="-200025" fontAlgn="ctr">
              <a:spcAft>
                <a:spcPts val="600"/>
              </a:spcAft>
              <a:buFont typeface="Arial" panose="020B0604020202020204" pitchFamily="34" charset="0"/>
              <a:buChar char="•"/>
            </a:pPr>
            <a:endParaRPr lang="en-US" altLang="zh-CN" sz="1200" dirty="0">
              <a:solidFill>
                <a:prstClr val="black">
                  <a:lumMod val="75000"/>
                  <a:lumOff val="25000"/>
                </a:prstClr>
              </a:solidFill>
              <a:latin typeface="Huawei Sans" panose="020C0503030203020204" pitchFamily="34" charset="0"/>
              <a:sym typeface="Huawei Sans" panose="020C0503030203020204" pitchFamily="34" charset="0"/>
            </a:endParaRPr>
          </a:p>
          <a:p>
            <a:pPr marL="285750" indent="-200025" fontAlgn="ctr">
              <a:spcAft>
                <a:spcPts val="600"/>
              </a:spcAft>
              <a:buFont typeface="Arial" panose="020B0604020202020204" pitchFamily="34" charset="0"/>
              <a:buChar char="•"/>
            </a:pPr>
            <a:endParaRPr lang="en-US" altLang="zh-CN" sz="1200" dirty="0">
              <a:solidFill>
                <a:prstClr val="black">
                  <a:lumMod val="75000"/>
                  <a:lumOff val="25000"/>
                </a:prstClr>
              </a:solidFill>
              <a:latin typeface="Huawei Sans" panose="020C0503030203020204" pitchFamily="34" charset="0"/>
              <a:sym typeface="Huawei Sans" panose="020C0503030203020204" pitchFamily="34" charset="0"/>
            </a:endParaRPr>
          </a:p>
          <a:p>
            <a:pPr marL="285750" indent="-200025" fontAlgn="ctr">
              <a:spcAft>
                <a:spcPts val="600"/>
              </a:spcAft>
              <a:buFont typeface="Arial" panose="020B0604020202020204" pitchFamily="34" charset="0"/>
              <a:buChar char="•"/>
            </a:pPr>
            <a:endParaRPr lang="en-US" altLang="zh-CN" sz="1200" dirty="0">
              <a:solidFill>
                <a:prstClr val="black">
                  <a:lumMod val="75000"/>
                  <a:lumOff val="25000"/>
                </a:prstClr>
              </a:solidFill>
              <a:latin typeface="Huawei Sans" panose="020C0503030203020204" pitchFamily="34" charset="0"/>
              <a:sym typeface="Huawei Sans" panose="020C0503030203020204" pitchFamily="34" charset="0"/>
            </a:endParaRPr>
          </a:p>
          <a:p>
            <a:pPr marL="285750" indent="-200025" fontAlgn="ctr">
              <a:spcAft>
                <a:spcPts val="600"/>
              </a:spcAft>
              <a:buFont typeface="Arial" panose="020B0604020202020204" pitchFamily="34" charset="0"/>
              <a:buChar char="•"/>
            </a:pPr>
            <a:endParaRPr lang="en-US" altLang="zh-CN" sz="1200" dirty="0">
              <a:solidFill>
                <a:prstClr val="black">
                  <a:lumMod val="75000"/>
                  <a:lumOff val="25000"/>
                </a:prstClr>
              </a:solidFill>
              <a:latin typeface="Huawei Sans" panose="020C0503030203020204" pitchFamily="34" charset="0"/>
              <a:sym typeface="Huawei Sans" panose="020C0503030203020204" pitchFamily="34" charset="0"/>
            </a:endParaRPr>
          </a:p>
          <a:p>
            <a:pPr marL="285750" indent="-200025" fontAlgn="ctr">
              <a:spcAft>
                <a:spcPts val="600"/>
              </a:spcAft>
              <a:buFont typeface="Arial" panose="020B0604020202020204" pitchFamily="34" charset="0"/>
              <a:buChar char="•"/>
            </a:pPr>
            <a:endParaRPr lang="en-US" altLang="zh-CN" sz="1200" dirty="0">
              <a:solidFill>
                <a:prstClr val="black">
                  <a:lumMod val="75000"/>
                  <a:lumOff val="25000"/>
                </a:prstClr>
              </a:solidFill>
              <a:latin typeface="Huawei Sans" panose="020C0503030203020204" pitchFamily="34" charset="0"/>
              <a:sym typeface="Huawei Sans" panose="020C0503030203020204" pitchFamily="34" charset="0"/>
            </a:endParaRPr>
          </a:p>
          <a:p>
            <a:pPr marL="285750" indent="-200025" fontAlgn="ctr">
              <a:spcAft>
                <a:spcPts val="600"/>
              </a:spcAft>
              <a:buFont typeface="Arial" panose="020B0604020202020204" pitchFamily="34" charset="0"/>
              <a:buChar char="•"/>
            </a:pPr>
            <a:endParaRPr lang="en-US" altLang="zh-CN" sz="1200" dirty="0">
              <a:solidFill>
                <a:prstClr val="black">
                  <a:lumMod val="75000"/>
                  <a:lumOff val="25000"/>
                </a:prstClr>
              </a:solidFill>
              <a:latin typeface="Huawei Sans" panose="020C0503030203020204" pitchFamily="34" charset="0"/>
              <a:sym typeface="Huawei Sans" panose="020C0503030203020204" pitchFamily="34" charset="0"/>
            </a:endParaRPr>
          </a:p>
          <a:p>
            <a:pPr marL="285750" indent="-200025" fontAlgn="ctr">
              <a:spcAft>
                <a:spcPts val="600"/>
              </a:spcAft>
              <a:buFont typeface="Arial" panose="020B0604020202020204" pitchFamily="34" charset="0"/>
              <a:buChar char="•"/>
            </a:pPr>
            <a:endParaRPr lang="en-US" altLang="zh-CN" sz="1200" dirty="0">
              <a:solidFill>
                <a:prstClr val="black">
                  <a:lumMod val="75000"/>
                  <a:lumOff val="25000"/>
                </a:prstClr>
              </a:solidFill>
              <a:latin typeface="Huawei Sans" panose="020C0503030203020204" pitchFamily="34" charset="0"/>
              <a:sym typeface="Huawei Sans" panose="020C0503030203020204" pitchFamily="34" charset="0"/>
            </a:endParaRPr>
          </a:p>
          <a:p>
            <a:pPr marL="285750" indent="-200025" fontAlgn="ctr">
              <a:spcAft>
                <a:spcPts val="600"/>
              </a:spcAft>
              <a:buFont typeface="Arial" panose="020B0604020202020204" pitchFamily="34" charset="0"/>
              <a:buChar char="•"/>
            </a:pPr>
            <a:r>
              <a:rPr lang="en-US" sz="1200" dirty="0" err="1">
                <a:solidFill>
                  <a:prstClr val="black"/>
                </a:solidFill>
                <a:latin typeface="Huawei Sans" panose="020C0503030203020204" pitchFamily="34" charset="0"/>
                <a:sym typeface="Huawei Sans" panose="020C0503030203020204" pitchFamily="34" charset="0"/>
              </a:rPr>
              <a:t>FlexE</a:t>
            </a:r>
            <a:r>
              <a:rPr lang="en-US" sz="1200" dirty="0">
                <a:solidFill>
                  <a:prstClr val="black"/>
                </a:solidFill>
                <a:latin typeface="Huawei Sans" panose="020C0503030203020204" pitchFamily="34" charset="0"/>
                <a:sym typeface="Huawei Sans" panose="020C0503030203020204" pitchFamily="34" charset="0"/>
              </a:rPr>
              <a:t>: Queue and interface resources are isolated. Every resource is divided by TDM timeslot. This meets the requirements for exclusive resource use and resource isolation and provides flexible and refined management of interface resources.</a:t>
            </a:r>
          </a:p>
        </p:txBody>
      </p:sp>
      <p:grpSp>
        <p:nvGrpSpPr>
          <p:cNvPr id="2" name="Group 1">
            <a:extLst>
              <a:ext uri="{FF2B5EF4-FFF2-40B4-BE49-F238E27FC236}">
                <a16:creationId xmlns="" xmlns:a16="http://schemas.microsoft.com/office/drawing/2014/main" id="{E60A411B-22B0-4128-85F6-6EAE66CC22A6}"/>
              </a:ext>
            </a:extLst>
          </p:cNvPr>
          <p:cNvGrpSpPr/>
          <p:nvPr/>
        </p:nvGrpSpPr>
        <p:grpSpPr bwMode="gray">
          <a:xfrm>
            <a:off x="799486" y="3649248"/>
            <a:ext cx="4781207" cy="1607407"/>
            <a:chOff x="799486" y="3464218"/>
            <a:chExt cx="4781207" cy="1607407"/>
          </a:xfrm>
        </p:grpSpPr>
        <p:sp>
          <p:nvSpPr>
            <p:cNvPr id="49" name="矩形 242">
              <a:extLst>
                <a:ext uri="{FF2B5EF4-FFF2-40B4-BE49-F238E27FC236}">
                  <a16:creationId xmlns="" xmlns:a16="http://schemas.microsoft.com/office/drawing/2014/main" id="{C996BAA1-6A56-43A7-8272-BDA72CC1D45D}"/>
                </a:ext>
              </a:extLst>
            </p:cNvPr>
            <p:cNvSpPr/>
            <p:nvPr/>
          </p:nvSpPr>
          <p:spPr bwMode="gray">
            <a:xfrm>
              <a:off x="2020339" y="3656254"/>
              <a:ext cx="386644" cy="276999"/>
            </a:xfrm>
            <a:prstGeom prst="rect">
              <a:avLst/>
            </a:prstGeom>
            <a:ln>
              <a:noFill/>
            </a:ln>
          </p:spPr>
          <p:txBody>
            <a:bodyPr wrap="square" rtlCol="0" anchor="ctr">
              <a:noAutofit/>
            </a:bodyPr>
            <a:lstStyle/>
            <a:p>
              <a:pPr algn="ctr" fontAlgn="ctr">
                <a:buClr>
                  <a:srgbClr val="CC9900"/>
                </a:buClr>
                <a:defRPr/>
              </a:pPr>
              <a:r>
                <a:rPr lang="en-US" sz="1200" dirty="0">
                  <a:solidFill>
                    <a:prstClr val="black"/>
                  </a:solidFill>
                  <a:latin typeface="Huawei Sans" panose="020C0503030203020204" pitchFamily="34" charset="0"/>
                  <a:cs typeface="+mn-ea"/>
                  <a:sym typeface="Huawei Sans" panose="020C0503030203020204" pitchFamily="34" charset="0"/>
                </a:rPr>
                <a:t>SQ</a:t>
              </a:r>
            </a:p>
          </p:txBody>
        </p:sp>
        <p:sp>
          <p:nvSpPr>
            <p:cNvPr id="50" name="矩形 243">
              <a:extLst>
                <a:ext uri="{FF2B5EF4-FFF2-40B4-BE49-F238E27FC236}">
                  <a16:creationId xmlns="" xmlns:a16="http://schemas.microsoft.com/office/drawing/2014/main" id="{E9EB3708-A482-460E-BEAE-9277D55EDDD8}"/>
                </a:ext>
              </a:extLst>
            </p:cNvPr>
            <p:cNvSpPr/>
            <p:nvPr/>
          </p:nvSpPr>
          <p:spPr bwMode="gray">
            <a:xfrm>
              <a:off x="2502228" y="3656254"/>
              <a:ext cx="413896" cy="276999"/>
            </a:xfrm>
            <a:prstGeom prst="rect">
              <a:avLst/>
            </a:prstGeom>
            <a:ln>
              <a:noFill/>
            </a:ln>
          </p:spPr>
          <p:txBody>
            <a:bodyPr wrap="square" rtlCol="0" anchor="ctr">
              <a:noAutofit/>
            </a:bodyPr>
            <a:lstStyle/>
            <a:p>
              <a:pPr algn="ctr" fontAlgn="ctr">
                <a:buClr>
                  <a:srgbClr val="CC9900"/>
                </a:buClr>
                <a:defRPr/>
              </a:pPr>
              <a:r>
                <a:rPr lang="en-US" sz="1200" dirty="0">
                  <a:solidFill>
                    <a:prstClr val="black"/>
                  </a:solidFill>
                  <a:latin typeface="Huawei Sans" panose="020C0503030203020204" pitchFamily="34" charset="0"/>
                  <a:cs typeface="+mn-ea"/>
                  <a:sym typeface="Huawei Sans" panose="020C0503030203020204" pitchFamily="34" charset="0"/>
                </a:rPr>
                <a:t>GQ</a:t>
              </a:r>
            </a:p>
          </p:txBody>
        </p:sp>
        <p:sp>
          <p:nvSpPr>
            <p:cNvPr id="51" name="矩形 244">
              <a:extLst>
                <a:ext uri="{FF2B5EF4-FFF2-40B4-BE49-F238E27FC236}">
                  <a16:creationId xmlns="" xmlns:a16="http://schemas.microsoft.com/office/drawing/2014/main" id="{85B3A422-2A7B-4B56-9D15-543BDD18A6EA}"/>
                </a:ext>
              </a:extLst>
            </p:cNvPr>
            <p:cNvSpPr/>
            <p:nvPr/>
          </p:nvSpPr>
          <p:spPr bwMode="gray">
            <a:xfrm>
              <a:off x="3041960" y="3656254"/>
              <a:ext cx="325730" cy="276999"/>
            </a:xfrm>
            <a:prstGeom prst="rect">
              <a:avLst/>
            </a:prstGeom>
            <a:ln>
              <a:noFill/>
            </a:ln>
          </p:spPr>
          <p:txBody>
            <a:bodyPr wrap="square" rtlCol="0" anchor="ctr">
              <a:noAutofit/>
            </a:bodyPr>
            <a:lstStyle/>
            <a:p>
              <a:pPr algn="ctr" fontAlgn="ctr">
                <a:buClr>
                  <a:srgbClr val="CC9900"/>
                </a:buClr>
                <a:defRPr/>
              </a:pPr>
              <a:r>
                <a:rPr lang="en-US" sz="1200" dirty="0">
                  <a:solidFill>
                    <a:prstClr val="black"/>
                  </a:solidFill>
                  <a:latin typeface="Huawei Sans" panose="020C0503030203020204" pitchFamily="34" charset="0"/>
                  <a:cs typeface="+mn-ea"/>
                  <a:sym typeface="Huawei Sans" panose="020C0503030203020204" pitchFamily="34" charset="0"/>
                </a:rPr>
                <a:t>VI</a:t>
              </a:r>
            </a:p>
          </p:txBody>
        </p:sp>
        <p:sp>
          <p:nvSpPr>
            <p:cNvPr id="52" name="文本框 249">
              <a:extLst>
                <a:ext uri="{FF2B5EF4-FFF2-40B4-BE49-F238E27FC236}">
                  <a16:creationId xmlns="" xmlns:a16="http://schemas.microsoft.com/office/drawing/2014/main" id="{9BDE2DF5-659A-495D-877F-989A3CB9DB82}"/>
                </a:ext>
              </a:extLst>
            </p:cNvPr>
            <p:cNvSpPr txBox="1"/>
            <p:nvPr/>
          </p:nvSpPr>
          <p:spPr bwMode="gray">
            <a:xfrm>
              <a:off x="3556141" y="3658409"/>
              <a:ext cx="240450" cy="184666"/>
            </a:xfrm>
            <a:prstGeom prst="rect">
              <a:avLst/>
            </a:prstGeom>
          </p:spPr>
          <p:txBody>
            <a:bodyPr wrap="square" lIns="0" tIns="0" rIns="0" bIns="0" rtlCol="0">
              <a:noAutofit/>
            </a:bodyPr>
            <a:lstStyle/>
            <a:p>
              <a:pPr defTabSz="991093" eaLnBrk="0" fontAlgn="ctr" hangingPunct="0"/>
              <a:r>
                <a:rPr lang="en-US" sz="1200" b="1" dirty="0">
                  <a:solidFill>
                    <a:prstClr val="black"/>
                  </a:solidFill>
                  <a:latin typeface="Huawei Sans" panose="020C0503030203020204" pitchFamily="34" charset="0"/>
                  <a:cs typeface="+mn-ea"/>
                  <a:sym typeface="Huawei Sans" panose="020C0503030203020204" pitchFamily="34" charset="0"/>
                </a:rPr>
                <a:t>TM</a:t>
              </a:r>
            </a:p>
          </p:txBody>
        </p:sp>
        <p:sp>
          <p:nvSpPr>
            <p:cNvPr id="59" name="文本框 250">
              <a:extLst>
                <a:ext uri="{FF2B5EF4-FFF2-40B4-BE49-F238E27FC236}">
                  <a16:creationId xmlns="" xmlns:a16="http://schemas.microsoft.com/office/drawing/2014/main" id="{D4DF8D7F-2A4A-4068-A410-086A4BC2A741}"/>
                </a:ext>
              </a:extLst>
            </p:cNvPr>
            <p:cNvSpPr txBox="1"/>
            <p:nvPr/>
          </p:nvSpPr>
          <p:spPr bwMode="gray">
            <a:xfrm>
              <a:off x="4167920" y="3667934"/>
              <a:ext cx="237244" cy="184666"/>
            </a:xfrm>
            <a:prstGeom prst="rect">
              <a:avLst/>
            </a:prstGeom>
          </p:spPr>
          <p:txBody>
            <a:bodyPr wrap="square" lIns="0" tIns="0" rIns="0" bIns="0" rtlCol="0">
              <a:noAutofit/>
            </a:bodyPr>
            <a:lstStyle/>
            <a:p>
              <a:pPr defTabSz="991093" eaLnBrk="0" fontAlgn="ctr" hangingPunct="0"/>
              <a:r>
                <a:rPr lang="en-US" sz="1200" b="1" dirty="0">
                  <a:solidFill>
                    <a:prstClr val="black"/>
                  </a:solidFill>
                  <a:latin typeface="Huawei Sans" panose="020C0503030203020204" pitchFamily="34" charset="0"/>
                  <a:cs typeface="+mn-ea"/>
                  <a:sym typeface="Huawei Sans" panose="020C0503030203020204" pitchFamily="34" charset="0"/>
                </a:rPr>
                <a:t>PIC</a:t>
              </a:r>
            </a:p>
          </p:txBody>
        </p:sp>
        <p:sp>
          <p:nvSpPr>
            <p:cNvPr id="60" name="文本框 264">
              <a:extLst>
                <a:ext uri="{FF2B5EF4-FFF2-40B4-BE49-F238E27FC236}">
                  <a16:creationId xmlns="" xmlns:a16="http://schemas.microsoft.com/office/drawing/2014/main" id="{10347ACB-3A1F-4940-9B2C-431D929C065B}"/>
                </a:ext>
              </a:extLst>
            </p:cNvPr>
            <p:cNvSpPr txBox="1"/>
            <p:nvPr/>
          </p:nvSpPr>
          <p:spPr bwMode="gray">
            <a:xfrm>
              <a:off x="1164280" y="3464218"/>
              <a:ext cx="1821011" cy="184666"/>
            </a:xfrm>
            <a:prstGeom prst="rect">
              <a:avLst/>
            </a:prstGeom>
          </p:spPr>
          <p:txBody>
            <a:bodyPr wrap="square" lIns="0" tIns="0" rIns="0" bIns="0" rtlCol="0">
              <a:noAutofit/>
            </a:bodyPr>
            <a:lstStyle/>
            <a:p>
              <a:pPr defTabSz="991093" eaLnBrk="0" fontAlgn="ctr" hangingPunct="0"/>
              <a:r>
                <a:rPr lang="en-US" sz="1200" dirty="0">
                  <a:solidFill>
                    <a:prstClr val="black"/>
                  </a:solidFill>
                  <a:latin typeface="Huawei Sans" panose="020C0503030203020204" pitchFamily="34" charset="0"/>
                  <a:cs typeface="+mn-ea"/>
                  <a:sym typeface="Huawei Sans" panose="020C0503030203020204" pitchFamily="34" charset="0"/>
                </a:rPr>
                <a:t>Channelized sub-interface</a:t>
              </a:r>
            </a:p>
          </p:txBody>
        </p:sp>
        <p:sp>
          <p:nvSpPr>
            <p:cNvPr id="61" name="矩形 232">
              <a:extLst>
                <a:ext uri="{FF2B5EF4-FFF2-40B4-BE49-F238E27FC236}">
                  <a16:creationId xmlns="" xmlns:a16="http://schemas.microsoft.com/office/drawing/2014/main" id="{DE4067B0-309C-4AAF-AB08-BCFCB4200C62}"/>
                </a:ext>
              </a:extLst>
            </p:cNvPr>
            <p:cNvSpPr/>
            <p:nvPr/>
          </p:nvSpPr>
          <p:spPr bwMode="gray">
            <a:xfrm>
              <a:off x="4183113" y="4264917"/>
              <a:ext cx="1224356" cy="276999"/>
            </a:xfrm>
            <a:prstGeom prst="rect">
              <a:avLst/>
            </a:prstGeom>
            <a:solidFill>
              <a:schemeClr val="bg1"/>
            </a:solidFill>
            <a:ln>
              <a:solidFill>
                <a:srgbClr val="8CD5F0"/>
              </a:solidFill>
            </a:ln>
          </p:spPr>
          <p:txBody>
            <a:bodyPr wrap="square" rtlCol="0" anchor="ctr">
              <a:noAutofit/>
            </a:bodyPr>
            <a:lstStyle/>
            <a:p>
              <a:pPr algn="ctr" fontAlgn="ctr">
                <a:defRPr/>
              </a:pPr>
              <a:endParaRPr lang="en-US" altLang="zh-CN" sz="1200" kern="0" dirty="0">
                <a:solidFill>
                  <a:prstClr val="black"/>
                </a:solidFill>
                <a:latin typeface="Huawei Sans" panose="020C0503030203020204" pitchFamily="34" charset="0"/>
                <a:cs typeface="+mn-ea"/>
                <a:sym typeface="Huawei Sans" panose="020C0503030203020204" pitchFamily="34" charset="0"/>
              </a:endParaRPr>
            </a:p>
          </p:txBody>
        </p:sp>
        <p:sp>
          <p:nvSpPr>
            <p:cNvPr id="62" name="流程图: 汇总连接 233">
              <a:extLst>
                <a:ext uri="{FF2B5EF4-FFF2-40B4-BE49-F238E27FC236}">
                  <a16:creationId xmlns="" xmlns:a16="http://schemas.microsoft.com/office/drawing/2014/main" id="{B0E2B4D4-6E26-4DED-BD78-640A8679ED74}"/>
                </a:ext>
              </a:extLst>
            </p:cNvPr>
            <p:cNvSpPr/>
            <p:nvPr/>
          </p:nvSpPr>
          <p:spPr bwMode="gray">
            <a:xfrm>
              <a:off x="3576537" y="4323024"/>
              <a:ext cx="180052" cy="160785"/>
            </a:xfrm>
            <a:prstGeom prst="flowChartSummingJunction">
              <a:avLst/>
            </a:prstGeom>
            <a:noFill/>
            <a:ln w="9525" cap="flat" cmpd="sng" algn="ctr">
              <a:solidFill>
                <a:srgbClr val="1AABE2"/>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noAutofit/>
            </a:bodyPr>
            <a:lstStyle/>
            <a:p>
              <a:pPr fontAlgn="ctr">
                <a:buClr>
                  <a:srgbClr val="CC9900"/>
                </a:buClr>
                <a:buFont typeface="Wingdings" pitchFamily="2" charset="2"/>
                <a:buChar char="n"/>
                <a:defRPr/>
              </a:pPr>
              <a:endParaRPr lang="en-US" altLang="zh-CN" sz="1200" kern="0" dirty="0">
                <a:solidFill>
                  <a:prstClr val="black"/>
                </a:solidFill>
                <a:latin typeface="Huawei Sans" panose="020C0503030203020204" pitchFamily="34" charset="0"/>
                <a:cs typeface="+mn-ea"/>
                <a:sym typeface="Huawei Sans" panose="020C0503030203020204" pitchFamily="34" charset="0"/>
              </a:endParaRPr>
            </a:p>
          </p:txBody>
        </p:sp>
        <p:sp>
          <p:nvSpPr>
            <p:cNvPr id="63" name="流程图: 汇总连接 234">
              <a:extLst>
                <a:ext uri="{FF2B5EF4-FFF2-40B4-BE49-F238E27FC236}">
                  <a16:creationId xmlns="" xmlns:a16="http://schemas.microsoft.com/office/drawing/2014/main" id="{312B7B71-EA75-40BF-94C8-6974DDCB67B8}"/>
                </a:ext>
              </a:extLst>
            </p:cNvPr>
            <p:cNvSpPr/>
            <p:nvPr/>
          </p:nvSpPr>
          <p:spPr bwMode="gray">
            <a:xfrm>
              <a:off x="2099641" y="3863581"/>
              <a:ext cx="180052" cy="160785"/>
            </a:xfrm>
            <a:prstGeom prst="flowChartSummingJunction">
              <a:avLst/>
            </a:prstGeom>
            <a:noFill/>
            <a:ln w="9525" cap="flat" cmpd="sng" algn="ctr">
              <a:solidFill>
                <a:srgbClr val="1AABE2"/>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noAutofit/>
            </a:bodyPr>
            <a:lstStyle/>
            <a:p>
              <a:pPr fontAlgn="ctr">
                <a:buClr>
                  <a:srgbClr val="CC9900"/>
                </a:buClr>
                <a:buFont typeface="Wingdings" pitchFamily="2" charset="2"/>
                <a:buChar char="n"/>
                <a:defRPr/>
              </a:pPr>
              <a:endParaRPr lang="en-US" altLang="zh-CN" sz="1200" kern="0" dirty="0">
                <a:solidFill>
                  <a:prstClr val="black"/>
                </a:solidFill>
                <a:latin typeface="Huawei Sans" panose="020C0503030203020204" pitchFamily="34" charset="0"/>
                <a:cs typeface="+mn-ea"/>
                <a:sym typeface="Huawei Sans" panose="020C0503030203020204" pitchFamily="34" charset="0"/>
              </a:endParaRPr>
            </a:p>
          </p:txBody>
        </p:sp>
        <p:sp>
          <p:nvSpPr>
            <p:cNvPr id="64" name="流程图: 汇总连接 235">
              <a:extLst>
                <a:ext uri="{FF2B5EF4-FFF2-40B4-BE49-F238E27FC236}">
                  <a16:creationId xmlns="" xmlns:a16="http://schemas.microsoft.com/office/drawing/2014/main" id="{2FA5D34F-A4FE-4534-B081-ADA8975D0A8E}"/>
                </a:ext>
              </a:extLst>
            </p:cNvPr>
            <p:cNvSpPr/>
            <p:nvPr/>
          </p:nvSpPr>
          <p:spPr bwMode="gray">
            <a:xfrm>
              <a:off x="2593733" y="3863581"/>
              <a:ext cx="180052" cy="160785"/>
            </a:xfrm>
            <a:prstGeom prst="flowChartSummingJunction">
              <a:avLst/>
            </a:prstGeom>
            <a:noFill/>
            <a:ln w="9525" cap="flat" cmpd="sng" algn="ctr">
              <a:solidFill>
                <a:srgbClr val="1AABE2"/>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noAutofit/>
            </a:bodyPr>
            <a:lstStyle/>
            <a:p>
              <a:pPr fontAlgn="ctr">
                <a:buClr>
                  <a:srgbClr val="CC9900"/>
                </a:buClr>
                <a:buFont typeface="Wingdings" pitchFamily="2" charset="2"/>
                <a:buChar char="n"/>
                <a:defRPr/>
              </a:pPr>
              <a:endParaRPr lang="en-US" altLang="zh-CN" sz="1200" kern="0" dirty="0">
                <a:solidFill>
                  <a:prstClr val="black"/>
                </a:solidFill>
                <a:latin typeface="Huawei Sans" panose="020C0503030203020204" pitchFamily="34" charset="0"/>
                <a:cs typeface="+mn-ea"/>
                <a:sym typeface="Huawei Sans" panose="020C0503030203020204" pitchFamily="34" charset="0"/>
              </a:endParaRPr>
            </a:p>
          </p:txBody>
        </p:sp>
        <p:sp>
          <p:nvSpPr>
            <p:cNvPr id="65" name="流程图: 汇总连接 236">
              <a:extLst>
                <a:ext uri="{FF2B5EF4-FFF2-40B4-BE49-F238E27FC236}">
                  <a16:creationId xmlns="" xmlns:a16="http://schemas.microsoft.com/office/drawing/2014/main" id="{5A73A866-7135-416F-9A7A-C73A19B2A051}"/>
                </a:ext>
              </a:extLst>
            </p:cNvPr>
            <p:cNvSpPr/>
            <p:nvPr/>
          </p:nvSpPr>
          <p:spPr bwMode="gray">
            <a:xfrm>
              <a:off x="3087826" y="3863581"/>
              <a:ext cx="180052" cy="160785"/>
            </a:xfrm>
            <a:prstGeom prst="flowChartSummingJunction">
              <a:avLst/>
            </a:prstGeom>
            <a:noFill/>
            <a:ln w="9525" cap="flat" cmpd="sng" algn="ctr">
              <a:solidFill>
                <a:srgbClr val="1AABE2"/>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noAutofit/>
            </a:bodyPr>
            <a:lstStyle/>
            <a:p>
              <a:pPr fontAlgn="ctr">
                <a:buClr>
                  <a:srgbClr val="CC9900"/>
                </a:buClr>
                <a:buFont typeface="Wingdings" pitchFamily="2" charset="2"/>
                <a:buChar char="n"/>
                <a:defRPr/>
              </a:pPr>
              <a:endParaRPr lang="en-US" altLang="zh-CN" sz="1200" kern="0" dirty="0">
                <a:solidFill>
                  <a:prstClr val="black"/>
                </a:solidFill>
                <a:latin typeface="Huawei Sans" panose="020C0503030203020204" pitchFamily="34" charset="0"/>
                <a:cs typeface="+mn-ea"/>
                <a:sym typeface="Huawei Sans" panose="020C0503030203020204" pitchFamily="34" charset="0"/>
              </a:endParaRPr>
            </a:p>
          </p:txBody>
        </p:sp>
        <p:cxnSp>
          <p:nvCxnSpPr>
            <p:cNvPr id="66" name="直接连接符 237">
              <a:extLst>
                <a:ext uri="{FF2B5EF4-FFF2-40B4-BE49-F238E27FC236}">
                  <a16:creationId xmlns="" xmlns:a16="http://schemas.microsoft.com/office/drawing/2014/main" id="{F0927FCD-E2B1-40F5-A10F-EB6377DEBF90}"/>
                </a:ext>
              </a:extLst>
            </p:cNvPr>
            <p:cNvCxnSpPr>
              <a:stCxn id="63" idx="6"/>
              <a:endCxn id="64" idx="2"/>
            </p:cNvCxnSpPr>
            <p:nvPr/>
          </p:nvCxnSpPr>
          <p:spPr bwMode="gray">
            <a:xfrm>
              <a:off x="2279693" y="3943973"/>
              <a:ext cx="314040" cy="0"/>
            </a:xfrm>
            <a:prstGeom prst="line">
              <a:avLst/>
            </a:prstGeom>
            <a:noFill/>
            <a:ln w="9525" cap="flat" cmpd="sng" algn="ctr">
              <a:solidFill>
                <a:schemeClr val="bg1">
                  <a:lumMod val="50000"/>
                </a:schemeClr>
              </a:solidFill>
              <a:prstDash val="solid"/>
              <a:round/>
              <a:headEnd type="none" w="med" len="med"/>
              <a:tailEnd type="triangle" w="med" len="lg"/>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7" name="直接连接符 238">
              <a:extLst>
                <a:ext uri="{FF2B5EF4-FFF2-40B4-BE49-F238E27FC236}">
                  <a16:creationId xmlns="" xmlns:a16="http://schemas.microsoft.com/office/drawing/2014/main" id="{8A2ABE41-1ABD-4D30-98DD-5088A7ABC99F}"/>
                </a:ext>
              </a:extLst>
            </p:cNvPr>
            <p:cNvCxnSpPr>
              <a:stCxn id="64" idx="6"/>
              <a:endCxn id="65" idx="2"/>
            </p:cNvCxnSpPr>
            <p:nvPr/>
          </p:nvCxnSpPr>
          <p:spPr bwMode="gray">
            <a:xfrm>
              <a:off x="2773786" y="3943973"/>
              <a:ext cx="314040" cy="0"/>
            </a:xfrm>
            <a:prstGeom prst="line">
              <a:avLst/>
            </a:prstGeom>
            <a:noFill/>
            <a:ln w="9525" cap="flat" cmpd="sng" algn="ctr">
              <a:solidFill>
                <a:schemeClr val="bg1">
                  <a:lumMod val="50000"/>
                </a:schemeClr>
              </a:solidFill>
              <a:prstDash val="solid"/>
              <a:round/>
              <a:headEnd type="none" w="med" len="med"/>
              <a:tailEnd type="triangle" w="med" len="lg"/>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8" name="直接连接符 239">
              <a:extLst>
                <a:ext uri="{FF2B5EF4-FFF2-40B4-BE49-F238E27FC236}">
                  <a16:creationId xmlns="" xmlns:a16="http://schemas.microsoft.com/office/drawing/2014/main" id="{37B0BA5D-9D53-4AC7-A9B4-7BC5F4D64C17}"/>
                </a:ext>
              </a:extLst>
            </p:cNvPr>
            <p:cNvCxnSpPr>
              <a:stCxn id="65" idx="6"/>
              <a:endCxn id="62" idx="2"/>
            </p:cNvCxnSpPr>
            <p:nvPr/>
          </p:nvCxnSpPr>
          <p:spPr bwMode="gray">
            <a:xfrm>
              <a:off x="3267879" y="3943974"/>
              <a:ext cx="308659" cy="459443"/>
            </a:xfrm>
            <a:prstGeom prst="line">
              <a:avLst/>
            </a:prstGeom>
            <a:noFill/>
            <a:ln w="9525" cap="flat" cmpd="sng" algn="ctr">
              <a:solidFill>
                <a:schemeClr val="bg1">
                  <a:lumMod val="50000"/>
                </a:schemeClr>
              </a:solidFill>
              <a:prstDash val="solid"/>
              <a:round/>
              <a:headEnd type="none" w="med" len="med"/>
              <a:tailEnd type="triangle" w="med" len="lg"/>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69" name="矩形 240">
              <a:extLst>
                <a:ext uri="{FF2B5EF4-FFF2-40B4-BE49-F238E27FC236}">
                  <a16:creationId xmlns="" xmlns:a16="http://schemas.microsoft.com/office/drawing/2014/main" id="{7B484ADE-00EB-4FD6-A412-A0F884415F0B}"/>
                </a:ext>
              </a:extLst>
            </p:cNvPr>
            <p:cNvSpPr/>
            <p:nvPr/>
          </p:nvSpPr>
          <p:spPr bwMode="gray">
            <a:xfrm>
              <a:off x="3566374" y="4126765"/>
              <a:ext cx="200376" cy="184666"/>
            </a:xfrm>
            <a:prstGeom prst="rect">
              <a:avLst/>
            </a:prstGeom>
            <a:ln>
              <a:noFill/>
            </a:ln>
          </p:spPr>
          <p:txBody>
            <a:bodyPr wrap="square" lIns="0" tIns="0" rIns="0" bIns="0" rtlCol="0" anchor="ctr">
              <a:noAutofit/>
            </a:bodyPr>
            <a:lstStyle/>
            <a:p>
              <a:pPr algn="ctr" fontAlgn="ctr">
                <a:buClr>
                  <a:srgbClr val="CC9900"/>
                </a:buClr>
                <a:defRPr/>
              </a:pPr>
              <a:r>
                <a:rPr lang="en-US" sz="1200" dirty="0">
                  <a:solidFill>
                    <a:prstClr val="black"/>
                  </a:solidFill>
                  <a:latin typeface="Huawei Sans" panose="020C0503030203020204" pitchFamily="34" charset="0"/>
                  <a:cs typeface="+mn-ea"/>
                  <a:sym typeface="Huawei Sans" panose="020C0503030203020204" pitchFamily="34" charset="0"/>
                </a:rPr>
                <a:t>DP</a:t>
              </a:r>
            </a:p>
          </p:txBody>
        </p:sp>
        <p:sp>
          <p:nvSpPr>
            <p:cNvPr id="70" name="矩形 241">
              <a:extLst>
                <a:ext uri="{FF2B5EF4-FFF2-40B4-BE49-F238E27FC236}">
                  <a16:creationId xmlns="" xmlns:a16="http://schemas.microsoft.com/office/drawing/2014/main" id="{55EE17CC-FBBB-4421-8C4C-6049211197BB}"/>
                </a:ext>
              </a:extLst>
            </p:cNvPr>
            <p:cNvSpPr/>
            <p:nvPr/>
          </p:nvSpPr>
          <p:spPr bwMode="gray">
            <a:xfrm>
              <a:off x="1072053" y="3686717"/>
              <a:ext cx="1944565" cy="514512"/>
            </a:xfrm>
            <a:prstGeom prst="rect">
              <a:avLst/>
            </a:prstGeom>
            <a:noFill/>
            <a:ln w="9525" cap="flat" cmpd="sng" algn="ctr">
              <a:solidFill>
                <a:srgbClr val="8CD5F0"/>
              </a:solidFill>
              <a:prstDash val="dash"/>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noAutofit/>
            </a:bodyPr>
            <a:lstStyle/>
            <a:p>
              <a:pPr fontAlgn="ctr">
                <a:buClr>
                  <a:srgbClr val="CC9900"/>
                </a:buClr>
                <a:buFont typeface="Wingdings" pitchFamily="2" charset="2"/>
                <a:buChar char="n"/>
                <a:defRPr/>
              </a:pPr>
              <a:endParaRPr lang="en-US" altLang="zh-CN" sz="1200" kern="0" dirty="0">
                <a:solidFill>
                  <a:prstClr val="black"/>
                </a:solidFill>
                <a:latin typeface="Huawei Sans" panose="020C0503030203020204" pitchFamily="34" charset="0"/>
                <a:cs typeface="+mn-ea"/>
                <a:sym typeface="Huawei Sans" panose="020C0503030203020204" pitchFamily="34" charset="0"/>
              </a:endParaRPr>
            </a:p>
          </p:txBody>
        </p:sp>
        <p:sp>
          <p:nvSpPr>
            <p:cNvPr id="71" name="圆角矩形 245">
              <a:extLst>
                <a:ext uri="{FF2B5EF4-FFF2-40B4-BE49-F238E27FC236}">
                  <a16:creationId xmlns="" xmlns:a16="http://schemas.microsoft.com/office/drawing/2014/main" id="{388667DC-87E9-4A87-9F73-7D12B9B0D0E4}"/>
                </a:ext>
              </a:extLst>
            </p:cNvPr>
            <p:cNvSpPr/>
            <p:nvPr/>
          </p:nvSpPr>
          <p:spPr bwMode="gray">
            <a:xfrm>
              <a:off x="4155953" y="4208660"/>
              <a:ext cx="634155" cy="389513"/>
            </a:xfrm>
            <a:prstGeom prst="roundRect">
              <a:avLst>
                <a:gd name="adj" fmla="val 50000"/>
              </a:avLst>
            </a:prstGeom>
            <a:ln>
              <a:solidFill>
                <a:srgbClr val="1AABE2"/>
              </a:solidFill>
            </a:ln>
          </p:spPr>
          <p:txBody>
            <a:bodyPr wrap="square" rtlCol="0" anchor="ctr">
              <a:noAutofit/>
            </a:bodyPr>
            <a:lstStyle/>
            <a:p>
              <a:pPr algn="ctr" fontAlgn="ctr">
                <a:defRPr/>
              </a:pPr>
              <a:r>
                <a:rPr lang="en-US" sz="1200" dirty="0">
                  <a:solidFill>
                    <a:prstClr val="black"/>
                  </a:solidFill>
                  <a:latin typeface="Huawei Sans" panose="020C0503030203020204" pitchFamily="34" charset="0"/>
                  <a:cs typeface="+mn-ea"/>
                  <a:sym typeface="Huawei Sans" panose="020C0503030203020204" pitchFamily="34" charset="0"/>
                </a:rPr>
                <a:t>MAC</a:t>
              </a:r>
            </a:p>
          </p:txBody>
        </p:sp>
        <p:sp>
          <p:nvSpPr>
            <p:cNvPr id="72" name="圆角矩形 246">
              <a:extLst>
                <a:ext uri="{FF2B5EF4-FFF2-40B4-BE49-F238E27FC236}">
                  <a16:creationId xmlns="" xmlns:a16="http://schemas.microsoft.com/office/drawing/2014/main" id="{31231D4F-4CA3-4012-9444-8729F78657D7}"/>
                </a:ext>
              </a:extLst>
            </p:cNvPr>
            <p:cNvSpPr/>
            <p:nvPr/>
          </p:nvSpPr>
          <p:spPr bwMode="gray">
            <a:xfrm>
              <a:off x="4819062" y="4208660"/>
              <a:ext cx="586993" cy="389513"/>
            </a:xfrm>
            <a:prstGeom prst="roundRect">
              <a:avLst>
                <a:gd name="adj" fmla="val 50000"/>
              </a:avLst>
            </a:prstGeom>
            <a:ln>
              <a:solidFill>
                <a:srgbClr val="1AABE2"/>
              </a:solidFill>
            </a:ln>
          </p:spPr>
          <p:txBody>
            <a:bodyPr wrap="square" rtlCol="0" anchor="ctr">
              <a:noAutofit/>
            </a:bodyPr>
            <a:lstStyle/>
            <a:p>
              <a:pPr algn="ctr" fontAlgn="ctr">
                <a:defRPr/>
              </a:pPr>
              <a:r>
                <a:rPr lang="en-US" sz="1200" dirty="0">
                  <a:solidFill>
                    <a:prstClr val="black"/>
                  </a:solidFill>
                  <a:latin typeface="Huawei Sans" panose="020C0503030203020204" pitchFamily="34" charset="0"/>
                  <a:cs typeface="+mn-ea"/>
                  <a:sym typeface="Huawei Sans" panose="020C0503030203020204" pitchFamily="34" charset="0"/>
                </a:rPr>
                <a:t>PHY</a:t>
              </a:r>
            </a:p>
          </p:txBody>
        </p:sp>
        <p:cxnSp>
          <p:nvCxnSpPr>
            <p:cNvPr id="73" name="直接箭头连接符 247">
              <a:extLst>
                <a:ext uri="{FF2B5EF4-FFF2-40B4-BE49-F238E27FC236}">
                  <a16:creationId xmlns="" xmlns:a16="http://schemas.microsoft.com/office/drawing/2014/main" id="{8C1C2DFC-21EF-4680-81CA-E7329441378D}"/>
                </a:ext>
              </a:extLst>
            </p:cNvPr>
            <p:cNvCxnSpPr>
              <a:endCxn id="72" idx="1"/>
            </p:cNvCxnSpPr>
            <p:nvPr/>
          </p:nvCxnSpPr>
          <p:spPr bwMode="gray">
            <a:xfrm>
              <a:off x="4698621" y="4403416"/>
              <a:ext cx="120441" cy="1"/>
            </a:xfrm>
            <a:prstGeom prst="straightConnector1">
              <a:avLst/>
            </a:prstGeom>
            <a:noFill/>
            <a:ln w="9525" cap="flat" cmpd="sng" algn="ctr">
              <a:solidFill>
                <a:schemeClr val="bg1">
                  <a:lumMod val="50000"/>
                </a:schemeClr>
              </a:solidFill>
              <a:prstDash val="solid"/>
              <a:tailEnd type="triangle" w="med" len="lg"/>
            </a:ln>
            <a:effectLst/>
          </p:spPr>
        </p:cxnSp>
        <p:cxnSp>
          <p:nvCxnSpPr>
            <p:cNvPr id="74" name="直接箭头连接符 248">
              <a:extLst>
                <a:ext uri="{FF2B5EF4-FFF2-40B4-BE49-F238E27FC236}">
                  <a16:creationId xmlns="" xmlns:a16="http://schemas.microsoft.com/office/drawing/2014/main" id="{E892D046-99B5-46F7-88E0-61E8536211B7}"/>
                </a:ext>
              </a:extLst>
            </p:cNvPr>
            <p:cNvCxnSpPr/>
            <p:nvPr/>
          </p:nvCxnSpPr>
          <p:spPr bwMode="gray">
            <a:xfrm>
              <a:off x="5328620" y="4403417"/>
              <a:ext cx="252073" cy="1"/>
            </a:xfrm>
            <a:prstGeom prst="straightConnector1">
              <a:avLst/>
            </a:prstGeom>
            <a:noFill/>
            <a:ln w="9525" cap="flat" cmpd="sng" algn="ctr">
              <a:solidFill>
                <a:schemeClr val="bg1">
                  <a:lumMod val="50000"/>
                </a:schemeClr>
              </a:solidFill>
              <a:prstDash val="solid"/>
              <a:tailEnd type="triangle" w="med" len="lg"/>
            </a:ln>
            <a:effectLst/>
          </p:spPr>
        </p:cxnSp>
        <p:cxnSp>
          <p:nvCxnSpPr>
            <p:cNvPr id="75" name="直接连接符 251">
              <a:extLst>
                <a:ext uri="{FF2B5EF4-FFF2-40B4-BE49-F238E27FC236}">
                  <a16:creationId xmlns="" xmlns:a16="http://schemas.microsoft.com/office/drawing/2014/main" id="{5B69FF2C-7318-49B0-94C9-59F97F45FB09}"/>
                </a:ext>
              </a:extLst>
            </p:cNvPr>
            <p:cNvCxnSpPr>
              <a:endCxn id="61" idx="1"/>
            </p:cNvCxnSpPr>
            <p:nvPr/>
          </p:nvCxnSpPr>
          <p:spPr bwMode="gray">
            <a:xfrm>
              <a:off x="3756589" y="4403416"/>
              <a:ext cx="426524" cy="1"/>
            </a:xfrm>
            <a:prstGeom prst="line">
              <a:avLst/>
            </a:prstGeom>
            <a:noFill/>
            <a:ln w="9525" cap="flat" cmpd="sng" algn="ctr">
              <a:solidFill>
                <a:schemeClr val="bg1">
                  <a:lumMod val="50000"/>
                </a:schemeClr>
              </a:solidFill>
              <a:prstDash val="solid"/>
              <a:round/>
              <a:headEnd type="none" w="med" len="med"/>
              <a:tailEnd type="triangle" w="med" len="lg"/>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76" name="任意多边形 252">
              <a:extLst>
                <a:ext uri="{FF2B5EF4-FFF2-40B4-BE49-F238E27FC236}">
                  <a16:creationId xmlns="" xmlns:a16="http://schemas.microsoft.com/office/drawing/2014/main" id="{2138E20E-BD54-4FD4-A7BA-BD7C5E0B8178}"/>
                </a:ext>
              </a:extLst>
            </p:cNvPr>
            <p:cNvSpPr/>
            <p:nvPr/>
          </p:nvSpPr>
          <p:spPr bwMode="gray">
            <a:xfrm>
              <a:off x="799486" y="3863554"/>
              <a:ext cx="461632" cy="77734"/>
            </a:xfrm>
            <a:custGeom>
              <a:avLst/>
              <a:gdLst>
                <a:gd name="connsiteX0" fmla="*/ 0 w 590550"/>
                <a:gd name="connsiteY0" fmla="*/ 104775 h 112183"/>
                <a:gd name="connsiteX1" fmla="*/ 171450 w 590550"/>
                <a:gd name="connsiteY1" fmla="*/ 0 h 112183"/>
                <a:gd name="connsiteX2" fmla="*/ 409575 w 590550"/>
                <a:gd name="connsiteY2" fmla="*/ 104775 h 112183"/>
                <a:gd name="connsiteX3" fmla="*/ 590550 w 590550"/>
                <a:gd name="connsiteY3" fmla="*/ 95250 h 112183"/>
              </a:gdLst>
              <a:ahLst/>
              <a:cxnLst>
                <a:cxn ang="0">
                  <a:pos x="connsiteX0" y="connsiteY0"/>
                </a:cxn>
                <a:cxn ang="0">
                  <a:pos x="connsiteX1" y="connsiteY1"/>
                </a:cxn>
                <a:cxn ang="0">
                  <a:pos x="connsiteX2" y="connsiteY2"/>
                </a:cxn>
                <a:cxn ang="0">
                  <a:pos x="connsiteX3" y="connsiteY3"/>
                </a:cxn>
              </a:cxnLst>
              <a:rect l="l" t="t" r="r" b="b"/>
              <a:pathLst>
                <a:path w="590550" h="112183">
                  <a:moveTo>
                    <a:pt x="0" y="104775"/>
                  </a:moveTo>
                  <a:cubicBezTo>
                    <a:pt x="51594" y="52387"/>
                    <a:pt x="103188" y="0"/>
                    <a:pt x="171450" y="0"/>
                  </a:cubicBezTo>
                  <a:cubicBezTo>
                    <a:pt x="239712" y="0"/>
                    <a:pt x="339725" y="88900"/>
                    <a:pt x="409575" y="104775"/>
                  </a:cubicBezTo>
                  <a:cubicBezTo>
                    <a:pt x="479425" y="120650"/>
                    <a:pt x="534987" y="107950"/>
                    <a:pt x="590550" y="95250"/>
                  </a:cubicBezTo>
                </a:path>
              </a:pathLst>
            </a:custGeom>
            <a:noFill/>
            <a:ln w="9525" cap="flat" cmpd="sng" algn="ctr">
              <a:solidFill>
                <a:srgbClr val="EC7061"/>
              </a:solidFill>
              <a:prstDash val="solid"/>
              <a:round/>
              <a:headEnd type="non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noAutofit/>
            </a:bodyPr>
            <a:lstStyle/>
            <a:p>
              <a:pPr fontAlgn="ctr">
                <a:buClr>
                  <a:srgbClr val="CC9900"/>
                </a:buClr>
                <a:buFont typeface="Wingdings" pitchFamily="2" charset="2"/>
                <a:buChar char="n"/>
              </a:pPr>
              <a:endParaRPr lang="en-US" altLang="zh-CN" sz="1200" dirty="0">
                <a:solidFill>
                  <a:prstClr val="black"/>
                </a:solidFill>
                <a:latin typeface="Huawei Sans" panose="020C0503030203020204" pitchFamily="34" charset="0"/>
                <a:cs typeface="+mn-ea"/>
                <a:sym typeface="Huawei Sans" panose="020C0503030203020204" pitchFamily="34" charset="0"/>
              </a:endParaRPr>
            </a:p>
          </p:txBody>
        </p:sp>
        <p:sp>
          <p:nvSpPr>
            <p:cNvPr id="77" name="矩形 253">
              <a:extLst>
                <a:ext uri="{FF2B5EF4-FFF2-40B4-BE49-F238E27FC236}">
                  <a16:creationId xmlns="" xmlns:a16="http://schemas.microsoft.com/office/drawing/2014/main" id="{1D4ACA11-16F3-4ACE-AC7D-079A9E2ACB7D}"/>
                </a:ext>
              </a:extLst>
            </p:cNvPr>
            <p:cNvSpPr/>
            <p:nvPr/>
          </p:nvSpPr>
          <p:spPr bwMode="gray">
            <a:xfrm>
              <a:off x="1364301" y="3752269"/>
              <a:ext cx="262892" cy="184666"/>
            </a:xfrm>
            <a:prstGeom prst="rect">
              <a:avLst/>
            </a:prstGeom>
            <a:ln>
              <a:noFill/>
            </a:ln>
          </p:spPr>
          <p:txBody>
            <a:bodyPr wrap="square" lIns="0" tIns="0" rIns="0" bIns="0" rtlCol="0" anchor="ctr">
              <a:noAutofit/>
            </a:bodyPr>
            <a:lstStyle/>
            <a:p>
              <a:pPr fontAlgn="ctr">
                <a:buClr>
                  <a:srgbClr val="CC9900"/>
                </a:buClr>
                <a:defRPr/>
              </a:pPr>
              <a:r>
                <a:rPr lang="en-US" sz="1200" dirty="0">
                  <a:solidFill>
                    <a:prstClr val="black"/>
                  </a:solidFill>
                  <a:latin typeface="Huawei Sans" panose="020C0503030203020204" pitchFamily="34" charset="0"/>
                  <a:cs typeface="+mn-ea"/>
                  <a:sym typeface="Huawei Sans" panose="020C0503030203020204" pitchFamily="34" charset="0"/>
                </a:rPr>
                <a:t>CS7</a:t>
              </a:r>
            </a:p>
          </p:txBody>
        </p:sp>
        <p:grpSp>
          <p:nvGrpSpPr>
            <p:cNvPr id="78" name="组合 254">
              <a:extLst>
                <a:ext uri="{FF2B5EF4-FFF2-40B4-BE49-F238E27FC236}">
                  <a16:creationId xmlns="" xmlns:a16="http://schemas.microsoft.com/office/drawing/2014/main" id="{72364F39-CD88-42A5-8F21-5B417CFE19DC}"/>
                </a:ext>
              </a:extLst>
            </p:cNvPr>
            <p:cNvGrpSpPr/>
            <p:nvPr/>
          </p:nvGrpSpPr>
          <p:grpSpPr bwMode="gray">
            <a:xfrm>
              <a:off x="1678952" y="3788373"/>
              <a:ext cx="395191" cy="321570"/>
              <a:chOff x="6796081" y="1776846"/>
              <a:chExt cx="395076" cy="345115"/>
            </a:xfrm>
          </p:grpSpPr>
          <p:sp>
            <p:nvSpPr>
              <p:cNvPr id="79" name="圆角矩形 199">
                <a:extLst>
                  <a:ext uri="{FF2B5EF4-FFF2-40B4-BE49-F238E27FC236}">
                    <a16:creationId xmlns="" xmlns:a16="http://schemas.microsoft.com/office/drawing/2014/main" id="{4BB6F52F-F52E-464A-BCB7-57386D143643}"/>
                  </a:ext>
                </a:extLst>
              </p:cNvPr>
              <p:cNvSpPr/>
              <p:nvPr/>
            </p:nvSpPr>
            <p:spPr bwMode="gray">
              <a:xfrm>
                <a:off x="6796081" y="1776846"/>
                <a:ext cx="395076" cy="21600"/>
              </a:xfrm>
              <a:prstGeom prst="roundRect">
                <a:avLst/>
              </a:prstGeom>
              <a:solidFill>
                <a:srgbClr val="D1EEF9"/>
              </a:solidFill>
              <a:ln>
                <a:noFill/>
              </a:ln>
              <a:effectLst/>
            </p:spPr>
            <p:txBody>
              <a:bodyPr vert="horz" wrap="square" lIns="91035" tIns="45518" rIns="91035" bIns="45518" numCol="1" rtlCol="0" anchor="t" anchorCtr="0" compatLnSpc="1">
                <a:prstTxWarp prst="textNoShape">
                  <a:avLst/>
                </a:prstTxWarp>
                <a:noAutofit/>
              </a:bodyPr>
              <a:lstStyle/>
              <a:p>
                <a:pPr fontAlgn="ctr">
                  <a:buClr>
                    <a:srgbClr val="CC9900"/>
                  </a:buClr>
                  <a:buFont typeface="Wingdings" pitchFamily="2" charset="2"/>
                  <a:buChar char="n"/>
                </a:pPr>
                <a:endParaRPr lang="en-US" altLang="zh-CN" sz="1200" dirty="0">
                  <a:solidFill>
                    <a:srgbClr val="000000"/>
                  </a:solidFill>
                  <a:latin typeface="Huawei Sans" panose="020C0503030203020204" pitchFamily="34" charset="0"/>
                  <a:cs typeface="+mn-ea"/>
                  <a:sym typeface="Huawei Sans" panose="020C0503030203020204" pitchFamily="34" charset="0"/>
                </a:endParaRPr>
              </a:p>
            </p:txBody>
          </p:sp>
          <p:sp>
            <p:nvSpPr>
              <p:cNvPr id="80" name="圆角矩形 200">
                <a:extLst>
                  <a:ext uri="{FF2B5EF4-FFF2-40B4-BE49-F238E27FC236}">
                    <a16:creationId xmlns="" xmlns:a16="http://schemas.microsoft.com/office/drawing/2014/main" id="{9D26B482-4FC4-4280-B40D-93620B112982}"/>
                  </a:ext>
                </a:extLst>
              </p:cNvPr>
              <p:cNvSpPr/>
              <p:nvPr/>
            </p:nvSpPr>
            <p:spPr bwMode="gray">
              <a:xfrm>
                <a:off x="6796081" y="1823062"/>
                <a:ext cx="395076" cy="21600"/>
              </a:xfrm>
              <a:prstGeom prst="roundRect">
                <a:avLst/>
              </a:prstGeom>
              <a:solidFill>
                <a:srgbClr val="D1EEF9"/>
              </a:solidFill>
              <a:ln>
                <a:noFill/>
              </a:ln>
              <a:effectLst/>
            </p:spPr>
            <p:txBody>
              <a:bodyPr vert="horz" wrap="square" lIns="91035" tIns="45518" rIns="91035" bIns="45518" numCol="1" rtlCol="0" anchor="t" anchorCtr="0" compatLnSpc="1">
                <a:prstTxWarp prst="textNoShape">
                  <a:avLst/>
                </a:prstTxWarp>
                <a:noAutofit/>
              </a:bodyPr>
              <a:lstStyle/>
              <a:p>
                <a:pPr fontAlgn="ctr">
                  <a:buClr>
                    <a:srgbClr val="CC9900"/>
                  </a:buClr>
                  <a:buFont typeface="Wingdings" pitchFamily="2" charset="2"/>
                  <a:buChar char="n"/>
                </a:pPr>
                <a:endParaRPr lang="en-US" altLang="zh-CN" sz="1200" dirty="0">
                  <a:solidFill>
                    <a:srgbClr val="000000"/>
                  </a:solidFill>
                  <a:latin typeface="Huawei Sans" panose="020C0503030203020204" pitchFamily="34" charset="0"/>
                  <a:cs typeface="+mn-ea"/>
                  <a:sym typeface="Huawei Sans" panose="020C0503030203020204" pitchFamily="34" charset="0"/>
                </a:endParaRPr>
              </a:p>
            </p:txBody>
          </p:sp>
          <p:sp>
            <p:nvSpPr>
              <p:cNvPr id="81" name="圆角矩形 201">
                <a:extLst>
                  <a:ext uri="{FF2B5EF4-FFF2-40B4-BE49-F238E27FC236}">
                    <a16:creationId xmlns="" xmlns:a16="http://schemas.microsoft.com/office/drawing/2014/main" id="{94B92FC8-6ECF-41DA-AAA4-DA202F3D2A15}"/>
                  </a:ext>
                </a:extLst>
              </p:cNvPr>
              <p:cNvSpPr/>
              <p:nvPr/>
            </p:nvSpPr>
            <p:spPr bwMode="gray">
              <a:xfrm>
                <a:off x="6796081" y="1869278"/>
                <a:ext cx="395076" cy="21600"/>
              </a:xfrm>
              <a:prstGeom prst="roundRect">
                <a:avLst/>
              </a:prstGeom>
              <a:solidFill>
                <a:srgbClr val="D1EEF9"/>
              </a:solidFill>
              <a:ln>
                <a:noFill/>
              </a:ln>
              <a:effectLst/>
            </p:spPr>
            <p:txBody>
              <a:bodyPr vert="horz" wrap="square" lIns="91035" tIns="45518" rIns="91035" bIns="45518" numCol="1" rtlCol="0" anchor="t" anchorCtr="0" compatLnSpc="1">
                <a:prstTxWarp prst="textNoShape">
                  <a:avLst/>
                </a:prstTxWarp>
                <a:noAutofit/>
              </a:bodyPr>
              <a:lstStyle/>
              <a:p>
                <a:pPr fontAlgn="ctr">
                  <a:buClr>
                    <a:srgbClr val="CC9900"/>
                  </a:buClr>
                  <a:buFont typeface="Wingdings" pitchFamily="2" charset="2"/>
                  <a:buChar char="n"/>
                </a:pPr>
                <a:endParaRPr lang="en-US" altLang="zh-CN" sz="1200" dirty="0">
                  <a:solidFill>
                    <a:srgbClr val="000000"/>
                  </a:solidFill>
                  <a:latin typeface="Huawei Sans" panose="020C0503030203020204" pitchFamily="34" charset="0"/>
                  <a:cs typeface="+mn-ea"/>
                  <a:sym typeface="Huawei Sans" panose="020C0503030203020204" pitchFamily="34" charset="0"/>
                </a:endParaRPr>
              </a:p>
            </p:txBody>
          </p:sp>
          <p:sp>
            <p:nvSpPr>
              <p:cNvPr id="82" name="圆角矩形 202">
                <a:extLst>
                  <a:ext uri="{FF2B5EF4-FFF2-40B4-BE49-F238E27FC236}">
                    <a16:creationId xmlns="" xmlns:a16="http://schemas.microsoft.com/office/drawing/2014/main" id="{28688C45-60B6-4243-83E8-D626D00310D9}"/>
                  </a:ext>
                </a:extLst>
              </p:cNvPr>
              <p:cNvSpPr/>
              <p:nvPr/>
            </p:nvSpPr>
            <p:spPr bwMode="gray">
              <a:xfrm>
                <a:off x="6796081" y="1915494"/>
                <a:ext cx="395076" cy="21600"/>
              </a:xfrm>
              <a:prstGeom prst="roundRect">
                <a:avLst/>
              </a:prstGeom>
              <a:solidFill>
                <a:srgbClr val="D1EEF9"/>
              </a:solidFill>
              <a:ln>
                <a:noFill/>
              </a:ln>
              <a:effectLst/>
            </p:spPr>
            <p:txBody>
              <a:bodyPr vert="horz" wrap="square" lIns="91035" tIns="45518" rIns="91035" bIns="45518" numCol="1" rtlCol="0" anchor="t" anchorCtr="0" compatLnSpc="1">
                <a:prstTxWarp prst="textNoShape">
                  <a:avLst/>
                </a:prstTxWarp>
                <a:noAutofit/>
              </a:bodyPr>
              <a:lstStyle/>
              <a:p>
                <a:pPr fontAlgn="ctr">
                  <a:buClr>
                    <a:srgbClr val="CC9900"/>
                  </a:buClr>
                  <a:buFont typeface="Wingdings" pitchFamily="2" charset="2"/>
                  <a:buChar char="n"/>
                </a:pPr>
                <a:endParaRPr lang="en-US" altLang="zh-CN" sz="1200" dirty="0">
                  <a:solidFill>
                    <a:srgbClr val="000000"/>
                  </a:solidFill>
                  <a:latin typeface="Huawei Sans" panose="020C0503030203020204" pitchFamily="34" charset="0"/>
                  <a:cs typeface="+mn-ea"/>
                  <a:sym typeface="Huawei Sans" panose="020C0503030203020204" pitchFamily="34" charset="0"/>
                </a:endParaRPr>
              </a:p>
            </p:txBody>
          </p:sp>
          <p:sp>
            <p:nvSpPr>
              <p:cNvPr id="83" name="圆角矩形 203">
                <a:extLst>
                  <a:ext uri="{FF2B5EF4-FFF2-40B4-BE49-F238E27FC236}">
                    <a16:creationId xmlns="" xmlns:a16="http://schemas.microsoft.com/office/drawing/2014/main" id="{363B394E-FDFB-4286-BBFA-0A50C09BEB45}"/>
                  </a:ext>
                </a:extLst>
              </p:cNvPr>
              <p:cNvSpPr/>
              <p:nvPr/>
            </p:nvSpPr>
            <p:spPr bwMode="gray">
              <a:xfrm>
                <a:off x="6796081" y="1961710"/>
                <a:ext cx="395076" cy="21600"/>
              </a:xfrm>
              <a:prstGeom prst="roundRect">
                <a:avLst/>
              </a:prstGeom>
              <a:solidFill>
                <a:srgbClr val="D1EEF9"/>
              </a:solidFill>
              <a:ln>
                <a:noFill/>
              </a:ln>
              <a:effectLst/>
            </p:spPr>
            <p:txBody>
              <a:bodyPr vert="horz" wrap="square" lIns="91035" tIns="45518" rIns="91035" bIns="45518" numCol="1" rtlCol="0" anchor="t" anchorCtr="0" compatLnSpc="1">
                <a:prstTxWarp prst="textNoShape">
                  <a:avLst/>
                </a:prstTxWarp>
                <a:noAutofit/>
              </a:bodyPr>
              <a:lstStyle/>
              <a:p>
                <a:pPr fontAlgn="ctr">
                  <a:buClr>
                    <a:srgbClr val="CC9900"/>
                  </a:buClr>
                  <a:buFont typeface="Wingdings" pitchFamily="2" charset="2"/>
                  <a:buChar char="n"/>
                </a:pPr>
                <a:endParaRPr lang="en-US" altLang="zh-CN" sz="1200" dirty="0">
                  <a:solidFill>
                    <a:srgbClr val="000000"/>
                  </a:solidFill>
                  <a:latin typeface="Huawei Sans" panose="020C0503030203020204" pitchFamily="34" charset="0"/>
                  <a:cs typeface="+mn-ea"/>
                  <a:sym typeface="Huawei Sans" panose="020C0503030203020204" pitchFamily="34" charset="0"/>
                </a:endParaRPr>
              </a:p>
            </p:txBody>
          </p:sp>
          <p:sp>
            <p:nvSpPr>
              <p:cNvPr id="84" name="圆角矩形 204">
                <a:extLst>
                  <a:ext uri="{FF2B5EF4-FFF2-40B4-BE49-F238E27FC236}">
                    <a16:creationId xmlns="" xmlns:a16="http://schemas.microsoft.com/office/drawing/2014/main" id="{74B8F565-C329-4984-84F9-248642AF1336}"/>
                  </a:ext>
                </a:extLst>
              </p:cNvPr>
              <p:cNvSpPr/>
              <p:nvPr/>
            </p:nvSpPr>
            <p:spPr bwMode="gray">
              <a:xfrm>
                <a:off x="6796081" y="2007926"/>
                <a:ext cx="395076" cy="21600"/>
              </a:xfrm>
              <a:prstGeom prst="roundRect">
                <a:avLst/>
              </a:prstGeom>
              <a:solidFill>
                <a:srgbClr val="D1EEF9"/>
              </a:solidFill>
              <a:ln>
                <a:noFill/>
              </a:ln>
              <a:effectLst/>
            </p:spPr>
            <p:txBody>
              <a:bodyPr vert="horz" wrap="square" lIns="91035" tIns="45518" rIns="91035" bIns="45518" numCol="1" rtlCol="0" anchor="t" anchorCtr="0" compatLnSpc="1">
                <a:prstTxWarp prst="textNoShape">
                  <a:avLst/>
                </a:prstTxWarp>
                <a:noAutofit/>
              </a:bodyPr>
              <a:lstStyle/>
              <a:p>
                <a:pPr fontAlgn="ctr">
                  <a:buClr>
                    <a:srgbClr val="CC9900"/>
                  </a:buClr>
                  <a:buFont typeface="Wingdings" pitchFamily="2" charset="2"/>
                  <a:buChar char="n"/>
                </a:pPr>
                <a:endParaRPr lang="en-US" altLang="zh-CN" sz="1200" dirty="0">
                  <a:solidFill>
                    <a:srgbClr val="000000"/>
                  </a:solidFill>
                  <a:latin typeface="Huawei Sans" panose="020C0503030203020204" pitchFamily="34" charset="0"/>
                  <a:cs typeface="+mn-ea"/>
                  <a:sym typeface="Huawei Sans" panose="020C0503030203020204" pitchFamily="34" charset="0"/>
                </a:endParaRPr>
              </a:p>
            </p:txBody>
          </p:sp>
          <p:sp>
            <p:nvSpPr>
              <p:cNvPr id="85" name="圆角矩形 205">
                <a:extLst>
                  <a:ext uri="{FF2B5EF4-FFF2-40B4-BE49-F238E27FC236}">
                    <a16:creationId xmlns="" xmlns:a16="http://schemas.microsoft.com/office/drawing/2014/main" id="{2D1E1FAE-E880-4381-81FE-85DA850ECE75}"/>
                  </a:ext>
                </a:extLst>
              </p:cNvPr>
              <p:cNvSpPr/>
              <p:nvPr/>
            </p:nvSpPr>
            <p:spPr bwMode="gray">
              <a:xfrm>
                <a:off x="6796081" y="2054142"/>
                <a:ext cx="395076" cy="21600"/>
              </a:xfrm>
              <a:prstGeom prst="roundRect">
                <a:avLst/>
              </a:prstGeom>
              <a:solidFill>
                <a:srgbClr val="D1EEF9"/>
              </a:solidFill>
              <a:ln>
                <a:noFill/>
              </a:ln>
              <a:effectLst/>
            </p:spPr>
            <p:txBody>
              <a:bodyPr vert="horz" wrap="square" lIns="91035" tIns="45518" rIns="91035" bIns="45518" numCol="1" rtlCol="0" anchor="t" anchorCtr="0" compatLnSpc="1">
                <a:prstTxWarp prst="textNoShape">
                  <a:avLst/>
                </a:prstTxWarp>
                <a:noAutofit/>
              </a:bodyPr>
              <a:lstStyle/>
              <a:p>
                <a:pPr defTabSz="910472" fontAlgn="ctr">
                  <a:buClr>
                    <a:srgbClr val="CC9900"/>
                  </a:buClr>
                  <a:buFont typeface="Wingdings" pitchFamily="2" charset="2"/>
                  <a:buChar char="n"/>
                  <a:defRPr/>
                </a:pPr>
                <a:endParaRPr lang="en-US" altLang="zh-CN" sz="1200" kern="0" dirty="0">
                  <a:solidFill>
                    <a:srgbClr val="000000"/>
                  </a:solidFill>
                  <a:latin typeface="Huawei Sans" panose="020C0503030203020204" pitchFamily="34" charset="0"/>
                  <a:cs typeface="+mn-ea"/>
                  <a:sym typeface="Huawei Sans" panose="020C0503030203020204" pitchFamily="34" charset="0"/>
                </a:endParaRPr>
              </a:p>
            </p:txBody>
          </p:sp>
          <p:sp>
            <p:nvSpPr>
              <p:cNvPr id="86" name="圆角矩形 206">
                <a:extLst>
                  <a:ext uri="{FF2B5EF4-FFF2-40B4-BE49-F238E27FC236}">
                    <a16:creationId xmlns="" xmlns:a16="http://schemas.microsoft.com/office/drawing/2014/main" id="{C7E83082-C244-41B0-8486-B81CA74F8261}"/>
                  </a:ext>
                </a:extLst>
              </p:cNvPr>
              <p:cNvSpPr/>
              <p:nvPr/>
            </p:nvSpPr>
            <p:spPr bwMode="gray">
              <a:xfrm>
                <a:off x="6796081" y="2100361"/>
                <a:ext cx="395076" cy="21600"/>
              </a:xfrm>
              <a:prstGeom prst="roundRect">
                <a:avLst/>
              </a:prstGeom>
              <a:solidFill>
                <a:srgbClr val="D1EEF9"/>
              </a:solidFill>
              <a:ln>
                <a:noFill/>
              </a:ln>
              <a:effectLst/>
            </p:spPr>
            <p:txBody>
              <a:bodyPr vert="horz" wrap="square" lIns="91035" tIns="45518" rIns="91035" bIns="45518" numCol="1" rtlCol="0" anchor="t" anchorCtr="0" compatLnSpc="1">
                <a:prstTxWarp prst="textNoShape">
                  <a:avLst/>
                </a:prstTxWarp>
                <a:noAutofit/>
              </a:bodyPr>
              <a:lstStyle/>
              <a:p>
                <a:pPr defTabSz="910472" fontAlgn="ctr">
                  <a:buClr>
                    <a:srgbClr val="CC9900"/>
                  </a:buClr>
                  <a:buFont typeface="Wingdings" pitchFamily="2" charset="2"/>
                  <a:buChar char="n"/>
                  <a:defRPr/>
                </a:pPr>
                <a:endParaRPr lang="en-US" altLang="zh-CN" sz="1200" kern="0" dirty="0">
                  <a:solidFill>
                    <a:srgbClr val="000000"/>
                  </a:solidFill>
                  <a:latin typeface="Huawei Sans" panose="020C0503030203020204" pitchFamily="34" charset="0"/>
                  <a:cs typeface="+mn-ea"/>
                  <a:sym typeface="Huawei Sans" panose="020C0503030203020204" pitchFamily="34" charset="0"/>
                </a:endParaRPr>
              </a:p>
            </p:txBody>
          </p:sp>
        </p:grpSp>
        <p:sp>
          <p:nvSpPr>
            <p:cNvPr id="87" name="矩形 263">
              <a:extLst>
                <a:ext uri="{FF2B5EF4-FFF2-40B4-BE49-F238E27FC236}">
                  <a16:creationId xmlns="" xmlns:a16="http://schemas.microsoft.com/office/drawing/2014/main" id="{9EC4847E-FE2C-4C2F-B999-3B79A15FE671}"/>
                </a:ext>
              </a:extLst>
            </p:cNvPr>
            <p:cNvSpPr/>
            <p:nvPr/>
          </p:nvSpPr>
          <p:spPr bwMode="gray">
            <a:xfrm>
              <a:off x="1422025" y="3951298"/>
              <a:ext cx="177934" cy="184666"/>
            </a:xfrm>
            <a:prstGeom prst="rect">
              <a:avLst/>
            </a:prstGeom>
            <a:ln>
              <a:noFill/>
            </a:ln>
          </p:spPr>
          <p:txBody>
            <a:bodyPr wrap="square" lIns="0" tIns="0" rIns="0" bIns="0" rtlCol="0" anchor="ctr">
              <a:noAutofit/>
            </a:bodyPr>
            <a:lstStyle/>
            <a:p>
              <a:pPr fontAlgn="ctr">
                <a:buClr>
                  <a:srgbClr val="CC9900"/>
                </a:buClr>
                <a:defRPr/>
              </a:pPr>
              <a:r>
                <a:rPr lang="en-US" sz="1200" dirty="0">
                  <a:solidFill>
                    <a:prstClr val="black"/>
                  </a:solidFill>
                  <a:latin typeface="Huawei Sans" panose="020C0503030203020204" pitchFamily="34" charset="0"/>
                  <a:cs typeface="+mn-ea"/>
                  <a:sym typeface="Huawei Sans" panose="020C0503030203020204" pitchFamily="34" charset="0"/>
                </a:rPr>
                <a:t>BE</a:t>
              </a:r>
            </a:p>
          </p:txBody>
        </p:sp>
        <p:sp>
          <p:nvSpPr>
            <p:cNvPr id="88" name="流程图: 汇总连接 265">
              <a:extLst>
                <a:ext uri="{FF2B5EF4-FFF2-40B4-BE49-F238E27FC236}">
                  <a16:creationId xmlns="" xmlns:a16="http://schemas.microsoft.com/office/drawing/2014/main" id="{E74A2CFF-99E0-4370-A0D4-5325C8A1A8AD}"/>
                </a:ext>
              </a:extLst>
            </p:cNvPr>
            <p:cNvSpPr/>
            <p:nvPr/>
          </p:nvSpPr>
          <p:spPr bwMode="gray">
            <a:xfrm>
              <a:off x="2099641" y="4733978"/>
              <a:ext cx="180052" cy="160785"/>
            </a:xfrm>
            <a:prstGeom prst="flowChartSummingJunction">
              <a:avLst/>
            </a:prstGeom>
            <a:noFill/>
            <a:ln w="9525" cap="flat" cmpd="sng" algn="ctr">
              <a:solidFill>
                <a:srgbClr val="1AABE2"/>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noAutofit/>
            </a:bodyPr>
            <a:lstStyle/>
            <a:p>
              <a:pPr fontAlgn="ctr">
                <a:buClr>
                  <a:srgbClr val="CC9900"/>
                </a:buClr>
                <a:buFont typeface="Wingdings" pitchFamily="2" charset="2"/>
                <a:buChar char="n"/>
                <a:defRPr/>
              </a:pPr>
              <a:endParaRPr lang="en-US" altLang="zh-CN" sz="1200" kern="0" dirty="0">
                <a:solidFill>
                  <a:prstClr val="black"/>
                </a:solidFill>
                <a:latin typeface="Huawei Sans" panose="020C0503030203020204" pitchFamily="34" charset="0"/>
                <a:cs typeface="+mn-ea"/>
                <a:sym typeface="Huawei Sans" panose="020C0503030203020204" pitchFamily="34" charset="0"/>
              </a:endParaRPr>
            </a:p>
          </p:txBody>
        </p:sp>
        <p:sp>
          <p:nvSpPr>
            <p:cNvPr id="89" name="流程图: 汇总连接 266">
              <a:extLst>
                <a:ext uri="{FF2B5EF4-FFF2-40B4-BE49-F238E27FC236}">
                  <a16:creationId xmlns="" xmlns:a16="http://schemas.microsoft.com/office/drawing/2014/main" id="{C67EA0CE-39C2-451E-97A5-41FB78326D61}"/>
                </a:ext>
              </a:extLst>
            </p:cNvPr>
            <p:cNvSpPr/>
            <p:nvPr/>
          </p:nvSpPr>
          <p:spPr bwMode="gray">
            <a:xfrm>
              <a:off x="2593733" y="4733978"/>
              <a:ext cx="180052" cy="160785"/>
            </a:xfrm>
            <a:prstGeom prst="flowChartSummingJunction">
              <a:avLst/>
            </a:prstGeom>
            <a:noFill/>
            <a:ln w="9525" cap="flat" cmpd="sng" algn="ctr">
              <a:solidFill>
                <a:srgbClr val="1AABE2"/>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noAutofit/>
            </a:bodyPr>
            <a:lstStyle/>
            <a:p>
              <a:pPr fontAlgn="ctr">
                <a:buClr>
                  <a:srgbClr val="CC9900"/>
                </a:buClr>
                <a:buFont typeface="Wingdings" pitchFamily="2" charset="2"/>
                <a:buChar char="n"/>
                <a:defRPr/>
              </a:pPr>
              <a:endParaRPr lang="en-US" altLang="zh-CN" sz="1200" kern="0" dirty="0">
                <a:solidFill>
                  <a:prstClr val="black"/>
                </a:solidFill>
                <a:latin typeface="Huawei Sans" panose="020C0503030203020204" pitchFamily="34" charset="0"/>
                <a:cs typeface="+mn-ea"/>
                <a:sym typeface="Huawei Sans" panose="020C0503030203020204" pitchFamily="34" charset="0"/>
              </a:endParaRPr>
            </a:p>
          </p:txBody>
        </p:sp>
        <p:sp>
          <p:nvSpPr>
            <p:cNvPr id="90" name="流程图: 汇总连接 267">
              <a:extLst>
                <a:ext uri="{FF2B5EF4-FFF2-40B4-BE49-F238E27FC236}">
                  <a16:creationId xmlns="" xmlns:a16="http://schemas.microsoft.com/office/drawing/2014/main" id="{283CC4F9-A8FB-48B0-97D3-D0FA2147F52C}"/>
                </a:ext>
              </a:extLst>
            </p:cNvPr>
            <p:cNvSpPr/>
            <p:nvPr/>
          </p:nvSpPr>
          <p:spPr bwMode="gray">
            <a:xfrm>
              <a:off x="3087826" y="4733978"/>
              <a:ext cx="180052" cy="160785"/>
            </a:xfrm>
            <a:prstGeom prst="flowChartSummingJunction">
              <a:avLst/>
            </a:prstGeom>
            <a:noFill/>
            <a:ln w="9525" cap="flat" cmpd="sng" algn="ctr">
              <a:solidFill>
                <a:srgbClr val="1AABE2"/>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noAutofit/>
            </a:bodyPr>
            <a:lstStyle/>
            <a:p>
              <a:pPr fontAlgn="ctr">
                <a:buClr>
                  <a:srgbClr val="CC9900"/>
                </a:buClr>
                <a:buFont typeface="Wingdings" pitchFamily="2" charset="2"/>
                <a:buChar char="n"/>
                <a:defRPr/>
              </a:pPr>
              <a:endParaRPr lang="en-US" altLang="zh-CN" sz="1200" kern="0" dirty="0">
                <a:solidFill>
                  <a:prstClr val="black"/>
                </a:solidFill>
                <a:latin typeface="Huawei Sans" panose="020C0503030203020204" pitchFamily="34" charset="0"/>
                <a:cs typeface="+mn-ea"/>
                <a:sym typeface="Huawei Sans" panose="020C0503030203020204" pitchFamily="34" charset="0"/>
              </a:endParaRPr>
            </a:p>
          </p:txBody>
        </p:sp>
        <p:cxnSp>
          <p:nvCxnSpPr>
            <p:cNvPr id="91" name="直接连接符 268">
              <a:extLst>
                <a:ext uri="{FF2B5EF4-FFF2-40B4-BE49-F238E27FC236}">
                  <a16:creationId xmlns="" xmlns:a16="http://schemas.microsoft.com/office/drawing/2014/main" id="{5A594759-09A1-494D-885B-BD7CAA78D2A7}"/>
                </a:ext>
              </a:extLst>
            </p:cNvPr>
            <p:cNvCxnSpPr>
              <a:stCxn id="88" idx="6"/>
              <a:endCxn id="89" idx="2"/>
            </p:cNvCxnSpPr>
            <p:nvPr/>
          </p:nvCxnSpPr>
          <p:spPr bwMode="gray">
            <a:xfrm>
              <a:off x="2279693" y="4814369"/>
              <a:ext cx="314040" cy="0"/>
            </a:xfrm>
            <a:prstGeom prst="line">
              <a:avLst/>
            </a:prstGeom>
            <a:noFill/>
            <a:ln w="9525" cap="flat" cmpd="sng" algn="ctr">
              <a:solidFill>
                <a:schemeClr val="bg1">
                  <a:lumMod val="50000"/>
                </a:schemeClr>
              </a:solidFill>
              <a:prstDash val="solid"/>
              <a:round/>
              <a:headEnd type="none" w="med" len="med"/>
              <a:tailEnd type="triangle" w="med" len="lg"/>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92" name="直接连接符 269">
              <a:extLst>
                <a:ext uri="{FF2B5EF4-FFF2-40B4-BE49-F238E27FC236}">
                  <a16:creationId xmlns="" xmlns:a16="http://schemas.microsoft.com/office/drawing/2014/main" id="{E41952CA-CF79-423F-AA02-7DD7709FAE7E}"/>
                </a:ext>
              </a:extLst>
            </p:cNvPr>
            <p:cNvCxnSpPr>
              <a:stCxn id="89" idx="6"/>
              <a:endCxn id="90" idx="2"/>
            </p:cNvCxnSpPr>
            <p:nvPr/>
          </p:nvCxnSpPr>
          <p:spPr bwMode="gray">
            <a:xfrm>
              <a:off x="2773786" y="4814369"/>
              <a:ext cx="314040" cy="0"/>
            </a:xfrm>
            <a:prstGeom prst="line">
              <a:avLst/>
            </a:prstGeom>
            <a:noFill/>
            <a:ln w="9525" cap="flat" cmpd="sng" algn="ctr">
              <a:solidFill>
                <a:schemeClr val="bg1">
                  <a:lumMod val="50000"/>
                </a:schemeClr>
              </a:solidFill>
              <a:prstDash val="solid"/>
              <a:round/>
              <a:headEnd type="none" w="med" len="med"/>
              <a:tailEnd type="triangle" w="med" len="lg"/>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93" name="矩形 270">
              <a:extLst>
                <a:ext uri="{FF2B5EF4-FFF2-40B4-BE49-F238E27FC236}">
                  <a16:creationId xmlns="" xmlns:a16="http://schemas.microsoft.com/office/drawing/2014/main" id="{DF8D0424-9773-41E9-AE97-8ECF108608BD}"/>
                </a:ext>
              </a:extLst>
            </p:cNvPr>
            <p:cNvSpPr/>
            <p:nvPr/>
          </p:nvSpPr>
          <p:spPr bwMode="gray">
            <a:xfrm>
              <a:off x="1072053" y="4557113"/>
              <a:ext cx="1944565" cy="514512"/>
            </a:xfrm>
            <a:prstGeom prst="rect">
              <a:avLst/>
            </a:prstGeom>
            <a:noFill/>
            <a:ln w="9525" cap="flat" cmpd="sng" algn="ctr">
              <a:solidFill>
                <a:srgbClr val="8CD5F0"/>
              </a:solidFill>
              <a:prstDash val="dash"/>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noAutofit/>
            </a:bodyPr>
            <a:lstStyle/>
            <a:p>
              <a:pPr fontAlgn="ctr">
                <a:buClr>
                  <a:srgbClr val="CC9900"/>
                </a:buClr>
                <a:buFont typeface="Wingdings" pitchFamily="2" charset="2"/>
                <a:buChar char="n"/>
                <a:defRPr/>
              </a:pPr>
              <a:endParaRPr lang="en-US" altLang="zh-CN" sz="1200" kern="0" dirty="0">
                <a:solidFill>
                  <a:prstClr val="black"/>
                </a:solidFill>
                <a:latin typeface="Huawei Sans" panose="020C0503030203020204" pitchFamily="34" charset="0"/>
                <a:cs typeface="+mn-ea"/>
                <a:sym typeface="Huawei Sans" panose="020C0503030203020204" pitchFamily="34" charset="0"/>
              </a:endParaRPr>
            </a:p>
          </p:txBody>
        </p:sp>
        <p:sp>
          <p:nvSpPr>
            <p:cNvPr id="94" name="矩形 271">
              <a:extLst>
                <a:ext uri="{FF2B5EF4-FFF2-40B4-BE49-F238E27FC236}">
                  <a16:creationId xmlns="" xmlns:a16="http://schemas.microsoft.com/office/drawing/2014/main" id="{2028409E-631D-4D53-9506-782B457BCD48}"/>
                </a:ext>
              </a:extLst>
            </p:cNvPr>
            <p:cNvSpPr/>
            <p:nvPr/>
          </p:nvSpPr>
          <p:spPr bwMode="gray">
            <a:xfrm>
              <a:off x="1985274" y="4491552"/>
              <a:ext cx="386644" cy="276999"/>
            </a:xfrm>
            <a:prstGeom prst="rect">
              <a:avLst/>
            </a:prstGeom>
            <a:ln>
              <a:noFill/>
            </a:ln>
          </p:spPr>
          <p:txBody>
            <a:bodyPr wrap="square" rtlCol="0" anchor="ctr">
              <a:noAutofit/>
            </a:bodyPr>
            <a:lstStyle/>
            <a:p>
              <a:pPr algn="ctr" fontAlgn="ctr">
                <a:buClr>
                  <a:srgbClr val="CC9900"/>
                </a:buClr>
                <a:defRPr/>
              </a:pPr>
              <a:r>
                <a:rPr lang="en-US" sz="1200" dirty="0">
                  <a:solidFill>
                    <a:prstClr val="black"/>
                  </a:solidFill>
                  <a:latin typeface="Huawei Sans" panose="020C0503030203020204" pitchFamily="34" charset="0"/>
                  <a:cs typeface="+mn-ea"/>
                  <a:sym typeface="Huawei Sans" panose="020C0503030203020204" pitchFamily="34" charset="0"/>
                </a:rPr>
                <a:t>SQ</a:t>
              </a:r>
            </a:p>
          </p:txBody>
        </p:sp>
        <p:sp>
          <p:nvSpPr>
            <p:cNvPr id="95" name="矩形 272">
              <a:extLst>
                <a:ext uri="{FF2B5EF4-FFF2-40B4-BE49-F238E27FC236}">
                  <a16:creationId xmlns="" xmlns:a16="http://schemas.microsoft.com/office/drawing/2014/main" id="{83BC2F02-2BEB-494C-8AC8-10C5F8BD96F5}"/>
                </a:ext>
              </a:extLst>
            </p:cNvPr>
            <p:cNvSpPr/>
            <p:nvPr/>
          </p:nvSpPr>
          <p:spPr bwMode="gray">
            <a:xfrm>
              <a:off x="2467307" y="4491552"/>
              <a:ext cx="413896" cy="276999"/>
            </a:xfrm>
            <a:prstGeom prst="rect">
              <a:avLst/>
            </a:prstGeom>
            <a:ln>
              <a:noFill/>
            </a:ln>
          </p:spPr>
          <p:txBody>
            <a:bodyPr wrap="square" rtlCol="0" anchor="ctr">
              <a:noAutofit/>
            </a:bodyPr>
            <a:lstStyle/>
            <a:p>
              <a:pPr algn="ctr" fontAlgn="ctr">
                <a:buClr>
                  <a:srgbClr val="CC9900"/>
                </a:buClr>
                <a:defRPr/>
              </a:pPr>
              <a:r>
                <a:rPr lang="en-US" sz="1200" dirty="0">
                  <a:solidFill>
                    <a:prstClr val="black"/>
                  </a:solidFill>
                  <a:latin typeface="Huawei Sans" panose="020C0503030203020204" pitchFamily="34" charset="0"/>
                  <a:cs typeface="+mn-ea"/>
                  <a:sym typeface="Huawei Sans" panose="020C0503030203020204" pitchFamily="34" charset="0"/>
                </a:rPr>
                <a:t>GQ</a:t>
              </a:r>
            </a:p>
          </p:txBody>
        </p:sp>
        <p:sp>
          <p:nvSpPr>
            <p:cNvPr id="96" name="矩形 273">
              <a:extLst>
                <a:ext uri="{FF2B5EF4-FFF2-40B4-BE49-F238E27FC236}">
                  <a16:creationId xmlns="" xmlns:a16="http://schemas.microsoft.com/office/drawing/2014/main" id="{1EA158E4-54B4-4CF8-80A4-E69A0E450CCA}"/>
                </a:ext>
              </a:extLst>
            </p:cNvPr>
            <p:cNvSpPr/>
            <p:nvPr/>
          </p:nvSpPr>
          <p:spPr bwMode="gray">
            <a:xfrm>
              <a:off x="3007183" y="4491552"/>
              <a:ext cx="325730" cy="276999"/>
            </a:xfrm>
            <a:prstGeom prst="rect">
              <a:avLst/>
            </a:prstGeom>
            <a:ln>
              <a:noFill/>
            </a:ln>
          </p:spPr>
          <p:txBody>
            <a:bodyPr wrap="square" rtlCol="0" anchor="ctr">
              <a:noAutofit/>
            </a:bodyPr>
            <a:lstStyle/>
            <a:p>
              <a:pPr algn="ctr" fontAlgn="ctr">
                <a:buClr>
                  <a:srgbClr val="CC9900"/>
                </a:buClr>
                <a:defRPr/>
              </a:pPr>
              <a:r>
                <a:rPr lang="en-US" sz="1200" dirty="0">
                  <a:solidFill>
                    <a:prstClr val="black"/>
                  </a:solidFill>
                  <a:latin typeface="Huawei Sans" panose="020C0503030203020204" pitchFamily="34" charset="0"/>
                  <a:cs typeface="+mn-ea"/>
                  <a:sym typeface="Huawei Sans" panose="020C0503030203020204" pitchFamily="34" charset="0"/>
                </a:rPr>
                <a:t>VI</a:t>
              </a:r>
            </a:p>
          </p:txBody>
        </p:sp>
        <p:sp>
          <p:nvSpPr>
            <p:cNvPr id="97" name="任意多边形 274">
              <a:extLst>
                <a:ext uri="{FF2B5EF4-FFF2-40B4-BE49-F238E27FC236}">
                  <a16:creationId xmlns="" xmlns:a16="http://schemas.microsoft.com/office/drawing/2014/main" id="{487665E7-2C00-42F8-9781-B1832FEF62E8}"/>
                </a:ext>
              </a:extLst>
            </p:cNvPr>
            <p:cNvSpPr/>
            <p:nvPr/>
          </p:nvSpPr>
          <p:spPr bwMode="gray">
            <a:xfrm>
              <a:off x="799486" y="4733950"/>
              <a:ext cx="461632" cy="77734"/>
            </a:xfrm>
            <a:custGeom>
              <a:avLst/>
              <a:gdLst>
                <a:gd name="connsiteX0" fmla="*/ 0 w 590550"/>
                <a:gd name="connsiteY0" fmla="*/ 104775 h 112183"/>
                <a:gd name="connsiteX1" fmla="*/ 171450 w 590550"/>
                <a:gd name="connsiteY1" fmla="*/ 0 h 112183"/>
                <a:gd name="connsiteX2" fmla="*/ 409575 w 590550"/>
                <a:gd name="connsiteY2" fmla="*/ 104775 h 112183"/>
                <a:gd name="connsiteX3" fmla="*/ 590550 w 590550"/>
                <a:gd name="connsiteY3" fmla="*/ 95250 h 112183"/>
              </a:gdLst>
              <a:ahLst/>
              <a:cxnLst>
                <a:cxn ang="0">
                  <a:pos x="connsiteX0" y="connsiteY0"/>
                </a:cxn>
                <a:cxn ang="0">
                  <a:pos x="connsiteX1" y="connsiteY1"/>
                </a:cxn>
                <a:cxn ang="0">
                  <a:pos x="connsiteX2" y="connsiteY2"/>
                </a:cxn>
                <a:cxn ang="0">
                  <a:pos x="connsiteX3" y="connsiteY3"/>
                </a:cxn>
              </a:cxnLst>
              <a:rect l="l" t="t" r="r" b="b"/>
              <a:pathLst>
                <a:path w="590550" h="112183">
                  <a:moveTo>
                    <a:pt x="0" y="104775"/>
                  </a:moveTo>
                  <a:cubicBezTo>
                    <a:pt x="51594" y="52387"/>
                    <a:pt x="103188" y="0"/>
                    <a:pt x="171450" y="0"/>
                  </a:cubicBezTo>
                  <a:cubicBezTo>
                    <a:pt x="239712" y="0"/>
                    <a:pt x="339725" y="88900"/>
                    <a:pt x="409575" y="104775"/>
                  </a:cubicBezTo>
                  <a:cubicBezTo>
                    <a:pt x="479425" y="120650"/>
                    <a:pt x="534987" y="107950"/>
                    <a:pt x="590550" y="95250"/>
                  </a:cubicBezTo>
                </a:path>
              </a:pathLst>
            </a:custGeom>
            <a:noFill/>
            <a:ln w="9525" cap="flat" cmpd="sng" algn="ctr">
              <a:solidFill>
                <a:srgbClr val="EC7061"/>
              </a:solidFill>
              <a:prstDash val="solid"/>
              <a:round/>
              <a:headEnd type="non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noAutofit/>
            </a:bodyPr>
            <a:lstStyle/>
            <a:p>
              <a:pPr fontAlgn="ctr">
                <a:buClr>
                  <a:srgbClr val="CC9900"/>
                </a:buClr>
                <a:buFont typeface="Wingdings" pitchFamily="2" charset="2"/>
                <a:buChar char="n"/>
              </a:pPr>
              <a:endParaRPr lang="en-US" altLang="zh-CN" sz="1200" dirty="0">
                <a:solidFill>
                  <a:prstClr val="black"/>
                </a:solidFill>
                <a:latin typeface="Huawei Sans" panose="020C0503030203020204" pitchFamily="34" charset="0"/>
                <a:cs typeface="+mn-ea"/>
                <a:sym typeface="Huawei Sans" panose="020C0503030203020204" pitchFamily="34" charset="0"/>
              </a:endParaRPr>
            </a:p>
          </p:txBody>
        </p:sp>
        <p:sp>
          <p:nvSpPr>
            <p:cNvPr id="98" name="矩形 275">
              <a:extLst>
                <a:ext uri="{FF2B5EF4-FFF2-40B4-BE49-F238E27FC236}">
                  <a16:creationId xmlns="" xmlns:a16="http://schemas.microsoft.com/office/drawing/2014/main" id="{2DBEA1C8-0947-4F2E-80C0-5C7832E434F5}"/>
                </a:ext>
              </a:extLst>
            </p:cNvPr>
            <p:cNvSpPr/>
            <p:nvPr/>
          </p:nvSpPr>
          <p:spPr bwMode="gray">
            <a:xfrm>
              <a:off x="1364301" y="4622665"/>
              <a:ext cx="262892" cy="184666"/>
            </a:xfrm>
            <a:prstGeom prst="rect">
              <a:avLst/>
            </a:prstGeom>
            <a:ln>
              <a:noFill/>
            </a:ln>
          </p:spPr>
          <p:txBody>
            <a:bodyPr wrap="square" lIns="0" tIns="0" rIns="0" bIns="0" rtlCol="0" anchor="ctr">
              <a:noAutofit/>
            </a:bodyPr>
            <a:lstStyle/>
            <a:p>
              <a:pPr fontAlgn="ctr">
                <a:buClr>
                  <a:srgbClr val="CC9900"/>
                </a:buClr>
                <a:defRPr/>
              </a:pPr>
              <a:r>
                <a:rPr lang="en-US" sz="1200" dirty="0">
                  <a:solidFill>
                    <a:prstClr val="black"/>
                  </a:solidFill>
                  <a:latin typeface="Huawei Sans" panose="020C0503030203020204" pitchFamily="34" charset="0"/>
                  <a:cs typeface="+mn-ea"/>
                  <a:sym typeface="Huawei Sans" panose="020C0503030203020204" pitchFamily="34" charset="0"/>
                </a:rPr>
                <a:t>CS7</a:t>
              </a:r>
            </a:p>
          </p:txBody>
        </p:sp>
        <p:grpSp>
          <p:nvGrpSpPr>
            <p:cNvPr id="99" name="组合 276">
              <a:extLst>
                <a:ext uri="{FF2B5EF4-FFF2-40B4-BE49-F238E27FC236}">
                  <a16:creationId xmlns="" xmlns:a16="http://schemas.microsoft.com/office/drawing/2014/main" id="{C66819B0-A293-4037-8D5F-B06DA8432B26}"/>
                </a:ext>
              </a:extLst>
            </p:cNvPr>
            <p:cNvGrpSpPr/>
            <p:nvPr/>
          </p:nvGrpSpPr>
          <p:grpSpPr bwMode="gray">
            <a:xfrm>
              <a:off x="1678952" y="4658770"/>
              <a:ext cx="395191" cy="321570"/>
              <a:chOff x="6796081" y="2838617"/>
              <a:chExt cx="395076" cy="345115"/>
            </a:xfrm>
          </p:grpSpPr>
          <p:sp>
            <p:nvSpPr>
              <p:cNvPr id="100" name="圆角矩形 199">
                <a:extLst>
                  <a:ext uri="{FF2B5EF4-FFF2-40B4-BE49-F238E27FC236}">
                    <a16:creationId xmlns="" xmlns:a16="http://schemas.microsoft.com/office/drawing/2014/main" id="{30681BF1-9300-48F9-B30C-A11FEB8F7FE8}"/>
                  </a:ext>
                </a:extLst>
              </p:cNvPr>
              <p:cNvSpPr/>
              <p:nvPr/>
            </p:nvSpPr>
            <p:spPr bwMode="gray">
              <a:xfrm>
                <a:off x="6796081" y="2838617"/>
                <a:ext cx="395076" cy="21600"/>
              </a:xfrm>
              <a:prstGeom prst="roundRect">
                <a:avLst/>
              </a:prstGeom>
              <a:solidFill>
                <a:srgbClr val="D1EEF9"/>
              </a:solidFill>
              <a:ln>
                <a:noFill/>
              </a:ln>
              <a:effectLst/>
            </p:spPr>
            <p:txBody>
              <a:bodyPr vert="horz" wrap="square" lIns="91035" tIns="45518" rIns="91035" bIns="45518" numCol="1" rtlCol="0" anchor="t" anchorCtr="0" compatLnSpc="1">
                <a:prstTxWarp prst="textNoShape">
                  <a:avLst/>
                </a:prstTxWarp>
                <a:noAutofit/>
              </a:bodyPr>
              <a:lstStyle/>
              <a:p>
                <a:pPr fontAlgn="ctr">
                  <a:buClr>
                    <a:srgbClr val="CC9900"/>
                  </a:buClr>
                  <a:buFont typeface="Wingdings" pitchFamily="2" charset="2"/>
                  <a:buChar char="n"/>
                </a:pPr>
                <a:endParaRPr lang="en-US" altLang="zh-CN" sz="1200" dirty="0">
                  <a:solidFill>
                    <a:srgbClr val="000000"/>
                  </a:solidFill>
                  <a:latin typeface="Huawei Sans" panose="020C0503030203020204" pitchFamily="34" charset="0"/>
                  <a:cs typeface="+mn-ea"/>
                  <a:sym typeface="Huawei Sans" panose="020C0503030203020204" pitchFamily="34" charset="0"/>
                </a:endParaRPr>
              </a:p>
            </p:txBody>
          </p:sp>
          <p:sp>
            <p:nvSpPr>
              <p:cNvPr id="101" name="圆角矩形 200">
                <a:extLst>
                  <a:ext uri="{FF2B5EF4-FFF2-40B4-BE49-F238E27FC236}">
                    <a16:creationId xmlns="" xmlns:a16="http://schemas.microsoft.com/office/drawing/2014/main" id="{7CF940D3-26DC-4BC3-B270-816D54F49975}"/>
                  </a:ext>
                </a:extLst>
              </p:cNvPr>
              <p:cNvSpPr/>
              <p:nvPr/>
            </p:nvSpPr>
            <p:spPr bwMode="gray">
              <a:xfrm>
                <a:off x="6796081" y="2884833"/>
                <a:ext cx="395076" cy="21600"/>
              </a:xfrm>
              <a:prstGeom prst="roundRect">
                <a:avLst/>
              </a:prstGeom>
              <a:solidFill>
                <a:srgbClr val="D1EEF9"/>
              </a:solidFill>
              <a:ln>
                <a:noFill/>
              </a:ln>
              <a:effectLst/>
            </p:spPr>
            <p:txBody>
              <a:bodyPr vert="horz" wrap="square" lIns="91035" tIns="45518" rIns="91035" bIns="45518" numCol="1" rtlCol="0" anchor="t" anchorCtr="0" compatLnSpc="1">
                <a:prstTxWarp prst="textNoShape">
                  <a:avLst/>
                </a:prstTxWarp>
                <a:noAutofit/>
              </a:bodyPr>
              <a:lstStyle/>
              <a:p>
                <a:pPr fontAlgn="ctr">
                  <a:buClr>
                    <a:srgbClr val="CC9900"/>
                  </a:buClr>
                  <a:buFont typeface="Wingdings" pitchFamily="2" charset="2"/>
                  <a:buChar char="n"/>
                </a:pPr>
                <a:endParaRPr lang="en-US" altLang="zh-CN" sz="1200" dirty="0">
                  <a:solidFill>
                    <a:srgbClr val="000000"/>
                  </a:solidFill>
                  <a:latin typeface="Huawei Sans" panose="020C0503030203020204" pitchFamily="34" charset="0"/>
                  <a:cs typeface="+mn-ea"/>
                  <a:sym typeface="Huawei Sans" panose="020C0503030203020204" pitchFamily="34" charset="0"/>
                </a:endParaRPr>
              </a:p>
            </p:txBody>
          </p:sp>
          <p:sp>
            <p:nvSpPr>
              <p:cNvPr id="102" name="圆角矩形 201">
                <a:extLst>
                  <a:ext uri="{FF2B5EF4-FFF2-40B4-BE49-F238E27FC236}">
                    <a16:creationId xmlns="" xmlns:a16="http://schemas.microsoft.com/office/drawing/2014/main" id="{447EE911-31C9-4825-8679-4C5F88462BF5}"/>
                  </a:ext>
                </a:extLst>
              </p:cNvPr>
              <p:cNvSpPr/>
              <p:nvPr/>
            </p:nvSpPr>
            <p:spPr bwMode="gray">
              <a:xfrm>
                <a:off x="6796081" y="2931049"/>
                <a:ext cx="395076" cy="21600"/>
              </a:xfrm>
              <a:prstGeom prst="roundRect">
                <a:avLst/>
              </a:prstGeom>
              <a:solidFill>
                <a:srgbClr val="D1EEF9"/>
              </a:solidFill>
              <a:ln>
                <a:noFill/>
              </a:ln>
              <a:effectLst/>
            </p:spPr>
            <p:txBody>
              <a:bodyPr vert="horz" wrap="square" lIns="91035" tIns="45518" rIns="91035" bIns="45518" numCol="1" rtlCol="0" anchor="t" anchorCtr="0" compatLnSpc="1">
                <a:prstTxWarp prst="textNoShape">
                  <a:avLst/>
                </a:prstTxWarp>
                <a:noAutofit/>
              </a:bodyPr>
              <a:lstStyle/>
              <a:p>
                <a:pPr fontAlgn="ctr">
                  <a:buClr>
                    <a:srgbClr val="CC9900"/>
                  </a:buClr>
                  <a:buFont typeface="Wingdings" pitchFamily="2" charset="2"/>
                  <a:buChar char="n"/>
                </a:pPr>
                <a:endParaRPr lang="en-US" altLang="zh-CN" sz="1200" dirty="0">
                  <a:solidFill>
                    <a:srgbClr val="000000"/>
                  </a:solidFill>
                  <a:latin typeface="Huawei Sans" panose="020C0503030203020204" pitchFamily="34" charset="0"/>
                  <a:cs typeface="+mn-ea"/>
                  <a:sym typeface="Huawei Sans" panose="020C0503030203020204" pitchFamily="34" charset="0"/>
                </a:endParaRPr>
              </a:p>
            </p:txBody>
          </p:sp>
          <p:sp>
            <p:nvSpPr>
              <p:cNvPr id="103" name="圆角矩形 202">
                <a:extLst>
                  <a:ext uri="{FF2B5EF4-FFF2-40B4-BE49-F238E27FC236}">
                    <a16:creationId xmlns="" xmlns:a16="http://schemas.microsoft.com/office/drawing/2014/main" id="{381DF741-8D31-46CA-A5A7-C08832E65B1B}"/>
                  </a:ext>
                </a:extLst>
              </p:cNvPr>
              <p:cNvSpPr/>
              <p:nvPr/>
            </p:nvSpPr>
            <p:spPr bwMode="gray">
              <a:xfrm>
                <a:off x="6796081" y="2977265"/>
                <a:ext cx="395076" cy="21600"/>
              </a:xfrm>
              <a:prstGeom prst="roundRect">
                <a:avLst/>
              </a:prstGeom>
              <a:solidFill>
                <a:srgbClr val="D1EEF9"/>
              </a:solidFill>
              <a:ln>
                <a:noFill/>
              </a:ln>
              <a:effectLst/>
            </p:spPr>
            <p:txBody>
              <a:bodyPr vert="horz" wrap="square" lIns="91035" tIns="45518" rIns="91035" bIns="45518" numCol="1" rtlCol="0" anchor="t" anchorCtr="0" compatLnSpc="1">
                <a:prstTxWarp prst="textNoShape">
                  <a:avLst/>
                </a:prstTxWarp>
                <a:noAutofit/>
              </a:bodyPr>
              <a:lstStyle/>
              <a:p>
                <a:pPr fontAlgn="ctr">
                  <a:buClr>
                    <a:srgbClr val="CC9900"/>
                  </a:buClr>
                  <a:buFont typeface="Wingdings" pitchFamily="2" charset="2"/>
                  <a:buChar char="n"/>
                </a:pPr>
                <a:endParaRPr lang="en-US" altLang="zh-CN" sz="1200" dirty="0">
                  <a:solidFill>
                    <a:srgbClr val="000000"/>
                  </a:solidFill>
                  <a:latin typeface="Huawei Sans" panose="020C0503030203020204" pitchFamily="34" charset="0"/>
                  <a:cs typeface="+mn-ea"/>
                  <a:sym typeface="Huawei Sans" panose="020C0503030203020204" pitchFamily="34" charset="0"/>
                </a:endParaRPr>
              </a:p>
            </p:txBody>
          </p:sp>
          <p:sp>
            <p:nvSpPr>
              <p:cNvPr id="104" name="圆角矩形 203">
                <a:extLst>
                  <a:ext uri="{FF2B5EF4-FFF2-40B4-BE49-F238E27FC236}">
                    <a16:creationId xmlns="" xmlns:a16="http://schemas.microsoft.com/office/drawing/2014/main" id="{987D74C0-6C1F-4D01-B773-95E56A13EE71}"/>
                  </a:ext>
                </a:extLst>
              </p:cNvPr>
              <p:cNvSpPr/>
              <p:nvPr/>
            </p:nvSpPr>
            <p:spPr bwMode="gray">
              <a:xfrm>
                <a:off x="6796081" y="3023481"/>
                <a:ext cx="395076" cy="21600"/>
              </a:xfrm>
              <a:prstGeom prst="roundRect">
                <a:avLst/>
              </a:prstGeom>
              <a:solidFill>
                <a:srgbClr val="D1EEF9"/>
              </a:solidFill>
              <a:ln>
                <a:noFill/>
              </a:ln>
              <a:effectLst/>
            </p:spPr>
            <p:txBody>
              <a:bodyPr vert="horz" wrap="square" lIns="91035" tIns="45518" rIns="91035" bIns="45518" numCol="1" rtlCol="0" anchor="t" anchorCtr="0" compatLnSpc="1">
                <a:prstTxWarp prst="textNoShape">
                  <a:avLst/>
                </a:prstTxWarp>
                <a:noAutofit/>
              </a:bodyPr>
              <a:lstStyle/>
              <a:p>
                <a:pPr fontAlgn="ctr">
                  <a:buClr>
                    <a:srgbClr val="CC9900"/>
                  </a:buClr>
                  <a:buFont typeface="Wingdings" pitchFamily="2" charset="2"/>
                  <a:buChar char="n"/>
                </a:pPr>
                <a:endParaRPr lang="en-US" altLang="zh-CN" sz="1200" dirty="0">
                  <a:solidFill>
                    <a:srgbClr val="000000"/>
                  </a:solidFill>
                  <a:latin typeface="Huawei Sans" panose="020C0503030203020204" pitchFamily="34" charset="0"/>
                  <a:cs typeface="+mn-ea"/>
                  <a:sym typeface="Huawei Sans" panose="020C0503030203020204" pitchFamily="34" charset="0"/>
                </a:endParaRPr>
              </a:p>
            </p:txBody>
          </p:sp>
          <p:sp>
            <p:nvSpPr>
              <p:cNvPr id="105" name="圆角矩形 204">
                <a:extLst>
                  <a:ext uri="{FF2B5EF4-FFF2-40B4-BE49-F238E27FC236}">
                    <a16:creationId xmlns="" xmlns:a16="http://schemas.microsoft.com/office/drawing/2014/main" id="{988A4BC5-ED5D-4E3B-8BAC-20FDBF9D8C43}"/>
                  </a:ext>
                </a:extLst>
              </p:cNvPr>
              <p:cNvSpPr/>
              <p:nvPr/>
            </p:nvSpPr>
            <p:spPr bwMode="gray">
              <a:xfrm>
                <a:off x="6796081" y="3069697"/>
                <a:ext cx="395076" cy="21600"/>
              </a:xfrm>
              <a:prstGeom prst="roundRect">
                <a:avLst/>
              </a:prstGeom>
              <a:solidFill>
                <a:srgbClr val="D1EEF9"/>
              </a:solidFill>
              <a:ln>
                <a:noFill/>
              </a:ln>
              <a:effectLst/>
            </p:spPr>
            <p:txBody>
              <a:bodyPr vert="horz" wrap="square" lIns="91035" tIns="45518" rIns="91035" bIns="45518" numCol="1" rtlCol="0" anchor="t" anchorCtr="0" compatLnSpc="1">
                <a:prstTxWarp prst="textNoShape">
                  <a:avLst/>
                </a:prstTxWarp>
                <a:noAutofit/>
              </a:bodyPr>
              <a:lstStyle/>
              <a:p>
                <a:pPr fontAlgn="ctr">
                  <a:buClr>
                    <a:srgbClr val="CC9900"/>
                  </a:buClr>
                  <a:buFont typeface="Wingdings" pitchFamily="2" charset="2"/>
                  <a:buChar char="n"/>
                </a:pPr>
                <a:endParaRPr lang="en-US" altLang="zh-CN" sz="1200" dirty="0">
                  <a:solidFill>
                    <a:srgbClr val="000000"/>
                  </a:solidFill>
                  <a:latin typeface="Huawei Sans" panose="020C0503030203020204" pitchFamily="34" charset="0"/>
                  <a:cs typeface="+mn-ea"/>
                  <a:sym typeface="Huawei Sans" panose="020C0503030203020204" pitchFamily="34" charset="0"/>
                </a:endParaRPr>
              </a:p>
            </p:txBody>
          </p:sp>
          <p:sp>
            <p:nvSpPr>
              <p:cNvPr id="106" name="圆角矩形 205">
                <a:extLst>
                  <a:ext uri="{FF2B5EF4-FFF2-40B4-BE49-F238E27FC236}">
                    <a16:creationId xmlns="" xmlns:a16="http://schemas.microsoft.com/office/drawing/2014/main" id="{C59ED59B-4FF6-4872-A05C-0A3D2151CA10}"/>
                  </a:ext>
                </a:extLst>
              </p:cNvPr>
              <p:cNvSpPr/>
              <p:nvPr/>
            </p:nvSpPr>
            <p:spPr bwMode="gray">
              <a:xfrm>
                <a:off x="6796081" y="3115913"/>
                <a:ext cx="395076" cy="21600"/>
              </a:xfrm>
              <a:prstGeom prst="roundRect">
                <a:avLst/>
              </a:prstGeom>
              <a:solidFill>
                <a:srgbClr val="D1EEF9"/>
              </a:solidFill>
              <a:ln>
                <a:noFill/>
              </a:ln>
              <a:effectLst/>
            </p:spPr>
            <p:txBody>
              <a:bodyPr vert="horz" wrap="square" lIns="91035" tIns="45518" rIns="91035" bIns="45518" numCol="1" rtlCol="0" anchor="t" anchorCtr="0" compatLnSpc="1">
                <a:prstTxWarp prst="textNoShape">
                  <a:avLst/>
                </a:prstTxWarp>
                <a:noAutofit/>
              </a:bodyPr>
              <a:lstStyle/>
              <a:p>
                <a:pPr defTabSz="910472" fontAlgn="ctr">
                  <a:buClr>
                    <a:srgbClr val="CC9900"/>
                  </a:buClr>
                  <a:buFont typeface="Wingdings" pitchFamily="2" charset="2"/>
                  <a:buChar char="n"/>
                  <a:defRPr/>
                </a:pPr>
                <a:endParaRPr lang="en-US" altLang="zh-CN" sz="1200" kern="0" dirty="0">
                  <a:solidFill>
                    <a:srgbClr val="000000"/>
                  </a:solidFill>
                  <a:latin typeface="Huawei Sans" panose="020C0503030203020204" pitchFamily="34" charset="0"/>
                  <a:cs typeface="+mn-ea"/>
                  <a:sym typeface="Huawei Sans" panose="020C0503030203020204" pitchFamily="34" charset="0"/>
                </a:endParaRPr>
              </a:p>
            </p:txBody>
          </p:sp>
          <p:sp>
            <p:nvSpPr>
              <p:cNvPr id="107" name="圆角矩形 206">
                <a:extLst>
                  <a:ext uri="{FF2B5EF4-FFF2-40B4-BE49-F238E27FC236}">
                    <a16:creationId xmlns="" xmlns:a16="http://schemas.microsoft.com/office/drawing/2014/main" id="{47608C1B-B56E-4679-A7EF-A6153999AF52}"/>
                  </a:ext>
                </a:extLst>
              </p:cNvPr>
              <p:cNvSpPr/>
              <p:nvPr/>
            </p:nvSpPr>
            <p:spPr bwMode="gray">
              <a:xfrm>
                <a:off x="6796081" y="3162132"/>
                <a:ext cx="395076" cy="21600"/>
              </a:xfrm>
              <a:prstGeom prst="roundRect">
                <a:avLst/>
              </a:prstGeom>
              <a:solidFill>
                <a:srgbClr val="D1EEF9"/>
              </a:solidFill>
              <a:ln>
                <a:noFill/>
              </a:ln>
              <a:effectLst/>
            </p:spPr>
            <p:txBody>
              <a:bodyPr vert="horz" wrap="square" lIns="91035" tIns="45518" rIns="91035" bIns="45518" numCol="1" rtlCol="0" anchor="t" anchorCtr="0" compatLnSpc="1">
                <a:prstTxWarp prst="textNoShape">
                  <a:avLst/>
                </a:prstTxWarp>
                <a:noAutofit/>
              </a:bodyPr>
              <a:lstStyle/>
              <a:p>
                <a:pPr defTabSz="910472" fontAlgn="ctr">
                  <a:buClr>
                    <a:srgbClr val="CC9900"/>
                  </a:buClr>
                  <a:buFont typeface="Wingdings" pitchFamily="2" charset="2"/>
                  <a:buChar char="n"/>
                  <a:defRPr/>
                </a:pPr>
                <a:endParaRPr lang="en-US" altLang="zh-CN" sz="1200" kern="0" dirty="0">
                  <a:solidFill>
                    <a:srgbClr val="000000"/>
                  </a:solidFill>
                  <a:latin typeface="Huawei Sans" panose="020C0503030203020204" pitchFamily="34" charset="0"/>
                  <a:cs typeface="+mn-ea"/>
                  <a:sym typeface="Huawei Sans" panose="020C0503030203020204" pitchFamily="34" charset="0"/>
                </a:endParaRPr>
              </a:p>
            </p:txBody>
          </p:sp>
        </p:grpSp>
        <p:sp>
          <p:nvSpPr>
            <p:cNvPr id="108" name="矩形 285">
              <a:extLst>
                <a:ext uri="{FF2B5EF4-FFF2-40B4-BE49-F238E27FC236}">
                  <a16:creationId xmlns="" xmlns:a16="http://schemas.microsoft.com/office/drawing/2014/main" id="{F552F6BA-B666-4F0E-8B34-80FC4EB5B41D}"/>
                </a:ext>
              </a:extLst>
            </p:cNvPr>
            <p:cNvSpPr/>
            <p:nvPr/>
          </p:nvSpPr>
          <p:spPr bwMode="gray">
            <a:xfrm>
              <a:off x="1422025" y="4821694"/>
              <a:ext cx="177934" cy="184666"/>
            </a:xfrm>
            <a:prstGeom prst="rect">
              <a:avLst/>
            </a:prstGeom>
            <a:ln>
              <a:noFill/>
            </a:ln>
          </p:spPr>
          <p:txBody>
            <a:bodyPr wrap="square" lIns="0" tIns="0" rIns="0" bIns="0" rtlCol="0" anchor="ctr">
              <a:noAutofit/>
            </a:bodyPr>
            <a:lstStyle/>
            <a:p>
              <a:pPr fontAlgn="ctr">
                <a:buClr>
                  <a:srgbClr val="CC9900"/>
                </a:buClr>
                <a:defRPr/>
              </a:pPr>
              <a:r>
                <a:rPr lang="en-US" sz="1200" dirty="0">
                  <a:solidFill>
                    <a:prstClr val="black"/>
                  </a:solidFill>
                  <a:latin typeface="Huawei Sans" panose="020C0503030203020204" pitchFamily="34" charset="0"/>
                  <a:cs typeface="+mn-ea"/>
                  <a:sym typeface="Huawei Sans" panose="020C0503030203020204" pitchFamily="34" charset="0"/>
                </a:rPr>
                <a:t>BE</a:t>
              </a:r>
            </a:p>
          </p:txBody>
        </p:sp>
        <p:sp>
          <p:nvSpPr>
            <p:cNvPr id="109" name="文本框 286">
              <a:extLst>
                <a:ext uri="{FF2B5EF4-FFF2-40B4-BE49-F238E27FC236}">
                  <a16:creationId xmlns="" xmlns:a16="http://schemas.microsoft.com/office/drawing/2014/main" id="{FF19170F-3030-48BD-9237-728432FA2E07}"/>
                </a:ext>
              </a:extLst>
            </p:cNvPr>
            <p:cNvSpPr txBox="1"/>
            <p:nvPr/>
          </p:nvSpPr>
          <p:spPr bwMode="gray">
            <a:xfrm>
              <a:off x="1173324" y="4368574"/>
              <a:ext cx="1821011" cy="184666"/>
            </a:xfrm>
            <a:prstGeom prst="rect">
              <a:avLst/>
            </a:prstGeom>
          </p:spPr>
          <p:txBody>
            <a:bodyPr wrap="square" lIns="0" tIns="0" rIns="0" bIns="0" rtlCol="0">
              <a:noAutofit/>
            </a:bodyPr>
            <a:lstStyle/>
            <a:p>
              <a:pPr defTabSz="991093" eaLnBrk="0" fontAlgn="ctr" hangingPunct="0"/>
              <a:r>
                <a:rPr lang="en-US" sz="1200" dirty="0">
                  <a:solidFill>
                    <a:prstClr val="black"/>
                  </a:solidFill>
                  <a:latin typeface="Huawei Sans" panose="020C0503030203020204" pitchFamily="34" charset="0"/>
                  <a:cs typeface="+mn-ea"/>
                  <a:sym typeface="Huawei Sans" panose="020C0503030203020204" pitchFamily="34" charset="0"/>
                </a:rPr>
                <a:t>Channelized sub-interface</a:t>
              </a:r>
            </a:p>
          </p:txBody>
        </p:sp>
        <p:sp>
          <p:nvSpPr>
            <p:cNvPr id="110" name="文本框 287">
              <a:extLst>
                <a:ext uri="{FF2B5EF4-FFF2-40B4-BE49-F238E27FC236}">
                  <a16:creationId xmlns="" xmlns:a16="http://schemas.microsoft.com/office/drawing/2014/main" id="{756E8099-9C67-4306-A394-D6E8195EDBB3}"/>
                </a:ext>
              </a:extLst>
            </p:cNvPr>
            <p:cNvSpPr txBox="1"/>
            <p:nvPr/>
          </p:nvSpPr>
          <p:spPr bwMode="gray">
            <a:xfrm>
              <a:off x="1850317" y="4272406"/>
              <a:ext cx="184666" cy="118622"/>
            </a:xfrm>
            <a:prstGeom prst="rect">
              <a:avLst/>
            </a:prstGeom>
            <a:noFill/>
          </p:spPr>
          <p:txBody>
            <a:bodyPr vert="eaVert" wrap="square" lIns="0" tIns="0" rIns="0" bIns="0" rtlCol="0" anchor="ctr">
              <a:noAutofit/>
            </a:bodyPr>
            <a:lstStyle/>
            <a:p>
              <a:pPr fontAlgn="ctr"/>
              <a:r>
                <a:rPr lang="en-US" sz="1200" b="1" dirty="0">
                  <a:solidFill>
                    <a:prstClr val="black"/>
                  </a:solidFill>
                  <a:latin typeface="Huawei Sans" panose="020C0503030203020204" pitchFamily="34" charset="0"/>
                  <a:cs typeface="+mn-ea"/>
                  <a:sym typeface="Huawei Sans" panose="020C0503030203020204" pitchFamily="34" charset="0"/>
                </a:rPr>
                <a:t>…</a:t>
              </a:r>
            </a:p>
          </p:txBody>
        </p:sp>
        <p:cxnSp>
          <p:nvCxnSpPr>
            <p:cNvPr id="111" name="直接箭头连接符 288">
              <a:extLst>
                <a:ext uri="{FF2B5EF4-FFF2-40B4-BE49-F238E27FC236}">
                  <a16:creationId xmlns="" xmlns:a16="http://schemas.microsoft.com/office/drawing/2014/main" id="{4E070074-ACC8-4EC8-A0C5-2E1077D1E128}"/>
                </a:ext>
              </a:extLst>
            </p:cNvPr>
            <p:cNvCxnSpPr>
              <a:stCxn id="90" idx="6"/>
              <a:endCxn id="62" idx="2"/>
            </p:cNvCxnSpPr>
            <p:nvPr/>
          </p:nvCxnSpPr>
          <p:spPr bwMode="gray">
            <a:xfrm flipV="1">
              <a:off x="3267879" y="4403416"/>
              <a:ext cx="308659" cy="410954"/>
            </a:xfrm>
            <a:prstGeom prst="straightConnector1">
              <a:avLst/>
            </a:prstGeom>
            <a:noFill/>
            <a:ln w="9525" cap="flat" cmpd="sng" algn="ctr">
              <a:solidFill>
                <a:schemeClr val="bg1">
                  <a:lumMod val="50000"/>
                </a:schemeClr>
              </a:solidFill>
              <a:prstDash val="solid"/>
              <a:round/>
              <a:headEnd type="none" w="med" len="med"/>
              <a:tailEnd type="triangle" w="med" len="lg"/>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grpSp>
        <p:nvGrpSpPr>
          <p:cNvPr id="7" name="Group 6">
            <a:extLst>
              <a:ext uri="{FF2B5EF4-FFF2-40B4-BE49-F238E27FC236}">
                <a16:creationId xmlns="" xmlns:a16="http://schemas.microsoft.com/office/drawing/2014/main" id="{4617AAF1-627F-4EA5-B70E-103BF5612A7C}"/>
              </a:ext>
            </a:extLst>
          </p:cNvPr>
          <p:cNvGrpSpPr/>
          <p:nvPr/>
        </p:nvGrpSpPr>
        <p:grpSpPr bwMode="gray">
          <a:xfrm>
            <a:off x="6724848" y="3557677"/>
            <a:ext cx="4474741" cy="1445508"/>
            <a:chOff x="6724848" y="3516099"/>
            <a:chExt cx="4474741" cy="1445508"/>
          </a:xfrm>
        </p:grpSpPr>
        <p:sp>
          <p:nvSpPr>
            <p:cNvPr id="112" name="文本框 291">
              <a:extLst>
                <a:ext uri="{FF2B5EF4-FFF2-40B4-BE49-F238E27FC236}">
                  <a16:creationId xmlns="" xmlns:a16="http://schemas.microsoft.com/office/drawing/2014/main" id="{3C51BBE7-133A-4206-9D30-F734018BDA2E}"/>
                </a:ext>
              </a:extLst>
            </p:cNvPr>
            <p:cNvSpPr txBox="1"/>
            <p:nvPr/>
          </p:nvSpPr>
          <p:spPr bwMode="gray">
            <a:xfrm>
              <a:off x="7778491" y="3516099"/>
              <a:ext cx="240450" cy="184666"/>
            </a:xfrm>
            <a:prstGeom prst="rect">
              <a:avLst/>
            </a:prstGeom>
          </p:spPr>
          <p:txBody>
            <a:bodyPr wrap="square" lIns="0" tIns="0" rIns="0" bIns="0" rtlCol="0">
              <a:noAutofit/>
            </a:bodyPr>
            <a:lstStyle>
              <a:defPPr>
                <a:defRPr lang="zh-CN"/>
              </a:defPPr>
              <a:lvl1pPr defTabSz="991093" eaLnBrk="0" fontAlgn="auto" hangingPunct="0">
                <a:spcBef>
                  <a:spcPts val="0"/>
                </a:spcBef>
                <a:spcAft>
                  <a:spcPts val="0"/>
                </a:spcAft>
                <a:defRPr sz="1000" b="1">
                  <a:solidFill>
                    <a:prstClr val="black"/>
                  </a:solidFill>
                  <a:latin typeface="Huawei Sans" panose="020C0503030203020204" pitchFamily="34" charset="0"/>
                  <a:ea typeface="宋体"/>
                  <a:cs typeface="Huawei Sans" panose="020C0503030203020204" pitchFamily="34" charset="0"/>
                </a:defRPr>
              </a:lvl1pPr>
            </a:lstStyle>
            <a:p>
              <a:pPr fontAlgn="ctr"/>
              <a:r>
                <a:rPr lang="en-US" sz="1200" dirty="0">
                  <a:latin typeface="Huawei Sans" panose="020C0503030203020204" pitchFamily="34" charset="0"/>
                  <a:ea typeface="方正兰亭黑简体" panose="02000000000000000000" pitchFamily="2" charset="-122"/>
                  <a:cs typeface="+mn-ea"/>
                  <a:sym typeface="Huawei Sans" panose="020C0503030203020204" pitchFamily="34" charset="0"/>
                </a:rPr>
                <a:t>TM</a:t>
              </a:r>
            </a:p>
          </p:txBody>
        </p:sp>
        <p:sp>
          <p:nvSpPr>
            <p:cNvPr id="113" name="文本框 292">
              <a:extLst>
                <a:ext uri="{FF2B5EF4-FFF2-40B4-BE49-F238E27FC236}">
                  <a16:creationId xmlns="" xmlns:a16="http://schemas.microsoft.com/office/drawing/2014/main" id="{77F38511-A4E0-48AF-94B9-6F2FA8108C21}"/>
                </a:ext>
              </a:extLst>
            </p:cNvPr>
            <p:cNvSpPr txBox="1"/>
            <p:nvPr/>
          </p:nvSpPr>
          <p:spPr bwMode="gray">
            <a:xfrm>
              <a:off x="9495915" y="3516099"/>
              <a:ext cx="237244" cy="184666"/>
            </a:xfrm>
            <a:prstGeom prst="rect">
              <a:avLst/>
            </a:prstGeom>
          </p:spPr>
          <p:txBody>
            <a:bodyPr wrap="square" lIns="0" tIns="0" rIns="0" bIns="0" rtlCol="0">
              <a:noAutofit/>
            </a:bodyPr>
            <a:lstStyle>
              <a:defPPr>
                <a:defRPr lang="zh-CN"/>
              </a:defPPr>
              <a:lvl1pPr defTabSz="991093" eaLnBrk="0" fontAlgn="auto" hangingPunct="0">
                <a:spcBef>
                  <a:spcPts val="0"/>
                </a:spcBef>
                <a:spcAft>
                  <a:spcPts val="0"/>
                </a:spcAft>
                <a:defRPr sz="1000" b="1">
                  <a:solidFill>
                    <a:prstClr val="black"/>
                  </a:solidFill>
                  <a:latin typeface="Huawei Sans" panose="020C0503030203020204" pitchFamily="34" charset="0"/>
                  <a:ea typeface="宋体"/>
                  <a:cs typeface="Huawei Sans" panose="020C0503030203020204" pitchFamily="34" charset="0"/>
                </a:defRPr>
              </a:lvl1pPr>
            </a:lstStyle>
            <a:p>
              <a:pPr fontAlgn="ctr"/>
              <a:r>
                <a:rPr lang="en-US" sz="1200" dirty="0">
                  <a:latin typeface="Huawei Sans" panose="020C0503030203020204" pitchFamily="34" charset="0"/>
                  <a:ea typeface="方正兰亭黑简体" panose="02000000000000000000" pitchFamily="2" charset="-122"/>
                  <a:cs typeface="+mn-ea"/>
                  <a:sym typeface="Huawei Sans" panose="020C0503030203020204" pitchFamily="34" charset="0"/>
                </a:rPr>
                <a:t>PIC</a:t>
              </a:r>
            </a:p>
          </p:txBody>
        </p:sp>
        <p:sp>
          <p:nvSpPr>
            <p:cNvPr id="114" name="矩形 289">
              <a:extLst>
                <a:ext uri="{FF2B5EF4-FFF2-40B4-BE49-F238E27FC236}">
                  <a16:creationId xmlns="" xmlns:a16="http://schemas.microsoft.com/office/drawing/2014/main" id="{A4F44BC9-1F38-4C72-A6D0-8AD3D6ADC0FC}"/>
                </a:ext>
              </a:extLst>
            </p:cNvPr>
            <p:cNvSpPr/>
            <p:nvPr/>
          </p:nvSpPr>
          <p:spPr bwMode="gray">
            <a:xfrm>
              <a:off x="10637179" y="3718624"/>
              <a:ext cx="507922" cy="1187868"/>
            </a:xfrm>
            <a:prstGeom prst="rect">
              <a:avLst/>
            </a:prstGeom>
            <a:solidFill>
              <a:srgbClr val="1AABE2">
                <a:alpha val="2000"/>
              </a:srgbClr>
            </a:solidFill>
            <a:ln w="9525" cap="flat" cmpd="sng" algn="ctr">
              <a:solidFill>
                <a:srgbClr val="8CD5F0">
                  <a:alpha val="20000"/>
                </a:srgb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fontAlgn="ctr">
                <a:buClr>
                  <a:srgbClr val="CC9900"/>
                </a:buClr>
                <a:buFont typeface="Wingdings" pitchFamily="2" charset="2"/>
                <a:buChar char="n"/>
              </a:pPr>
              <a:endParaRPr lang="en-US" altLang="zh-CN" sz="1200" kern="0" dirty="0">
                <a:solidFill>
                  <a:prstClr val="black"/>
                </a:solidFill>
                <a:latin typeface="Huawei Sans" panose="020C0503030203020204" pitchFamily="34" charset="0"/>
                <a:cs typeface="+mn-ea"/>
                <a:sym typeface="Huawei Sans" panose="020C0503030203020204" pitchFamily="34" charset="0"/>
              </a:endParaRPr>
            </a:p>
          </p:txBody>
        </p:sp>
        <p:sp>
          <p:nvSpPr>
            <p:cNvPr id="115" name="矩形 290">
              <a:extLst>
                <a:ext uri="{FF2B5EF4-FFF2-40B4-BE49-F238E27FC236}">
                  <a16:creationId xmlns="" xmlns:a16="http://schemas.microsoft.com/office/drawing/2014/main" id="{B909AAD5-4126-4E53-8532-576C992C956C}"/>
                </a:ext>
              </a:extLst>
            </p:cNvPr>
            <p:cNvSpPr/>
            <p:nvPr/>
          </p:nvSpPr>
          <p:spPr bwMode="gray">
            <a:xfrm>
              <a:off x="9638846" y="3718624"/>
              <a:ext cx="953627" cy="1187868"/>
            </a:xfrm>
            <a:prstGeom prst="rect">
              <a:avLst/>
            </a:prstGeom>
            <a:solidFill>
              <a:srgbClr val="1AABE2">
                <a:alpha val="2000"/>
              </a:srgbClr>
            </a:solidFill>
            <a:ln w="9525" cap="flat" cmpd="sng" algn="ctr">
              <a:solidFill>
                <a:srgbClr val="8CD5F0">
                  <a:alpha val="20000"/>
                </a:srgb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fontAlgn="ctr">
                <a:buClr>
                  <a:srgbClr val="CC9900"/>
                </a:buClr>
                <a:buFont typeface="Wingdings" pitchFamily="2" charset="2"/>
                <a:buChar char="n"/>
              </a:pPr>
              <a:endParaRPr lang="en-US" altLang="zh-CN" sz="1200" kern="0" dirty="0">
                <a:solidFill>
                  <a:prstClr val="black"/>
                </a:solidFill>
                <a:latin typeface="Huawei Sans" panose="020C0503030203020204" pitchFamily="34" charset="0"/>
                <a:cs typeface="+mn-ea"/>
                <a:sym typeface="Huawei Sans" panose="020C0503030203020204" pitchFamily="34" charset="0"/>
              </a:endParaRPr>
            </a:p>
          </p:txBody>
        </p:sp>
        <p:sp>
          <p:nvSpPr>
            <p:cNvPr id="116" name="文本框 293">
              <a:extLst>
                <a:ext uri="{FF2B5EF4-FFF2-40B4-BE49-F238E27FC236}">
                  <a16:creationId xmlns="" xmlns:a16="http://schemas.microsoft.com/office/drawing/2014/main" id="{B8C53ADC-A344-4F63-BB67-BDD8B49FFED4}"/>
                </a:ext>
              </a:extLst>
            </p:cNvPr>
            <p:cNvSpPr txBox="1"/>
            <p:nvPr/>
          </p:nvSpPr>
          <p:spPr bwMode="gray">
            <a:xfrm>
              <a:off x="8045904" y="4236046"/>
              <a:ext cx="369332" cy="210955"/>
            </a:xfrm>
            <a:prstGeom prst="rect">
              <a:avLst/>
            </a:prstGeom>
            <a:noFill/>
          </p:spPr>
          <p:txBody>
            <a:bodyPr vert="eaVert" wrap="square" rtlCol="0">
              <a:noAutofit/>
            </a:bodyPr>
            <a:lstStyle/>
            <a:p>
              <a:pPr fontAlgn="ctr">
                <a:buClr>
                  <a:srgbClr val="CC9900"/>
                </a:buClr>
                <a:defRPr/>
              </a:pPr>
              <a:r>
                <a:rPr lang="en-US" sz="1200" b="1" dirty="0">
                  <a:solidFill>
                    <a:prstClr val="black"/>
                  </a:solidFill>
                  <a:latin typeface="Huawei Sans" panose="020C0503030203020204" pitchFamily="34" charset="0"/>
                  <a:cs typeface="+mn-ea"/>
                  <a:sym typeface="Huawei Sans" panose="020C0503030203020204" pitchFamily="34" charset="0"/>
                </a:rPr>
                <a:t>…</a:t>
              </a:r>
            </a:p>
          </p:txBody>
        </p:sp>
        <p:sp>
          <p:nvSpPr>
            <p:cNvPr id="117" name="流程图: 汇总连接 294">
              <a:extLst>
                <a:ext uri="{FF2B5EF4-FFF2-40B4-BE49-F238E27FC236}">
                  <a16:creationId xmlns="" xmlns:a16="http://schemas.microsoft.com/office/drawing/2014/main" id="{E308ECCF-62ED-4829-9BE0-3DF3C9C310B7}"/>
                </a:ext>
              </a:extLst>
            </p:cNvPr>
            <p:cNvSpPr/>
            <p:nvPr/>
          </p:nvSpPr>
          <p:spPr bwMode="gray">
            <a:xfrm>
              <a:off x="8110445" y="3841750"/>
              <a:ext cx="183390" cy="158382"/>
            </a:xfrm>
            <a:prstGeom prst="flowChartSummingJunction">
              <a:avLst/>
            </a:prstGeom>
            <a:noFill/>
            <a:ln w="9525" cap="flat" cmpd="sng" algn="ctr">
              <a:solidFill>
                <a:srgbClr val="1AABE2"/>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noAutofit/>
            </a:bodyPr>
            <a:lstStyle/>
            <a:p>
              <a:pPr fontAlgn="ctr">
                <a:buClr>
                  <a:srgbClr val="CC9900"/>
                </a:buClr>
                <a:buFont typeface="Wingdings" pitchFamily="2" charset="2"/>
                <a:buChar char="n"/>
                <a:defRPr/>
              </a:pPr>
              <a:endParaRPr lang="en-US" altLang="zh-CN" sz="1200" kern="0" dirty="0">
                <a:solidFill>
                  <a:prstClr val="black"/>
                </a:solidFill>
                <a:latin typeface="Huawei Sans" panose="020C0503030203020204" pitchFamily="34" charset="0"/>
                <a:cs typeface="+mn-ea"/>
                <a:sym typeface="Huawei Sans" panose="020C0503030203020204" pitchFamily="34" charset="0"/>
              </a:endParaRPr>
            </a:p>
          </p:txBody>
        </p:sp>
        <p:sp>
          <p:nvSpPr>
            <p:cNvPr id="118" name="流程图: 汇总连接 295">
              <a:extLst>
                <a:ext uri="{FF2B5EF4-FFF2-40B4-BE49-F238E27FC236}">
                  <a16:creationId xmlns="" xmlns:a16="http://schemas.microsoft.com/office/drawing/2014/main" id="{68B66C93-3C82-4F6E-8F02-1739641682A1}"/>
                </a:ext>
              </a:extLst>
            </p:cNvPr>
            <p:cNvSpPr/>
            <p:nvPr/>
          </p:nvSpPr>
          <p:spPr bwMode="gray">
            <a:xfrm>
              <a:off x="8603922" y="3841750"/>
              <a:ext cx="183390" cy="158382"/>
            </a:xfrm>
            <a:prstGeom prst="flowChartSummingJunction">
              <a:avLst/>
            </a:prstGeom>
            <a:noFill/>
            <a:ln w="9525" cap="flat" cmpd="sng" algn="ctr">
              <a:solidFill>
                <a:srgbClr val="1AABE2"/>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noAutofit/>
            </a:bodyPr>
            <a:lstStyle/>
            <a:p>
              <a:pPr fontAlgn="ctr">
                <a:buClr>
                  <a:srgbClr val="CC9900"/>
                </a:buClr>
                <a:buFont typeface="Wingdings" pitchFamily="2" charset="2"/>
                <a:buChar char="n"/>
              </a:pPr>
              <a:endParaRPr lang="en-US" altLang="zh-CN" sz="1200" kern="0" dirty="0">
                <a:solidFill>
                  <a:prstClr val="black"/>
                </a:solidFill>
                <a:latin typeface="Huawei Sans" panose="020C0503030203020204" pitchFamily="34" charset="0"/>
                <a:cs typeface="+mn-ea"/>
                <a:sym typeface="Huawei Sans" panose="020C0503030203020204" pitchFamily="34" charset="0"/>
              </a:endParaRPr>
            </a:p>
          </p:txBody>
        </p:sp>
        <p:sp>
          <p:nvSpPr>
            <p:cNvPr id="119" name="矩形 296">
              <a:extLst>
                <a:ext uri="{FF2B5EF4-FFF2-40B4-BE49-F238E27FC236}">
                  <a16:creationId xmlns="" xmlns:a16="http://schemas.microsoft.com/office/drawing/2014/main" id="{0587E60A-CB3F-406C-83DF-2EA64BF3ABA2}"/>
                </a:ext>
              </a:extLst>
            </p:cNvPr>
            <p:cNvSpPr/>
            <p:nvPr/>
          </p:nvSpPr>
          <p:spPr bwMode="gray">
            <a:xfrm>
              <a:off x="8136415" y="3657506"/>
              <a:ext cx="201979" cy="184666"/>
            </a:xfrm>
            <a:prstGeom prst="rect">
              <a:avLst/>
            </a:prstGeom>
            <a:ln>
              <a:noFill/>
            </a:ln>
          </p:spPr>
          <p:txBody>
            <a:bodyPr wrap="square" lIns="0" tIns="0" rIns="0" bIns="0" rtlCol="0" anchor="ctr">
              <a:noAutofit/>
            </a:bodyPr>
            <a:lstStyle/>
            <a:p>
              <a:pPr algn="ctr" fontAlgn="ctr">
                <a:buClr>
                  <a:srgbClr val="CC9900"/>
                </a:buClr>
              </a:pPr>
              <a:r>
                <a:rPr lang="en-US" sz="1200" dirty="0">
                  <a:solidFill>
                    <a:prstClr val="black"/>
                  </a:solidFill>
                  <a:latin typeface="Huawei Sans" panose="020C0503030203020204" pitchFamily="34" charset="0"/>
                  <a:cs typeface="+mn-ea"/>
                  <a:sym typeface="Huawei Sans" panose="020C0503030203020204" pitchFamily="34" charset="0"/>
                </a:rPr>
                <a:t>SQ</a:t>
              </a:r>
            </a:p>
          </p:txBody>
        </p:sp>
        <p:cxnSp>
          <p:nvCxnSpPr>
            <p:cNvPr id="120" name="直接连接符 297">
              <a:extLst>
                <a:ext uri="{FF2B5EF4-FFF2-40B4-BE49-F238E27FC236}">
                  <a16:creationId xmlns="" xmlns:a16="http://schemas.microsoft.com/office/drawing/2014/main" id="{6E0501A3-DA38-4834-B7AD-962FCE6B3BC9}"/>
                </a:ext>
              </a:extLst>
            </p:cNvPr>
            <p:cNvCxnSpPr>
              <a:stCxn id="117" idx="6"/>
              <a:endCxn id="118" idx="2"/>
            </p:cNvCxnSpPr>
            <p:nvPr/>
          </p:nvCxnSpPr>
          <p:spPr bwMode="gray">
            <a:xfrm>
              <a:off x="8293834" y="3920941"/>
              <a:ext cx="310088" cy="0"/>
            </a:xfrm>
            <a:prstGeom prst="line">
              <a:avLst/>
            </a:prstGeom>
            <a:noFill/>
            <a:ln w="9525" cap="flat" cmpd="sng" algn="ctr">
              <a:solidFill>
                <a:schemeClr val="bg1">
                  <a:lumMod val="50000"/>
                </a:schemeClr>
              </a:solidFill>
              <a:prstDash val="solid"/>
              <a:round/>
              <a:headEnd type="none" w="med" len="med"/>
              <a:tailEnd type="triangle" w="med" len="lg"/>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21" name="矩形 298">
              <a:extLst>
                <a:ext uri="{FF2B5EF4-FFF2-40B4-BE49-F238E27FC236}">
                  <a16:creationId xmlns="" xmlns:a16="http://schemas.microsoft.com/office/drawing/2014/main" id="{7626AE1A-A7D5-42E4-B16A-9A1BA0E254C6}"/>
                </a:ext>
              </a:extLst>
            </p:cNvPr>
            <p:cNvSpPr/>
            <p:nvPr/>
          </p:nvSpPr>
          <p:spPr bwMode="gray">
            <a:xfrm>
              <a:off x="8595429" y="3657506"/>
              <a:ext cx="200376" cy="184666"/>
            </a:xfrm>
            <a:prstGeom prst="rect">
              <a:avLst/>
            </a:prstGeom>
            <a:ln>
              <a:noFill/>
            </a:ln>
          </p:spPr>
          <p:txBody>
            <a:bodyPr wrap="square" lIns="0" tIns="0" rIns="0" bIns="0" rtlCol="0" anchor="ctr">
              <a:noAutofit/>
            </a:bodyPr>
            <a:lstStyle/>
            <a:p>
              <a:pPr algn="ctr" fontAlgn="ctr">
                <a:buClr>
                  <a:srgbClr val="CC9900"/>
                </a:buClr>
              </a:pPr>
              <a:r>
                <a:rPr lang="en-US" sz="1200" dirty="0">
                  <a:solidFill>
                    <a:prstClr val="black"/>
                  </a:solidFill>
                  <a:latin typeface="Huawei Sans" panose="020C0503030203020204" pitchFamily="34" charset="0"/>
                  <a:cs typeface="+mn-ea"/>
                  <a:sym typeface="Huawei Sans" panose="020C0503030203020204" pitchFamily="34" charset="0"/>
                </a:rPr>
                <a:t>DP</a:t>
              </a:r>
            </a:p>
          </p:txBody>
        </p:sp>
        <p:sp>
          <p:nvSpPr>
            <p:cNvPr id="122" name="矩形 299">
              <a:extLst>
                <a:ext uri="{FF2B5EF4-FFF2-40B4-BE49-F238E27FC236}">
                  <a16:creationId xmlns="" xmlns:a16="http://schemas.microsoft.com/office/drawing/2014/main" id="{881AB237-CE32-40DA-971A-284F66810F73}"/>
                </a:ext>
              </a:extLst>
            </p:cNvPr>
            <p:cNvSpPr/>
            <p:nvPr/>
          </p:nvSpPr>
          <p:spPr bwMode="gray">
            <a:xfrm>
              <a:off x="7011827" y="3665788"/>
              <a:ext cx="1540475" cy="506821"/>
            </a:xfrm>
            <a:prstGeom prst="rect">
              <a:avLst/>
            </a:prstGeom>
            <a:noFill/>
            <a:ln w="9525" cap="flat" cmpd="sng" algn="ctr">
              <a:solidFill>
                <a:srgbClr val="8CD5F0"/>
              </a:solidFill>
              <a:prstDash val="dash"/>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noAutofit/>
            </a:bodyPr>
            <a:lstStyle/>
            <a:p>
              <a:pPr fontAlgn="ctr">
                <a:buClr>
                  <a:srgbClr val="CC9900"/>
                </a:buClr>
                <a:buFont typeface="Wingdings" pitchFamily="2" charset="2"/>
                <a:buChar char="n"/>
                <a:defRPr/>
              </a:pPr>
              <a:endParaRPr lang="en-US" altLang="zh-CN" sz="1200" kern="0" dirty="0">
                <a:solidFill>
                  <a:prstClr val="black"/>
                </a:solidFill>
                <a:latin typeface="Huawei Sans" panose="020C0503030203020204" pitchFamily="34" charset="0"/>
                <a:cs typeface="+mn-ea"/>
                <a:sym typeface="Huawei Sans" panose="020C0503030203020204" pitchFamily="34" charset="0"/>
              </a:endParaRPr>
            </a:p>
          </p:txBody>
        </p:sp>
        <p:cxnSp>
          <p:nvCxnSpPr>
            <p:cNvPr id="123" name="直接连接符 300">
              <a:extLst>
                <a:ext uri="{FF2B5EF4-FFF2-40B4-BE49-F238E27FC236}">
                  <a16:creationId xmlns="" xmlns:a16="http://schemas.microsoft.com/office/drawing/2014/main" id="{ABCB214A-3605-4BEA-BF3D-21991FBFF708}"/>
                </a:ext>
              </a:extLst>
            </p:cNvPr>
            <p:cNvCxnSpPr>
              <a:stCxn id="118" idx="6"/>
              <a:endCxn id="125" idx="1"/>
            </p:cNvCxnSpPr>
            <p:nvPr/>
          </p:nvCxnSpPr>
          <p:spPr bwMode="gray">
            <a:xfrm>
              <a:off x="8787312" y="3920941"/>
              <a:ext cx="462704" cy="0"/>
            </a:xfrm>
            <a:prstGeom prst="line">
              <a:avLst/>
            </a:prstGeom>
            <a:noFill/>
            <a:ln w="9525" cap="flat" cmpd="sng" algn="ctr">
              <a:solidFill>
                <a:schemeClr val="bg1">
                  <a:lumMod val="50000"/>
                </a:schemeClr>
              </a:solidFill>
              <a:prstDash val="dash"/>
              <a:round/>
              <a:headEnd type="non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24" name="直接连接符 301">
              <a:extLst>
                <a:ext uri="{FF2B5EF4-FFF2-40B4-BE49-F238E27FC236}">
                  <a16:creationId xmlns="" xmlns:a16="http://schemas.microsoft.com/office/drawing/2014/main" id="{CED98F76-B803-43B8-A49F-34782BE3D711}"/>
                </a:ext>
              </a:extLst>
            </p:cNvPr>
            <p:cNvCxnSpPr>
              <a:stCxn id="134" idx="6"/>
              <a:endCxn id="132" idx="1"/>
            </p:cNvCxnSpPr>
            <p:nvPr/>
          </p:nvCxnSpPr>
          <p:spPr bwMode="gray">
            <a:xfrm flipV="1">
              <a:off x="8787312" y="4698771"/>
              <a:ext cx="525622" cy="6119"/>
            </a:xfrm>
            <a:prstGeom prst="line">
              <a:avLst/>
            </a:prstGeom>
            <a:noFill/>
            <a:ln w="9525" cap="flat" cmpd="sng" algn="ctr">
              <a:solidFill>
                <a:schemeClr val="bg1">
                  <a:lumMod val="50000"/>
                </a:schemeClr>
              </a:solidFill>
              <a:prstDash val="dash"/>
              <a:round/>
              <a:headEnd type="non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25" name="圆角矩形 302">
              <a:extLst>
                <a:ext uri="{FF2B5EF4-FFF2-40B4-BE49-F238E27FC236}">
                  <a16:creationId xmlns="" xmlns:a16="http://schemas.microsoft.com/office/drawing/2014/main" id="{39676100-FDD7-4C47-A762-21D7813CDBD6}"/>
                </a:ext>
              </a:extLst>
            </p:cNvPr>
            <p:cNvSpPr/>
            <p:nvPr/>
          </p:nvSpPr>
          <p:spPr bwMode="gray">
            <a:xfrm>
              <a:off x="9250016" y="3794235"/>
              <a:ext cx="1249970" cy="253410"/>
            </a:xfrm>
            <a:prstGeom prst="roundRect">
              <a:avLst>
                <a:gd name="adj" fmla="val 50000"/>
              </a:avLst>
            </a:prstGeom>
            <a:noFill/>
            <a:ln w="9525" cap="flat" cmpd="sng" algn="ctr">
              <a:solidFill>
                <a:srgbClr val="1AABE2"/>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ctr" anchorCtr="0" compatLnSpc="1">
              <a:prstTxWarp prst="textNoShape">
                <a:avLst/>
              </a:prstTxWarp>
              <a:noAutofit/>
            </a:bodyPr>
            <a:lstStyle/>
            <a:p>
              <a:pPr algn="ctr" fontAlgn="ctr">
                <a:buClr>
                  <a:srgbClr val="CC9900"/>
                </a:buClr>
                <a:defRPr/>
              </a:pPr>
              <a:r>
                <a:rPr lang="en-US" sz="1200" dirty="0" err="1">
                  <a:solidFill>
                    <a:prstClr val="black"/>
                  </a:solidFill>
                  <a:latin typeface="Huawei Sans" panose="020C0503030203020204" pitchFamily="34" charset="0"/>
                  <a:cs typeface="+mn-ea"/>
                  <a:sym typeface="Huawei Sans" panose="020C0503030203020204" pitchFamily="34" charset="0"/>
                </a:rPr>
                <a:t>FlexE</a:t>
              </a:r>
              <a:r>
                <a:rPr lang="en-US" sz="1200" dirty="0">
                  <a:solidFill>
                    <a:prstClr val="black"/>
                  </a:solidFill>
                  <a:latin typeface="Huawei Sans" panose="020C0503030203020204" pitchFamily="34" charset="0"/>
                  <a:cs typeface="+mn-ea"/>
                  <a:sym typeface="Huawei Sans" panose="020C0503030203020204" pitchFamily="34" charset="0"/>
                </a:rPr>
                <a:t> client</a:t>
              </a:r>
            </a:p>
          </p:txBody>
        </p:sp>
        <p:sp>
          <p:nvSpPr>
            <p:cNvPr id="126" name="矩形 303">
              <a:extLst>
                <a:ext uri="{FF2B5EF4-FFF2-40B4-BE49-F238E27FC236}">
                  <a16:creationId xmlns="" xmlns:a16="http://schemas.microsoft.com/office/drawing/2014/main" id="{1A07216D-6839-4E47-83EE-1388D6ED20A6}"/>
                </a:ext>
              </a:extLst>
            </p:cNvPr>
            <p:cNvSpPr/>
            <p:nvPr/>
          </p:nvSpPr>
          <p:spPr bwMode="gray">
            <a:xfrm>
              <a:off x="9097473" y="3665787"/>
              <a:ext cx="2102116" cy="1295820"/>
            </a:xfrm>
            <a:prstGeom prst="rect">
              <a:avLst/>
            </a:prstGeom>
            <a:noFill/>
            <a:ln w="9525" cap="flat" cmpd="sng" algn="ctr">
              <a:solidFill>
                <a:srgbClr val="8CD5F0"/>
              </a:solidFill>
              <a:prstDash val="dash"/>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noAutofit/>
            </a:bodyPr>
            <a:lstStyle/>
            <a:p>
              <a:pPr fontAlgn="ctr">
                <a:buClr>
                  <a:srgbClr val="CC9900"/>
                </a:buClr>
                <a:buFont typeface="Wingdings" pitchFamily="2" charset="2"/>
                <a:buChar char="n"/>
              </a:pPr>
              <a:endParaRPr lang="en-US" altLang="zh-CN" sz="1200" kern="0" dirty="0">
                <a:solidFill>
                  <a:prstClr val="black"/>
                </a:solidFill>
                <a:latin typeface="Huawei Sans" panose="020C0503030203020204" pitchFamily="34" charset="0"/>
                <a:cs typeface="+mn-ea"/>
                <a:sym typeface="Huawei Sans" panose="020C0503030203020204" pitchFamily="34" charset="0"/>
              </a:endParaRPr>
            </a:p>
          </p:txBody>
        </p:sp>
        <p:sp>
          <p:nvSpPr>
            <p:cNvPr id="127" name="任意多边形 304">
              <a:extLst>
                <a:ext uri="{FF2B5EF4-FFF2-40B4-BE49-F238E27FC236}">
                  <a16:creationId xmlns="" xmlns:a16="http://schemas.microsoft.com/office/drawing/2014/main" id="{A65619F4-D766-4D40-BF88-6681CF2FA944}"/>
                </a:ext>
              </a:extLst>
            </p:cNvPr>
            <p:cNvSpPr/>
            <p:nvPr/>
          </p:nvSpPr>
          <p:spPr bwMode="gray">
            <a:xfrm>
              <a:off x="6724848" y="3845455"/>
              <a:ext cx="476814" cy="97201"/>
            </a:xfrm>
            <a:custGeom>
              <a:avLst/>
              <a:gdLst>
                <a:gd name="connsiteX0" fmla="*/ 0 w 590550"/>
                <a:gd name="connsiteY0" fmla="*/ 104775 h 112183"/>
                <a:gd name="connsiteX1" fmla="*/ 171450 w 590550"/>
                <a:gd name="connsiteY1" fmla="*/ 0 h 112183"/>
                <a:gd name="connsiteX2" fmla="*/ 409575 w 590550"/>
                <a:gd name="connsiteY2" fmla="*/ 104775 h 112183"/>
                <a:gd name="connsiteX3" fmla="*/ 590550 w 590550"/>
                <a:gd name="connsiteY3" fmla="*/ 95250 h 112183"/>
              </a:gdLst>
              <a:ahLst/>
              <a:cxnLst>
                <a:cxn ang="0">
                  <a:pos x="connsiteX0" y="connsiteY0"/>
                </a:cxn>
                <a:cxn ang="0">
                  <a:pos x="connsiteX1" y="connsiteY1"/>
                </a:cxn>
                <a:cxn ang="0">
                  <a:pos x="connsiteX2" y="connsiteY2"/>
                </a:cxn>
                <a:cxn ang="0">
                  <a:pos x="connsiteX3" y="connsiteY3"/>
                </a:cxn>
              </a:cxnLst>
              <a:rect l="l" t="t" r="r" b="b"/>
              <a:pathLst>
                <a:path w="590550" h="112183">
                  <a:moveTo>
                    <a:pt x="0" y="104775"/>
                  </a:moveTo>
                  <a:cubicBezTo>
                    <a:pt x="51594" y="52387"/>
                    <a:pt x="103188" y="0"/>
                    <a:pt x="171450" y="0"/>
                  </a:cubicBezTo>
                  <a:cubicBezTo>
                    <a:pt x="239712" y="0"/>
                    <a:pt x="339725" y="88900"/>
                    <a:pt x="409575" y="104775"/>
                  </a:cubicBezTo>
                  <a:cubicBezTo>
                    <a:pt x="479425" y="120650"/>
                    <a:pt x="534987" y="107950"/>
                    <a:pt x="590550" y="95250"/>
                  </a:cubicBezTo>
                </a:path>
              </a:pathLst>
            </a:custGeom>
            <a:noFill/>
            <a:ln w="9525" cap="flat" cmpd="sng" algn="ctr">
              <a:solidFill>
                <a:srgbClr val="EC7061"/>
              </a:solidFill>
              <a:prstDash val="solid"/>
              <a:round/>
              <a:headEnd type="non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noAutofit/>
            </a:bodyPr>
            <a:lstStyle/>
            <a:p>
              <a:pPr fontAlgn="ctr">
                <a:buClr>
                  <a:srgbClr val="CC9900"/>
                </a:buClr>
                <a:buFont typeface="Wingdings" pitchFamily="2" charset="2"/>
                <a:buChar char="n"/>
              </a:pPr>
              <a:endParaRPr lang="en-US" altLang="zh-CN" sz="1200" dirty="0">
                <a:solidFill>
                  <a:prstClr val="black"/>
                </a:solidFill>
                <a:latin typeface="Huawei Sans" panose="020C0503030203020204" pitchFamily="34" charset="0"/>
                <a:cs typeface="+mn-ea"/>
                <a:sym typeface="Huawei Sans" panose="020C0503030203020204" pitchFamily="34" charset="0"/>
              </a:endParaRPr>
            </a:p>
          </p:txBody>
        </p:sp>
        <p:sp>
          <p:nvSpPr>
            <p:cNvPr id="128" name="矩形 305">
              <a:extLst>
                <a:ext uri="{FF2B5EF4-FFF2-40B4-BE49-F238E27FC236}">
                  <a16:creationId xmlns="" xmlns:a16="http://schemas.microsoft.com/office/drawing/2014/main" id="{80485C07-14C8-4D8C-9038-6D429DC6896B}"/>
                </a:ext>
              </a:extLst>
            </p:cNvPr>
            <p:cNvSpPr/>
            <p:nvPr/>
          </p:nvSpPr>
          <p:spPr bwMode="gray">
            <a:xfrm>
              <a:off x="9751692" y="4300169"/>
              <a:ext cx="763029" cy="184666"/>
            </a:xfrm>
            <a:prstGeom prst="rect">
              <a:avLst/>
            </a:prstGeom>
            <a:ln>
              <a:noFill/>
            </a:ln>
          </p:spPr>
          <p:txBody>
            <a:bodyPr wrap="square" lIns="0" tIns="0" rIns="0" bIns="0" rtlCol="0" anchor="ctr">
              <a:noAutofit/>
            </a:bodyPr>
            <a:lstStyle/>
            <a:p>
              <a:pPr algn="ctr" fontAlgn="ctr">
                <a:buClr>
                  <a:srgbClr val="CC9900"/>
                </a:buClr>
              </a:pPr>
              <a:r>
                <a:rPr lang="en-US" sz="1200" dirty="0" err="1">
                  <a:solidFill>
                    <a:prstClr val="black"/>
                  </a:solidFill>
                  <a:latin typeface="Huawei Sans" panose="020C0503030203020204" pitchFamily="34" charset="0"/>
                  <a:cs typeface="+mn-ea"/>
                  <a:sym typeface="Huawei Sans" panose="020C0503030203020204" pitchFamily="34" charset="0"/>
                </a:rPr>
                <a:t>FlexE</a:t>
              </a:r>
              <a:r>
                <a:rPr lang="en-US" sz="1200" dirty="0">
                  <a:solidFill>
                    <a:prstClr val="black"/>
                  </a:solidFill>
                  <a:latin typeface="Huawei Sans" panose="020C0503030203020204" pitchFamily="34" charset="0"/>
                  <a:cs typeface="+mn-ea"/>
                  <a:sym typeface="Huawei Sans" panose="020C0503030203020204" pitchFamily="34" charset="0"/>
                </a:rPr>
                <a:t> shim</a:t>
              </a:r>
            </a:p>
          </p:txBody>
        </p:sp>
        <p:sp>
          <p:nvSpPr>
            <p:cNvPr id="129" name="矩形 306">
              <a:extLst>
                <a:ext uri="{FF2B5EF4-FFF2-40B4-BE49-F238E27FC236}">
                  <a16:creationId xmlns="" xmlns:a16="http://schemas.microsoft.com/office/drawing/2014/main" id="{A4002522-208B-4B09-861F-FE7BCA991278}"/>
                </a:ext>
              </a:extLst>
            </p:cNvPr>
            <p:cNvSpPr/>
            <p:nvPr/>
          </p:nvSpPr>
          <p:spPr bwMode="gray">
            <a:xfrm>
              <a:off x="10745267" y="4312528"/>
              <a:ext cx="291747" cy="184666"/>
            </a:xfrm>
            <a:prstGeom prst="rect">
              <a:avLst/>
            </a:prstGeom>
            <a:ln>
              <a:noFill/>
            </a:ln>
          </p:spPr>
          <p:txBody>
            <a:bodyPr wrap="square" lIns="0" tIns="0" rIns="0" bIns="0" rtlCol="0" anchor="ctr">
              <a:noAutofit/>
            </a:bodyPr>
            <a:lstStyle/>
            <a:p>
              <a:pPr algn="ctr" fontAlgn="ctr">
                <a:buClr>
                  <a:srgbClr val="CC9900"/>
                </a:buClr>
              </a:pPr>
              <a:r>
                <a:rPr lang="en-US" sz="1200" dirty="0">
                  <a:solidFill>
                    <a:prstClr val="black"/>
                  </a:solidFill>
                  <a:latin typeface="Huawei Sans" panose="020C0503030203020204" pitchFamily="34" charset="0"/>
                  <a:cs typeface="+mn-ea"/>
                  <a:sym typeface="Huawei Sans" panose="020C0503030203020204" pitchFamily="34" charset="0"/>
                </a:rPr>
                <a:t>PHY</a:t>
              </a:r>
            </a:p>
          </p:txBody>
        </p:sp>
        <p:sp>
          <p:nvSpPr>
            <p:cNvPr id="130" name="矩形 307">
              <a:extLst>
                <a:ext uri="{FF2B5EF4-FFF2-40B4-BE49-F238E27FC236}">
                  <a16:creationId xmlns="" xmlns:a16="http://schemas.microsoft.com/office/drawing/2014/main" id="{AE8085CF-ED1E-4138-9D82-109CF8FA65F6}"/>
                </a:ext>
              </a:extLst>
            </p:cNvPr>
            <p:cNvSpPr/>
            <p:nvPr/>
          </p:nvSpPr>
          <p:spPr bwMode="gray">
            <a:xfrm>
              <a:off x="7285062" y="3747748"/>
              <a:ext cx="262893" cy="184666"/>
            </a:xfrm>
            <a:prstGeom prst="rect">
              <a:avLst/>
            </a:prstGeom>
            <a:ln>
              <a:noFill/>
            </a:ln>
          </p:spPr>
          <p:txBody>
            <a:bodyPr wrap="square" lIns="0" tIns="0" rIns="0" bIns="0" rtlCol="0" anchor="ctr">
              <a:noAutofit/>
            </a:bodyPr>
            <a:lstStyle/>
            <a:p>
              <a:pPr algn="ctr" fontAlgn="ctr">
                <a:buClr>
                  <a:srgbClr val="CC9900"/>
                </a:buClr>
              </a:pPr>
              <a:r>
                <a:rPr lang="en-US" sz="1200" dirty="0">
                  <a:solidFill>
                    <a:prstClr val="black"/>
                  </a:solidFill>
                  <a:latin typeface="Huawei Sans" panose="020C0503030203020204" pitchFamily="34" charset="0"/>
                  <a:cs typeface="+mn-ea"/>
                  <a:sym typeface="Huawei Sans" panose="020C0503030203020204" pitchFamily="34" charset="0"/>
                </a:rPr>
                <a:t>CS7</a:t>
              </a:r>
            </a:p>
          </p:txBody>
        </p:sp>
        <p:sp>
          <p:nvSpPr>
            <p:cNvPr id="131" name="矩形 308">
              <a:extLst>
                <a:ext uri="{FF2B5EF4-FFF2-40B4-BE49-F238E27FC236}">
                  <a16:creationId xmlns="" xmlns:a16="http://schemas.microsoft.com/office/drawing/2014/main" id="{58280A90-3C7C-4B87-A253-A35F5ABDE9BD}"/>
                </a:ext>
              </a:extLst>
            </p:cNvPr>
            <p:cNvSpPr/>
            <p:nvPr/>
          </p:nvSpPr>
          <p:spPr bwMode="gray">
            <a:xfrm>
              <a:off x="7356938" y="3976048"/>
              <a:ext cx="177934" cy="184666"/>
            </a:xfrm>
            <a:prstGeom prst="rect">
              <a:avLst/>
            </a:prstGeom>
            <a:ln>
              <a:noFill/>
            </a:ln>
          </p:spPr>
          <p:txBody>
            <a:bodyPr wrap="square" lIns="0" tIns="0" rIns="0" bIns="0" rtlCol="0" anchor="ctr">
              <a:noAutofit/>
            </a:bodyPr>
            <a:lstStyle/>
            <a:p>
              <a:pPr algn="ctr" fontAlgn="ctr">
                <a:buClr>
                  <a:srgbClr val="CC9900"/>
                </a:buClr>
              </a:pPr>
              <a:r>
                <a:rPr lang="en-US" sz="1200" dirty="0">
                  <a:solidFill>
                    <a:prstClr val="black"/>
                  </a:solidFill>
                  <a:latin typeface="Huawei Sans" panose="020C0503030203020204" pitchFamily="34" charset="0"/>
                  <a:cs typeface="+mn-ea"/>
                  <a:sym typeface="Huawei Sans" panose="020C0503030203020204" pitchFamily="34" charset="0"/>
                </a:rPr>
                <a:t>BE</a:t>
              </a:r>
            </a:p>
          </p:txBody>
        </p:sp>
        <p:sp>
          <p:nvSpPr>
            <p:cNvPr id="132" name="圆角矩形 309">
              <a:extLst>
                <a:ext uri="{FF2B5EF4-FFF2-40B4-BE49-F238E27FC236}">
                  <a16:creationId xmlns="" xmlns:a16="http://schemas.microsoft.com/office/drawing/2014/main" id="{463459C0-3DD1-48C8-9174-EEBEF1213552}"/>
                </a:ext>
              </a:extLst>
            </p:cNvPr>
            <p:cNvSpPr/>
            <p:nvPr/>
          </p:nvSpPr>
          <p:spPr bwMode="gray">
            <a:xfrm>
              <a:off x="9312934" y="4578184"/>
              <a:ext cx="1187053" cy="241173"/>
            </a:xfrm>
            <a:prstGeom prst="roundRect">
              <a:avLst>
                <a:gd name="adj" fmla="val 50000"/>
              </a:avLst>
            </a:prstGeom>
            <a:noFill/>
            <a:ln w="9525" cap="flat" cmpd="sng" algn="ctr">
              <a:solidFill>
                <a:srgbClr val="1AABE2"/>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ctr" anchorCtr="0" compatLnSpc="1">
              <a:prstTxWarp prst="textNoShape">
                <a:avLst/>
              </a:prstTxWarp>
              <a:noAutofit/>
            </a:bodyPr>
            <a:lstStyle/>
            <a:p>
              <a:pPr algn="ctr" fontAlgn="ctr">
                <a:buClr>
                  <a:srgbClr val="CC9900"/>
                </a:buClr>
              </a:pPr>
              <a:r>
                <a:rPr lang="en-US" sz="1200" dirty="0" err="1">
                  <a:solidFill>
                    <a:prstClr val="black"/>
                  </a:solidFill>
                  <a:latin typeface="Huawei Sans" panose="020C0503030203020204" pitchFamily="34" charset="0"/>
                  <a:cs typeface="+mn-ea"/>
                  <a:sym typeface="Huawei Sans" panose="020C0503030203020204" pitchFamily="34" charset="0"/>
                </a:rPr>
                <a:t>FlexE</a:t>
              </a:r>
              <a:r>
                <a:rPr lang="en-US" sz="1200" dirty="0">
                  <a:solidFill>
                    <a:prstClr val="black"/>
                  </a:solidFill>
                  <a:latin typeface="Huawei Sans" panose="020C0503030203020204" pitchFamily="34" charset="0"/>
                  <a:cs typeface="+mn-ea"/>
                  <a:sym typeface="Huawei Sans" panose="020C0503030203020204" pitchFamily="34" charset="0"/>
                </a:rPr>
                <a:t> client</a:t>
              </a:r>
            </a:p>
          </p:txBody>
        </p:sp>
        <p:sp>
          <p:nvSpPr>
            <p:cNvPr id="133" name="流程图: 汇总连接 310">
              <a:extLst>
                <a:ext uri="{FF2B5EF4-FFF2-40B4-BE49-F238E27FC236}">
                  <a16:creationId xmlns="" xmlns:a16="http://schemas.microsoft.com/office/drawing/2014/main" id="{CF8E489F-51E9-4B6F-9709-A9D91F4B1934}"/>
                </a:ext>
              </a:extLst>
            </p:cNvPr>
            <p:cNvSpPr/>
            <p:nvPr/>
          </p:nvSpPr>
          <p:spPr bwMode="gray">
            <a:xfrm>
              <a:off x="8110445" y="4625699"/>
              <a:ext cx="183390" cy="158382"/>
            </a:xfrm>
            <a:prstGeom prst="flowChartSummingJunction">
              <a:avLst/>
            </a:prstGeom>
            <a:noFill/>
            <a:ln w="9525" cap="flat" cmpd="sng" algn="ctr">
              <a:solidFill>
                <a:srgbClr val="1AABE2"/>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noAutofit/>
            </a:bodyPr>
            <a:lstStyle/>
            <a:p>
              <a:pPr fontAlgn="ctr">
                <a:buClr>
                  <a:srgbClr val="CC9900"/>
                </a:buClr>
                <a:buFont typeface="Wingdings" pitchFamily="2" charset="2"/>
                <a:buChar char="n"/>
                <a:defRPr/>
              </a:pPr>
              <a:endParaRPr lang="en-US" altLang="zh-CN" sz="1200" kern="0" dirty="0">
                <a:solidFill>
                  <a:prstClr val="black"/>
                </a:solidFill>
                <a:latin typeface="Huawei Sans" panose="020C0503030203020204" pitchFamily="34" charset="0"/>
                <a:cs typeface="+mn-ea"/>
                <a:sym typeface="Huawei Sans" panose="020C0503030203020204" pitchFamily="34" charset="0"/>
              </a:endParaRPr>
            </a:p>
          </p:txBody>
        </p:sp>
        <p:sp>
          <p:nvSpPr>
            <p:cNvPr id="134" name="流程图: 汇总连接 311">
              <a:extLst>
                <a:ext uri="{FF2B5EF4-FFF2-40B4-BE49-F238E27FC236}">
                  <a16:creationId xmlns="" xmlns:a16="http://schemas.microsoft.com/office/drawing/2014/main" id="{0A5A89F7-531B-4BD9-8BE9-DD7F9EAEE949}"/>
                </a:ext>
              </a:extLst>
            </p:cNvPr>
            <p:cNvSpPr/>
            <p:nvPr/>
          </p:nvSpPr>
          <p:spPr bwMode="gray">
            <a:xfrm>
              <a:off x="8603922" y="4625699"/>
              <a:ext cx="183390" cy="158382"/>
            </a:xfrm>
            <a:prstGeom prst="flowChartSummingJunction">
              <a:avLst/>
            </a:prstGeom>
            <a:noFill/>
            <a:ln w="9525" cap="flat" cmpd="sng" algn="ctr">
              <a:solidFill>
                <a:srgbClr val="1AABE2"/>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noAutofit/>
            </a:bodyPr>
            <a:lstStyle/>
            <a:p>
              <a:pPr fontAlgn="ctr">
                <a:buClr>
                  <a:srgbClr val="CC9900"/>
                </a:buClr>
                <a:buFont typeface="Wingdings" pitchFamily="2" charset="2"/>
                <a:buChar char="n"/>
              </a:pPr>
              <a:endParaRPr lang="en-US" altLang="zh-CN" sz="1200" kern="0" dirty="0">
                <a:solidFill>
                  <a:prstClr val="black"/>
                </a:solidFill>
                <a:latin typeface="Huawei Sans" panose="020C0503030203020204" pitchFamily="34" charset="0"/>
                <a:cs typeface="+mn-ea"/>
                <a:sym typeface="Huawei Sans" panose="020C0503030203020204" pitchFamily="34" charset="0"/>
              </a:endParaRPr>
            </a:p>
          </p:txBody>
        </p:sp>
        <p:sp>
          <p:nvSpPr>
            <p:cNvPr id="135" name="矩形 312">
              <a:extLst>
                <a:ext uri="{FF2B5EF4-FFF2-40B4-BE49-F238E27FC236}">
                  <a16:creationId xmlns="" xmlns:a16="http://schemas.microsoft.com/office/drawing/2014/main" id="{67B7A38D-0F99-4BE5-B976-F35D10B2BFF0}"/>
                </a:ext>
              </a:extLst>
            </p:cNvPr>
            <p:cNvSpPr/>
            <p:nvPr/>
          </p:nvSpPr>
          <p:spPr bwMode="gray">
            <a:xfrm>
              <a:off x="8136415" y="4441455"/>
              <a:ext cx="201979" cy="184666"/>
            </a:xfrm>
            <a:prstGeom prst="rect">
              <a:avLst/>
            </a:prstGeom>
            <a:ln>
              <a:noFill/>
            </a:ln>
          </p:spPr>
          <p:txBody>
            <a:bodyPr wrap="square" lIns="0" tIns="0" rIns="0" bIns="0" rtlCol="0" anchor="ctr">
              <a:noAutofit/>
            </a:bodyPr>
            <a:lstStyle/>
            <a:p>
              <a:pPr algn="ctr" fontAlgn="ctr">
                <a:buClr>
                  <a:srgbClr val="CC9900"/>
                </a:buClr>
              </a:pPr>
              <a:r>
                <a:rPr lang="en-US" sz="1200" dirty="0">
                  <a:solidFill>
                    <a:prstClr val="black"/>
                  </a:solidFill>
                  <a:latin typeface="Huawei Sans" panose="020C0503030203020204" pitchFamily="34" charset="0"/>
                  <a:cs typeface="+mn-ea"/>
                  <a:sym typeface="Huawei Sans" panose="020C0503030203020204" pitchFamily="34" charset="0"/>
                </a:rPr>
                <a:t>SQ</a:t>
              </a:r>
            </a:p>
          </p:txBody>
        </p:sp>
        <p:cxnSp>
          <p:nvCxnSpPr>
            <p:cNvPr id="136" name="直接连接符 313">
              <a:extLst>
                <a:ext uri="{FF2B5EF4-FFF2-40B4-BE49-F238E27FC236}">
                  <a16:creationId xmlns="" xmlns:a16="http://schemas.microsoft.com/office/drawing/2014/main" id="{C2EA4258-1696-42EA-BBB6-305852DAB8C7}"/>
                </a:ext>
              </a:extLst>
            </p:cNvPr>
            <p:cNvCxnSpPr>
              <a:stCxn id="133" idx="6"/>
              <a:endCxn id="134" idx="2"/>
            </p:cNvCxnSpPr>
            <p:nvPr/>
          </p:nvCxnSpPr>
          <p:spPr bwMode="gray">
            <a:xfrm>
              <a:off x="8293834" y="4704890"/>
              <a:ext cx="310088" cy="0"/>
            </a:xfrm>
            <a:prstGeom prst="line">
              <a:avLst/>
            </a:prstGeom>
            <a:noFill/>
            <a:ln w="9525" cap="flat" cmpd="sng" algn="ctr">
              <a:solidFill>
                <a:schemeClr val="bg1">
                  <a:lumMod val="50000"/>
                </a:schemeClr>
              </a:solidFill>
              <a:prstDash val="solid"/>
              <a:round/>
              <a:headEnd type="none" w="med" len="med"/>
              <a:tailEnd type="triangle" w="med" len="lg"/>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37" name="矩形 314">
              <a:extLst>
                <a:ext uri="{FF2B5EF4-FFF2-40B4-BE49-F238E27FC236}">
                  <a16:creationId xmlns="" xmlns:a16="http://schemas.microsoft.com/office/drawing/2014/main" id="{FF74B4AA-687B-4C07-86CC-43AAC0D4E149}"/>
                </a:ext>
              </a:extLst>
            </p:cNvPr>
            <p:cNvSpPr/>
            <p:nvPr/>
          </p:nvSpPr>
          <p:spPr bwMode="gray">
            <a:xfrm>
              <a:off x="8595429" y="4441455"/>
              <a:ext cx="200376" cy="184666"/>
            </a:xfrm>
            <a:prstGeom prst="rect">
              <a:avLst/>
            </a:prstGeom>
            <a:ln>
              <a:noFill/>
            </a:ln>
          </p:spPr>
          <p:txBody>
            <a:bodyPr wrap="square" lIns="0" tIns="0" rIns="0" bIns="0" rtlCol="0" anchor="ctr">
              <a:noAutofit/>
            </a:bodyPr>
            <a:lstStyle/>
            <a:p>
              <a:pPr algn="ctr" fontAlgn="ctr">
                <a:buClr>
                  <a:srgbClr val="CC9900"/>
                </a:buClr>
              </a:pPr>
              <a:r>
                <a:rPr lang="en-US" sz="1200" dirty="0">
                  <a:solidFill>
                    <a:prstClr val="black"/>
                  </a:solidFill>
                  <a:latin typeface="Huawei Sans" panose="020C0503030203020204" pitchFamily="34" charset="0"/>
                  <a:cs typeface="+mn-ea"/>
                  <a:sym typeface="Huawei Sans" panose="020C0503030203020204" pitchFamily="34" charset="0"/>
                </a:rPr>
                <a:t>DP</a:t>
              </a:r>
            </a:p>
          </p:txBody>
        </p:sp>
        <p:sp>
          <p:nvSpPr>
            <p:cNvPr id="138" name="矩形 315">
              <a:extLst>
                <a:ext uri="{FF2B5EF4-FFF2-40B4-BE49-F238E27FC236}">
                  <a16:creationId xmlns="" xmlns:a16="http://schemas.microsoft.com/office/drawing/2014/main" id="{B170F0F6-037A-4283-93FD-46FB39E64143}"/>
                </a:ext>
              </a:extLst>
            </p:cNvPr>
            <p:cNvSpPr/>
            <p:nvPr/>
          </p:nvSpPr>
          <p:spPr bwMode="gray">
            <a:xfrm>
              <a:off x="7011827" y="4449737"/>
              <a:ext cx="1540475" cy="506821"/>
            </a:xfrm>
            <a:prstGeom prst="rect">
              <a:avLst/>
            </a:prstGeom>
            <a:noFill/>
            <a:ln w="9525" cap="flat" cmpd="sng" algn="ctr">
              <a:solidFill>
                <a:srgbClr val="8CD5F0"/>
              </a:solidFill>
              <a:prstDash val="dash"/>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noAutofit/>
            </a:bodyPr>
            <a:lstStyle/>
            <a:p>
              <a:pPr fontAlgn="ctr">
                <a:buClr>
                  <a:srgbClr val="CC9900"/>
                </a:buClr>
                <a:buFont typeface="Wingdings" pitchFamily="2" charset="2"/>
                <a:buChar char="n"/>
                <a:defRPr/>
              </a:pPr>
              <a:endParaRPr lang="en-US" altLang="zh-CN" sz="1200" kern="0" dirty="0">
                <a:solidFill>
                  <a:prstClr val="black"/>
                </a:solidFill>
                <a:latin typeface="Huawei Sans" panose="020C0503030203020204" pitchFamily="34" charset="0"/>
                <a:cs typeface="+mn-ea"/>
                <a:sym typeface="Huawei Sans" panose="020C0503030203020204" pitchFamily="34" charset="0"/>
              </a:endParaRPr>
            </a:p>
          </p:txBody>
        </p:sp>
        <p:sp>
          <p:nvSpPr>
            <p:cNvPr id="139" name="任意多边形 316">
              <a:extLst>
                <a:ext uri="{FF2B5EF4-FFF2-40B4-BE49-F238E27FC236}">
                  <a16:creationId xmlns="" xmlns:a16="http://schemas.microsoft.com/office/drawing/2014/main" id="{CE0A8440-BBB8-4276-9B74-97620B30858C}"/>
                </a:ext>
              </a:extLst>
            </p:cNvPr>
            <p:cNvSpPr/>
            <p:nvPr/>
          </p:nvSpPr>
          <p:spPr bwMode="gray">
            <a:xfrm>
              <a:off x="6724848" y="4629404"/>
              <a:ext cx="476814" cy="97201"/>
            </a:xfrm>
            <a:custGeom>
              <a:avLst/>
              <a:gdLst>
                <a:gd name="connsiteX0" fmla="*/ 0 w 590550"/>
                <a:gd name="connsiteY0" fmla="*/ 104775 h 112183"/>
                <a:gd name="connsiteX1" fmla="*/ 171450 w 590550"/>
                <a:gd name="connsiteY1" fmla="*/ 0 h 112183"/>
                <a:gd name="connsiteX2" fmla="*/ 409575 w 590550"/>
                <a:gd name="connsiteY2" fmla="*/ 104775 h 112183"/>
                <a:gd name="connsiteX3" fmla="*/ 590550 w 590550"/>
                <a:gd name="connsiteY3" fmla="*/ 95250 h 112183"/>
              </a:gdLst>
              <a:ahLst/>
              <a:cxnLst>
                <a:cxn ang="0">
                  <a:pos x="connsiteX0" y="connsiteY0"/>
                </a:cxn>
                <a:cxn ang="0">
                  <a:pos x="connsiteX1" y="connsiteY1"/>
                </a:cxn>
                <a:cxn ang="0">
                  <a:pos x="connsiteX2" y="connsiteY2"/>
                </a:cxn>
                <a:cxn ang="0">
                  <a:pos x="connsiteX3" y="connsiteY3"/>
                </a:cxn>
              </a:cxnLst>
              <a:rect l="l" t="t" r="r" b="b"/>
              <a:pathLst>
                <a:path w="590550" h="112183">
                  <a:moveTo>
                    <a:pt x="0" y="104775"/>
                  </a:moveTo>
                  <a:cubicBezTo>
                    <a:pt x="51594" y="52387"/>
                    <a:pt x="103188" y="0"/>
                    <a:pt x="171450" y="0"/>
                  </a:cubicBezTo>
                  <a:cubicBezTo>
                    <a:pt x="239712" y="0"/>
                    <a:pt x="339725" y="88900"/>
                    <a:pt x="409575" y="104775"/>
                  </a:cubicBezTo>
                  <a:cubicBezTo>
                    <a:pt x="479425" y="120650"/>
                    <a:pt x="534987" y="107950"/>
                    <a:pt x="590550" y="95250"/>
                  </a:cubicBezTo>
                </a:path>
              </a:pathLst>
            </a:custGeom>
            <a:noFill/>
            <a:ln w="9525" cap="flat" cmpd="sng" algn="ctr">
              <a:solidFill>
                <a:srgbClr val="EC7061"/>
              </a:solidFill>
              <a:prstDash val="solid"/>
              <a:round/>
              <a:headEnd type="non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noAutofit/>
            </a:bodyPr>
            <a:lstStyle/>
            <a:p>
              <a:pPr fontAlgn="ctr">
                <a:buClr>
                  <a:srgbClr val="CC9900"/>
                </a:buClr>
                <a:buFont typeface="Wingdings" pitchFamily="2" charset="2"/>
                <a:buChar char="n"/>
              </a:pPr>
              <a:endParaRPr lang="en-US" altLang="zh-CN" sz="1200" dirty="0">
                <a:solidFill>
                  <a:prstClr val="black"/>
                </a:solidFill>
                <a:latin typeface="Huawei Sans" panose="020C0503030203020204" pitchFamily="34" charset="0"/>
                <a:cs typeface="+mn-ea"/>
                <a:sym typeface="Huawei Sans" panose="020C0503030203020204" pitchFamily="34" charset="0"/>
              </a:endParaRPr>
            </a:p>
          </p:txBody>
        </p:sp>
        <p:sp>
          <p:nvSpPr>
            <p:cNvPr id="140" name="矩形 317">
              <a:extLst>
                <a:ext uri="{FF2B5EF4-FFF2-40B4-BE49-F238E27FC236}">
                  <a16:creationId xmlns="" xmlns:a16="http://schemas.microsoft.com/office/drawing/2014/main" id="{18CD414A-8A48-4069-AAF0-5A7FF91E259F}"/>
                </a:ext>
              </a:extLst>
            </p:cNvPr>
            <p:cNvSpPr/>
            <p:nvPr/>
          </p:nvSpPr>
          <p:spPr bwMode="gray">
            <a:xfrm>
              <a:off x="7285062" y="4548459"/>
              <a:ext cx="262893" cy="184666"/>
            </a:xfrm>
            <a:prstGeom prst="rect">
              <a:avLst/>
            </a:prstGeom>
            <a:ln>
              <a:noFill/>
            </a:ln>
          </p:spPr>
          <p:txBody>
            <a:bodyPr wrap="square" lIns="0" tIns="0" rIns="0" bIns="0" rtlCol="0" anchor="ctr">
              <a:noAutofit/>
            </a:bodyPr>
            <a:lstStyle/>
            <a:p>
              <a:pPr algn="ctr" fontAlgn="ctr">
                <a:buClr>
                  <a:srgbClr val="CC9900"/>
                </a:buClr>
              </a:pPr>
              <a:r>
                <a:rPr lang="en-US" sz="1200" dirty="0">
                  <a:solidFill>
                    <a:prstClr val="black"/>
                  </a:solidFill>
                  <a:latin typeface="Huawei Sans" panose="020C0503030203020204" pitchFamily="34" charset="0"/>
                  <a:cs typeface="+mn-ea"/>
                  <a:sym typeface="Huawei Sans" panose="020C0503030203020204" pitchFamily="34" charset="0"/>
                </a:rPr>
                <a:t>CS7</a:t>
              </a:r>
            </a:p>
          </p:txBody>
        </p:sp>
        <p:sp>
          <p:nvSpPr>
            <p:cNvPr id="141" name="矩形 318">
              <a:extLst>
                <a:ext uri="{FF2B5EF4-FFF2-40B4-BE49-F238E27FC236}">
                  <a16:creationId xmlns="" xmlns:a16="http://schemas.microsoft.com/office/drawing/2014/main" id="{AB669211-BE3E-48BF-91D8-3D0CAD9A0A9F}"/>
                </a:ext>
              </a:extLst>
            </p:cNvPr>
            <p:cNvSpPr/>
            <p:nvPr/>
          </p:nvSpPr>
          <p:spPr bwMode="gray">
            <a:xfrm>
              <a:off x="7356938" y="4759997"/>
              <a:ext cx="177934" cy="184666"/>
            </a:xfrm>
            <a:prstGeom prst="rect">
              <a:avLst/>
            </a:prstGeom>
            <a:ln>
              <a:noFill/>
            </a:ln>
          </p:spPr>
          <p:txBody>
            <a:bodyPr wrap="square" lIns="0" tIns="0" rIns="0" bIns="0" rtlCol="0" anchor="ctr">
              <a:noAutofit/>
            </a:bodyPr>
            <a:lstStyle/>
            <a:p>
              <a:pPr algn="ctr" fontAlgn="ctr">
                <a:buClr>
                  <a:srgbClr val="CC9900"/>
                </a:buClr>
              </a:pPr>
              <a:r>
                <a:rPr lang="en-US" sz="1200" dirty="0">
                  <a:solidFill>
                    <a:prstClr val="black"/>
                  </a:solidFill>
                  <a:latin typeface="Huawei Sans" panose="020C0503030203020204" pitchFamily="34" charset="0"/>
                  <a:cs typeface="+mn-ea"/>
                  <a:sym typeface="Huawei Sans" panose="020C0503030203020204" pitchFamily="34" charset="0"/>
                </a:rPr>
                <a:t>BE</a:t>
              </a:r>
            </a:p>
          </p:txBody>
        </p:sp>
        <p:grpSp>
          <p:nvGrpSpPr>
            <p:cNvPr id="142" name="组合 319">
              <a:extLst>
                <a:ext uri="{FF2B5EF4-FFF2-40B4-BE49-F238E27FC236}">
                  <a16:creationId xmlns="" xmlns:a16="http://schemas.microsoft.com/office/drawing/2014/main" id="{12BD52B8-AB8A-432C-BCC4-5CEE734BC5B0}"/>
                </a:ext>
              </a:extLst>
            </p:cNvPr>
            <p:cNvGrpSpPr/>
            <p:nvPr/>
          </p:nvGrpSpPr>
          <p:grpSpPr bwMode="gray">
            <a:xfrm>
              <a:off x="7642838" y="3766195"/>
              <a:ext cx="402516" cy="316763"/>
              <a:chOff x="6796081" y="1776846"/>
              <a:chExt cx="395076" cy="345115"/>
            </a:xfrm>
          </p:grpSpPr>
          <p:sp>
            <p:nvSpPr>
              <p:cNvPr id="143" name="圆角矩形 199">
                <a:extLst>
                  <a:ext uri="{FF2B5EF4-FFF2-40B4-BE49-F238E27FC236}">
                    <a16:creationId xmlns="" xmlns:a16="http://schemas.microsoft.com/office/drawing/2014/main" id="{8BB5E234-1D03-4A81-8B59-0D67325FFC66}"/>
                  </a:ext>
                </a:extLst>
              </p:cNvPr>
              <p:cNvSpPr/>
              <p:nvPr/>
            </p:nvSpPr>
            <p:spPr bwMode="gray">
              <a:xfrm>
                <a:off x="6796081" y="1776846"/>
                <a:ext cx="395076" cy="21600"/>
              </a:xfrm>
              <a:prstGeom prst="roundRect">
                <a:avLst/>
              </a:prstGeom>
              <a:solidFill>
                <a:srgbClr val="D1EEF9"/>
              </a:solidFill>
              <a:ln>
                <a:noFill/>
              </a:ln>
              <a:effectLst/>
            </p:spPr>
            <p:txBody>
              <a:bodyPr vert="horz" wrap="square" lIns="91035" tIns="45518" rIns="91035" bIns="45518" numCol="1" rtlCol="0" anchor="t" anchorCtr="0" compatLnSpc="1">
                <a:prstTxWarp prst="textNoShape">
                  <a:avLst/>
                </a:prstTxWarp>
                <a:noAutofit/>
              </a:bodyPr>
              <a:lstStyle/>
              <a:p>
                <a:pPr fontAlgn="ctr">
                  <a:buClr>
                    <a:srgbClr val="CC9900"/>
                  </a:buClr>
                  <a:buFont typeface="Wingdings" pitchFamily="2" charset="2"/>
                  <a:buChar char="n"/>
                </a:pPr>
                <a:endParaRPr lang="en-US" altLang="zh-CN" sz="1200" dirty="0">
                  <a:solidFill>
                    <a:srgbClr val="000000"/>
                  </a:solidFill>
                  <a:latin typeface="Huawei Sans" panose="020C0503030203020204" pitchFamily="34" charset="0"/>
                  <a:cs typeface="+mn-ea"/>
                  <a:sym typeface="Huawei Sans" panose="020C0503030203020204" pitchFamily="34" charset="0"/>
                </a:endParaRPr>
              </a:p>
            </p:txBody>
          </p:sp>
          <p:sp>
            <p:nvSpPr>
              <p:cNvPr id="144" name="圆角矩形 200">
                <a:extLst>
                  <a:ext uri="{FF2B5EF4-FFF2-40B4-BE49-F238E27FC236}">
                    <a16:creationId xmlns="" xmlns:a16="http://schemas.microsoft.com/office/drawing/2014/main" id="{30C9A919-2C31-495B-84C6-9EFDC2279806}"/>
                  </a:ext>
                </a:extLst>
              </p:cNvPr>
              <p:cNvSpPr/>
              <p:nvPr/>
            </p:nvSpPr>
            <p:spPr bwMode="gray">
              <a:xfrm>
                <a:off x="6796081" y="1823062"/>
                <a:ext cx="395076" cy="21600"/>
              </a:xfrm>
              <a:prstGeom prst="roundRect">
                <a:avLst/>
              </a:prstGeom>
              <a:solidFill>
                <a:srgbClr val="D1EEF9"/>
              </a:solidFill>
              <a:ln>
                <a:noFill/>
              </a:ln>
              <a:effectLst/>
            </p:spPr>
            <p:txBody>
              <a:bodyPr vert="horz" wrap="square" lIns="91035" tIns="45518" rIns="91035" bIns="45518" numCol="1" rtlCol="0" anchor="t" anchorCtr="0" compatLnSpc="1">
                <a:prstTxWarp prst="textNoShape">
                  <a:avLst/>
                </a:prstTxWarp>
                <a:noAutofit/>
              </a:bodyPr>
              <a:lstStyle/>
              <a:p>
                <a:pPr fontAlgn="ctr">
                  <a:buClr>
                    <a:srgbClr val="CC9900"/>
                  </a:buClr>
                  <a:buFont typeface="Wingdings" pitchFamily="2" charset="2"/>
                  <a:buChar char="n"/>
                </a:pPr>
                <a:endParaRPr lang="en-US" altLang="zh-CN" sz="1200" dirty="0">
                  <a:solidFill>
                    <a:srgbClr val="000000"/>
                  </a:solidFill>
                  <a:latin typeface="Huawei Sans" panose="020C0503030203020204" pitchFamily="34" charset="0"/>
                  <a:cs typeface="+mn-ea"/>
                  <a:sym typeface="Huawei Sans" panose="020C0503030203020204" pitchFamily="34" charset="0"/>
                </a:endParaRPr>
              </a:p>
            </p:txBody>
          </p:sp>
          <p:sp>
            <p:nvSpPr>
              <p:cNvPr id="145" name="圆角矩形 201">
                <a:extLst>
                  <a:ext uri="{FF2B5EF4-FFF2-40B4-BE49-F238E27FC236}">
                    <a16:creationId xmlns="" xmlns:a16="http://schemas.microsoft.com/office/drawing/2014/main" id="{B5A2B217-14D0-4D40-9AFA-1BD864754BDD}"/>
                  </a:ext>
                </a:extLst>
              </p:cNvPr>
              <p:cNvSpPr/>
              <p:nvPr/>
            </p:nvSpPr>
            <p:spPr bwMode="gray">
              <a:xfrm>
                <a:off x="6796081" y="1869278"/>
                <a:ext cx="395076" cy="21600"/>
              </a:xfrm>
              <a:prstGeom prst="roundRect">
                <a:avLst/>
              </a:prstGeom>
              <a:solidFill>
                <a:srgbClr val="D1EEF9"/>
              </a:solidFill>
              <a:ln>
                <a:noFill/>
              </a:ln>
              <a:effectLst/>
            </p:spPr>
            <p:txBody>
              <a:bodyPr vert="horz" wrap="square" lIns="91035" tIns="45518" rIns="91035" bIns="45518" numCol="1" rtlCol="0" anchor="t" anchorCtr="0" compatLnSpc="1">
                <a:prstTxWarp prst="textNoShape">
                  <a:avLst/>
                </a:prstTxWarp>
                <a:noAutofit/>
              </a:bodyPr>
              <a:lstStyle/>
              <a:p>
                <a:pPr fontAlgn="ctr">
                  <a:buClr>
                    <a:srgbClr val="CC9900"/>
                  </a:buClr>
                  <a:buFont typeface="Wingdings" pitchFamily="2" charset="2"/>
                  <a:buChar char="n"/>
                </a:pPr>
                <a:endParaRPr lang="en-US" altLang="zh-CN" sz="1200" dirty="0">
                  <a:solidFill>
                    <a:srgbClr val="000000"/>
                  </a:solidFill>
                  <a:latin typeface="Huawei Sans" panose="020C0503030203020204" pitchFamily="34" charset="0"/>
                  <a:cs typeface="+mn-ea"/>
                  <a:sym typeface="Huawei Sans" panose="020C0503030203020204" pitchFamily="34" charset="0"/>
                </a:endParaRPr>
              </a:p>
            </p:txBody>
          </p:sp>
          <p:sp>
            <p:nvSpPr>
              <p:cNvPr id="146" name="圆角矩形 202">
                <a:extLst>
                  <a:ext uri="{FF2B5EF4-FFF2-40B4-BE49-F238E27FC236}">
                    <a16:creationId xmlns="" xmlns:a16="http://schemas.microsoft.com/office/drawing/2014/main" id="{C9F7E9CE-3355-4128-AC8A-0ED85C21DBEF}"/>
                  </a:ext>
                </a:extLst>
              </p:cNvPr>
              <p:cNvSpPr/>
              <p:nvPr/>
            </p:nvSpPr>
            <p:spPr bwMode="gray">
              <a:xfrm>
                <a:off x="6796081" y="1915494"/>
                <a:ext cx="395076" cy="21600"/>
              </a:xfrm>
              <a:prstGeom prst="roundRect">
                <a:avLst/>
              </a:prstGeom>
              <a:solidFill>
                <a:srgbClr val="D1EEF9"/>
              </a:solidFill>
              <a:ln>
                <a:noFill/>
              </a:ln>
              <a:effectLst/>
            </p:spPr>
            <p:txBody>
              <a:bodyPr vert="horz" wrap="square" lIns="91035" tIns="45518" rIns="91035" bIns="45518" numCol="1" rtlCol="0" anchor="t" anchorCtr="0" compatLnSpc="1">
                <a:prstTxWarp prst="textNoShape">
                  <a:avLst/>
                </a:prstTxWarp>
                <a:noAutofit/>
              </a:bodyPr>
              <a:lstStyle/>
              <a:p>
                <a:pPr fontAlgn="ctr">
                  <a:buClr>
                    <a:srgbClr val="CC9900"/>
                  </a:buClr>
                  <a:buFont typeface="Wingdings" pitchFamily="2" charset="2"/>
                  <a:buChar char="n"/>
                </a:pPr>
                <a:endParaRPr lang="en-US" altLang="zh-CN" sz="1200" dirty="0">
                  <a:solidFill>
                    <a:srgbClr val="000000"/>
                  </a:solidFill>
                  <a:latin typeface="Huawei Sans" panose="020C0503030203020204" pitchFamily="34" charset="0"/>
                  <a:cs typeface="+mn-ea"/>
                  <a:sym typeface="Huawei Sans" panose="020C0503030203020204" pitchFamily="34" charset="0"/>
                </a:endParaRPr>
              </a:p>
            </p:txBody>
          </p:sp>
          <p:sp>
            <p:nvSpPr>
              <p:cNvPr id="147" name="圆角矩形 203">
                <a:extLst>
                  <a:ext uri="{FF2B5EF4-FFF2-40B4-BE49-F238E27FC236}">
                    <a16:creationId xmlns="" xmlns:a16="http://schemas.microsoft.com/office/drawing/2014/main" id="{ECDFE67C-DDF8-42F1-BA21-0C01CCDC1684}"/>
                  </a:ext>
                </a:extLst>
              </p:cNvPr>
              <p:cNvSpPr/>
              <p:nvPr/>
            </p:nvSpPr>
            <p:spPr bwMode="gray">
              <a:xfrm>
                <a:off x="6796081" y="1961710"/>
                <a:ext cx="395076" cy="21600"/>
              </a:xfrm>
              <a:prstGeom prst="roundRect">
                <a:avLst/>
              </a:prstGeom>
              <a:solidFill>
                <a:srgbClr val="D1EEF9"/>
              </a:solidFill>
              <a:ln>
                <a:noFill/>
              </a:ln>
              <a:effectLst/>
            </p:spPr>
            <p:txBody>
              <a:bodyPr vert="horz" wrap="square" lIns="91035" tIns="45518" rIns="91035" bIns="45518" numCol="1" rtlCol="0" anchor="t" anchorCtr="0" compatLnSpc="1">
                <a:prstTxWarp prst="textNoShape">
                  <a:avLst/>
                </a:prstTxWarp>
                <a:noAutofit/>
              </a:bodyPr>
              <a:lstStyle/>
              <a:p>
                <a:pPr fontAlgn="ctr">
                  <a:buClr>
                    <a:srgbClr val="CC9900"/>
                  </a:buClr>
                  <a:buFont typeface="Wingdings" pitchFamily="2" charset="2"/>
                  <a:buChar char="n"/>
                </a:pPr>
                <a:endParaRPr lang="en-US" altLang="zh-CN" sz="1200" dirty="0">
                  <a:solidFill>
                    <a:srgbClr val="000000"/>
                  </a:solidFill>
                  <a:latin typeface="Huawei Sans" panose="020C0503030203020204" pitchFamily="34" charset="0"/>
                  <a:cs typeface="+mn-ea"/>
                  <a:sym typeface="Huawei Sans" panose="020C0503030203020204" pitchFamily="34" charset="0"/>
                </a:endParaRPr>
              </a:p>
            </p:txBody>
          </p:sp>
          <p:sp>
            <p:nvSpPr>
              <p:cNvPr id="148" name="圆角矩形 204">
                <a:extLst>
                  <a:ext uri="{FF2B5EF4-FFF2-40B4-BE49-F238E27FC236}">
                    <a16:creationId xmlns="" xmlns:a16="http://schemas.microsoft.com/office/drawing/2014/main" id="{19328646-CDF9-4A84-ADC1-B37063AE668B}"/>
                  </a:ext>
                </a:extLst>
              </p:cNvPr>
              <p:cNvSpPr/>
              <p:nvPr/>
            </p:nvSpPr>
            <p:spPr bwMode="gray">
              <a:xfrm>
                <a:off x="6796081" y="2007926"/>
                <a:ext cx="395076" cy="21600"/>
              </a:xfrm>
              <a:prstGeom prst="roundRect">
                <a:avLst/>
              </a:prstGeom>
              <a:solidFill>
                <a:srgbClr val="D1EEF9"/>
              </a:solidFill>
              <a:ln>
                <a:noFill/>
              </a:ln>
              <a:effectLst/>
            </p:spPr>
            <p:txBody>
              <a:bodyPr vert="horz" wrap="square" lIns="91035" tIns="45518" rIns="91035" bIns="45518" numCol="1" rtlCol="0" anchor="t" anchorCtr="0" compatLnSpc="1">
                <a:prstTxWarp prst="textNoShape">
                  <a:avLst/>
                </a:prstTxWarp>
                <a:noAutofit/>
              </a:bodyPr>
              <a:lstStyle/>
              <a:p>
                <a:pPr fontAlgn="ctr">
                  <a:buClr>
                    <a:srgbClr val="CC9900"/>
                  </a:buClr>
                  <a:buFont typeface="Wingdings" pitchFamily="2" charset="2"/>
                  <a:buChar char="n"/>
                </a:pPr>
                <a:endParaRPr lang="en-US" altLang="zh-CN" sz="1200" dirty="0">
                  <a:solidFill>
                    <a:srgbClr val="000000"/>
                  </a:solidFill>
                  <a:latin typeface="Huawei Sans" panose="020C0503030203020204" pitchFamily="34" charset="0"/>
                  <a:cs typeface="+mn-ea"/>
                  <a:sym typeface="Huawei Sans" panose="020C0503030203020204" pitchFamily="34" charset="0"/>
                </a:endParaRPr>
              </a:p>
            </p:txBody>
          </p:sp>
          <p:sp>
            <p:nvSpPr>
              <p:cNvPr id="149" name="圆角矩形 205">
                <a:extLst>
                  <a:ext uri="{FF2B5EF4-FFF2-40B4-BE49-F238E27FC236}">
                    <a16:creationId xmlns="" xmlns:a16="http://schemas.microsoft.com/office/drawing/2014/main" id="{87AFF31C-4E2B-41BF-94BF-5744027667E5}"/>
                  </a:ext>
                </a:extLst>
              </p:cNvPr>
              <p:cNvSpPr/>
              <p:nvPr/>
            </p:nvSpPr>
            <p:spPr bwMode="gray">
              <a:xfrm>
                <a:off x="6796081" y="2054142"/>
                <a:ext cx="395076" cy="21600"/>
              </a:xfrm>
              <a:prstGeom prst="roundRect">
                <a:avLst/>
              </a:prstGeom>
              <a:solidFill>
                <a:srgbClr val="D1EEF9"/>
              </a:solidFill>
              <a:ln>
                <a:noFill/>
              </a:ln>
              <a:effectLst/>
            </p:spPr>
            <p:txBody>
              <a:bodyPr vert="horz" wrap="square" lIns="91035" tIns="45518" rIns="91035" bIns="45518" numCol="1" rtlCol="0" anchor="t" anchorCtr="0" compatLnSpc="1">
                <a:prstTxWarp prst="textNoShape">
                  <a:avLst/>
                </a:prstTxWarp>
                <a:noAutofit/>
              </a:bodyPr>
              <a:lstStyle/>
              <a:p>
                <a:pPr defTabSz="910472" fontAlgn="ctr">
                  <a:buClr>
                    <a:srgbClr val="CC9900"/>
                  </a:buClr>
                  <a:buFont typeface="Wingdings" pitchFamily="2" charset="2"/>
                  <a:buChar char="n"/>
                  <a:defRPr/>
                </a:pPr>
                <a:endParaRPr lang="en-US" altLang="zh-CN" sz="1200" kern="0" dirty="0">
                  <a:solidFill>
                    <a:srgbClr val="000000"/>
                  </a:solidFill>
                  <a:latin typeface="Huawei Sans" panose="020C0503030203020204" pitchFamily="34" charset="0"/>
                  <a:cs typeface="+mn-ea"/>
                  <a:sym typeface="Huawei Sans" panose="020C0503030203020204" pitchFamily="34" charset="0"/>
                </a:endParaRPr>
              </a:p>
            </p:txBody>
          </p:sp>
          <p:sp>
            <p:nvSpPr>
              <p:cNvPr id="150" name="圆角矩形 206">
                <a:extLst>
                  <a:ext uri="{FF2B5EF4-FFF2-40B4-BE49-F238E27FC236}">
                    <a16:creationId xmlns="" xmlns:a16="http://schemas.microsoft.com/office/drawing/2014/main" id="{CCDCF807-4662-400B-B879-F1F9D08BD944}"/>
                  </a:ext>
                </a:extLst>
              </p:cNvPr>
              <p:cNvSpPr/>
              <p:nvPr/>
            </p:nvSpPr>
            <p:spPr bwMode="gray">
              <a:xfrm>
                <a:off x="6796081" y="2100361"/>
                <a:ext cx="395076" cy="21600"/>
              </a:xfrm>
              <a:prstGeom prst="roundRect">
                <a:avLst/>
              </a:prstGeom>
              <a:solidFill>
                <a:srgbClr val="D1EEF9"/>
              </a:solidFill>
              <a:ln>
                <a:noFill/>
              </a:ln>
              <a:effectLst/>
            </p:spPr>
            <p:txBody>
              <a:bodyPr vert="horz" wrap="square" lIns="91035" tIns="45518" rIns="91035" bIns="45518" numCol="1" rtlCol="0" anchor="t" anchorCtr="0" compatLnSpc="1">
                <a:prstTxWarp prst="textNoShape">
                  <a:avLst/>
                </a:prstTxWarp>
                <a:noAutofit/>
              </a:bodyPr>
              <a:lstStyle/>
              <a:p>
                <a:pPr defTabSz="910472" fontAlgn="ctr">
                  <a:buClr>
                    <a:srgbClr val="CC9900"/>
                  </a:buClr>
                  <a:buFont typeface="Wingdings" pitchFamily="2" charset="2"/>
                  <a:buChar char="n"/>
                  <a:defRPr/>
                </a:pPr>
                <a:endParaRPr lang="en-US" altLang="zh-CN" sz="1200" kern="0" dirty="0">
                  <a:solidFill>
                    <a:srgbClr val="000000"/>
                  </a:solidFill>
                  <a:latin typeface="Huawei Sans" panose="020C0503030203020204" pitchFamily="34" charset="0"/>
                  <a:cs typeface="+mn-ea"/>
                  <a:sym typeface="Huawei Sans" panose="020C0503030203020204" pitchFamily="34" charset="0"/>
                </a:endParaRPr>
              </a:p>
            </p:txBody>
          </p:sp>
        </p:grpSp>
        <p:grpSp>
          <p:nvGrpSpPr>
            <p:cNvPr id="151" name="组合 328">
              <a:extLst>
                <a:ext uri="{FF2B5EF4-FFF2-40B4-BE49-F238E27FC236}">
                  <a16:creationId xmlns="" xmlns:a16="http://schemas.microsoft.com/office/drawing/2014/main" id="{13548A9D-7977-4C2A-BAED-0B227F056F91}"/>
                </a:ext>
              </a:extLst>
            </p:cNvPr>
            <p:cNvGrpSpPr/>
            <p:nvPr/>
          </p:nvGrpSpPr>
          <p:grpSpPr bwMode="gray">
            <a:xfrm>
              <a:off x="7632936" y="4550626"/>
              <a:ext cx="402516" cy="316763"/>
              <a:chOff x="6796081" y="1776846"/>
              <a:chExt cx="395076" cy="345115"/>
            </a:xfrm>
          </p:grpSpPr>
          <p:sp>
            <p:nvSpPr>
              <p:cNvPr id="152" name="圆角矩形 199">
                <a:extLst>
                  <a:ext uri="{FF2B5EF4-FFF2-40B4-BE49-F238E27FC236}">
                    <a16:creationId xmlns="" xmlns:a16="http://schemas.microsoft.com/office/drawing/2014/main" id="{5382F86E-EC6F-4173-88C8-B750ABE8406E}"/>
                  </a:ext>
                </a:extLst>
              </p:cNvPr>
              <p:cNvSpPr/>
              <p:nvPr/>
            </p:nvSpPr>
            <p:spPr bwMode="gray">
              <a:xfrm>
                <a:off x="6796081" y="1776846"/>
                <a:ext cx="395076" cy="21600"/>
              </a:xfrm>
              <a:prstGeom prst="roundRect">
                <a:avLst/>
              </a:prstGeom>
              <a:solidFill>
                <a:srgbClr val="D1EEF9"/>
              </a:solidFill>
              <a:ln>
                <a:noFill/>
              </a:ln>
              <a:effectLst/>
            </p:spPr>
            <p:txBody>
              <a:bodyPr vert="horz" wrap="square" lIns="91035" tIns="45518" rIns="91035" bIns="45518" numCol="1" rtlCol="0" anchor="t" anchorCtr="0" compatLnSpc="1">
                <a:prstTxWarp prst="textNoShape">
                  <a:avLst/>
                </a:prstTxWarp>
                <a:noAutofit/>
              </a:bodyPr>
              <a:lstStyle/>
              <a:p>
                <a:pPr fontAlgn="ctr">
                  <a:buClr>
                    <a:srgbClr val="CC9900"/>
                  </a:buClr>
                  <a:buFont typeface="Wingdings" pitchFamily="2" charset="2"/>
                  <a:buChar char="n"/>
                </a:pPr>
                <a:endParaRPr lang="en-US" altLang="zh-CN" sz="1200" dirty="0">
                  <a:solidFill>
                    <a:srgbClr val="000000"/>
                  </a:solidFill>
                  <a:latin typeface="Huawei Sans" panose="020C0503030203020204" pitchFamily="34" charset="0"/>
                  <a:cs typeface="+mn-ea"/>
                  <a:sym typeface="Huawei Sans" panose="020C0503030203020204" pitchFamily="34" charset="0"/>
                </a:endParaRPr>
              </a:p>
            </p:txBody>
          </p:sp>
          <p:sp>
            <p:nvSpPr>
              <p:cNvPr id="153" name="圆角矩形 200">
                <a:extLst>
                  <a:ext uri="{FF2B5EF4-FFF2-40B4-BE49-F238E27FC236}">
                    <a16:creationId xmlns="" xmlns:a16="http://schemas.microsoft.com/office/drawing/2014/main" id="{0E2692F0-F0B9-4F23-9D9D-8617A8BFCFAA}"/>
                  </a:ext>
                </a:extLst>
              </p:cNvPr>
              <p:cNvSpPr/>
              <p:nvPr/>
            </p:nvSpPr>
            <p:spPr bwMode="gray">
              <a:xfrm>
                <a:off x="6796081" y="1823062"/>
                <a:ext cx="395076" cy="21600"/>
              </a:xfrm>
              <a:prstGeom prst="roundRect">
                <a:avLst/>
              </a:prstGeom>
              <a:solidFill>
                <a:srgbClr val="D1EEF9"/>
              </a:solidFill>
              <a:ln>
                <a:noFill/>
              </a:ln>
              <a:effectLst/>
            </p:spPr>
            <p:txBody>
              <a:bodyPr vert="horz" wrap="square" lIns="91035" tIns="45518" rIns="91035" bIns="45518" numCol="1" rtlCol="0" anchor="t" anchorCtr="0" compatLnSpc="1">
                <a:prstTxWarp prst="textNoShape">
                  <a:avLst/>
                </a:prstTxWarp>
                <a:noAutofit/>
              </a:bodyPr>
              <a:lstStyle/>
              <a:p>
                <a:pPr fontAlgn="ctr">
                  <a:buClr>
                    <a:srgbClr val="CC9900"/>
                  </a:buClr>
                  <a:buFont typeface="Wingdings" pitchFamily="2" charset="2"/>
                  <a:buChar char="n"/>
                </a:pPr>
                <a:endParaRPr lang="en-US" altLang="zh-CN" sz="1200" dirty="0">
                  <a:solidFill>
                    <a:srgbClr val="000000"/>
                  </a:solidFill>
                  <a:latin typeface="Huawei Sans" panose="020C0503030203020204" pitchFamily="34" charset="0"/>
                  <a:cs typeface="+mn-ea"/>
                  <a:sym typeface="Huawei Sans" panose="020C0503030203020204" pitchFamily="34" charset="0"/>
                </a:endParaRPr>
              </a:p>
            </p:txBody>
          </p:sp>
          <p:sp>
            <p:nvSpPr>
              <p:cNvPr id="154" name="圆角矩形 201">
                <a:extLst>
                  <a:ext uri="{FF2B5EF4-FFF2-40B4-BE49-F238E27FC236}">
                    <a16:creationId xmlns="" xmlns:a16="http://schemas.microsoft.com/office/drawing/2014/main" id="{650CD45A-E6AB-483A-A522-3F4E5FC5E875}"/>
                  </a:ext>
                </a:extLst>
              </p:cNvPr>
              <p:cNvSpPr/>
              <p:nvPr/>
            </p:nvSpPr>
            <p:spPr bwMode="gray">
              <a:xfrm>
                <a:off x="6796081" y="1869278"/>
                <a:ext cx="395076" cy="21600"/>
              </a:xfrm>
              <a:prstGeom prst="roundRect">
                <a:avLst/>
              </a:prstGeom>
              <a:solidFill>
                <a:srgbClr val="D1EEF9"/>
              </a:solidFill>
              <a:ln>
                <a:noFill/>
              </a:ln>
              <a:effectLst/>
            </p:spPr>
            <p:txBody>
              <a:bodyPr vert="horz" wrap="square" lIns="91035" tIns="45518" rIns="91035" bIns="45518" numCol="1" rtlCol="0" anchor="t" anchorCtr="0" compatLnSpc="1">
                <a:prstTxWarp prst="textNoShape">
                  <a:avLst/>
                </a:prstTxWarp>
                <a:noAutofit/>
              </a:bodyPr>
              <a:lstStyle/>
              <a:p>
                <a:pPr fontAlgn="ctr">
                  <a:buClr>
                    <a:srgbClr val="CC9900"/>
                  </a:buClr>
                  <a:buFont typeface="Wingdings" pitchFamily="2" charset="2"/>
                  <a:buChar char="n"/>
                </a:pPr>
                <a:endParaRPr lang="en-US" altLang="zh-CN" sz="1200" dirty="0">
                  <a:solidFill>
                    <a:srgbClr val="000000"/>
                  </a:solidFill>
                  <a:latin typeface="Huawei Sans" panose="020C0503030203020204" pitchFamily="34" charset="0"/>
                  <a:cs typeface="+mn-ea"/>
                  <a:sym typeface="Huawei Sans" panose="020C0503030203020204" pitchFamily="34" charset="0"/>
                </a:endParaRPr>
              </a:p>
            </p:txBody>
          </p:sp>
          <p:sp>
            <p:nvSpPr>
              <p:cNvPr id="155" name="圆角矩形 202">
                <a:extLst>
                  <a:ext uri="{FF2B5EF4-FFF2-40B4-BE49-F238E27FC236}">
                    <a16:creationId xmlns="" xmlns:a16="http://schemas.microsoft.com/office/drawing/2014/main" id="{F6E12EB0-6E46-4AF4-90F9-4B1240A9D5FF}"/>
                  </a:ext>
                </a:extLst>
              </p:cNvPr>
              <p:cNvSpPr/>
              <p:nvPr/>
            </p:nvSpPr>
            <p:spPr bwMode="gray">
              <a:xfrm>
                <a:off x="6796081" y="1915494"/>
                <a:ext cx="395076" cy="21600"/>
              </a:xfrm>
              <a:prstGeom prst="roundRect">
                <a:avLst/>
              </a:prstGeom>
              <a:solidFill>
                <a:srgbClr val="D1EEF9"/>
              </a:solidFill>
              <a:ln>
                <a:noFill/>
              </a:ln>
              <a:effectLst/>
            </p:spPr>
            <p:txBody>
              <a:bodyPr vert="horz" wrap="square" lIns="91035" tIns="45518" rIns="91035" bIns="45518" numCol="1" rtlCol="0" anchor="t" anchorCtr="0" compatLnSpc="1">
                <a:prstTxWarp prst="textNoShape">
                  <a:avLst/>
                </a:prstTxWarp>
                <a:noAutofit/>
              </a:bodyPr>
              <a:lstStyle/>
              <a:p>
                <a:pPr fontAlgn="ctr">
                  <a:buClr>
                    <a:srgbClr val="CC9900"/>
                  </a:buClr>
                  <a:buFont typeface="Wingdings" pitchFamily="2" charset="2"/>
                  <a:buChar char="n"/>
                </a:pPr>
                <a:endParaRPr lang="en-US" altLang="zh-CN" sz="1200" dirty="0">
                  <a:solidFill>
                    <a:srgbClr val="000000"/>
                  </a:solidFill>
                  <a:latin typeface="Huawei Sans" panose="020C0503030203020204" pitchFamily="34" charset="0"/>
                  <a:cs typeface="+mn-ea"/>
                  <a:sym typeface="Huawei Sans" panose="020C0503030203020204" pitchFamily="34" charset="0"/>
                </a:endParaRPr>
              </a:p>
            </p:txBody>
          </p:sp>
          <p:sp>
            <p:nvSpPr>
              <p:cNvPr id="156" name="圆角矩形 203">
                <a:extLst>
                  <a:ext uri="{FF2B5EF4-FFF2-40B4-BE49-F238E27FC236}">
                    <a16:creationId xmlns="" xmlns:a16="http://schemas.microsoft.com/office/drawing/2014/main" id="{6CDBBCB0-D437-4B6F-AAB8-1F6297058F64}"/>
                  </a:ext>
                </a:extLst>
              </p:cNvPr>
              <p:cNvSpPr/>
              <p:nvPr/>
            </p:nvSpPr>
            <p:spPr bwMode="gray">
              <a:xfrm>
                <a:off x="6796081" y="1961710"/>
                <a:ext cx="395076" cy="21600"/>
              </a:xfrm>
              <a:prstGeom prst="roundRect">
                <a:avLst/>
              </a:prstGeom>
              <a:solidFill>
                <a:srgbClr val="D1EEF9"/>
              </a:solidFill>
              <a:ln>
                <a:noFill/>
              </a:ln>
              <a:effectLst/>
            </p:spPr>
            <p:txBody>
              <a:bodyPr vert="horz" wrap="square" lIns="91035" tIns="45518" rIns="91035" bIns="45518" numCol="1" rtlCol="0" anchor="t" anchorCtr="0" compatLnSpc="1">
                <a:prstTxWarp prst="textNoShape">
                  <a:avLst/>
                </a:prstTxWarp>
                <a:noAutofit/>
              </a:bodyPr>
              <a:lstStyle/>
              <a:p>
                <a:pPr fontAlgn="ctr">
                  <a:buClr>
                    <a:srgbClr val="CC9900"/>
                  </a:buClr>
                  <a:buFont typeface="Wingdings" pitchFamily="2" charset="2"/>
                  <a:buChar char="n"/>
                </a:pPr>
                <a:endParaRPr lang="en-US" altLang="zh-CN" sz="1200" dirty="0">
                  <a:solidFill>
                    <a:srgbClr val="000000"/>
                  </a:solidFill>
                  <a:latin typeface="Huawei Sans" panose="020C0503030203020204" pitchFamily="34" charset="0"/>
                  <a:cs typeface="+mn-ea"/>
                  <a:sym typeface="Huawei Sans" panose="020C0503030203020204" pitchFamily="34" charset="0"/>
                </a:endParaRPr>
              </a:p>
            </p:txBody>
          </p:sp>
          <p:sp>
            <p:nvSpPr>
              <p:cNvPr id="157" name="圆角矩形 204">
                <a:extLst>
                  <a:ext uri="{FF2B5EF4-FFF2-40B4-BE49-F238E27FC236}">
                    <a16:creationId xmlns="" xmlns:a16="http://schemas.microsoft.com/office/drawing/2014/main" id="{E52E5188-EF95-46BC-921E-85D1A3360B90}"/>
                  </a:ext>
                </a:extLst>
              </p:cNvPr>
              <p:cNvSpPr/>
              <p:nvPr/>
            </p:nvSpPr>
            <p:spPr bwMode="gray">
              <a:xfrm>
                <a:off x="6796081" y="2007926"/>
                <a:ext cx="395076" cy="21600"/>
              </a:xfrm>
              <a:prstGeom prst="roundRect">
                <a:avLst/>
              </a:prstGeom>
              <a:solidFill>
                <a:srgbClr val="D1EEF9"/>
              </a:solidFill>
              <a:ln>
                <a:noFill/>
              </a:ln>
              <a:effectLst/>
            </p:spPr>
            <p:txBody>
              <a:bodyPr vert="horz" wrap="square" lIns="91035" tIns="45518" rIns="91035" bIns="45518" numCol="1" rtlCol="0" anchor="t" anchorCtr="0" compatLnSpc="1">
                <a:prstTxWarp prst="textNoShape">
                  <a:avLst/>
                </a:prstTxWarp>
                <a:noAutofit/>
              </a:bodyPr>
              <a:lstStyle/>
              <a:p>
                <a:pPr fontAlgn="ctr">
                  <a:buClr>
                    <a:srgbClr val="CC9900"/>
                  </a:buClr>
                  <a:buFont typeface="Wingdings" pitchFamily="2" charset="2"/>
                  <a:buChar char="n"/>
                </a:pPr>
                <a:endParaRPr lang="en-US" altLang="zh-CN" sz="1200" dirty="0">
                  <a:solidFill>
                    <a:srgbClr val="000000"/>
                  </a:solidFill>
                  <a:latin typeface="Huawei Sans" panose="020C0503030203020204" pitchFamily="34" charset="0"/>
                  <a:cs typeface="+mn-ea"/>
                  <a:sym typeface="Huawei Sans" panose="020C0503030203020204" pitchFamily="34" charset="0"/>
                </a:endParaRPr>
              </a:p>
            </p:txBody>
          </p:sp>
          <p:sp>
            <p:nvSpPr>
              <p:cNvPr id="158" name="圆角矩形 205">
                <a:extLst>
                  <a:ext uri="{FF2B5EF4-FFF2-40B4-BE49-F238E27FC236}">
                    <a16:creationId xmlns="" xmlns:a16="http://schemas.microsoft.com/office/drawing/2014/main" id="{BC8D5A20-E12F-4B43-8BA0-DBB25DE9B3CD}"/>
                  </a:ext>
                </a:extLst>
              </p:cNvPr>
              <p:cNvSpPr/>
              <p:nvPr/>
            </p:nvSpPr>
            <p:spPr bwMode="gray">
              <a:xfrm>
                <a:off x="6796081" y="2054142"/>
                <a:ext cx="395076" cy="21600"/>
              </a:xfrm>
              <a:prstGeom prst="roundRect">
                <a:avLst/>
              </a:prstGeom>
              <a:solidFill>
                <a:srgbClr val="D1EEF9"/>
              </a:solidFill>
              <a:ln>
                <a:noFill/>
              </a:ln>
              <a:effectLst/>
            </p:spPr>
            <p:txBody>
              <a:bodyPr vert="horz" wrap="square" lIns="91035" tIns="45518" rIns="91035" bIns="45518" numCol="1" rtlCol="0" anchor="t" anchorCtr="0" compatLnSpc="1">
                <a:prstTxWarp prst="textNoShape">
                  <a:avLst/>
                </a:prstTxWarp>
                <a:noAutofit/>
              </a:bodyPr>
              <a:lstStyle/>
              <a:p>
                <a:pPr defTabSz="910472" fontAlgn="ctr">
                  <a:buClr>
                    <a:srgbClr val="CC9900"/>
                  </a:buClr>
                  <a:buFont typeface="Wingdings" pitchFamily="2" charset="2"/>
                  <a:buChar char="n"/>
                  <a:defRPr/>
                </a:pPr>
                <a:endParaRPr lang="en-US" altLang="zh-CN" sz="1200" kern="0" dirty="0">
                  <a:solidFill>
                    <a:srgbClr val="000000"/>
                  </a:solidFill>
                  <a:latin typeface="Huawei Sans" panose="020C0503030203020204" pitchFamily="34" charset="0"/>
                  <a:cs typeface="+mn-ea"/>
                  <a:sym typeface="Huawei Sans" panose="020C0503030203020204" pitchFamily="34" charset="0"/>
                </a:endParaRPr>
              </a:p>
            </p:txBody>
          </p:sp>
          <p:sp>
            <p:nvSpPr>
              <p:cNvPr id="159" name="圆角矩形 206">
                <a:extLst>
                  <a:ext uri="{FF2B5EF4-FFF2-40B4-BE49-F238E27FC236}">
                    <a16:creationId xmlns="" xmlns:a16="http://schemas.microsoft.com/office/drawing/2014/main" id="{243BD253-5FA6-438A-A980-6440F288227F}"/>
                  </a:ext>
                </a:extLst>
              </p:cNvPr>
              <p:cNvSpPr/>
              <p:nvPr/>
            </p:nvSpPr>
            <p:spPr bwMode="gray">
              <a:xfrm>
                <a:off x="6796081" y="2100361"/>
                <a:ext cx="395076" cy="21600"/>
              </a:xfrm>
              <a:prstGeom prst="roundRect">
                <a:avLst/>
              </a:prstGeom>
              <a:solidFill>
                <a:srgbClr val="D1EEF9"/>
              </a:solidFill>
              <a:ln>
                <a:noFill/>
              </a:ln>
              <a:effectLst/>
            </p:spPr>
            <p:txBody>
              <a:bodyPr vert="horz" wrap="square" lIns="91035" tIns="45518" rIns="91035" bIns="45518" numCol="1" rtlCol="0" anchor="t" anchorCtr="0" compatLnSpc="1">
                <a:prstTxWarp prst="textNoShape">
                  <a:avLst/>
                </a:prstTxWarp>
                <a:noAutofit/>
              </a:bodyPr>
              <a:lstStyle/>
              <a:p>
                <a:pPr defTabSz="910472" fontAlgn="ctr">
                  <a:buClr>
                    <a:srgbClr val="CC9900"/>
                  </a:buClr>
                  <a:buFont typeface="Wingdings" pitchFamily="2" charset="2"/>
                  <a:buChar char="n"/>
                  <a:defRPr/>
                </a:pPr>
                <a:endParaRPr lang="en-US" altLang="zh-CN" sz="1200" kern="0" dirty="0">
                  <a:solidFill>
                    <a:srgbClr val="000000"/>
                  </a:solidFill>
                  <a:latin typeface="Huawei Sans" panose="020C0503030203020204" pitchFamily="34" charset="0"/>
                  <a:cs typeface="+mn-ea"/>
                  <a:sym typeface="Huawei Sans" panose="020C0503030203020204" pitchFamily="34" charset="0"/>
                </a:endParaRPr>
              </a:p>
            </p:txBody>
          </p:sp>
        </p:grpSp>
        <p:sp>
          <p:nvSpPr>
            <p:cNvPr id="160" name="矩形 337">
              <a:extLst>
                <a:ext uri="{FF2B5EF4-FFF2-40B4-BE49-F238E27FC236}">
                  <a16:creationId xmlns="" xmlns:a16="http://schemas.microsoft.com/office/drawing/2014/main" id="{F2BA418B-8AD1-41A4-95CC-3689AD456878}"/>
                </a:ext>
              </a:extLst>
            </p:cNvPr>
            <p:cNvSpPr/>
            <p:nvPr/>
          </p:nvSpPr>
          <p:spPr bwMode="gray">
            <a:xfrm>
              <a:off x="9180366" y="3695134"/>
              <a:ext cx="414134" cy="1211358"/>
            </a:xfrm>
            <a:prstGeom prst="rect">
              <a:avLst/>
            </a:prstGeom>
            <a:solidFill>
              <a:srgbClr val="1AABE2">
                <a:alpha val="2000"/>
              </a:srgbClr>
            </a:solidFill>
            <a:ln w="9525" cap="flat" cmpd="sng" algn="ctr">
              <a:solidFill>
                <a:srgbClr val="8CD5F0">
                  <a:alpha val="20000"/>
                </a:srgb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fontAlgn="ctr">
                <a:buClr>
                  <a:srgbClr val="CC9900"/>
                </a:buClr>
                <a:buFont typeface="Wingdings" pitchFamily="2" charset="2"/>
                <a:buChar char="n"/>
              </a:pPr>
              <a:endParaRPr lang="en-US" altLang="zh-CN" sz="1200" kern="0" dirty="0">
                <a:solidFill>
                  <a:prstClr val="black"/>
                </a:solidFill>
                <a:latin typeface="Huawei Sans" panose="020C0503030203020204" pitchFamily="34" charset="0"/>
                <a:cs typeface="+mn-ea"/>
                <a:sym typeface="Huawei Sans" panose="020C0503030203020204" pitchFamily="34" charset="0"/>
              </a:endParaRPr>
            </a:p>
          </p:txBody>
        </p:sp>
        <p:sp>
          <p:nvSpPr>
            <p:cNvPr id="161" name="矩形 338">
              <a:extLst>
                <a:ext uri="{FF2B5EF4-FFF2-40B4-BE49-F238E27FC236}">
                  <a16:creationId xmlns="" xmlns:a16="http://schemas.microsoft.com/office/drawing/2014/main" id="{20A70005-A3FD-40DD-B50F-481A68642DD8}"/>
                </a:ext>
              </a:extLst>
            </p:cNvPr>
            <p:cNvSpPr/>
            <p:nvPr/>
          </p:nvSpPr>
          <p:spPr bwMode="gray">
            <a:xfrm>
              <a:off x="9202313" y="4312528"/>
              <a:ext cx="338234" cy="184666"/>
            </a:xfrm>
            <a:prstGeom prst="rect">
              <a:avLst/>
            </a:prstGeom>
            <a:ln>
              <a:noFill/>
            </a:ln>
          </p:spPr>
          <p:txBody>
            <a:bodyPr wrap="square" lIns="0" tIns="0" rIns="0" bIns="0" rtlCol="0" anchor="ctr">
              <a:noAutofit/>
            </a:bodyPr>
            <a:lstStyle/>
            <a:p>
              <a:pPr algn="ctr" fontAlgn="ctr">
                <a:buClr>
                  <a:srgbClr val="CC9900"/>
                </a:buClr>
              </a:pPr>
              <a:r>
                <a:rPr lang="en-US" sz="1200" dirty="0">
                  <a:solidFill>
                    <a:prstClr val="black"/>
                  </a:solidFill>
                  <a:latin typeface="Huawei Sans" panose="020C0503030203020204" pitchFamily="34" charset="0"/>
                  <a:cs typeface="+mn-ea"/>
                  <a:sym typeface="Huawei Sans" panose="020C0503030203020204" pitchFamily="34" charset="0"/>
                </a:rPr>
                <a:t>MAC</a:t>
              </a:r>
            </a:p>
          </p:txBody>
        </p:sp>
      </p:grpSp>
      <p:sp>
        <p:nvSpPr>
          <p:cNvPr id="164" name="燕尾形 3">
            <a:extLst>
              <a:ext uri="{FF2B5EF4-FFF2-40B4-BE49-F238E27FC236}">
                <a16:creationId xmlns="" xmlns:a16="http://schemas.microsoft.com/office/drawing/2014/main" id="{93046976-EC84-48ED-AD8E-49A4BFCD5356}"/>
              </a:ext>
            </a:extLst>
          </p:cNvPr>
          <p:cNvSpPr/>
          <p:nvPr/>
        </p:nvSpPr>
        <p:spPr bwMode="gray">
          <a:xfrm>
            <a:off x="9067800" y="44020"/>
            <a:ext cx="1483360" cy="360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dirty="0">
                <a:solidFill>
                  <a:schemeClr val="bg1"/>
                </a:solidFill>
                <a:latin typeface="Huawei Sans" panose="020C0503030203020204" pitchFamily="34" charset="0"/>
                <a:sym typeface="Huawei Sans" panose="020C0503030203020204" pitchFamily="34" charset="0"/>
              </a:rPr>
              <a:t>SLA Design</a:t>
            </a:r>
          </a:p>
        </p:txBody>
      </p:sp>
      <p:sp>
        <p:nvSpPr>
          <p:cNvPr id="165" name="燕尾形 3">
            <a:extLst>
              <a:ext uri="{FF2B5EF4-FFF2-40B4-BE49-F238E27FC236}">
                <a16:creationId xmlns="" xmlns:a16="http://schemas.microsoft.com/office/drawing/2014/main" id="{26AB145E-6C85-4D0D-9D07-CA6C35D8D2C7}"/>
              </a:ext>
            </a:extLst>
          </p:cNvPr>
          <p:cNvSpPr/>
          <p:nvPr/>
        </p:nvSpPr>
        <p:spPr bwMode="gray">
          <a:xfrm>
            <a:off x="10475376" y="44020"/>
            <a:ext cx="1271744" cy="36000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sym typeface="Huawei Sans" panose="020C0503030203020204" pitchFamily="34" charset="0"/>
              </a:rPr>
              <a:t>Reliability Design</a:t>
            </a:r>
          </a:p>
        </p:txBody>
      </p:sp>
    </p:spTree>
    <p:extLst>
      <p:ext uri="{BB962C8B-B14F-4D97-AF65-F5344CB8AC3E}">
        <p14:creationId xmlns:p14="http://schemas.microsoft.com/office/powerpoint/2010/main" val="1703249165"/>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 xmlns:a16="http://schemas.microsoft.com/office/drawing/2014/main" id="{07BA909F-514C-422A-B78D-5273FD953E20}"/>
              </a:ext>
            </a:extLst>
          </p:cNvPr>
          <p:cNvSpPr>
            <a:spLocks noGrp="1"/>
          </p:cNvSpPr>
          <p:nvPr>
            <p:ph type="title"/>
          </p:nvPr>
        </p:nvSpPr>
        <p:spPr bwMode="gray">
          <a:xfrm>
            <a:off x="455612" y="447468"/>
            <a:ext cx="11293475" cy="497095"/>
          </a:xfrm>
        </p:spPr>
        <p:txBody>
          <a:bodyPr wrap="square">
            <a:noAutofit/>
          </a:bodyPr>
          <a:lstStyle/>
          <a:p>
            <a:r>
              <a:rPr lang="en-US" dirty="0"/>
              <a:t>Network Slicing Design</a:t>
            </a:r>
          </a:p>
        </p:txBody>
      </p:sp>
      <p:sp>
        <p:nvSpPr>
          <p:cNvPr id="8" name="Text Placeholder 7">
            <a:extLst>
              <a:ext uri="{FF2B5EF4-FFF2-40B4-BE49-F238E27FC236}">
                <a16:creationId xmlns="" xmlns:a16="http://schemas.microsoft.com/office/drawing/2014/main" id="{E82B5DB9-95BD-4461-B707-786663BF34A8}"/>
              </a:ext>
            </a:extLst>
          </p:cNvPr>
          <p:cNvSpPr>
            <a:spLocks noGrp="1"/>
          </p:cNvSpPr>
          <p:nvPr>
            <p:ph type="body" sz="quarter" idx="10"/>
          </p:nvPr>
        </p:nvSpPr>
        <p:spPr bwMode="gray">
          <a:xfrm>
            <a:off x="455612" y="1052514"/>
            <a:ext cx="11293476" cy="4875042"/>
          </a:xfrm>
        </p:spPr>
        <p:txBody>
          <a:bodyPr wrap="square">
            <a:noAutofit/>
          </a:bodyPr>
          <a:lstStyle/>
          <a:p>
            <a:r>
              <a:rPr lang="en-US" sz="1600" dirty="0"/>
              <a:t>Currently, existing devices mainly implement network slicing based on bandwidth.</a:t>
            </a:r>
          </a:p>
          <a:p>
            <a:r>
              <a:rPr lang="en-US" sz="1600" dirty="0"/>
              <a:t>A slice with the corresponding bandwidth is created based on actual service requirements. An SR tunnel is then bound to the slice for bearing.</a:t>
            </a:r>
          </a:p>
        </p:txBody>
      </p:sp>
      <p:sp>
        <p:nvSpPr>
          <p:cNvPr id="162" name="梯形 41">
            <a:extLst>
              <a:ext uri="{FF2B5EF4-FFF2-40B4-BE49-F238E27FC236}">
                <a16:creationId xmlns="" xmlns:a16="http://schemas.microsoft.com/office/drawing/2014/main" id="{D2423B7C-31FB-42B7-B1DA-04ABD533AF85}"/>
              </a:ext>
            </a:extLst>
          </p:cNvPr>
          <p:cNvSpPr/>
          <p:nvPr/>
        </p:nvSpPr>
        <p:spPr bwMode="gray">
          <a:xfrm>
            <a:off x="767257" y="3940452"/>
            <a:ext cx="6532856" cy="2197150"/>
          </a:xfrm>
          <a:prstGeom prst="trapezoid">
            <a:avLst>
              <a:gd name="adj" fmla="val 75739"/>
            </a:avLst>
          </a:prstGeom>
          <a:gradFill flip="none" rotWithShape="1">
            <a:gsLst>
              <a:gs pos="0">
                <a:schemeClr val="bg1"/>
              </a:gs>
              <a:gs pos="100000">
                <a:srgbClr val="94DAE2">
                  <a:alpha val="26000"/>
                </a:srgbClr>
              </a:gs>
            </a:gsLst>
            <a:lin ang="5400000" scaled="1"/>
            <a:tileRect/>
          </a:gra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solidFill>
                <a:prstClr val="white"/>
              </a:solidFill>
              <a:latin typeface="Huawei Sans" panose="020C0503030203020204" pitchFamily="34" charset="0"/>
              <a:sym typeface="Huawei Sans" panose="020C0503030203020204" pitchFamily="34" charset="0"/>
            </a:endParaRPr>
          </a:p>
        </p:txBody>
      </p:sp>
      <p:pic>
        <p:nvPicPr>
          <p:cNvPr id="163" name="图片 31">
            <a:extLst>
              <a:ext uri="{FF2B5EF4-FFF2-40B4-BE49-F238E27FC236}">
                <a16:creationId xmlns="" xmlns:a16="http://schemas.microsoft.com/office/drawing/2014/main" id="{5C2E9EF8-B5B7-44A7-8AA3-49158ABF078A}"/>
              </a:ext>
            </a:extLst>
          </p:cNvPr>
          <p:cNvPicPr>
            <a:picLocks noChangeAspect="1"/>
          </p:cNvPicPr>
          <p:nvPr/>
        </p:nvPicPr>
        <p:blipFill>
          <a:blip r:embed="rId3"/>
          <a:stretch>
            <a:fillRect/>
          </a:stretch>
        </p:blipFill>
        <p:spPr bwMode="gray">
          <a:xfrm>
            <a:off x="2365962" y="4221864"/>
            <a:ext cx="466668" cy="389308"/>
          </a:xfrm>
          <a:prstGeom prst="rect">
            <a:avLst/>
          </a:prstGeom>
        </p:spPr>
      </p:pic>
      <p:pic>
        <p:nvPicPr>
          <p:cNvPr id="164" name="图片 31">
            <a:extLst>
              <a:ext uri="{FF2B5EF4-FFF2-40B4-BE49-F238E27FC236}">
                <a16:creationId xmlns="" xmlns:a16="http://schemas.microsoft.com/office/drawing/2014/main" id="{E13882ED-A915-4BB8-9293-BBD6EB7DFDBA}"/>
              </a:ext>
            </a:extLst>
          </p:cNvPr>
          <p:cNvPicPr>
            <a:picLocks noChangeAspect="1"/>
          </p:cNvPicPr>
          <p:nvPr/>
        </p:nvPicPr>
        <p:blipFill>
          <a:blip r:embed="rId3"/>
          <a:stretch>
            <a:fillRect/>
          </a:stretch>
        </p:blipFill>
        <p:spPr bwMode="gray">
          <a:xfrm>
            <a:off x="1694279" y="5348153"/>
            <a:ext cx="466668" cy="389308"/>
          </a:xfrm>
          <a:prstGeom prst="rect">
            <a:avLst/>
          </a:prstGeom>
        </p:spPr>
      </p:pic>
      <p:pic>
        <p:nvPicPr>
          <p:cNvPr id="165" name="图片 25">
            <a:extLst>
              <a:ext uri="{FF2B5EF4-FFF2-40B4-BE49-F238E27FC236}">
                <a16:creationId xmlns="" xmlns:a16="http://schemas.microsoft.com/office/drawing/2014/main" id="{8D4F27D8-026E-4AD5-81D7-0C94027C3296}"/>
              </a:ext>
            </a:extLst>
          </p:cNvPr>
          <p:cNvPicPr>
            <a:picLocks noChangeAspect="1"/>
          </p:cNvPicPr>
          <p:nvPr/>
        </p:nvPicPr>
        <p:blipFill>
          <a:blip r:embed="rId3"/>
          <a:stretch>
            <a:fillRect/>
          </a:stretch>
        </p:blipFill>
        <p:spPr bwMode="gray">
          <a:xfrm>
            <a:off x="5940629" y="5350427"/>
            <a:ext cx="466668" cy="389308"/>
          </a:xfrm>
          <a:prstGeom prst="rect">
            <a:avLst/>
          </a:prstGeom>
        </p:spPr>
      </p:pic>
      <p:pic>
        <p:nvPicPr>
          <p:cNvPr id="166" name="图片 31">
            <a:extLst>
              <a:ext uri="{FF2B5EF4-FFF2-40B4-BE49-F238E27FC236}">
                <a16:creationId xmlns="" xmlns:a16="http://schemas.microsoft.com/office/drawing/2014/main" id="{6380AFD9-3AA2-4DF2-B6DA-6B1EC70BF17F}"/>
              </a:ext>
            </a:extLst>
          </p:cNvPr>
          <p:cNvPicPr>
            <a:picLocks noChangeAspect="1"/>
          </p:cNvPicPr>
          <p:nvPr/>
        </p:nvPicPr>
        <p:blipFill>
          <a:blip r:embed="rId3"/>
          <a:stretch>
            <a:fillRect/>
          </a:stretch>
        </p:blipFill>
        <p:spPr bwMode="gray">
          <a:xfrm>
            <a:off x="5148640" y="4221864"/>
            <a:ext cx="466668" cy="389308"/>
          </a:xfrm>
          <a:prstGeom prst="rect">
            <a:avLst/>
          </a:prstGeom>
        </p:spPr>
      </p:pic>
      <p:sp>
        <p:nvSpPr>
          <p:cNvPr id="167" name="TextBox 166">
            <a:extLst>
              <a:ext uri="{FF2B5EF4-FFF2-40B4-BE49-F238E27FC236}">
                <a16:creationId xmlns="" xmlns:a16="http://schemas.microsoft.com/office/drawing/2014/main" id="{F3987A5C-E87A-4057-987A-D32E378153C7}"/>
              </a:ext>
            </a:extLst>
          </p:cNvPr>
          <p:cNvSpPr txBox="1"/>
          <p:nvPr/>
        </p:nvSpPr>
        <p:spPr bwMode="gray">
          <a:xfrm>
            <a:off x="5921579" y="5842480"/>
            <a:ext cx="1271502" cy="307777"/>
          </a:xfrm>
          <a:prstGeom prst="rect">
            <a:avLst/>
          </a:prstGeom>
          <a:noFill/>
        </p:spPr>
        <p:txBody>
          <a:bodyPr wrap="square" rtlCol="0">
            <a:noAutofit/>
          </a:bodyPr>
          <a:lstStyle/>
          <a:p>
            <a:pPr fontAlgn="ctr"/>
            <a:r>
              <a:rPr lang="en-US" sz="1400" b="1" dirty="0">
                <a:solidFill>
                  <a:prstClr val="black"/>
                </a:solidFill>
                <a:latin typeface="Huawei Sans" panose="020C0503030203020204" pitchFamily="34" charset="0"/>
              </a:rPr>
              <a:t>Default slice</a:t>
            </a:r>
          </a:p>
        </p:txBody>
      </p:sp>
      <p:cxnSp>
        <p:nvCxnSpPr>
          <p:cNvPr id="168" name="Straight Connector 167">
            <a:extLst>
              <a:ext uri="{FF2B5EF4-FFF2-40B4-BE49-F238E27FC236}">
                <a16:creationId xmlns="" xmlns:a16="http://schemas.microsoft.com/office/drawing/2014/main" id="{F21F9F5C-A401-423A-8BAA-68081D511914}"/>
              </a:ext>
            </a:extLst>
          </p:cNvPr>
          <p:cNvCxnSpPr>
            <a:cxnSpLocks/>
            <a:stCxn id="163" idx="3"/>
            <a:endCxn id="174" idx="1"/>
          </p:cNvCxnSpPr>
          <p:nvPr/>
        </p:nvCxnSpPr>
        <p:spPr bwMode="gray">
          <a:xfrm flipV="1">
            <a:off x="2832630" y="4414244"/>
            <a:ext cx="1014459" cy="2274"/>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69" name="Straight Connector 168">
            <a:extLst>
              <a:ext uri="{FF2B5EF4-FFF2-40B4-BE49-F238E27FC236}">
                <a16:creationId xmlns="" xmlns:a16="http://schemas.microsoft.com/office/drawing/2014/main" id="{97382841-2F9E-44B6-86E5-8CA25F245499}"/>
              </a:ext>
            </a:extLst>
          </p:cNvPr>
          <p:cNvCxnSpPr>
            <a:cxnSpLocks/>
            <a:stCxn id="164" idx="3"/>
            <a:endCxn id="174" idx="1"/>
          </p:cNvCxnSpPr>
          <p:nvPr/>
        </p:nvCxnSpPr>
        <p:spPr bwMode="gray">
          <a:xfrm flipV="1">
            <a:off x="2160947" y="4414244"/>
            <a:ext cx="1686142" cy="1128563"/>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70" name="Straight Connector 169">
            <a:extLst>
              <a:ext uri="{FF2B5EF4-FFF2-40B4-BE49-F238E27FC236}">
                <a16:creationId xmlns="" xmlns:a16="http://schemas.microsoft.com/office/drawing/2014/main" id="{982835B0-CFFE-4E8B-B01F-DC1EBE085D44}"/>
              </a:ext>
            </a:extLst>
          </p:cNvPr>
          <p:cNvCxnSpPr>
            <a:cxnSpLocks/>
            <a:stCxn id="164" idx="0"/>
            <a:endCxn id="163" idx="2"/>
          </p:cNvCxnSpPr>
          <p:nvPr/>
        </p:nvCxnSpPr>
        <p:spPr bwMode="gray">
          <a:xfrm flipV="1">
            <a:off x="1927613" y="4611172"/>
            <a:ext cx="671683" cy="736981"/>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71" name="Straight Connector 170">
            <a:extLst>
              <a:ext uri="{FF2B5EF4-FFF2-40B4-BE49-F238E27FC236}">
                <a16:creationId xmlns="" xmlns:a16="http://schemas.microsoft.com/office/drawing/2014/main" id="{35CFF6ED-EF3A-4460-A024-CC5FC9A9F7C4}"/>
              </a:ext>
            </a:extLst>
          </p:cNvPr>
          <p:cNvCxnSpPr>
            <a:cxnSpLocks/>
            <a:stCxn id="164" idx="3"/>
            <a:endCxn id="175" idx="1"/>
          </p:cNvCxnSpPr>
          <p:nvPr/>
        </p:nvCxnSpPr>
        <p:spPr bwMode="gray">
          <a:xfrm>
            <a:off x="2160947" y="5542807"/>
            <a:ext cx="1681432" cy="8602"/>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72" name="Straight Connector 171">
            <a:extLst>
              <a:ext uri="{FF2B5EF4-FFF2-40B4-BE49-F238E27FC236}">
                <a16:creationId xmlns="" xmlns:a16="http://schemas.microsoft.com/office/drawing/2014/main" id="{9E78BAC8-B26E-4035-A077-2902D8E0DA1E}"/>
              </a:ext>
            </a:extLst>
          </p:cNvPr>
          <p:cNvCxnSpPr>
            <a:cxnSpLocks/>
            <a:stCxn id="165" idx="0"/>
            <a:endCxn id="166" idx="2"/>
          </p:cNvCxnSpPr>
          <p:nvPr/>
        </p:nvCxnSpPr>
        <p:spPr bwMode="gray">
          <a:xfrm flipH="1" flipV="1">
            <a:off x="5381974" y="4611172"/>
            <a:ext cx="791989" cy="739255"/>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73" name="Straight Connector 172">
            <a:extLst>
              <a:ext uri="{FF2B5EF4-FFF2-40B4-BE49-F238E27FC236}">
                <a16:creationId xmlns="" xmlns:a16="http://schemas.microsoft.com/office/drawing/2014/main" id="{CB151A95-336B-4500-8F45-FC76621EF22A}"/>
              </a:ext>
            </a:extLst>
          </p:cNvPr>
          <p:cNvCxnSpPr>
            <a:cxnSpLocks/>
            <a:stCxn id="175" idx="1"/>
            <a:endCxn id="163" idx="3"/>
          </p:cNvCxnSpPr>
          <p:nvPr/>
        </p:nvCxnSpPr>
        <p:spPr bwMode="gray">
          <a:xfrm flipH="1" flipV="1">
            <a:off x="2832630" y="4416518"/>
            <a:ext cx="1009749" cy="1134891"/>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pic>
        <p:nvPicPr>
          <p:cNvPr id="174" name="图片 31">
            <a:extLst>
              <a:ext uri="{FF2B5EF4-FFF2-40B4-BE49-F238E27FC236}">
                <a16:creationId xmlns="" xmlns:a16="http://schemas.microsoft.com/office/drawing/2014/main" id="{7A1C3B81-8823-458A-8E08-BB4BA3F31A3F}"/>
              </a:ext>
            </a:extLst>
          </p:cNvPr>
          <p:cNvPicPr>
            <a:picLocks noChangeAspect="1"/>
          </p:cNvPicPr>
          <p:nvPr/>
        </p:nvPicPr>
        <p:blipFill>
          <a:blip r:embed="rId3"/>
          <a:stretch>
            <a:fillRect/>
          </a:stretch>
        </p:blipFill>
        <p:spPr bwMode="gray">
          <a:xfrm>
            <a:off x="3847089" y="4219590"/>
            <a:ext cx="466668" cy="389308"/>
          </a:xfrm>
          <a:prstGeom prst="rect">
            <a:avLst/>
          </a:prstGeom>
        </p:spPr>
      </p:pic>
      <p:pic>
        <p:nvPicPr>
          <p:cNvPr id="175" name="图片 31">
            <a:extLst>
              <a:ext uri="{FF2B5EF4-FFF2-40B4-BE49-F238E27FC236}">
                <a16:creationId xmlns="" xmlns:a16="http://schemas.microsoft.com/office/drawing/2014/main" id="{717C83B8-6396-4389-BCBD-18D2318B12F4}"/>
              </a:ext>
            </a:extLst>
          </p:cNvPr>
          <p:cNvPicPr>
            <a:picLocks noChangeAspect="1"/>
          </p:cNvPicPr>
          <p:nvPr/>
        </p:nvPicPr>
        <p:blipFill>
          <a:blip r:embed="rId3"/>
          <a:stretch>
            <a:fillRect/>
          </a:stretch>
        </p:blipFill>
        <p:spPr bwMode="gray">
          <a:xfrm>
            <a:off x="3842379" y="5356755"/>
            <a:ext cx="466668" cy="389308"/>
          </a:xfrm>
          <a:prstGeom prst="rect">
            <a:avLst/>
          </a:prstGeom>
        </p:spPr>
      </p:pic>
      <p:cxnSp>
        <p:nvCxnSpPr>
          <p:cNvPr id="176" name="Straight Connector 175">
            <a:extLst>
              <a:ext uri="{FF2B5EF4-FFF2-40B4-BE49-F238E27FC236}">
                <a16:creationId xmlns="" xmlns:a16="http://schemas.microsoft.com/office/drawing/2014/main" id="{31E44927-D786-4C62-A663-08A5EE34E00A}"/>
              </a:ext>
            </a:extLst>
          </p:cNvPr>
          <p:cNvCxnSpPr>
            <a:cxnSpLocks/>
            <a:stCxn id="175" idx="3"/>
            <a:endCxn id="165" idx="1"/>
          </p:cNvCxnSpPr>
          <p:nvPr/>
        </p:nvCxnSpPr>
        <p:spPr bwMode="gray">
          <a:xfrm flipV="1">
            <a:off x="4309047" y="5545081"/>
            <a:ext cx="1631582" cy="6328"/>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77" name="Straight Connector 176">
            <a:extLst>
              <a:ext uri="{FF2B5EF4-FFF2-40B4-BE49-F238E27FC236}">
                <a16:creationId xmlns="" xmlns:a16="http://schemas.microsoft.com/office/drawing/2014/main" id="{4338AB57-5129-491E-BCCB-A090D121035F}"/>
              </a:ext>
            </a:extLst>
          </p:cNvPr>
          <p:cNvCxnSpPr>
            <a:cxnSpLocks/>
            <a:stCxn id="166" idx="1"/>
            <a:endCxn id="174" idx="3"/>
          </p:cNvCxnSpPr>
          <p:nvPr/>
        </p:nvCxnSpPr>
        <p:spPr bwMode="gray">
          <a:xfrm flipH="1" flipV="1">
            <a:off x="4313757" y="4414244"/>
            <a:ext cx="834883" cy="2274"/>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78" name="Straight Connector 177">
            <a:extLst>
              <a:ext uri="{FF2B5EF4-FFF2-40B4-BE49-F238E27FC236}">
                <a16:creationId xmlns="" xmlns:a16="http://schemas.microsoft.com/office/drawing/2014/main" id="{8EEF5C80-A7DF-440C-93C7-E9255D3D7862}"/>
              </a:ext>
            </a:extLst>
          </p:cNvPr>
          <p:cNvCxnSpPr>
            <a:cxnSpLocks/>
            <a:stCxn id="175" idx="0"/>
            <a:endCxn id="174" idx="2"/>
          </p:cNvCxnSpPr>
          <p:nvPr/>
        </p:nvCxnSpPr>
        <p:spPr bwMode="gray">
          <a:xfrm flipV="1">
            <a:off x="4075713" y="4608898"/>
            <a:ext cx="4710" cy="747857"/>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79" name="Straight Connector 178">
            <a:extLst>
              <a:ext uri="{FF2B5EF4-FFF2-40B4-BE49-F238E27FC236}">
                <a16:creationId xmlns="" xmlns:a16="http://schemas.microsoft.com/office/drawing/2014/main" id="{556DDBA4-5A36-4979-A2A3-334AB6F385B8}"/>
              </a:ext>
            </a:extLst>
          </p:cNvPr>
          <p:cNvCxnSpPr>
            <a:cxnSpLocks/>
            <a:stCxn id="175" idx="3"/>
            <a:endCxn id="166" idx="1"/>
          </p:cNvCxnSpPr>
          <p:nvPr/>
        </p:nvCxnSpPr>
        <p:spPr bwMode="gray">
          <a:xfrm flipV="1">
            <a:off x="4309047" y="4416518"/>
            <a:ext cx="839593" cy="1134891"/>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80" name="Straight Connector 179">
            <a:extLst>
              <a:ext uri="{FF2B5EF4-FFF2-40B4-BE49-F238E27FC236}">
                <a16:creationId xmlns="" xmlns:a16="http://schemas.microsoft.com/office/drawing/2014/main" id="{F985DA1C-4F84-4E74-A535-5E868417BD9A}"/>
              </a:ext>
            </a:extLst>
          </p:cNvPr>
          <p:cNvCxnSpPr>
            <a:cxnSpLocks/>
            <a:stCxn id="165" idx="1"/>
            <a:endCxn id="174" idx="3"/>
          </p:cNvCxnSpPr>
          <p:nvPr/>
        </p:nvCxnSpPr>
        <p:spPr bwMode="gray">
          <a:xfrm flipH="1" flipV="1">
            <a:off x="4313757" y="4414244"/>
            <a:ext cx="1626872" cy="1130837"/>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81" name="Straight Connector 180">
            <a:extLst>
              <a:ext uri="{FF2B5EF4-FFF2-40B4-BE49-F238E27FC236}">
                <a16:creationId xmlns="" xmlns:a16="http://schemas.microsoft.com/office/drawing/2014/main" id="{19089627-4006-4604-9BE3-C7CC17A2818E}"/>
              </a:ext>
            </a:extLst>
          </p:cNvPr>
          <p:cNvCxnSpPr>
            <a:cxnSpLocks/>
          </p:cNvCxnSpPr>
          <p:nvPr/>
        </p:nvCxnSpPr>
        <p:spPr bwMode="gray">
          <a:xfrm flipV="1">
            <a:off x="2041639" y="4285332"/>
            <a:ext cx="1886118" cy="1261810"/>
          </a:xfrm>
          <a:prstGeom prst="line">
            <a:avLst/>
          </a:prstGeom>
          <a:ln w="57150">
            <a:solidFill>
              <a:srgbClr val="E28189"/>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82" name="Straight Connector 181">
            <a:extLst>
              <a:ext uri="{FF2B5EF4-FFF2-40B4-BE49-F238E27FC236}">
                <a16:creationId xmlns="" xmlns:a16="http://schemas.microsoft.com/office/drawing/2014/main" id="{01FB9965-2120-418C-9415-90F831EBEF3E}"/>
              </a:ext>
            </a:extLst>
          </p:cNvPr>
          <p:cNvCxnSpPr>
            <a:cxnSpLocks/>
          </p:cNvCxnSpPr>
          <p:nvPr/>
        </p:nvCxnSpPr>
        <p:spPr bwMode="gray">
          <a:xfrm>
            <a:off x="3927757" y="4308835"/>
            <a:ext cx="1498327" cy="0"/>
          </a:xfrm>
          <a:prstGeom prst="line">
            <a:avLst/>
          </a:prstGeom>
          <a:ln w="57150">
            <a:solidFill>
              <a:srgbClr val="E28189"/>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83" name="Straight Connector 182">
            <a:extLst>
              <a:ext uri="{FF2B5EF4-FFF2-40B4-BE49-F238E27FC236}">
                <a16:creationId xmlns="" xmlns:a16="http://schemas.microsoft.com/office/drawing/2014/main" id="{61A2EDE1-82DE-4573-8DFE-240A3D26E53B}"/>
              </a:ext>
            </a:extLst>
          </p:cNvPr>
          <p:cNvCxnSpPr>
            <a:cxnSpLocks/>
          </p:cNvCxnSpPr>
          <p:nvPr/>
        </p:nvCxnSpPr>
        <p:spPr bwMode="gray">
          <a:xfrm>
            <a:off x="2095481" y="5642335"/>
            <a:ext cx="2319948" cy="0"/>
          </a:xfrm>
          <a:prstGeom prst="line">
            <a:avLst/>
          </a:prstGeom>
          <a:ln w="38100">
            <a:solidFill>
              <a:srgbClr val="E28189"/>
            </a:solidFill>
            <a:prstDash val="dash"/>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84" name="Straight Connector 183">
            <a:extLst>
              <a:ext uri="{FF2B5EF4-FFF2-40B4-BE49-F238E27FC236}">
                <a16:creationId xmlns="" xmlns:a16="http://schemas.microsoft.com/office/drawing/2014/main" id="{C9FDBC67-B15E-45DC-995F-5C5565005CB0}"/>
              </a:ext>
            </a:extLst>
          </p:cNvPr>
          <p:cNvCxnSpPr>
            <a:cxnSpLocks/>
          </p:cNvCxnSpPr>
          <p:nvPr/>
        </p:nvCxnSpPr>
        <p:spPr bwMode="gray">
          <a:xfrm flipV="1">
            <a:off x="4436303" y="4381215"/>
            <a:ext cx="881058" cy="1254418"/>
          </a:xfrm>
          <a:prstGeom prst="line">
            <a:avLst/>
          </a:prstGeom>
          <a:ln w="38100">
            <a:solidFill>
              <a:srgbClr val="E28189"/>
            </a:solidFill>
            <a:prstDash val="dash"/>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85" name="TextBox 416">
            <a:extLst>
              <a:ext uri="{FF2B5EF4-FFF2-40B4-BE49-F238E27FC236}">
                <a16:creationId xmlns="" xmlns:a16="http://schemas.microsoft.com/office/drawing/2014/main" id="{038F7D04-0442-42E5-8A49-6F98627CBE10}"/>
              </a:ext>
            </a:extLst>
          </p:cNvPr>
          <p:cNvSpPr txBox="1"/>
          <p:nvPr/>
        </p:nvSpPr>
        <p:spPr bwMode="gray">
          <a:xfrm rot="19590761">
            <a:off x="2113698" y="4684480"/>
            <a:ext cx="1212760" cy="430887"/>
          </a:xfrm>
          <a:prstGeom prst="rect">
            <a:avLst/>
          </a:prstGeom>
          <a:noFill/>
        </p:spPr>
        <p:txBody>
          <a:bodyPr wrap="square" lIns="0" tIns="0" rIns="0" bIns="0" rtlCol="0" anchor="ctr">
            <a:noAutofit/>
          </a:bodyPr>
          <a:lstStyle/>
          <a:p>
            <a:pPr algn="ctr" defTabSz="1219170" fontAlgn="ctr">
              <a:defRPr/>
            </a:pPr>
            <a:r>
              <a:rPr lang="en-US" sz="1400" dirty="0">
                <a:solidFill>
                  <a:srgbClr val="1D1D1A"/>
                </a:solidFill>
                <a:latin typeface="Huawei Sans" panose="020C0503030203020204" pitchFamily="34" charset="0"/>
                <a:cs typeface="+mn-ea"/>
                <a:sym typeface="Arial" panose="020B0604020202020204" pitchFamily="34" charset="0"/>
              </a:rPr>
              <a:t>Primary tunnel</a:t>
            </a:r>
          </a:p>
        </p:txBody>
      </p:sp>
      <p:sp>
        <p:nvSpPr>
          <p:cNvPr id="186" name="TextBox 416">
            <a:extLst>
              <a:ext uri="{FF2B5EF4-FFF2-40B4-BE49-F238E27FC236}">
                <a16:creationId xmlns="" xmlns:a16="http://schemas.microsoft.com/office/drawing/2014/main" id="{694D73FF-9707-41AE-AEA5-1360E15F7FCB}"/>
              </a:ext>
            </a:extLst>
          </p:cNvPr>
          <p:cNvSpPr txBox="1"/>
          <p:nvPr/>
        </p:nvSpPr>
        <p:spPr bwMode="gray">
          <a:xfrm>
            <a:off x="2425470" y="5571539"/>
            <a:ext cx="1194030" cy="430887"/>
          </a:xfrm>
          <a:prstGeom prst="rect">
            <a:avLst/>
          </a:prstGeom>
          <a:noFill/>
        </p:spPr>
        <p:txBody>
          <a:bodyPr wrap="square" lIns="0" tIns="0" rIns="0" bIns="0" rtlCol="0" anchor="ctr">
            <a:noAutofit/>
          </a:bodyPr>
          <a:lstStyle/>
          <a:p>
            <a:pPr algn="ctr" defTabSz="1219170" fontAlgn="ctr">
              <a:defRPr/>
            </a:pPr>
            <a:r>
              <a:rPr lang="en-US" sz="1400" dirty="0">
                <a:solidFill>
                  <a:srgbClr val="1D1D1A"/>
                </a:solidFill>
                <a:latin typeface="Huawei Sans" panose="020C0503030203020204" pitchFamily="34" charset="0"/>
                <a:cs typeface="+mn-ea"/>
                <a:sym typeface="Arial" panose="020B0604020202020204" pitchFamily="34" charset="0"/>
              </a:rPr>
              <a:t>Backup tunnel</a:t>
            </a:r>
          </a:p>
        </p:txBody>
      </p:sp>
      <p:sp>
        <p:nvSpPr>
          <p:cNvPr id="192" name="梯形 41">
            <a:extLst>
              <a:ext uri="{FF2B5EF4-FFF2-40B4-BE49-F238E27FC236}">
                <a16:creationId xmlns="" xmlns:a16="http://schemas.microsoft.com/office/drawing/2014/main" id="{05F12B69-790B-44C9-9BDD-24B03936A01A}"/>
              </a:ext>
            </a:extLst>
          </p:cNvPr>
          <p:cNvSpPr/>
          <p:nvPr/>
        </p:nvSpPr>
        <p:spPr bwMode="gray">
          <a:xfrm>
            <a:off x="767257" y="2266681"/>
            <a:ext cx="6532856" cy="2197150"/>
          </a:xfrm>
          <a:prstGeom prst="trapezoid">
            <a:avLst>
              <a:gd name="adj" fmla="val 75739"/>
            </a:avLst>
          </a:prstGeom>
          <a:gradFill flip="none" rotWithShape="1">
            <a:gsLst>
              <a:gs pos="0">
                <a:schemeClr val="bg1"/>
              </a:gs>
              <a:gs pos="100000">
                <a:srgbClr val="94DAE2">
                  <a:alpha val="26000"/>
                </a:srgbClr>
              </a:gs>
            </a:gsLst>
            <a:lin ang="5400000" scaled="1"/>
            <a:tileRect/>
          </a:gra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solidFill>
                <a:prstClr val="white"/>
              </a:solidFill>
              <a:latin typeface="Huawei Sans" panose="020C0503030203020204" pitchFamily="34" charset="0"/>
              <a:sym typeface="Huawei Sans" panose="020C0503030203020204" pitchFamily="34" charset="0"/>
            </a:endParaRPr>
          </a:p>
        </p:txBody>
      </p:sp>
      <p:pic>
        <p:nvPicPr>
          <p:cNvPr id="193" name="图片 31">
            <a:extLst>
              <a:ext uri="{FF2B5EF4-FFF2-40B4-BE49-F238E27FC236}">
                <a16:creationId xmlns="" xmlns:a16="http://schemas.microsoft.com/office/drawing/2014/main" id="{4065831D-964F-4267-A743-5C705AA2A392}"/>
              </a:ext>
            </a:extLst>
          </p:cNvPr>
          <p:cNvPicPr>
            <a:picLocks noChangeAspect="1"/>
          </p:cNvPicPr>
          <p:nvPr/>
        </p:nvPicPr>
        <p:blipFill>
          <a:blip r:embed="rId3"/>
          <a:stretch>
            <a:fillRect/>
          </a:stretch>
        </p:blipFill>
        <p:spPr bwMode="gray">
          <a:xfrm>
            <a:off x="2365962" y="2548093"/>
            <a:ext cx="466668" cy="389308"/>
          </a:xfrm>
          <a:prstGeom prst="rect">
            <a:avLst/>
          </a:prstGeom>
        </p:spPr>
      </p:pic>
      <p:pic>
        <p:nvPicPr>
          <p:cNvPr id="194" name="图片 31">
            <a:extLst>
              <a:ext uri="{FF2B5EF4-FFF2-40B4-BE49-F238E27FC236}">
                <a16:creationId xmlns="" xmlns:a16="http://schemas.microsoft.com/office/drawing/2014/main" id="{FF7DA446-D2C1-4C1E-96BE-D4534CE42A52}"/>
              </a:ext>
            </a:extLst>
          </p:cNvPr>
          <p:cNvPicPr>
            <a:picLocks noChangeAspect="1"/>
          </p:cNvPicPr>
          <p:nvPr/>
        </p:nvPicPr>
        <p:blipFill>
          <a:blip r:embed="rId3"/>
          <a:stretch>
            <a:fillRect/>
          </a:stretch>
        </p:blipFill>
        <p:spPr bwMode="gray">
          <a:xfrm>
            <a:off x="1694279" y="3674382"/>
            <a:ext cx="466668" cy="389308"/>
          </a:xfrm>
          <a:prstGeom prst="rect">
            <a:avLst/>
          </a:prstGeom>
        </p:spPr>
      </p:pic>
      <p:pic>
        <p:nvPicPr>
          <p:cNvPr id="195" name="图片 25">
            <a:extLst>
              <a:ext uri="{FF2B5EF4-FFF2-40B4-BE49-F238E27FC236}">
                <a16:creationId xmlns="" xmlns:a16="http://schemas.microsoft.com/office/drawing/2014/main" id="{C60A23D8-AEBE-46CD-B3A4-13744D05173A}"/>
              </a:ext>
            </a:extLst>
          </p:cNvPr>
          <p:cNvPicPr>
            <a:picLocks noChangeAspect="1"/>
          </p:cNvPicPr>
          <p:nvPr/>
        </p:nvPicPr>
        <p:blipFill>
          <a:blip r:embed="rId3"/>
          <a:stretch>
            <a:fillRect/>
          </a:stretch>
        </p:blipFill>
        <p:spPr bwMode="gray">
          <a:xfrm>
            <a:off x="5940629" y="3676656"/>
            <a:ext cx="466668" cy="389308"/>
          </a:xfrm>
          <a:prstGeom prst="rect">
            <a:avLst/>
          </a:prstGeom>
        </p:spPr>
      </p:pic>
      <p:pic>
        <p:nvPicPr>
          <p:cNvPr id="196" name="图片 31">
            <a:extLst>
              <a:ext uri="{FF2B5EF4-FFF2-40B4-BE49-F238E27FC236}">
                <a16:creationId xmlns="" xmlns:a16="http://schemas.microsoft.com/office/drawing/2014/main" id="{1B0C9009-BF2B-4577-8F07-0CF1229F91DF}"/>
              </a:ext>
            </a:extLst>
          </p:cNvPr>
          <p:cNvPicPr>
            <a:picLocks noChangeAspect="1"/>
          </p:cNvPicPr>
          <p:nvPr/>
        </p:nvPicPr>
        <p:blipFill>
          <a:blip r:embed="rId3"/>
          <a:stretch>
            <a:fillRect/>
          </a:stretch>
        </p:blipFill>
        <p:spPr bwMode="gray">
          <a:xfrm>
            <a:off x="5148640" y="2548093"/>
            <a:ext cx="466668" cy="389308"/>
          </a:xfrm>
          <a:prstGeom prst="rect">
            <a:avLst/>
          </a:prstGeom>
        </p:spPr>
      </p:pic>
      <p:sp>
        <p:nvSpPr>
          <p:cNvPr id="197" name="TextBox 196">
            <a:extLst>
              <a:ext uri="{FF2B5EF4-FFF2-40B4-BE49-F238E27FC236}">
                <a16:creationId xmlns="" xmlns:a16="http://schemas.microsoft.com/office/drawing/2014/main" id="{01EF0BCE-AC24-4480-AB6E-8A6287F274C8}"/>
              </a:ext>
            </a:extLst>
          </p:cNvPr>
          <p:cNvSpPr txBox="1"/>
          <p:nvPr/>
        </p:nvSpPr>
        <p:spPr bwMode="gray">
          <a:xfrm>
            <a:off x="5921579" y="4168709"/>
            <a:ext cx="1229824" cy="307777"/>
          </a:xfrm>
          <a:prstGeom prst="rect">
            <a:avLst/>
          </a:prstGeom>
          <a:noFill/>
        </p:spPr>
        <p:txBody>
          <a:bodyPr wrap="square" rtlCol="0">
            <a:noAutofit/>
          </a:bodyPr>
          <a:lstStyle/>
          <a:p>
            <a:pPr fontAlgn="ctr"/>
            <a:r>
              <a:rPr lang="en-US" sz="1400" b="1" dirty="0">
                <a:solidFill>
                  <a:prstClr val="black"/>
                </a:solidFill>
                <a:latin typeface="Huawei Sans" panose="020C0503030203020204" pitchFamily="34" charset="0"/>
              </a:rPr>
              <a:t>Service slice</a:t>
            </a:r>
          </a:p>
        </p:txBody>
      </p:sp>
      <p:cxnSp>
        <p:nvCxnSpPr>
          <p:cNvPr id="198" name="Straight Connector 197">
            <a:extLst>
              <a:ext uri="{FF2B5EF4-FFF2-40B4-BE49-F238E27FC236}">
                <a16:creationId xmlns="" xmlns:a16="http://schemas.microsoft.com/office/drawing/2014/main" id="{0892262C-C69E-445B-AFC4-FF9F5BF55C9A}"/>
              </a:ext>
            </a:extLst>
          </p:cNvPr>
          <p:cNvCxnSpPr>
            <a:cxnSpLocks/>
            <a:stCxn id="193" idx="3"/>
            <a:endCxn id="204" idx="1"/>
          </p:cNvCxnSpPr>
          <p:nvPr/>
        </p:nvCxnSpPr>
        <p:spPr bwMode="gray">
          <a:xfrm flipV="1">
            <a:off x="2832630" y="2740473"/>
            <a:ext cx="1014459" cy="2274"/>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99" name="Straight Connector 198">
            <a:extLst>
              <a:ext uri="{FF2B5EF4-FFF2-40B4-BE49-F238E27FC236}">
                <a16:creationId xmlns="" xmlns:a16="http://schemas.microsoft.com/office/drawing/2014/main" id="{4B871F30-B6AB-48DD-B2E0-4E3C3E708335}"/>
              </a:ext>
            </a:extLst>
          </p:cNvPr>
          <p:cNvCxnSpPr>
            <a:cxnSpLocks/>
            <a:stCxn id="194" idx="3"/>
            <a:endCxn id="204" idx="1"/>
          </p:cNvCxnSpPr>
          <p:nvPr/>
        </p:nvCxnSpPr>
        <p:spPr bwMode="gray">
          <a:xfrm flipV="1">
            <a:off x="2160947" y="2740473"/>
            <a:ext cx="1686142" cy="1128563"/>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00" name="Straight Connector 199">
            <a:extLst>
              <a:ext uri="{FF2B5EF4-FFF2-40B4-BE49-F238E27FC236}">
                <a16:creationId xmlns="" xmlns:a16="http://schemas.microsoft.com/office/drawing/2014/main" id="{655BB8A8-4B15-49ED-B05B-C92E334ACB03}"/>
              </a:ext>
            </a:extLst>
          </p:cNvPr>
          <p:cNvCxnSpPr>
            <a:cxnSpLocks/>
            <a:stCxn id="194" idx="0"/>
            <a:endCxn id="193" idx="2"/>
          </p:cNvCxnSpPr>
          <p:nvPr/>
        </p:nvCxnSpPr>
        <p:spPr bwMode="gray">
          <a:xfrm flipV="1">
            <a:off x="1927613" y="2937401"/>
            <a:ext cx="671683" cy="736981"/>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01" name="Straight Connector 200">
            <a:extLst>
              <a:ext uri="{FF2B5EF4-FFF2-40B4-BE49-F238E27FC236}">
                <a16:creationId xmlns="" xmlns:a16="http://schemas.microsoft.com/office/drawing/2014/main" id="{3C18943A-33A1-43F8-88E1-8ED467C8438B}"/>
              </a:ext>
            </a:extLst>
          </p:cNvPr>
          <p:cNvCxnSpPr>
            <a:cxnSpLocks/>
            <a:stCxn id="194" idx="3"/>
            <a:endCxn id="205" idx="1"/>
          </p:cNvCxnSpPr>
          <p:nvPr/>
        </p:nvCxnSpPr>
        <p:spPr bwMode="gray">
          <a:xfrm>
            <a:off x="2160947" y="3869036"/>
            <a:ext cx="1681432" cy="8602"/>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02" name="Straight Connector 201">
            <a:extLst>
              <a:ext uri="{FF2B5EF4-FFF2-40B4-BE49-F238E27FC236}">
                <a16:creationId xmlns="" xmlns:a16="http://schemas.microsoft.com/office/drawing/2014/main" id="{8A2A8D0F-6299-457D-A4D3-4D40650F55C0}"/>
              </a:ext>
            </a:extLst>
          </p:cNvPr>
          <p:cNvCxnSpPr>
            <a:cxnSpLocks/>
            <a:stCxn id="195" idx="0"/>
            <a:endCxn id="196" idx="2"/>
          </p:cNvCxnSpPr>
          <p:nvPr/>
        </p:nvCxnSpPr>
        <p:spPr bwMode="gray">
          <a:xfrm flipH="1" flipV="1">
            <a:off x="5381974" y="2937401"/>
            <a:ext cx="791989" cy="739255"/>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03" name="Straight Connector 202">
            <a:extLst>
              <a:ext uri="{FF2B5EF4-FFF2-40B4-BE49-F238E27FC236}">
                <a16:creationId xmlns="" xmlns:a16="http://schemas.microsoft.com/office/drawing/2014/main" id="{C8831C92-9C9F-4D40-B884-12CE41A95D1E}"/>
              </a:ext>
            </a:extLst>
          </p:cNvPr>
          <p:cNvCxnSpPr>
            <a:cxnSpLocks/>
            <a:stCxn id="205" idx="1"/>
            <a:endCxn id="193" idx="3"/>
          </p:cNvCxnSpPr>
          <p:nvPr/>
        </p:nvCxnSpPr>
        <p:spPr bwMode="gray">
          <a:xfrm flipH="1" flipV="1">
            <a:off x="2832630" y="2742747"/>
            <a:ext cx="1009749" cy="1134891"/>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pic>
        <p:nvPicPr>
          <p:cNvPr id="204" name="图片 31">
            <a:extLst>
              <a:ext uri="{FF2B5EF4-FFF2-40B4-BE49-F238E27FC236}">
                <a16:creationId xmlns="" xmlns:a16="http://schemas.microsoft.com/office/drawing/2014/main" id="{CD365CE9-30ED-4D1C-8D0B-204AE806026A}"/>
              </a:ext>
            </a:extLst>
          </p:cNvPr>
          <p:cNvPicPr>
            <a:picLocks noChangeAspect="1"/>
          </p:cNvPicPr>
          <p:nvPr/>
        </p:nvPicPr>
        <p:blipFill>
          <a:blip r:embed="rId3"/>
          <a:stretch>
            <a:fillRect/>
          </a:stretch>
        </p:blipFill>
        <p:spPr bwMode="gray">
          <a:xfrm>
            <a:off x="3847089" y="2545819"/>
            <a:ext cx="466668" cy="389308"/>
          </a:xfrm>
          <a:prstGeom prst="rect">
            <a:avLst/>
          </a:prstGeom>
        </p:spPr>
      </p:pic>
      <p:pic>
        <p:nvPicPr>
          <p:cNvPr id="205" name="图片 31">
            <a:extLst>
              <a:ext uri="{FF2B5EF4-FFF2-40B4-BE49-F238E27FC236}">
                <a16:creationId xmlns="" xmlns:a16="http://schemas.microsoft.com/office/drawing/2014/main" id="{CAC21F07-9BC9-42B4-AE12-9F81D3CC108D}"/>
              </a:ext>
            </a:extLst>
          </p:cNvPr>
          <p:cNvPicPr>
            <a:picLocks noChangeAspect="1"/>
          </p:cNvPicPr>
          <p:nvPr/>
        </p:nvPicPr>
        <p:blipFill>
          <a:blip r:embed="rId3"/>
          <a:stretch>
            <a:fillRect/>
          </a:stretch>
        </p:blipFill>
        <p:spPr bwMode="gray">
          <a:xfrm>
            <a:off x="3842379" y="3682984"/>
            <a:ext cx="466668" cy="389308"/>
          </a:xfrm>
          <a:prstGeom prst="rect">
            <a:avLst/>
          </a:prstGeom>
        </p:spPr>
      </p:pic>
      <p:cxnSp>
        <p:nvCxnSpPr>
          <p:cNvPr id="206" name="Straight Connector 205">
            <a:extLst>
              <a:ext uri="{FF2B5EF4-FFF2-40B4-BE49-F238E27FC236}">
                <a16:creationId xmlns="" xmlns:a16="http://schemas.microsoft.com/office/drawing/2014/main" id="{171D4855-EDDA-4711-AA93-7BBCC52C70D2}"/>
              </a:ext>
            </a:extLst>
          </p:cNvPr>
          <p:cNvCxnSpPr>
            <a:cxnSpLocks/>
            <a:stCxn id="205" idx="3"/>
            <a:endCxn id="195" idx="1"/>
          </p:cNvCxnSpPr>
          <p:nvPr/>
        </p:nvCxnSpPr>
        <p:spPr bwMode="gray">
          <a:xfrm flipV="1">
            <a:off x="4309047" y="3871310"/>
            <a:ext cx="1631582" cy="6328"/>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07" name="Straight Connector 206">
            <a:extLst>
              <a:ext uri="{FF2B5EF4-FFF2-40B4-BE49-F238E27FC236}">
                <a16:creationId xmlns="" xmlns:a16="http://schemas.microsoft.com/office/drawing/2014/main" id="{B6CA0C26-38BF-4EEE-85F3-52F99F3F7FB8}"/>
              </a:ext>
            </a:extLst>
          </p:cNvPr>
          <p:cNvCxnSpPr>
            <a:cxnSpLocks/>
            <a:stCxn id="196" idx="1"/>
            <a:endCxn id="204" idx="3"/>
          </p:cNvCxnSpPr>
          <p:nvPr/>
        </p:nvCxnSpPr>
        <p:spPr bwMode="gray">
          <a:xfrm flipH="1" flipV="1">
            <a:off x="4313757" y="2740473"/>
            <a:ext cx="834883" cy="2274"/>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08" name="Straight Connector 207">
            <a:extLst>
              <a:ext uri="{FF2B5EF4-FFF2-40B4-BE49-F238E27FC236}">
                <a16:creationId xmlns="" xmlns:a16="http://schemas.microsoft.com/office/drawing/2014/main" id="{6B9AEED2-A99F-4553-A6C6-363133644265}"/>
              </a:ext>
            </a:extLst>
          </p:cNvPr>
          <p:cNvCxnSpPr>
            <a:cxnSpLocks/>
            <a:stCxn id="205" idx="0"/>
            <a:endCxn id="204" idx="2"/>
          </p:cNvCxnSpPr>
          <p:nvPr/>
        </p:nvCxnSpPr>
        <p:spPr bwMode="gray">
          <a:xfrm flipV="1">
            <a:off x="4075713" y="2935127"/>
            <a:ext cx="4710" cy="747857"/>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09" name="Straight Connector 208">
            <a:extLst>
              <a:ext uri="{FF2B5EF4-FFF2-40B4-BE49-F238E27FC236}">
                <a16:creationId xmlns="" xmlns:a16="http://schemas.microsoft.com/office/drawing/2014/main" id="{C0681443-BF60-475F-B54C-185075DF3A75}"/>
              </a:ext>
            </a:extLst>
          </p:cNvPr>
          <p:cNvCxnSpPr>
            <a:cxnSpLocks/>
            <a:stCxn id="205" idx="3"/>
            <a:endCxn id="196" idx="1"/>
          </p:cNvCxnSpPr>
          <p:nvPr/>
        </p:nvCxnSpPr>
        <p:spPr bwMode="gray">
          <a:xfrm flipV="1">
            <a:off x="4309047" y="2742747"/>
            <a:ext cx="839593" cy="1134891"/>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10" name="Straight Connector 209">
            <a:extLst>
              <a:ext uri="{FF2B5EF4-FFF2-40B4-BE49-F238E27FC236}">
                <a16:creationId xmlns="" xmlns:a16="http://schemas.microsoft.com/office/drawing/2014/main" id="{7407FED9-CBF2-4830-B495-E637E2037B35}"/>
              </a:ext>
            </a:extLst>
          </p:cNvPr>
          <p:cNvCxnSpPr>
            <a:cxnSpLocks/>
            <a:stCxn id="195" idx="1"/>
            <a:endCxn id="204" idx="3"/>
          </p:cNvCxnSpPr>
          <p:nvPr/>
        </p:nvCxnSpPr>
        <p:spPr bwMode="gray">
          <a:xfrm flipH="1" flipV="1">
            <a:off x="4313757" y="2740473"/>
            <a:ext cx="1626872" cy="1130837"/>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11" name="Straight Connector 210">
            <a:extLst>
              <a:ext uri="{FF2B5EF4-FFF2-40B4-BE49-F238E27FC236}">
                <a16:creationId xmlns="" xmlns:a16="http://schemas.microsoft.com/office/drawing/2014/main" id="{A1398353-F1C9-4DCA-B8BE-81894F7DF1F1}"/>
              </a:ext>
            </a:extLst>
          </p:cNvPr>
          <p:cNvCxnSpPr>
            <a:cxnSpLocks/>
          </p:cNvCxnSpPr>
          <p:nvPr/>
        </p:nvCxnSpPr>
        <p:spPr bwMode="gray">
          <a:xfrm flipV="1">
            <a:off x="2041639" y="2611561"/>
            <a:ext cx="1886118" cy="1261810"/>
          </a:xfrm>
          <a:prstGeom prst="line">
            <a:avLst/>
          </a:prstGeom>
          <a:ln w="57150">
            <a:solidFill>
              <a:srgbClr val="F28944"/>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12" name="Straight Connector 211">
            <a:extLst>
              <a:ext uri="{FF2B5EF4-FFF2-40B4-BE49-F238E27FC236}">
                <a16:creationId xmlns="" xmlns:a16="http://schemas.microsoft.com/office/drawing/2014/main" id="{3B070D68-8FA8-4E6B-AD07-2DAC741DEA27}"/>
              </a:ext>
            </a:extLst>
          </p:cNvPr>
          <p:cNvCxnSpPr>
            <a:cxnSpLocks/>
          </p:cNvCxnSpPr>
          <p:nvPr/>
        </p:nvCxnSpPr>
        <p:spPr bwMode="gray">
          <a:xfrm>
            <a:off x="4080423" y="2689141"/>
            <a:ext cx="0" cy="1121927"/>
          </a:xfrm>
          <a:prstGeom prst="line">
            <a:avLst/>
          </a:prstGeom>
          <a:ln w="57150">
            <a:solidFill>
              <a:srgbClr val="F28944"/>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13" name="Straight Connector 212">
            <a:extLst>
              <a:ext uri="{FF2B5EF4-FFF2-40B4-BE49-F238E27FC236}">
                <a16:creationId xmlns="" xmlns:a16="http://schemas.microsoft.com/office/drawing/2014/main" id="{7457B203-3FE4-49EE-ADB9-1B68D5D5DBCB}"/>
              </a:ext>
            </a:extLst>
          </p:cNvPr>
          <p:cNvCxnSpPr>
            <a:cxnSpLocks/>
          </p:cNvCxnSpPr>
          <p:nvPr/>
        </p:nvCxnSpPr>
        <p:spPr bwMode="gray">
          <a:xfrm>
            <a:off x="2095481" y="3968564"/>
            <a:ext cx="1938204" cy="0"/>
          </a:xfrm>
          <a:prstGeom prst="line">
            <a:avLst/>
          </a:prstGeom>
          <a:ln w="38100">
            <a:solidFill>
              <a:srgbClr val="F28944"/>
            </a:solidFill>
            <a:prstDash val="dash"/>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14" name="Straight Connector 213">
            <a:extLst>
              <a:ext uri="{FF2B5EF4-FFF2-40B4-BE49-F238E27FC236}">
                <a16:creationId xmlns="" xmlns:a16="http://schemas.microsoft.com/office/drawing/2014/main" id="{FE95AF1F-3F43-4DC9-A555-1051D2BE7314}"/>
              </a:ext>
            </a:extLst>
          </p:cNvPr>
          <p:cNvCxnSpPr>
            <a:cxnSpLocks/>
          </p:cNvCxnSpPr>
          <p:nvPr/>
        </p:nvCxnSpPr>
        <p:spPr bwMode="gray">
          <a:xfrm flipV="1">
            <a:off x="4259952" y="2709659"/>
            <a:ext cx="777881" cy="1107519"/>
          </a:xfrm>
          <a:prstGeom prst="line">
            <a:avLst/>
          </a:prstGeom>
          <a:ln w="57150">
            <a:solidFill>
              <a:srgbClr val="F28944"/>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15" name="TextBox 416">
            <a:extLst>
              <a:ext uri="{FF2B5EF4-FFF2-40B4-BE49-F238E27FC236}">
                <a16:creationId xmlns="" xmlns:a16="http://schemas.microsoft.com/office/drawing/2014/main" id="{3A8206D3-0776-423E-91CD-7ABEDB31DF2A}"/>
              </a:ext>
            </a:extLst>
          </p:cNvPr>
          <p:cNvSpPr txBox="1"/>
          <p:nvPr/>
        </p:nvSpPr>
        <p:spPr bwMode="gray">
          <a:xfrm rot="19590761">
            <a:off x="2118480" y="2960969"/>
            <a:ext cx="1259372" cy="430887"/>
          </a:xfrm>
          <a:prstGeom prst="rect">
            <a:avLst/>
          </a:prstGeom>
          <a:noFill/>
        </p:spPr>
        <p:txBody>
          <a:bodyPr wrap="square" lIns="0" tIns="0" rIns="0" bIns="0" rtlCol="0" anchor="ctr">
            <a:noAutofit/>
          </a:bodyPr>
          <a:lstStyle/>
          <a:p>
            <a:pPr algn="ctr" defTabSz="1219170" fontAlgn="ctr">
              <a:defRPr/>
            </a:pPr>
            <a:r>
              <a:rPr lang="en-US" sz="1400" dirty="0">
                <a:solidFill>
                  <a:srgbClr val="1D1D1A"/>
                </a:solidFill>
                <a:latin typeface="Huawei Sans" panose="020C0503030203020204" pitchFamily="34" charset="0"/>
                <a:cs typeface="+mn-ea"/>
                <a:sym typeface="Arial" panose="020B0604020202020204" pitchFamily="34" charset="0"/>
              </a:rPr>
              <a:t>Primary tunnel</a:t>
            </a:r>
          </a:p>
        </p:txBody>
      </p:sp>
      <p:sp>
        <p:nvSpPr>
          <p:cNvPr id="216" name="TextBox 416">
            <a:extLst>
              <a:ext uri="{FF2B5EF4-FFF2-40B4-BE49-F238E27FC236}">
                <a16:creationId xmlns="" xmlns:a16="http://schemas.microsoft.com/office/drawing/2014/main" id="{14408898-3ACE-46C2-8971-2C86BD939300}"/>
              </a:ext>
            </a:extLst>
          </p:cNvPr>
          <p:cNvSpPr txBox="1"/>
          <p:nvPr/>
        </p:nvSpPr>
        <p:spPr bwMode="gray">
          <a:xfrm>
            <a:off x="2425448" y="3872946"/>
            <a:ext cx="1255005" cy="430887"/>
          </a:xfrm>
          <a:prstGeom prst="rect">
            <a:avLst/>
          </a:prstGeom>
          <a:noFill/>
        </p:spPr>
        <p:txBody>
          <a:bodyPr wrap="square" lIns="0" tIns="0" rIns="0" bIns="0" rtlCol="0" anchor="ctr">
            <a:noAutofit/>
          </a:bodyPr>
          <a:lstStyle/>
          <a:p>
            <a:pPr algn="ctr" defTabSz="1219170" fontAlgn="ctr">
              <a:defRPr/>
            </a:pPr>
            <a:r>
              <a:rPr lang="en-US" sz="1400" dirty="0">
                <a:solidFill>
                  <a:srgbClr val="1D1D1A"/>
                </a:solidFill>
                <a:latin typeface="Huawei Sans" panose="020C0503030203020204" pitchFamily="34" charset="0"/>
                <a:cs typeface="+mn-ea"/>
                <a:sym typeface="Arial" panose="020B0604020202020204" pitchFamily="34" charset="0"/>
              </a:rPr>
              <a:t>Backup tunnel</a:t>
            </a:r>
          </a:p>
        </p:txBody>
      </p:sp>
      <p:cxnSp>
        <p:nvCxnSpPr>
          <p:cNvPr id="217" name="Straight Connector 216">
            <a:extLst>
              <a:ext uri="{FF2B5EF4-FFF2-40B4-BE49-F238E27FC236}">
                <a16:creationId xmlns="" xmlns:a16="http://schemas.microsoft.com/office/drawing/2014/main" id="{BEFD4802-6B27-4D69-ABAE-64771951FAA3}"/>
              </a:ext>
            </a:extLst>
          </p:cNvPr>
          <p:cNvCxnSpPr>
            <a:cxnSpLocks/>
          </p:cNvCxnSpPr>
          <p:nvPr/>
        </p:nvCxnSpPr>
        <p:spPr bwMode="gray">
          <a:xfrm>
            <a:off x="4259952" y="3968564"/>
            <a:ext cx="1914011" cy="0"/>
          </a:xfrm>
          <a:prstGeom prst="line">
            <a:avLst/>
          </a:prstGeom>
          <a:ln w="38100">
            <a:solidFill>
              <a:srgbClr val="F28944"/>
            </a:solidFill>
            <a:prstDash val="dash"/>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18" name="Straight Connector 217">
            <a:extLst>
              <a:ext uri="{FF2B5EF4-FFF2-40B4-BE49-F238E27FC236}">
                <a16:creationId xmlns="" xmlns:a16="http://schemas.microsoft.com/office/drawing/2014/main" id="{16F59543-2A88-4D22-B2FD-F6EF66616650}"/>
              </a:ext>
            </a:extLst>
          </p:cNvPr>
          <p:cNvCxnSpPr>
            <a:cxnSpLocks/>
          </p:cNvCxnSpPr>
          <p:nvPr/>
        </p:nvCxnSpPr>
        <p:spPr bwMode="gray">
          <a:xfrm flipH="1" flipV="1">
            <a:off x="5240779" y="2908394"/>
            <a:ext cx="900278" cy="854002"/>
          </a:xfrm>
          <a:prstGeom prst="line">
            <a:avLst/>
          </a:prstGeom>
          <a:ln w="38100">
            <a:solidFill>
              <a:srgbClr val="F28944"/>
            </a:solidFill>
            <a:prstDash val="dash"/>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19" name="矩形 535">
            <a:extLst>
              <a:ext uri="{FF2B5EF4-FFF2-40B4-BE49-F238E27FC236}">
                <a16:creationId xmlns="" xmlns:a16="http://schemas.microsoft.com/office/drawing/2014/main" id="{A07DF43F-5543-4B97-8EB3-5926D2F3610A}"/>
              </a:ext>
            </a:extLst>
          </p:cNvPr>
          <p:cNvSpPr/>
          <p:nvPr/>
        </p:nvSpPr>
        <p:spPr bwMode="gray">
          <a:xfrm>
            <a:off x="7523656" y="2041813"/>
            <a:ext cx="4213939" cy="3847207"/>
          </a:xfrm>
          <a:prstGeom prst="rect">
            <a:avLst/>
          </a:prstGeom>
        </p:spPr>
        <p:txBody>
          <a:bodyPr wrap="square">
            <a:noAutofit/>
          </a:bodyPr>
          <a:lstStyle/>
          <a:p>
            <a:pPr marL="302279" indent="-302279" defTabSz="914034" fontAlgn="ctr">
              <a:lnSpc>
                <a:spcPct val="140000"/>
              </a:lnSpc>
              <a:spcBef>
                <a:spcPts val="792"/>
              </a:spcBef>
              <a:buSzPct val="50000"/>
              <a:buFont typeface="Wingdings" panose="05000000000000000000" pitchFamily="2" charset="2"/>
              <a:buChar char="l"/>
              <a:defRPr/>
            </a:pPr>
            <a:r>
              <a:rPr lang="en-US" sz="1600" dirty="0">
                <a:solidFill>
                  <a:prstClr val="black"/>
                </a:solidFill>
                <a:latin typeface="Huawei Sans" panose="020C0503030203020204" pitchFamily="34" charset="0"/>
                <a:cs typeface="Huawei Sans" panose="020C0503030203020204" pitchFamily="34" charset="0"/>
                <a:sym typeface="Huawei Sans" panose="020C0503030203020204" pitchFamily="34" charset="0"/>
              </a:rPr>
              <a:t>SR BE tunnels or SR Policies can be deployed in the default slice.</a:t>
            </a:r>
          </a:p>
          <a:p>
            <a:pPr marL="302279" indent="-302279" defTabSz="914034" fontAlgn="ctr">
              <a:lnSpc>
                <a:spcPct val="140000"/>
              </a:lnSpc>
              <a:spcBef>
                <a:spcPts val="792"/>
              </a:spcBef>
              <a:buSzPct val="50000"/>
              <a:buFont typeface="Wingdings" panose="05000000000000000000" pitchFamily="2" charset="2"/>
              <a:buChar char="l"/>
              <a:defRPr/>
            </a:pPr>
            <a:r>
              <a:rPr lang="en-US" sz="1600" dirty="0">
                <a:solidFill>
                  <a:prstClr val="black"/>
                </a:solidFill>
                <a:latin typeface="Huawei Sans" panose="020C0503030203020204" pitchFamily="34" charset="0"/>
                <a:cs typeface="Huawei Sans" panose="020C0503030203020204" pitchFamily="34" charset="0"/>
                <a:sym typeface="Huawei Sans" panose="020C0503030203020204" pitchFamily="34" charset="0"/>
              </a:rPr>
              <a:t>SR Policies are deployed in the service slice. BFD is deployed to detect tunnel status, implementing HSB protection and VPN FRR within slices.</a:t>
            </a:r>
          </a:p>
          <a:p>
            <a:pPr marL="302279" indent="-302279" defTabSz="914034" fontAlgn="ctr">
              <a:lnSpc>
                <a:spcPct val="140000"/>
              </a:lnSpc>
              <a:spcBef>
                <a:spcPts val="792"/>
              </a:spcBef>
              <a:buSzPct val="50000"/>
              <a:buFont typeface="Wingdings" panose="05000000000000000000" pitchFamily="2" charset="2"/>
              <a:buChar char="l"/>
              <a:defRPr/>
            </a:pPr>
            <a:r>
              <a:rPr lang="en-US" sz="1600" dirty="0" err="1">
                <a:solidFill>
                  <a:prstClr val="black"/>
                </a:solidFill>
                <a:latin typeface="Huawei Sans" panose="020C0503030203020204" pitchFamily="34" charset="0"/>
                <a:cs typeface="Huawei Sans" panose="020C0503030203020204" pitchFamily="34" charset="0"/>
                <a:sym typeface="Huawei Sans" panose="020C0503030203020204" pitchFamily="34" charset="0"/>
              </a:rPr>
              <a:t>iMaster</a:t>
            </a:r>
            <a:r>
              <a:rPr lang="en-US" sz="1600" dirty="0">
                <a:solidFill>
                  <a:prstClr val="black"/>
                </a:solidFill>
                <a:latin typeface="Huawei Sans" panose="020C0503030203020204" pitchFamily="34" charset="0"/>
                <a:cs typeface="Huawei Sans" panose="020C0503030203020204" pitchFamily="34" charset="0"/>
                <a:sym typeface="Huawei Sans" panose="020C0503030203020204" pitchFamily="34" charset="0"/>
              </a:rPr>
              <a:t> NCE-IP computes tunnels over slices based on affinity attributes.</a:t>
            </a:r>
          </a:p>
          <a:p>
            <a:pPr marL="302279" indent="-302279" defTabSz="914034" fontAlgn="ctr">
              <a:lnSpc>
                <a:spcPct val="140000"/>
              </a:lnSpc>
              <a:spcBef>
                <a:spcPts val="792"/>
              </a:spcBef>
              <a:buSzPct val="50000"/>
              <a:buFont typeface="Wingdings" panose="05000000000000000000" pitchFamily="2" charset="2"/>
              <a:buChar char="l"/>
              <a:defRPr/>
            </a:pPr>
            <a:r>
              <a:rPr lang="en-US" sz="1600" dirty="0" err="1">
                <a:solidFill>
                  <a:prstClr val="black"/>
                </a:solidFill>
                <a:latin typeface="Huawei Sans" panose="020C0503030203020204" pitchFamily="34" charset="0"/>
                <a:cs typeface="Huawei Sans" panose="020C0503030203020204" pitchFamily="34" charset="0"/>
                <a:sym typeface="Huawei Sans" panose="020C0503030203020204" pitchFamily="34" charset="0"/>
              </a:rPr>
              <a:t>iMaster</a:t>
            </a:r>
            <a:r>
              <a:rPr lang="en-US" sz="1600" dirty="0">
                <a:solidFill>
                  <a:prstClr val="black"/>
                </a:solidFill>
                <a:latin typeface="Huawei Sans" panose="020C0503030203020204" pitchFamily="34" charset="0"/>
                <a:cs typeface="Huawei Sans" panose="020C0503030203020204" pitchFamily="34" charset="0"/>
                <a:sym typeface="Huawei Sans" panose="020C0503030203020204" pitchFamily="34" charset="0"/>
              </a:rPr>
              <a:t> NCE-IP optimizes traffic within slices.</a:t>
            </a:r>
          </a:p>
        </p:txBody>
      </p:sp>
      <p:sp>
        <p:nvSpPr>
          <p:cNvPr id="61" name="燕尾形 3">
            <a:extLst>
              <a:ext uri="{FF2B5EF4-FFF2-40B4-BE49-F238E27FC236}">
                <a16:creationId xmlns="" xmlns:a16="http://schemas.microsoft.com/office/drawing/2014/main" id="{93046976-EC84-48ED-AD8E-49A4BFCD5356}"/>
              </a:ext>
            </a:extLst>
          </p:cNvPr>
          <p:cNvSpPr/>
          <p:nvPr/>
        </p:nvSpPr>
        <p:spPr bwMode="gray">
          <a:xfrm>
            <a:off x="9067800" y="44020"/>
            <a:ext cx="1483360" cy="360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dirty="0">
                <a:solidFill>
                  <a:schemeClr val="bg1"/>
                </a:solidFill>
                <a:latin typeface="Huawei Sans" panose="020C0503030203020204" pitchFamily="34" charset="0"/>
                <a:sym typeface="Huawei Sans" panose="020C0503030203020204" pitchFamily="34" charset="0"/>
              </a:rPr>
              <a:t>SLA Design</a:t>
            </a:r>
          </a:p>
        </p:txBody>
      </p:sp>
      <p:sp>
        <p:nvSpPr>
          <p:cNvPr id="62" name="燕尾形 3">
            <a:extLst>
              <a:ext uri="{FF2B5EF4-FFF2-40B4-BE49-F238E27FC236}">
                <a16:creationId xmlns="" xmlns:a16="http://schemas.microsoft.com/office/drawing/2014/main" id="{26AB145E-6C85-4D0D-9D07-CA6C35D8D2C7}"/>
              </a:ext>
            </a:extLst>
          </p:cNvPr>
          <p:cNvSpPr/>
          <p:nvPr/>
        </p:nvSpPr>
        <p:spPr bwMode="gray">
          <a:xfrm>
            <a:off x="10475376" y="44020"/>
            <a:ext cx="1271744" cy="36000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sym typeface="Huawei Sans" panose="020C0503030203020204" pitchFamily="34" charset="0"/>
              </a:rPr>
              <a:t>Reliability Design</a:t>
            </a:r>
          </a:p>
        </p:txBody>
      </p:sp>
    </p:spTree>
    <p:extLst>
      <p:ext uri="{BB962C8B-B14F-4D97-AF65-F5344CB8AC3E}">
        <p14:creationId xmlns:p14="http://schemas.microsoft.com/office/powerpoint/2010/main" val="2602770986"/>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 xmlns:a16="http://schemas.microsoft.com/office/drawing/2014/main" id="{07BA909F-514C-422A-B78D-5273FD953E20}"/>
              </a:ext>
            </a:extLst>
          </p:cNvPr>
          <p:cNvSpPr>
            <a:spLocks noGrp="1"/>
          </p:cNvSpPr>
          <p:nvPr>
            <p:ph type="title"/>
          </p:nvPr>
        </p:nvSpPr>
        <p:spPr bwMode="gray">
          <a:xfrm>
            <a:off x="455612" y="447468"/>
            <a:ext cx="11293475" cy="497095"/>
          </a:xfrm>
        </p:spPr>
        <p:txBody>
          <a:bodyPr wrap="square">
            <a:noAutofit/>
          </a:bodyPr>
          <a:lstStyle/>
          <a:p>
            <a:r>
              <a:rPr lang="en-US" dirty="0"/>
              <a:t>Network Slicing Application Scenarios</a:t>
            </a:r>
          </a:p>
        </p:txBody>
      </p:sp>
      <p:sp>
        <p:nvSpPr>
          <p:cNvPr id="8" name="Text Placeholder 7">
            <a:extLst>
              <a:ext uri="{FF2B5EF4-FFF2-40B4-BE49-F238E27FC236}">
                <a16:creationId xmlns="" xmlns:a16="http://schemas.microsoft.com/office/drawing/2014/main" id="{E82B5DB9-95BD-4461-B707-786663BF34A8}"/>
              </a:ext>
            </a:extLst>
          </p:cNvPr>
          <p:cNvSpPr>
            <a:spLocks noGrp="1"/>
          </p:cNvSpPr>
          <p:nvPr>
            <p:ph type="body" sz="quarter" idx="10"/>
          </p:nvPr>
        </p:nvSpPr>
        <p:spPr bwMode="gray">
          <a:xfrm>
            <a:off x="455612" y="1052514"/>
            <a:ext cx="11293476" cy="4875042"/>
          </a:xfrm>
        </p:spPr>
        <p:txBody>
          <a:bodyPr wrap="square">
            <a:noAutofit/>
          </a:bodyPr>
          <a:lstStyle/>
          <a:p>
            <a:r>
              <a:rPr lang="en-US" sz="1600" dirty="0" err="1"/>
              <a:t>FlexE</a:t>
            </a:r>
            <a:r>
              <a:rPr lang="en-US" sz="1600" dirty="0"/>
              <a:t>-based network slicing and channelized sub-interface-based network slicing have different application scenarios.</a:t>
            </a:r>
          </a:p>
          <a:p>
            <a:pPr lvl="1"/>
            <a:r>
              <a:rPr lang="en-US" sz="1400" dirty="0"/>
              <a:t>It is recommended that </a:t>
            </a:r>
            <a:r>
              <a:rPr lang="en-US" sz="1400" dirty="0" err="1"/>
              <a:t>FlexE</a:t>
            </a:r>
            <a:r>
              <a:rPr lang="en-US" sz="1400" dirty="0"/>
              <a:t> be used to reserve resources for 50GE and higher-speed interfaces and channelized sub-interfaces be used to reserve resources for lower-speed interfaces.</a:t>
            </a:r>
          </a:p>
          <a:p>
            <a:pPr lvl="1"/>
            <a:r>
              <a:rPr lang="en-US" sz="1400" dirty="0"/>
              <a:t>Only channelized sub-interface-based network slicing can be deployed across MSTP devices.</a:t>
            </a:r>
          </a:p>
          <a:p>
            <a:pPr lvl="1"/>
            <a:r>
              <a:rPr lang="en-US" sz="1400" dirty="0" err="1"/>
              <a:t>FlexE</a:t>
            </a:r>
            <a:r>
              <a:rPr lang="en-US" sz="1400" dirty="0"/>
              <a:t>- or channelized sub-interface-based network slicing can be deployed across OTN devices as required.</a:t>
            </a:r>
          </a:p>
        </p:txBody>
      </p:sp>
      <p:sp>
        <p:nvSpPr>
          <p:cNvPr id="116" name="梯形 41">
            <a:extLst>
              <a:ext uri="{FF2B5EF4-FFF2-40B4-BE49-F238E27FC236}">
                <a16:creationId xmlns="" xmlns:a16="http://schemas.microsoft.com/office/drawing/2014/main" id="{84AF0C00-6621-48BF-81D6-EDA43AAFFBF1}"/>
              </a:ext>
            </a:extLst>
          </p:cNvPr>
          <p:cNvSpPr/>
          <p:nvPr/>
        </p:nvSpPr>
        <p:spPr bwMode="gray">
          <a:xfrm>
            <a:off x="536037" y="4155111"/>
            <a:ext cx="5484764" cy="2008109"/>
          </a:xfrm>
          <a:prstGeom prst="trapezoid">
            <a:avLst>
              <a:gd name="adj" fmla="val 75739"/>
            </a:avLst>
          </a:prstGeom>
          <a:gradFill flip="none" rotWithShape="1">
            <a:gsLst>
              <a:gs pos="0">
                <a:schemeClr val="bg1"/>
              </a:gs>
              <a:gs pos="100000">
                <a:srgbClr val="94DAE2">
                  <a:alpha val="26000"/>
                </a:srgbClr>
              </a:gs>
            </a:gsLst>
            <a:lin ang="5400000" scaled="1"/>
            <a:tileRect/>
          </a:gra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solidFill>
                <a:prstClr val="white"/>
              </a:solidFill>
              <a:latin typeface="Huawei Sans" panose="020C0503030203020204" pitchFamily="34" charset="0"/>
              <a:sym typeface="Huawei Sans" panose="020C0503030203020204" pitchFamily="34" charset="0"/>
            </a:endParaRPr>
          </a:p>
        </p:txBody>
      </p:sp>
      <p:sp>
        <p:nvSpPr>
          <p:cNvPr id="117" name="椭圆 53">
            <a:extLst>
              <a:ext uri="{FF2B5EF4-FFF2-40B4-BE49-F238E27FC236}">
                <a16:creationId xmlns="" xmlns:a16="http://schemas.microsoft.com/office/drawing/2014/main" id="{D10AA29C-06F4-46B1-97F6-528AE057CEC4}"/>
              </a:ext>
            </a:extLst>
          </p:cNvPr>
          <p:cNvSpPr/>
          <p:nvPr/>
        </p:nvSpPr>
        <p:spPr bwMode="gray">
          <a:xfrm>
            <a:off x="1518129" y="4539757"/>
            <a:ext cx="3293341" cy="1529980"/>
          </a:xfrm>
          <a:prstGeom prst="ellipse">
            <a:avLst/>
          </a:prstGeom>
          <a:noFill/>
          <a:ln w="28575" cap="flat" cmpd="sng" algn="ctr">
            <a:gradFill>
              <a:gsLst>
                <a:gs pos="0">
                  <a:srgbClr val="FF3399"/>
                </a:gs>
                <a:gs pos="25000">
                  <a:srgbClr val="FF6633"/>
                </a:gs>
                <a:gs pos="50000">
                  <a:srgbClr val="FFFF00"/>
                </a:gs>
                <a:gs pos="75000">
                  <a:srgbClr val="01A78F"/>
                </a:gs>
                <a:gs pos="100000">
                  <a:srgbClr val="3366FF"/>
                </a:gs>
              </a:gsLst>
              <a:lin ang="2700000" scaled="0"/>
            </a:gradFill>
            <a:prstDash val="solid"/>
            <a:round/>
            <a:headEnd type="none" w="med" len="med"/>
            <a:tailEnd type="none" w="med" len="med"/>
          </a:ln>
          <a:effectLst/>
        </p:spPr>
        <p:txBody>
          <a:bodyPr wrap="square" rtlCol="0" anchor="ctr">
            <a:noAutofit/>
          </a:bodyPr>
          <a:lstStyle>
            <a:defPPr>
              <a:defRPr lang="zh-CN"/>
            </a:defPPr>
            <a:lvl1pPr marL="0" algn="l" defTabSz="1219444" rtl="0" eaLnBrk="1" latinLnBrk="0" hangingPunct="1">
              <a:defRPr sz="2400" kern="1200">
                <a:solidFill>
                  <a:schemeClr val="tx1"/>
                </a:solidFill>
                <a:latin typeface="+mn-lt"/>
                <a:ea typeface="+mn-ea"/>
                <a:cs typeface="+mn-cs"/>
              </a:defRPr>
            </a:lvl1pPr>
            <a:lvl2pPr marL="609722" algn="l" defTabSz="1219444" rtl="0" eaLnBrk="1" latinLnBrk="0" hangingPunct="1">
              <a:defRPr sz="2400" kern="1200">
                <a:solidFill>
                  <a:schemeClr val="tx1"/>
                </a:solidFill>
                <a:latin typeface="+mn-lt"/>
                <a:ea typeface="+mn-ea"/>
                <a:cs typeface="+mn-cs"/>
              </a:defRPr>
            </a:lvl2pPr>
            <a:lvl3pPr marL="1219444" algn="l" defTabSz="1219444" rtl="0" eaLnBrk="1" latinLnBrk="0" hangingPunct="1">
              <a:defRPr sz="2400" kern="1200">
                <a:solidFill>
                  <a:schemeClr val="tx1"/>
                </a:solidFill>
                <a:latin typeface="+mn-lt"/>
                <a:ea typeface="+mn-ea"/>
                <a:cs typeface="+mn-cs"/>
              </a:defRPr>
            </a:lvl3pPr>
            <a:lvl4pPr marL="1829166" algn="l" defTabSz="1219444" rtl="0" eaLnBrk="1" latinLnBrk="0" hangingPunct="1">
              <a:defRPr sz="2400" kern="1200">
                <a:solidFill>
                  <a:schemeClr val="tx1"/>
                </a:solidFill>
                <a:latin typeface="+mn-lt"/>
                <a:ea typeface="+mn-ea"/>
                <a:cs typeface="+mn-cs"/>
              </a:defRPr>
            </a:lvl4pPr>
            <a:lvl5pPr marL="2438888" algn="l" defTabSz="1219444" rtl="0" eaLnBrk="1" latinLnBrk="0" hangingPunct="1">
              <a:defRPr sz="2400" kern="1200">
                <a:solidFill>
                  <a:schemeClr val="tx1"/>
                </a:solidFill>
                <a:latin typeface="+mn-lt"/>
                <a:ea typeface="+mn-ea"/>
                <a:cs typeface="+mn-cs"/>
              </a:defRPr>
            </a:lvl5pPr>
            <a:lvl6pPr marL="3048610" algn="l" defTabSz="1219444" rtl="0" eaLnBrk="1" latinLnBrk="0" hangingPunct="1">
              <a:defRPr sz="2400" kern="1200">
                <a:solidFill>
                  <a:schemeClr val="tx1"/>
                </a:solidFill>
                <a:latin typeface="+mn-lt"/>
                <a:ea typeface="+mn-ea"/>
                <a:cs typeface="+mn-cs"/>
              </a:defRPr>
            </a:lvl6pPr>
            <a:lvl7pPr marL="3658332" algn="l" defTabSz="1219444" rtl="0" eaLnBrk="1" latinLnBrk="0" hangingPunct="1">
              <a:defRPr sz="2400" kern="1200">
                <a:solidFill>
                  <a:schemeClr val="tx1"/>
                </a:solidFill>
                <a:latin typeface="+mn-lt"/>
                <a:ea typeface="+mn-ea"/>
                <a:cs typeface="+mn-cs"/>
              </a:defRPr>
            </a:lvl7pPr>
            <a:lvl8pPr marL="4268053" algn="l" defTabSz="1219444" rtl="0" eaLnBrk="1" latinLnBrk="0" hangingPunct="1">
              <a:defRPr sz="2400" kern="1200">
                <a:solidFill>
                  <a:schemeClr val="tx1"/>
                </a:solidFill>
                <a:latin typeface="+mn-lt"/>
                <a:ea typeface="+mn-ea"/>
                <a:cs typeface="+mn-cs"/>
              </a:defRPr>
            </a:lvl8pPr>
            <a:lvl9pPr marL="4877775" algn="l" defTabSz="1219444" rtl="0" eaLnBrk="1" latinLnBrk="0" hangingPunct="1">
              <a:defRPr sz="2400" kern="1200">
                <a:solidFill>
                  <a:schemeClr val="tx1"/>
                </a:solidFill>
                <a:latin typeface="+mn-lt"/>
                <a:ea typeface="+mn-ea"/>
                <a:cs typeface="+mn-cs"/>
              </a:defRPr>
            </a:lvl9pPr>
          </a:lstStyle>
          <a:p>
            <a:pPr algn="ctr" fontAlgn="ctr"/>
            <a:endParaRPr lang="en-US" sz="1800" dirty="0">
              <a:solidFill>
                <a:prstClr val="black"/>
              </a:solidFill>
              <a:latin typeface="Huawei Sans" panose="020C0503030203020204" pitchFamily="34" charset="0"/>
            </a:endParaRPr>
          </a:p>
        </p:txBody>
      </p:sp>
      <p:pic>
        <p:nvPicPr>
          <p:cNvPr id="118" name="图片 1118">
            <a:extLst>
              <a:ext uri="{FF2B5EF4-FFF2-40B4-BE49-F238E27FC236}">
                <a16:creationId xmlns="" xmlns:a16="http://schemas.microsoft.com/office/drawing/2014/main" id="{8778BB4B-C0A0-48AE-BC97-2FE8AEF0D052}"/>
              </a:ext>
            </a:extLst>
          </p:cNvPr>
          <p:cNvPicPr>
            <a:picLocks noChangeAspect="1"/>
          </p:cNvPicPr>
          <p:nvPr/>
        </p:nvPicPr>
        <p:blipFill>
          <a:blip r:embed="rId3"/>
          <a:stretch>
            <a:fillRect/>
          </a:stretch>
        </p:blipFill>
        <p:spPr bwMode="gray">
          <a:xfrm>
            <a:off x="1509225" y="5580857"/>
            <a:ext cx="450745" cy="361743"/>
          </a:xfrm>
          <a:prstGeom prst="rect">
            <a:avLst/>
          </a:prstGeom>
        </p:spPr>
      </p:pic>
      <p:pic>
        <p:nvPicPr>
          <p:cNvPr id="119" name="图片 1118">
            <a:extLst>
              <a:ext uri="{FF2B5EF4-FFF2-40B4-BE49-F238E27FC236}">
                <a16:creationId xmlns="" xmlns:a16="http://schemas.microsoft.com/office/drawing/2014/main" id="{E1148B56-1343-4B00-8477-9191ABDC436A}"/>
              </a:ext>
            </a:extLst>
          </p:cNvPr>
          <p:cNvPicPr>
            <a:picLocks noChangeAspect="1"/>
          </p:cNvPicPr>
          <p:nvPr/>
        </p:nvPicPr>
        <p:blipFill>
          <a:blip r:embed="rId3"/>
          <a:stretch>
            <a:fillRect/>
          </a:stretch>
        </p:blipFill>
        <p:spPr bwMode="gray">
          <a:xfrm>
            <a:off x="2181005" y="4454584"/>
            <a:ext cx="450745" cy="361743"/>
          </a:xfrm>
          <a:prstGeom prst="rect">
            <a:avLst/>
          </a:prstGeom>
        </p:spPr>
      </p:pic>
      <p:pic>
        <p:nvPicPr>
          <p:cNvPr id="120" name="图片 1118">
            <a:extLst>
              <a:ext uri="{FF2B5EF4-FFF2-40B4-BE49-F238E27FC236}">
                <a16:creationId xmlns="" xmlns:a16="http://schemas.microsoft.com/office/drawing/2014/main" id="{EB63AA45-C85F-40FC-83AC-9289E55C2A95}"/>
              </a:ext>
            </a:extLst>
          </p:cNvPr>
          <p:cNvPicPr>
            <a:picLocks noChangeAspect="1"/>
          </p:cNvPicPr>
          <p:nvPr/>
        </p:nvPicPr>
        <p:blipFill>
          <a:blip r:embed="rId3"/>
          <a:stretch>
            <a:fillRect/>
          </a:stretch>
        </p:blipFill>
        <p:spPr bwMode="gray">
          <a:xfrm>
            <a:off x="3698984" y="4452561"/>
            <a:ext cx="450745" cy="361743"/>
          </a:xfrm>
          <a:prstGeom prst="rect">
            <a:avLst/>
          </a:prstGeom>
        </p:spPr>
      </p:pic>
      <p:pic>
        <p:nvPicPr>
          <p:cNvPr id="121" name="图片 1118">
            <a:extLst>
              <a:ext uri="{FF2B5EF4-FFF2-40B4-BE49-F238E27FC236}">
                <a16:creationId xmlns="" xmlns:a16="http://schemas.microsoft.com/office/drawing/2014/main" id="{9497F4F4-6FD2-44B3-85F9-7C82FD9D1380}"/>
              </a:ext>
            </a:extLst>
          </p:cNvPr>
          <p:cNvPicPr>
            <a:picLocks noChangeAspect="1"/>
          </p:cNvPicPr>
          <p:nvPr/>
        </p:nvPicPr>
        <p:blipFill>
          <a:blip r:embed="rId3"/>
          <a:stretch>
            <a:fillRect/>
          </a:stretch>
        </p:blipFill>
        <p:spPr bwMode="gray">
          <a:xfrm>
            <a:off x="4478144" y="5423636"/>
            <a:ext cx="450745" cy="361743"/>
          </a:xfrm>
          <a:prstGeom prst="rect">
            <a:avLst/>
          </a:prstGeom>
        </p:spPr>
      </p:pic>
      <p:sp>
        <p:nvSpPr>
          <p:cNvPr id="122" name="TextBox 121">
            <a:extLst>
              <a:ext uri="{FF2B5EF4-FFF2-40B4-BE49-F238E27FC236}">
                <a16:creationId xmlns="" xmlns:a16="http://schemas.microsoft.com/office/drawing/2014/main" id="{D38F8CE5-8671-4B80-B71C-9EF1D3237E57}"/>
              </a:ext>
            </a:extLst>
          </p:cNvPr>
          <p:cNvSpPr txBox="1"/>
          <p:nvPr/>
        </p:nvSpPr>
        <p:spPr bwMode="gray">
          <a:xfrm>
            <a:off x="4501885" y="5690911"/>
            <a:ext cx="1576753" cy="444408"/>
          </a:xfrm>
          <a:prstGeom prst="rect">
            <a:avLst/>
          </a:prstGeom>
          <a:noFill/>
        </p:spPr>
        <p:txBody>
          <a:bodyPr wrap="square" rtlCol="0">
            <a:noAutofit/>
          </a:bodyPr>
          <a:lstStyle/>
          <a:p>
            <a:pPr fontAlgn="ctr"/>
            <a:r>
              <a:rPr lang="en-US" sz="1400" b="1" dirty="0">
                <a:solidFill>
                  <a:prstClr val="black"/>
                </a:solidFill>
                <a:latin typeface="Huawei Sans" panose="020C0503030203020204" pitchFamily="34" charset="0"/>
              </a:rPr>
              <a:t>Transmission bearer network</a:t>
            </a:r>
          </a:p>
        </p:txBody>
      </p:sp>
      <p:cxnSp>
        <p:nvCxnSpPr>
          <p:cNvPr id="127" name="Straight Connector 126">
            <a:extLst>
              <a:ext uri="{FF2B5EF4-FFF2-40B4-BE49-F238E27FC236}">
                <a16:creationId xmlns="" xmlns:a16="http://schemas.microsoft.com/office/drawing/2014/main" id="{8592E782-2581-49A5-8589-AE7B6E087F55}"/>
              </a:ext>
            </a:extLst>
          </p:cNvPr>
          <p:cNvCxnSpPr>
            <a:cxnSpLocks/>
            <a:stCxn id="133" idx="2"/>
            <a:endCxn id="118" idx="0"/>
          </p:cNvCxnSpPr>
          <p:nvPr/>
        </p:nvCxnSpPr>
        <p:spPr bwMode="gray">
          <a:xfrm>
            <a:off x="1734598" y="4881424"/>
            <a:ext cx="0" cy="699433"/>
          </a:xfrm>
          <a:prstGeom prst="line">
            <a:avLst/>
          </a:prstGeom>
          <a:noFill/>
          <a:ln w="28575" cap="flat" cmpd="sng" algn="ctr">
            <a:gradFill>
              <a:gsLst>
                <a:gs pos="0">
                  <a:srgbClr val="FF3399"/>
                </a:gs>
                <a:gs pos="25000">
                  <a:srgbClr val="FF6633"/>
                </a:gs>
                <a:gs pos="50000">
                  <a:srgbClr val="FFFF00"/>
                </a:gs>
                <a:gs pos="75000">
                  <a:srgbClr val="01A78F"/>
                </a:gs>
                <a:gs pos="100000">
                  <a:srgbClr val="3366FF"/>
                </a:gs>
              </a:gsLst>
              <a:lin ang="2700000" scaled="0"/>
            </a:gradFill>
            <a:prstDash val="solid"/>
            <a:round/>
            <a:headEnd type="none" w="med" len="med"/>
            <a:tailEnd type="none" w="med" len="med"/>
          </a:ln>
          <a:effectLst/>
        </p:spPr>
      </p:cxnSp>
      <p:cxnSp>
        <p:nvCxnSpPr>
          <p:cNvPr id="128" name="Straight Connector 127">
            <a:extLst>
              <a:ext uri="{FF2B5EF4-FFF2-40B4-BE49-F238E27FC236}">
                <a16:creationId xmlns="" xmlns:a16="http://schemas.microsoft.com/office/drawing/2014/main" id="{52F4D8EC-C525-49EF-BF5B-2A6E8BC7C934}"/>
              </a:ext>
            </a:extLst>
          </p:cNvPr>
          <p:cNvCxnSpPr>
            <a:cxnSpLocks/>
            <a:stCxn id="132" idx="2"/>
            <a:endCxn id="119" idx="0"/>
          </p:cNvCxnSpPr>
          <p:nvPr/>
        </p:nvCxnSpPr>
        <p:spPr bwMode="gray">
          <a:xfrm>
            <a:off x="2406281" y="3755135"/>
            <a:ext cx="97" cy="699449"/>
          </a:xfrm>
          <a:prstGeom prst="line">
            <a:avLst/>
          </a:prstGeom>
          <a:noFill/>
          <a:ln w="28575" cap="flat" cmpd="sng" algn="ctr">
            <a:gradFill>
              <a:gsLst>
                <a:gs pos="0">
                  <a:srgbClr val="FF3399"/>
                </a:gs>
                <a:gs pos="25000">
                  <a:srgbClr val="FF6633"/>
                </a:gs>
                <a:gs pos="50000">
                  <a:srgbClr val="FFFF00"/>
                </a:gs>
                <a:gs pos="75000">
                  <a:srgbClr val="01A78F"/>
                </a:gs>
                <a:gs pos="100000">
                  <a:srgbClr val="3366FF"/>
                </a:gs>
              </a:gsLst>
              <a:lin ang="2700000" scaled="0"/>
            </a:gradFill>
            <a:prstDash val="solid"/>
            <a:round/>
            <a:headEnd type="none" w="med" len="med"/>
            <a:tailEnd type="none" w="med" len="med"/>
          </a:ln>
          <a:effectLst/>
        </p:spPr>
      </p:cxnSp>
      <p:cxnSp>
        <p:nvCxnSpPr>
          <p:cNvPr id="129" name="Straight Connector 128">
            <a:extLst>
              <a:ext uri="{FF2B5EF4-FFF2-40B4-BE49-F238E27FC236}">
                <a16:creationId xmlns="" xmlns:a16="http://schemas.microsoft.com/office/drawing/2014/main" id="{2C17338B-AE5E-4F28-83CF-868027DA0720}"/>
              </a:ext>
            </a:extLst>
          </p:cNvPr>
          <p:cNvCxnSpPr>
            <a:cxnSpLocks/>
            <a:stCxn id="135" idx="2"/>
            <a:endCxn id="120" idx="0"/>
          </p:cNvCxnSpPr>
          <p:nvPr/>
        </p:nvCxnSpPr>
        <p:spPr bwMode="gray">
          <a:xfrm>
            <a:off x="3924357" y="3755135"/>
            <a:ext cx="0" cy="697426"/>
          </a:xfrm>
          <a:prstGeom prst="line">
            <a:avLst/>
          </a:prstGeom>
          <a:noFill/>
          <a:ln w="28575" cap="flat" cmpd="sng" algn="ctr">
            <a:gradFill>
              <a:gsLst>
                <a:gs pos="0">
                  <a:srgbClr val="FF3399"/>
                </a:gs>
                <a:gs pos="25000">
                  <a:srgbClr val="FF6633"/>
                </a:gs>
                <a:gs pos="50000">
                  <a:srgbClr val="FFFF00"/>
                </a:gs>
                <a:gs pos="75000">
                  <a:srgbClr val="01A78F"/>
                </a:gs>
                <a:gs pos="100000">
                  <a:srgbClr val="3366FF"/>
                </a:gs>
              </a:gsLst>
              <a:lin ang="2700000" scaled="0"/>
            </a:gradFill>
            <a:prstDash val="solid"/>
            <a:round/>
            <a:headEnd type="none" w="med" len="med"/>
            <a:tailEnd type="none" w="med" len="med"/>
          </a:ln>
          <a:effectLst/>
        </p:spPr>
      </p:cxnSp>
      <p:cxnSp>
        <p:nvCxnSpPr>
          <p:cNvPr id="130" name="Straight Connector 129">
            <a:extLst>
              <a:ext uri="{FF2B5EF4-FFF2-40B4-BE49-F238E27FC236}">
                <a16:creationId xmlns="" xmlns:a16="http://schemas.microsoft.com/office/drawing/2014/main" id="{BFD9DD19-8C97-4BEB-B5DA-5865BC277576}"/>
              </a:ext>
            </a:extLst>
          </p:cNvPr>
          <p:cNvCxnSpPr>
            <a:cxnSpLocks/>
            <a:stCxn id="134" idx="2"/>
            <a:endCxn id="121" idx="0"/>
          </p:cNvCxnSpPr>
          <p:nvPr/>
        </p:nvCxnSpPr>
        <p:spPr bwMode="gray">
          <a:xfrm flipH="1">
            <a:off x="4703517" y="4883698"/>
            <a:ext cx="12829" cy="539938"/>
          </a:xfrm>
          <a:prstGeom prst="line">
            <a:avLst/>
          </a:prstGeom>
          <a:noFill/>
          <a:ln w="28575" cap="flat" cmpd="sng" algn="ctr">
            <a:gradFill>
              <a:gsLst>
                <a:gs pos="0">
                  <a:srgbClr val="FF3399"/>
                </a:gs>
                <a:gs pos="25000">
                  <a:srgbClr val="FF6633"/>
                </a:gs>
                <a:gs pos="50000">
                  <a:srgbClr val="FFFF00"/>
                </a:gs>
                <a:gs pos="75000">
                  <a:srgbClr val="01A78F"/>
                </a:gs>
                <a:gs pos="100000">
                  <a:srgbClr val="3366FF"/>
                </a:gs>
              </a:gsLst>
              <a:lin ang="2700000" scaled="0"/>
            </a:gradFill>
            <a:prstDash val="solid"/>
            <a:round/>
            <a:headEnd type="none" w="med" len="med"/>
            <a:tailEnd type="none" w="med" len="med"/>
          </a:ln>
          <a:effectLst/>
        </p:spPr>
      </p:cxnSp>
      <p:sp>
        <p:nvSpPr>
          <p:cNvPr id="131" name="梯形 41">
            <a:extLst>
              <a:ext uri="{FF2B5EF4-FFF2-40B4-BE49-F238E27FC236}">
                <a16:creationId xmlns="" xmlns:a16="http://schemas.microsoft.com/office/drawing/2014/main" id="{B96A565C-2ECA-4349-9F40-7E8930AF909C}"/>
              </a:ext>
            </a:extLst>
          </p:cNvPr>
          <p:cNvSpPr/>
          <p:nvPr/>
        </p:nvSpPr>
        <p:spPr bwMode="gray">
          <a:xfrm>
            <a:off x="546156" y="3274806"/>
            <a:ext cx="5484764" cy="2008109"/>
          </a:xfrm>
          <a:prstGeom prst="trapezoid">
            <a:avLst>
              <a:gd name="adj" fmla="val 75739"/>
            </a:avLst>
          </a:prstGeom>
          <a:gradFill flip="none" rotWithShape="1">
            <a:gsLst>
              <a:gs pos="0">
                <a:schemeClr val="bg1"/>
              </a:gs>
              <a:gs pos="100000">
                <a:srgbClr val="94DAE2">
                  <a:alpha val="26000"/>
                </a:srgbClr>
              </a:gs>
            </a:gsLst>
            <a:lin ang="5400000" scaled="1"/>
            <a:tileRect/>
          </a:gra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solidFill>
                <a:prstClr val="white"/>
              </a:solidFill>
              <a:latin typeface="Huawei Sans" panose="020C0503030203020204" pitchFamily="34" charset="0"/>
              <a:sym typeface="Huawei Sans" panose="020C0503030203020204" pitchFamily="34" charset="0"/>
            </a:endParaRPr>
          </a:p>
        </p:txBody>
      </p:sp>
      <p:pic>
        <p:nvPicPr>
          <p:cNvPr id="132" name="图片 31">
            <a:extLst>
              <a:ext uri="{FF2B5EF4-FFF2-40B4-BE49-F238E27FC236}">
                <a16:creationId xmlns="" xmlns:a16="http://schemas.microsoft.com/office/drawing/2014/main" id="{1061BE08-6289-4A38-8950-433195FB8F0D}"/>
              </a:ext>
            </a:extLst>
          </p:cNvPr>
          <p:cNvPicPr>
            <a:picLocks noChangeAspect="1"/>
          </p:cNvPicPr>
          <p:nvPr/>
        </p:nvPicPr>
        <p:blipFill>
          <a:blip r:embed="rId4"/>
          <a:stretch>
            <a:fillRect/>
          </a:stretch>
        </p:blipFill>
        <p:spPr bwMode="gray">
          <a:xfrm>
            <a:off x="2172947" y="3365827"/>
            <a:ext cx="466668" cy="389308"/>
          </a:xfrm>
          <a:prstGeom prst="rect">
            <a:avLst/>
          </a:prstGeom>
        </p:spPr>
      </p:pic>
      <p:pic>
        <p:nvPicPr>
          <p:cNvPr id="133" name="图片 31">
            <a:extLst>
              <a:ext uri="{FF2B5EF4-FFF2-40B4-BE49-F238E27FC236}">
                <a16:creationId xmlns="" xmlns:a16="http://schemas.microsoft.com/office/drawing/2014/main" id="{298E116E-2C1C-43ED-B1A3-AEC9C29878AB}"/>
              </a:ext>
            </a:extLst>
          </p:cNvPr>
          <p:cNvPicPr>
            <a:picLocks noChangeAspect="1"/>
          </p:cNvPicPr>
          <p:nvPr/>
        </p:nvPicPr>
        <p:blipFill>
          <a:blip r:embed="rId4"/>
          <a:stretch>
            <a:fillRect/>
          </a:stretch>
        </p:blipFill>
        <p:spPr bwMode="gray">
          <a:xfrm>
            <a:off x="1501264" y="4492116"/>
            <a:ext cx="466668" cy="389308"/>
          </a:xfrm>
          <a:prstGeom prst="rect">
            <a:avLst/>
          </a:prstGeom>
        </p:spPr>
      </p:pic>
      <p:pic>
        <p:nvPicPr>
          <p:cNvPr id="134" name="图片 25">
            <a:extLst>
              <a:ext uri="{FF2B5EF4-FFF2-40B4-BE49-F238E27FC236}">
                <a16:creationId xmlns="" xmlns:a16="http://schemas.microsoft.com/office/drawing/2014/main" id="{2C78ECEA-37CE-45AD-AAA7-53BD09F27A79}"/>
              </a:ext>
            </a:extLst>
          </p:cNvPr>
          <p:cNvPicPr>
            <a:picLocks noChangeAspect="1"/>
          </p:cNvPicPr>
          <p:nvPr/>
        </p:nvPicPr>
        <p:blipFill>
          <a:blip r:embed="rId4"/>
          <a:stretch>
            <a:fillRect/>
          </a:stretch>
        </p:blipFill>
        <p:spPr bwMode="gray">
          <a:xfrm>
            <a:off x="4483012" y="4494390"/>
            <a:ext cx="466668" cy="389308"/>
          </a:xfrm>
          <a:prstGeom prst="rect">
            <a:avLst/>
          </a:prstGeom>
        </p:spPr>
      </p:pic>
      <p:pic>
        <p:nvPicPr>
          <p:cNvPr id="135" name="图片 31">
            <a:extLst>
              <a:ext uri="{FF2B5EF4-FFF2-40B4-BE49-F238E27FC236}">
                <a16:creationId xmlns="" xmlns:a16="http://schemas.microsoft.com/office/drawing/2014/main" id="{A42FA8DB-F51D-4F5A-85F7-166F50553B6F}"/>
              </a:ext>
            </a:extLst>
          </p:cNvPr>
          <p:cNvPicPr>
            <a:picLocks noChangeAspect="1"/>
          </p:cNvPicPr>
          <p:nvPr/>
        </p:nvPicPr>
        <p:blipFill>
          <a:blip r:embed="rId4"/>
          <a:stretch>
            <a:fillRect/>
          </a:stretch>
        </p:blipFill>
        <p:spPr bwMode="gray">
          <a:xfrm>
            <a:off x="3691023" y="3365827"/>
            <a:ext cx="466668" cy="389308"/>
          </a:xfrm>
          <a:prstGeom prst="rect">
            <a:avLst/>
          </a:prstGeom>
        </p:spPr>
      </p:pic>
      <p:sp>
        <p:nvSpPr>
          <p:cNvPr id="136" name="TextBox 135">
            <a:extLst>
              <a:ext uri="{FF2B5EF4-FFF2-40B4-BE49-F238E27FC236}">
                <a16:creationId xmlns="" xmlns:a16="http://schemas.microsoft.com/office/drawing/2014/main" id="{3F992B43-2D27-41AB-9FD3-B6DBB4D37FC7}"/>
              </a:ext>
            </a:extLst>
          </p:cNvPr>
          <p:cNvSpPr txBox="1"/>
          <p:nvPr/>
        </p:nvSpPr>
        <p:spPr bwMode="gray">
          <a:xfrm>
            <a:off x="4826127" y="4788323"/>
            <a:ext cx="1081148" cy="493132"/>
          </a:xfrm>
          <a:prstGeom prst="rect">
            <a:avLst/>
          </a:prstGeom>
          <a:noFill/>
        </p:spPr>
        <p:txBody>
          <a:bodyPr wrap="square" rtlCol="0">
            <a:noAutofit/>
          </a:bodyPr>
          <a:lstStyle/>
          <a:p>
            <a:pPr fontAlgn="ctr"/>
            <a:r>
              <a:rPr lang="en-US" sz="1400" b="1" dirty="0">
                <a:solidFill>
                  <a:prstClr val="black"/>
                </a:solidFill>
                <a:latin typeface="Huawei Sans" panose="020C0503030203020204" pitchFamily="34" charset="0"/>
              </a:rPr>
              <a:t>IP bearer network</a:t>
            </a:r>
          </a:p>
        </p:txBody>
      </p:sp>
      <p:cxnSp>
        <p:nvCxnSpPr>
          <p:cNvPr id="141" name="Straight Connector 140">
            <a:extLst>
              <a:ext uri="{FF2B5EF4-FFF2-40B4-BE49-F238E27FC236}">
                <a16:creationId xmlns="" xmlns:a16="http://schemas.microsoft.com/office/drawing/2014/main" id="{0B46D86B-4BD8-4AFA-8269-5F936D7E7883}"/>
              </a:ext>
            </a:extLst>
          </p:cNvPr>
          <p:cNvCxnSpPr>
            <a:cxnSpLocks/>
            <a:stCxn id="132" idx="3"/>
            <a:endCxn id="135" idx="1"/>
          </p:cNvCxnSpPr>
          <p:nvPr/>
        </p:nvCxnSpPr>
        <p:spPr bwMode="gray">
          <a:xfrm>
            <a:off x="2639615" y="3560481"/>
            <a:ext cx="1051408" cy="0"/>
          </a:xfrm>
          <a:prstGeom prst="line">
            <a:avLst/>
          </a:prstGeom>
          <a:ln w="57150">
            <a:solidFill>
              <a:srgbClr val="E28189"/>
            </a:solidFill>
          </a:ln>
        </p:spPr>
        <p:style>
          <a:lnRef idx="1">
            <a:schemeClr val="accent1"/>
          </a:lnRef>
          <a:fillRef idx="0">
            <a:schemeClr val="accent1"/>
          </a:fillRef>
          <a:effectRef idx="0">
            <a:schemeClr val="accent1"/>
          </a:effectRef>
          <a:fontRef idx="minor">
            <a:schemeClr val="tx1"/>
          </a:fontRef>
        </p:style>
      </p:cxnSp>
      <p:cxnSp>
        <p:nvCxnSpPr>
          <p:cNvPr id="143" name="Straight Connector 142">
            <a:extLst>
              <a:ext uri="{FF2B5EF4-FFF2-40B4-BE49-F238E27FC236}">
                <a16:creationId xmlns="" xmlns:a16="http://schemas.microsoft.com/office/drawing/2014/main" id="{E387BEF3-BA61-49D3-8424-5C2E1F494C6A}"/>
              </a:ext>
            </a:extLst>
          </p:cNvPr>
          <p:cNvCxnSpPr>
            <a:cxnSpLocks/>
            <a:stCxn id="133" idx="0"/>
            <a:endCxn id="132" idx="2"/>
          </p:cNvCxnSpPr>
          <p:nvPr/>
        </p:nvCxnSpPr>
        <p:spPr bwMode="gray">
          <a:xfrm flipV="1">
            <a:off x="1734598" y="3755135"/>
            <a:ext cx="671683" cy="736981"/>
          </a:xfrm>
          <a:prstGeom prst="line">
            <a:avLst/>
          </a:prstGeom>
          <a:ln w="57150">
            <a:solidFill>
              <a:srgbClr val="E28189"/>
            </a:solidFill>
          </a:ln>
        </p:spPr>
        <p:style>
          <a:lnRef idx="1">
            <a:schemeClr val="accent1"/>
          </a:lnRef>
          <a:fillRef idx="0">
            <a:schemeClr val="accent1"/>
          </a:fillRef>
          <a:effectRef idx="0">
            <a:schemeClr val="accent1"/>
          </a:effectRef>
          <a:fontRef idx="minor">
            <a:schemeClr val="tx1"/>
          </a:fontRef>
        </p:style>
      </p:cxnSp>
      <p:cxnSp>
        <p:nvCxnSpPr>
          <p:cNvPr id="144" name="Straight Connector 143">
            <a:extLst>
              <a:ext uri="{FF2B5EF4-FFF2-40B4-BE49-F238E27FC236}">
                <a16:creationId xmlns="" xmlns:a16="http://schemas.microsoft.com/office/drawing/2014/main" id="{EB1FD7A7-1EE5-4C76-B99A-23E20C17585F}"/>
              </a:ext>
            </a:extLst>
          </p:cNvPr>
          <p:cNvCxnSpPr>
            <a:cxnSpLocks/>
            <a:stCxn id="133" idx="3"/>
            <a:endCxn id="134" idx="1"/>
          </p:cNvCxnSpPr>
          <p:nvPr/>
        </p:nvCxnSpPr>
        <p:spPr bwMode="gray">
          <a:xfrm>
            <a:off x="1967932" y="4686770"/>
            <a:ext cx="2515080" cy="2274"/>
          </a:xfrm>
          <a:prstGeom prst="line">
            <a:avLst/>
          </a:prstGeom>
          <a:ln w="57150">
            <a:solidFill>
              <a:srgbClr val="E28189"/>
            </a:solidFill>
          </a:ln>
        </p:spPr>
        <p:style>
          <a:lnRef idx="1">
            <a:schemeClr val="accent1"/>
          </a:lnRef>
          <a:fillRef idx="0">
            <a:schemeClr val="accent1"/>
          </a:fillRef>
          <a:effectRef idx="0">
            <a:schemeClr val="accent1"/>
          </a:effectRef>
          <a:fontRef idx="minor">
            <a:schemeClr val="tx1"/>
          </a:fontRef>
        </p:style>
      </p:cxnSp>
      <p:cxnSp>
        <p:nvCxnSpPr>
          <p:cNvPr id="145" name="Straight Connector 144">
            <a:extLst>
              <a:ext uri="{FF2B5EF4-FFF2-40B4-BE49-F238E27FC236}">
                <a16:creationId xmlns="" xmlns:a16="http://schemas.microsoft.com/office/drawing/2014/main" id="{282AFA74-94DF-42B8-87D3-86978315B29A}"/>
              </a:ext>
            </a:extLst>
          </p:cNvPr>
          <p:cNvCxnSpPr>
            <a:cxnSpLocks/>
            <a:stCxn id="134" idx="0"/>
            <a:endCxn id="135" idx="2"/>
          </p:cNvCxnSpPr>
          <p:nvPr/>
        </p:nvCxnSpPr>
        <p:spPr bwMode="gray">
          <a:xfrm flipH="1" flipV="1">
            <a:off x="3924357" y="3755135"/>
            <a:ext cx="791989" cy="739255"/>
          </a:xfrm>
          <a:prstGeom prst="line">
            <a:avLst/>
          </a:prstGeom>
          <a:ln w="57150">
            <a:solidFill>
              <a:srgbClr val="E28189"/>
            </a:solidFill>
          </a:ln>
        </p:spPr>
        <p:style>
          <a:lnRef idx="1">
            <a:schemeClr val="accent1"/>
          </a:lnRef>
          <a:fillRef idx="0">
            <a:schemeClr val="accent1"/>
          </a:fillRef>
          <a:effectRef idx="0">
            <a:schemeClr val="accent1"/>
          </a:effectRef>
          <a:fontRef idx="minor">
            <a:schemeClr val="tx1"/>
          </a:fontRef>
        </p:style>
      </p:cxnSp>
      <p:sp>
        <p:nvSpPr>
          <p:cNvPr id="147" name="TextBox 146">
            <a:extLst>
              <a:ext uri="{FF2B5EF4-FFF2-40B4-BE49-F238E27FC236}">
                <a16:creationId xmlns="" xmlns:a16="http://schemas.microsoft.com/office/drawing/2014/main" id="{13412113-D46A-4ACC-A6ED-05EC799AD9DF}"/>
              </a:ext>
            </a:extLst>
          </p:cNvPr>
          <p:cNvSpPr txBox="1"/>
          <p:nvPr/>
        </p:nvSpPr>
        <p:spPr bwMode="gray">
          <a:xfrm>
            <a:off x="2502011" y="5308909"/>
            <a:ext cx="1454244" cy="307777"/>
          </a:xfrm>
          <a:prstGeom prst="rect">
            <a:avLst/>
          </a:prstGeom>
          <a:noFill/>
        </p:spPr>
        <p:txBody>
          <a:bodyPr wrap="square" rtlCol="0">
            <a:noAutofit/>
          </a:bodyPr>
          <a:lstStyle/>
          <a:p>
            <a:pPr fontAlgn="ctr"/>
            <a:r>
              <a:rPr lang="en-US" sz="1400" b="1" dirty="0">
                <a:solidFill>
                  <a:prstClr val="black"/>
                </a:solidFill>
                <a:latin typeface="Huawei Sans" panose="020C0503030203020204" pitchFamily="34" charset="0"/>
              </a:rPr>
              <a:t>MSTP network</a:t>
            </a:r>
          </a:p>
        </p:txBody>
      </p:sp>
      <p:cxnSp>
        <p:nvCxnSpPr>
          <p:cNvPr id="148" name="Straight Connector 147">
            <a:extLst>
              <a:ext uri="{FF2B5EF4-FFF2-40B4-BE49-F238E27FC236}">
                <a16:creationId xmlns="" xmlns:a16="http://schemas.microsoft.com/office/drawing/2014/main" id="{F0A5A8C9-76A8-48FF-BE6F-2CAE0CE5B3DC}"/>
              </a:ext>
            </a:extLst>
          </p:cNvPr>
          <p:cNvCxnSpPr>
            <a:cxnSpLocks/>
          </p:cNvCxnSpPr>
          <p:nvPr/>
        </p:nvCxnSpPr>
        <p:spPr bwMode="gray">
          <a:xfrm flipV="1">
            <a:off x="1663090" y="3745261"/>
            <a:ext cx="671683" cy="736981"/>
          </a:xfrm>
          <a:prstGeom prst="line">
            <a:avLst/>
          </a:prstGeom>
          <a:ln w="5715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149" name="Straight Connector 148">
            <a:extLst>
              <a:ext uri="{FF2B5EF4-FFF2-40B4-BE49-F238E27FC236}">
                <a16:creationId xmlns="" xmlns:a16="http://schemas.microsoft.com/office/drawing/2014/main" id="{ADD75B5A-9563-4436-95AE-BC70455F2740}"/>
              </a:ext>
            </a:extLst>
          </p:cNvPr>
          <p:cNvCxnSpPr>
            <a:cxnSpLocks/>
          </p:cNvCxnSpPr>
          <p:nvPr/>
        </p:nvCxnSpPr>
        <p:spPr bwMode="gray">
          <a:xfrm flipV="1">
            <a:off x="1824944" y="3745261"/>
            <a:ext cx="671683" cy="736981"/>
          </a:xfrm>
          <a:prstGeom prst="line">
            <a:avLst/>
          </a:prstGeom>
          <a:ln w="57150">
            <a:solidFill>
              <a:srgbClr val="56C4D2"/>
            </a:solidFill>
          </a:ln>
        </p:spPr>
        <p:style>
          <a:lnRef idx="1">
            <a:schemeClr val="accent1"/>
          </a:lnRef>
          <a:fillRef idx="0">
            <a:schemeClr val="accent1"/>
          </a:fillRef>
          <a:effectRef idx="0">
            <a:schemeClr val="accent1"/>
          </a:effectRef>
          <a:fontRef idx="minor">
            <a:schemeClr val="tx1"/>
          </a:fontRef>
        </p:style>
      </p:cxnSp>
      <p:cxnSp>
        <p:nvCxnSpPr>
          <p:cNvPr id="150" name="Straight Connector 149">
            <a:extLst>
              <a:ext uri="{FF2B5EF4-FFF2-40B4-BE49-F238E27FC236}">
                <a16:creationId xmlns="" xmlns:a16="http://schemas.microsoft.com/office/drawing/2014/main" id="{BFBF22C9-E199-485A-A238-07C1B879EBE8}"/>
              </a:ext>
            </a:extLst>
          </p:cNvPr>
          <p:cNvCxnSpPr>
            <a:cxnSpLocks/>
          </p:cNvCxnSpPr>
          <p:nvPr/>
        </p:nvCxnSpPr>
        <p:spPr bwMode="gray">
          <a:xfrm>
            <a:off x="2639615" y="3498570"/>
            <a:ext cx="1051408" cy="0"/>
          </a:xfrm>
          <a:prstGeom prst="line">
            <a:avLst/>
          </a:prstGeom>
          <a:ln w="5715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151" name="Straight Connector 150">
            <a:extLst>
              <a:ext uri="{FF2B5EF4-FFF2-40B4-BE49-F238E27FC236}">
                <a16:creationId xmlns="" xmlns:a16="http://schemas.microsoft.com/office/drawing/2014/main" id="{DAC79D41-AE9E-4469-A779-9120D3CEF9F3}"/>
              </a:ext>
            </a:extLst>
          </p:cNvPr>
          <p:cNvCxnSpPr>
            <a:cxnSpLocks/>
          </p:cNvCxnSpPr>
          <p:nvPr/>
        </p:nvCxnSpPr>
        <p:spPr bwMode="gray">
          <a:xfrm>
            <a:off x="2639615" y="3622357"/>
            <a:ext cx="1051408" cy="0"/>
          </a:xfrm>
          <a:prstGeom prst="line">
            <a:avLst/>
          </a:prstGeom>
          <a:ln w="57150">
            <a:solidFill>
              <a:srgbClr val="56C4D2"/>
            </a:solidFill>
          </a:ln>
        </p:spPr>
        <p:style>
          <a:lnRef idx="1">
            <a:schemeClr val="accent1"/>
          </a:lnRef>
          <a:fillRef idx="0">
            <a:schemeClr val="accent1"/>
          </a:fillRef>
          <a:effectRef idx="0">
            <a:schemeClr val="accent1"/>
          </a:effectRef>
          <a:fontRef idx="minor">
            <a:schemeClr val="tx1"/>
          </a:fontRef>
        </p:style>
      </p:cxnSp>
      <p:cxnSp>
        <p:nvCxnSpPr>
          <p:cNvPr id="152" name="Straight Connector 151">
            <a:extLst>
              <a:ext uri="{FF2B5EF4-FFF2-40B4-BE49-F238E27FC236}">
                <a16:creationId xmlns="" xmlns:a16="http://schemas.microsoft.com/office/drawing/2014/main" id="{1AFECC45-EA37-43C1-B75E-3551DDF1047A}"/>
              </a:ext>
            </a:extLst>
          </p:cNvPr>
          <p:cNvCxnSpPr>
            <a:cxnSpLocks/>
          </p:cNvCxnSpPr>
          <p:nvPr/>
        </p:nvCxnSpPr>
        <p:spPr bwMode="gray">
          <a:xfrm flipH="1" flipV="1">
            <a:off x="3824347" y="3745261"/>
            <a:ext cx="791989" cy="739255"/>
          </a:xfrm>
          <a:prstGeom prst="line">
            <a:avLst/>
          </a:prstGeom>
          <a:ln w="57150">
            <a:solidFill>
              <a:srgbClr val="56C4D2"/>
            </a:solidFill>
          </a:ln>
        </p:spPr>
        <p:style>
          <a:lnRef idx="1">
            <a:schemeClr val="accent1"/>
          </a:lnRef>
          <a:fillRef idx="0">
            <a:schemeClr val="accent1"/>
          </a:fillRef>
          <a:effectRef idx="0">
            <a:schemeClr val="accent1"/>
          </a:effectRef>
          <a:fontRef idx="minor">
            <a:schemeClr val="tx1"/>
          </a:fontRef>
        </p:style>
      </p:cxnSp>
      <p:cxnSp>
        <p:nvCxnSpPr>
          <p:cNvPr id="153" name="Straight Connector 152">
            <a:extLst>
              <a:ext uri="{FF2B5EF4-FFF2-40B4-BE49-F238E27FC236}">
                <a16:creationId xmlns="" xmlns:a16="http://schemas.microsoft.com/office/drawing/2014/main" id="{60A818B4-8A21-43A8-9972-0D5DD604A472}"/>
              </a:ext>
            </a:extLst>
          </p:cNvPr>
          <p:cNvCxnSpPr>
            <a:cxnSpLocks/>
          </p:cNvCxnSpPr>
          <p:nvPr/>
        </p:nvCxnSpPr>
        <p:spPr bwMode="gray">
          <a:xfrm flipH="1" flipV="1">
            <a:off x="4003489" y="3745261"/>
            <a:ext cx="791989" cy="739255"/>
          </a:xfrm>
          <a:prstGeom prst="line">
            <a:avLst/>
          </a:prstGeom>
          <a:ln w="5715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154" name="Straight Connector 153">
            <a:extLst>
              <a:ext uri="{FF2B5EF4-FFF2-40B4-BE49-F238E27FC236}">
                <a16:creationId xmlns="" xmlns:a16="http://schemas.microsoft.com/office/drawing/2014/main" id="{7694A4BA-8067-49F4-93CA-BD7A5F56CCE0}"/>
              </a:ext>
            </a:extLst>
          </p:cNvPr>
          <p:cNvCxnSpPr>
            <a:cxnSpLocks/>
          </p:cNvCxnSpPr>
          <p:nvPr/>
        </p:nvCxnSpPr>
        <p:spPr bwMode="gray">
          <a:xfrm>
            <a:off x="1967932" y="4624195"/>
            <a:ext cx="2515080" cy="2274"/>
          </a:xfrm>
          <a:prstGeom prst="line">
            <a:avLst/>
          </a:prstGeom>
          <a:ln w="57150">
            <a:solidFill>
              <a:srgbClr val="56C4D2"/>
            </a:solidFill>
          </a:ln>
        </p:spPr>
        <p:style>
          <a:lnRef idx="1">
            <a:schemeClr val="accent1"/>
          </a:lnRef>
          <a:fillRef idx="0">
            <a:schemeClr val="accent1"/>
          </a:fillRef>
          <a:effectRef idx="0">
            <a:schemeClr val="accent1"/>
          </a:effectRef>
          <a:fontRef idx="minor">
            <a:schemeClr val="tx1"/>
          </a:fontRef>
        </p:style>
      </p:cxnSp>
      <p:cxnSp>
        <p:nvCxnSpPr>
          <p:cNvPr id="155" name="Straight Connector 154">
            <a:extLst>
              <a:ext uri="{FF2B5EF4-FFF2-40B4-BE49-F238E27FC236}">
                <a16:creationId xmlns="" xmlns:a16="http://schemas.microsoft.com/office/drawing/2014/main" id="{A4474E86-8E18-40E6-BD3D-8B3C5FFBA861}"/>
              </a:ext>
            </a:extLst>
          </p:cNvPr>
          <p:cNvCxnSpPr>
            <a:cxnSpLocks/>
          </p:cNvCxnSpPr>
          <p:nvPr/>
        </p:nvCxnSpPr>
        <p:spPr bwMode="gray">
          <a:xfrm>
            <a:off x="1967932" y="4747986"/>
            <a:ext cx="2515080" cy="2274"/>
          </a:xfrm>
          <a:prstGeom prst="line">
            <a:avLst/>
          </a:prstGeom>
          <a:ln w="57150">
            <a:solidFill>
              <a:srgbClr val="FFC000"/>
            </a:solidFill>
          </a:ln>
        </p:spPr>
        <p:style>
          <a:lnRef idx="1">
            <a:schemeClr val="accent1"/>
          </a:lnRef>
          <a:fillRef idx="0">
            <a:schemeClr val="accent1"/>
          </a:fillRef>
          <a:effectRef idx="0">
            <a:schemeClr val="accent1"/>
          </a:effectRef>
          <a:fontRef idx="minor">
            <a:schemeClr val="tx1"/>
          </a:fontRef>
        </p:style>
      </p:cxnSp>
      <p:sp>
        <p:nvSpPr>
          <p:cNvPr id="156" name="Rectangular Callout 26">
            <a:extLst>
              <a:ext uri="{FF2B5EF4-FFF2-40B4-BE49-F238E27FC236}">
                <a16:creationId xmlns="" xmlns:a16="http://schemas.microsoft.com/office/drawing/2014/main" id="{6755BE48-473B-4924-B941-1466486FD2DF}"/>
              </a:ext>
            </a:extLst>
          </p:cNvPr>
          <p:cNvSpPr/>
          <p:nvPr/>
        </p:nvSpPr>
        <p:spPr bwMode="gray">
          <a:xfrm>
            <a:off x="474931" y="3277847"/>
            <a:ext cx="1513283" cy="767610"/>
          </a:xfrm>
          <a:prstGeom prst="wedgeRectCallout">
            <a:avLst>
              <a:gd name="adj1" fmla="val 39118"/>
              <a:gd name="adj2" fmla="val 68356"/>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prstClr val="white">
                    <a:lumMod val="50000"/>
                  </a:prstClr>
                </a:solidFill>
                <a:latin typeface="Huawei Sans" panose="020C0503030203020204" pitchFamily="34" charset="0"/>
                <a:cs typeface="+mn-ea"/>
                <a:sym typeface="Huawei Sans" panose="020C0503030203020204" pitchFamily="34" charset="0"/>
              </a:rPr>
              <a:t>Channelized sub-interface-based network slicing deployment</a:t>
            </a:r>
          </a:p>
        </p:txBody>
      </p:sp>
      <p:sp>
        <p:nvSpPr>
          <p:cNvPr id="157" name="梯形 41">
            <a:extLst>
              <a:ext uri="{FF2B5EF4-FFF2-40B4-BE49-F238E27FC236}">
                <a16:creationId xmlns="" xmlns:a16="http://schemas.microsoft.com/office/drawing/2014/main" id="{2ABD3993-20C0-4391-85F9-23146D4D5258}"/>
              </a:ext>
            </a:extLst>
          </p:cNvPr>
          <p:cNvSpPr/>
          <p:nvPr/>
        </p:nvSpPr>
        <p:spPr bwMode="gray">
          <a:xfrm>
            <a:off x="6176009" y="4155111"/>
            <a:ext cx="5484764" cy="2008110"/>
          </a:xfrm>
          <a:prstGeom prst="trapezoid">
            <a:avLst>
              <a:gd name="adj" fmla="val 75739"/>
            </a:avLst>
          </a:prstGeom>
          <a:gradFill flip="none" rotWithShape="1">
            <a:gsLst>
              <a:gs pos="0">
                <a:schemeClr val="bg1"/>
              </a:gs>
              <a:gs pos="100000">
                <a:srgbClr val="94DAE2">
                  <a:alpha val="26000"/>
                </a:srgbClr>
              </a:gs>
            </a:gsLst>
            <a:lin ang="5400000" scaled="1"/>
            <a:tileRect/>
          </a:gra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solidFill>
                <a:prstClr val="white"/>
              </a:solidFill>
              <a:latin typeface="Huawei Sans" panose="020C0503030203020204" pitchFamily="34" charset="0"/>
              <a:sym typeface="Huawei Sans" panose="020C0503030203020204" pitchFamily="34" charset="0"/>
            </a:endParaRPr>
          </a:p>
        </p:txBody>
      </p:sp>
      <p:sp>
        <p:nvSpPr>
          <p:cNvPr id="158" name="椭圆 53">
            <a:extLst>
              <a:ext uri="{FF2B5EF4-FFF2-40B4-BE49-F238E27FC236}">
                <a16:creationId xmlns="" xmlns:a16="http://schemas.microsoft.com/office/drawing/2014/main" id="{472E602C-E260-44DA-A94B-89EE7846B714}"/>
              </a:ext>
            </a:extLst>
          </p:cNvPr>
          <p:cNvSpPr/>
          <p:nvPr/>
        </p:nvSpPr>
        <p:spPr bwMode="gray">
          <a:xfrm>
            <a:off x="7158101" y="4539757"/>
            <a:ext cx="3293341" cy="1529980"/>
          </a:xfrm>
          <a:prstGeom prst="ellipse">
            <a:avLst/>
          </a:prstGeom>
          <a:noFill/>
          <a:ln w="28575" cap="flat" cmpd="sng" algn="ctr">
            <a:gradFill>
              <a:gsLst>
                <a:gs pos="0">
                  <a:srgbClr val="FF3399"/>
                </a:gs>
                <a:gs pos="25000">
                  <a:srgbClr val="FF6633"/>
                </a:gs>
                <a:gs pos="50000">
                  <a:srgbClr val="FFFF00"/>
                </a:gs>
                <a:gs pos="75000">
                  <a:srgbClr val="01A78F"/>
                </a:gs>
                <a:gs pos="100000">
                  <a:srgbClr val="3366FF"/>
                </a:gs>
              </a:gsLst>
              <a:lin ang="2700000" scaled="0"/>
            </a:gradFill>
            <a:prstDash val="solid"/>
            <a:round/>
            <a:headEnd type="none" w="med" len="med"/>
            <a:tailEnd type="none" w="med" len="med"/>
          </a:ln>
          <a:effectLst/>
        </p:spPr>
        <p:txBody>
          <a:bodyPr wrap="square" rtlCol="0" anchor="ctr">
            <a:noAutofit/>
          </a:bodyPr>
          <a:lstStyle>
            <a:defPPr>
              <a:defRPr lang="zh-CN"/>
            </a:defPPr>
            <a:lvl1pPr marL="0" algn="l" defTabSz="1219444" rtl="0" eaLnBrk="1" latinLnBrk="0" hangingPunct="1">
              <a:defRPr sz="2400" kern="1200">
                <a:solidFill>
                  <a:schemeClr val="tx1"/>
                </a:solidFill>
                <a:latin typeface="+mn-lt"/>
                <a:ea typeface="+mn-ea"/>
                <a:cs typeface="+mn-cs"/>
              </a:defRPr>
            </a:lvl1pPr>
            <a:lvl2pPr marL="609722" algn="l" defTabSz="1219444" rtl="0" eaLnBrk="1" latinLnBrk="0" hangingPunct="1">
              <a:defRPr sz="2400" kern="1200">
                <a:solidFill>
                  <a:schemeClr val="tx1"/>
                </a:solidFill>
                <a:latin typeface="+mn-lt"/>
                <a:ea typeface="+mn-ea"/>
                <a:cs typeface="+mn-cs"/>
              </a:defRPr>
            </a:lvl2pPr>
            <a:lvl3pPr marL="1219444" algn="l" defTabSz="1219444" rtl="0" eaLnBrk="1" latinLnBrk="0" hangingPunct="1">
              <a:defRPr sz="2400" kern="1200">
                <a:solidFill>
                  <a:schemeClr val="tx1"/>
                </a:solidFill>
                <a:latin typeface="+mn-lt"/>
                <a:ea typeface="+mn-ea"/>
                <a:cs typeface="+mn-cs"/>
              </a:defRPr>
            </a:lvl3pPr>
            <a:lvl4pPr marL="1829166" algn="l" defTabSz="1219444" rtl="0" eaLnBrk="1" latinLnBrk="0" hangingPunct="1">
              <a:defRPr sz="2400" kern="1200">
                <a:solidFill>
                  <a:schemeClr val="tx1"/>
                </a:solidFill>
                <a:latin typeface="+mn-lt"/>
                <a:ea typeface="+mn-ea"/>
                <a:cs typeface="+mn-cs"/>
              </a:defRPr>
            </a:lvl4pPr>
            <a:lvl5pPr marL="2438888" algn="l" defTabSz="1219444" rtl="0" eaLnBrk="1" latinLnBrk="0" hangingPunct="1">
              <a:defRPr sz="2400" kern="1200">
                <a:solidFill>
                  <a:schemeClr val="tx1"/>
                </a:solidFill>
                <a:latin typeface="+mn-lt"/>
                <a:ea typeface="+mn-ea"/>
                <a:cs typeface="+mn-cs"/>
              </a:defRPr>
            </a:lvl5pPr>
            <a:lvl6pPr marL="3048610" algn="l" defTabSz="1219444" rtl="0" eaLnBrk="1" latinLnBrk="0" hangingPunct="1">
              <a:defRPr sz="2400" kern="1200">
                <a:solidFill>
                  <a:schemeClr val="tx1"/>
                </a:solidFill>
                <a:latin typeface="+mn-lt"/>
                <a:ea typeface="+mn-ea"/>
                <a:cs typeface="+mn-cs"/>
              </a:defRPr>
            </a:lvl6pPr>
            <a:lvl7pPr marL="3658332" algn="l" defTabSz="1219444" rtl="0" eaLnBrk="1" latinLnBrk="0" hangingPunct="1">
              <a:defRPr sz="2400" kern="1200">
                <a:solidFill>
                  <a:schemeClr val="tx1"/>
                </a:solidFill>
                <a:latin typeface="+mn-lt"/>
                <a:ea typeface="+mn-ea"/>
                <a:cs typeface="+mn-cs"/>
              </a:defRPr>
            </a:lvl7pPr>
            <a:lvl8pPr marL="4268053" algn="l" defTabSz="1219444" rtl="0" eaLnBrk="1" latinLnBrk="0" hangingPunct="1">
              <a:defRPr sz="2400" kern="1200">
                <a:solidFill>
                  <a:schemeClr val="tx1"/>
                </a:solidFill>
                <a:latin typeface="+mn-lt"/>
                <a:ea typeface="+mn-ea"/>
                <a:cs typeface="+mn-cs"/>
              </a:defRPr>
            </a:lvl8pPr>
            <a:lvl9pPr marL="4877775" algn="l" defTabSz="1219444" rtl="0" eaLnBrk="1" latinLnBrk="0" hangingPunct="1">
              <a:defRPr sz="2400" kern="1200">
                <a:solidFill>
                  <a:schemeClr val="tx1"/>
                </a:solidFill>
                <a:latin typeface="+mn-lt"/>
                <a:ea typeface="+mn-ea"/>
                <a:cs typeface="+mn-cs"/>
              </a:defRPr>
            </a:lvl9pPr>
          </a:lstStyle>
          <a:p>
            <a:pPr algn="ctr" fontAlgn="ctr"/>
            <a:endParaRPr lang="en-US" sz="1800" dirty="0">
              <a:solidFill>
                <a:prstClr val="black"/>
              </a:solidFill>
              <a:latin typeface="Huawei Sans" panose="020C0503030203020204" pitchFamily="34" charset="0"/>
            </a:endParaRPr>
          </a:p>
        </p:txBody>
      </p:sp>
      <p:pic>
        <p:nvPicPr>
          <p:cNvPr id="159" name="图片 1118">
            <a:extLst>
              <a:ext uri="{FF2B5EF4-FFF2-40B4-BE49-F238E27FC236}">
                <a16:creationId xmlns="" xmlns:a16="http://schemas.microsoft.com/office/drawing/2014/main" id="{ABC4B47E-BF49-46A9-8060-CF9C5C51F4D9}"/>
              </a:ext>
            </a:extLst>
          </p:cNvPr>
          <p:cNvPicPr>
            <a:picLocks noChangeAspect="1"/>
          </p:cNvPicPr>
          <p:nvPr/>
        </p:nvPicPr>
        <p:blipFill>
          <a:blip r:embed="rId3"/>
          <a:stretch>
            <a:fillRect/>
          </a:stretch>
        </p:blipFill>
        <p:spPr bwMode="gray">
          <a:xfrm>
            <a:off x="7149197" y="5580857"/>
            <a:ext cx="450745" cy="361743"/>
          </a:xfrm>
          <a:prstGeom prst="rect">
            <a:avLst/>
          </a:prstGeom>
        </p:spPr>
      </p:pic>
      <p:pic>
        <p:nvPicPr>
          <p:cNvPr id="160" name="图片 1118">
            <a:extLst>
              <a:ext uri="{FF2B5EF4-FFF2-40B4-BE49-F238E27FC236}">
                <a16:creationId xmlns="" xmlns:a16="http://schemas.microsoft.com/office/drawing/2014/main" id="{0E336A35-88C9-4A61-B604-8C5209788568}"/>
              </a:ext>
            </a:extLst>
          </p:cNvPr>
          <p:cNvPicPr>
            <a:picLocks noChangeAspect="1"/>
          </p:cNvPicPr>
          <p:nvPr/>
        </p:nvPicPr>
        <p:blipFill>
          <a:blip r:embed="rId3"/>
          <a:stretch>
            <a:fillRect/>
          </a:stretch>
        </p:blipFill>
        <p:spPr bwMode="gray">
          <a:xfrm>
            <a:off x="7820977" y="4454584"/>
            <a:ext cx="450745" cy="361743"/>
          </a:xfrm>
          <a:prstGeom prst="rect">
            <a:avLst/>
          </a:prstGeom>
        </p:spPr>
      </p:pic>
      <p:pic>
        <p:nvPicPr>
          <p:cNvPr id="161" name="图片 1118">
            <a:extLst>
              <a:ext uri="{FF2B5EF4-FFF2-40B4-BE49-F238E27FC236}">
                <a16:creationId xmlns="" xmlns:a16="http://schemas.microsoft.com/office/drawing/2014/main" id="{C65561A8-60C9-446B-9290-6B19C0C54D91}"/>
              </a:ext>
            </a:extLst>
          </p:cNvPr>
          <p:cNvPicPr>
            <a:picLocks noChangeAspect="1"/>
          </p:cNvPicPr>
          <p:nvPr/>
        </p:nvPicPr>
        <p:blipFill>
          <a:blip r:embed="rId3"/>
          <a:stretch>
            <a:fillRect/>
          </a:stretch>
        </p:blipFill>
        <p:spPr bwMode="gray">
          <a:xfrm>
            <a:off x="9338956" y="4452561"/>
            <a:ext cx="450745" cy="361743"/>
          </a:xfrm>
          <a:prstGeom prst="rect">
            <a:avLst/>
          </a:prstGeom>
        </p:spPr>
      </p:pic>
      <p:pic>
        <p:nvPicPr>
          <p:cNvPr id="187" name="图片 1118">
            <a:extLst>
              <a:ext uri="{FF2B5EF4-FFF2-40B4-BE49-F238E27FC236}">
                <a16:creationId xmlns="" xmlns:a16="http://schemas.microsoft.com/office/drawing/2014/main" id="{868FC521-7953-412C-B464-A2D9381BE268}"/>
              </a:ext>
            </a:extLst>
          </p:cNvPr>
          <p:cNvPicPr>
            <a:picLocks noChangeAspect="1"/>
          </p:cNvPicPr>
          <p:nvPr/>
        </p:nvPicPr>
        <p:blipFill>
          <a:blip r:embed="rId3"/>
          <a:stretch>
            <a:fillRect/>
          </a:stretch>
        </p:blipFill>
        <p:spPr bwMode="gray">
          <a:xfrm>
            <a:off x="10118116" y="5421926"/>
            <a:ext cx="450745" cy="361743"/>
          </a:xfrm>
          <a:prstGeom prst="rect">
            <a:avLst/>
          </a:prstGeom>
        </p:spPr>
      </p:pic>
      <p:sp>
        <p:nvSpPr>
          <p:cNvPr id="188" name="TextBox 187">
            <a:extLst>
              <a:ext uri="{FF2B5EF4-FFF2-40B4-BE49-F238E27FC236}">
                <a16:creationId xmlns="" xmlns:a16="http://schemas.microsoft.com/office/drawing/2014/main" id="{55D42F2C-CF69-4DC5-B8D0-1CE537448DAB}"/>
              </a:ext>
            </a:extLst>
          </p:cNvPr>
          <p:cNvSpPr txBox="1"/>
          <p:nvPr/>
        </p:nvSpPr>
        <p:spPr bwMode="gray">
          <a:xfrm>
            <a:off x="10077835" y="5709776"/>
            <a:ext cx="1694994" cy="463319"/>
          </a:xfrm>
          <a:prstGeom prst="rect">
            <a:avLst/>
          </a:prstGeom>
          <a:noFill/>
        </p:spPr>
        <p:txBody>
          <a:bodyPr wrap="square" rtlCol="0">
            <a:noAutofit/>
          </a:bodyPr>
          <a:lstStyle/>
          <a:p>
            <a:pPr fontAlgn="ctr"/>
            <a:r>
              <a:rPr lang="en-US" sz="1400" b="1" dirty="0">
                <a:solidFill>
                  <a:prstClr val="black"/>
                </a:solidFill>
                <a:latin typeface="Huawei Sans" panose="020C0503030203020204" pitchFamily="34" charset="0"/>
              </a:rPr>
              <a:t>Transmission bearer network</a:t>
            </a:r>
          </a:p>
        </p:txBody>
      </p:sp>
      <p:cxnSp>
        <p:nvCxnSpPr>
          <p:cNvPr id="189" name="Straight Connector 188">
            <a:extLst>
              <a:ext uri="{FF2B5EF4-FFF2-40B4-BE49-F238E27FC236}">
                <a16:creationId xmlns="" xmlns:a16="http://schemas.microsoft.com/office/drawing/2014/main" id="{96FAC287-1EC0-46C2-9FC7-C2EBC33C2A45}"/>
              </a:ext>
            </a:extLst>
          </p:cNvPr>
          <p:cNvCxnSpPr>
            <a:cxnSpLocks/>
            <a:stCxn id="223" idx="2"/>
            <a:endCxn id="159" idx="0"/>
          </p:cNvCxnSpPr>
          <p:nvPr/>
        </p:nvCxnSpPr>
        <p:spPr bwMode="gray">
          <a:xfrm>
            <a:off x="7374570" y="4867454"/>
            <a:ext cx="0" cy="713403"/>
          </a:xfrm>
          <a:prstGeom prst="line">
            <a:avLst/>
          </a:prstGeom>
          <a:noFill/>
          <a:ln w="28575" cap="flat" cmpd="sng" algn="ctr">
            <a:gradFill>
              <a:gsLst>
                <a:gs pos="0">
                  <a:srgbClr val="FF3399"/>
                </a:gs>
                <a:gs pos="25000">
                  <a:srgbClr val="FF6633"/>
                </a:gs>
                <a:gs pos="50000">
                  <a:srgbClr val="FFFF00"/>
                </a:gs>
                <a:gs pos="75000">
                  <a:srgbClr val="01A78F"/>
                </a:gs>
                <a:gs pos="100000">
                  <a:srgbClr val="3366FF"/>
                </a:gs>
              </a:gsLst>
              <a:lin ang="2700000" scaled="0"/>
            </a:gradFill>
            <a:prstDash val="solid"/>
            <a:round/>
            <a:headEnd type="none" w="med" len="med"/>
            <a:tailEnd type="none" w="med" len="med"/>
          </a:ln>
          <a:effectLst/>
        </p:spPr>
      </p:cxnSp>
      <p:cxnSp>
        <p:nvCxnSpPr>
          <p:cNvPr id="190" name="Straight Connector 189">
            <a:extLst>
              <a:ext uri="{FF2B5EF4-FFF2-40B4-BE49-F238E27FC236}">
                <a16:creationId xmlns="" xmlns:a16="http://schemas.microsoft.com/office/drawing/2014/main" id="{EFF575CF-7AA1-4CD8-9F50-7E9C35CA0130}"/>
              </a:ext>
            </a:extLst>
          </p:cNvPr>
          <p:cNvCxnSpPr>
            <a:cxnSpLocks/>
            <a:stCxn id="222" idx="2"/>
            <a:endCxn id="160" idx="0"/>
          </p:cNvCxnSpPr>
          <p:nvPr/>
        </p:nvCxnSpPr>
        <p:spPr bwMode="gray">
          <a:xfrm>
            <a:off x="8046253" y="3741165"/>
            <a:ext cx="97" cy="713419"/>
          </a:xfrm>
          <a:prstGeom prst="line">
            <a:avLst/>
          </a:prstGeom>
          <a:noFill/>
          <a:ln w="28575" cap="flat" cmpd="sng" algn="ctr">
            <a:gradFill>
              <a:gsLst>
                <a:gs pos="0">
                  <a:srgbClr val="FF3399"/>
                </a:gs>
                <a:gs pos="25000">
                  <a:srgbClr val="FF6633"/>
                </a:gs>
                <a:gs pos="50000">
                  <a:srgbClr val="FFFF00"/>
                </a:gs>
                <a:gs pos="75000">
                  <a:srgbClr val="01A78F"/>
                </a:gs>
                <a:gs pos="100000">
                  <a:srgbClr val="3366FF"/>
                </a:gs>
              </a:gsLst>
              <a:lin ang="2700000" scaled="0"/>
            </a:gradFill>
            <a:prstDash val="solid"/>
            <a:round/>
            <a:headEnd type="none" w="med" len="med"/>
            <a:tailEnd type="none" w="med" len="med"/>
          </a:ln>
          <a:effectLst/>
        </p:spPr>
      </p:cxnSp>
      <p:cxnSp>
        <p:nvCxnSpPr>
          <p:cNvPr id="191" name="Straight Connector 190">
            <a:extLst>
              <a:ext uri="{FF2B5EF4-FFF2-40B4-BE49-F238E27FC236}">
                <a16:creationId xmlns="" xmlns:a16="http://schemas.microsoft.com/office/drawing/2014/main" id="{78658592-CA95-4A28-94F1-F821A828C019}"/>
              </a:ext>
            </a:extLst>
          </p:cNvPr>
          <p:cNvCxnSpPr>
            <a:cxnSpLocks/>
            <a:stCxn id="225" idx="2"/>
            <a:endCxn id="161" idx="0"/>
          </p:cNvCxnSpPr>
          <p:nvPr/>
        </p:nvCxnSpPr>
        <p:spPr bwMode="gray">
          <a:xfrm>
            <a:off x="9564329" y="3741165"/>
            <a:ext cx="0" cy="711396"/>
          </a:xfrm>
          <a:prstGeom prst="line">
            <a:avLst/>
          </a:prstGeom>
          <a:noFill/>
          <a:ln w="28575" cap="flat" cmpd="sng" algn="ctr">
            <a:gradFill>
              <a:gsLst>
                <a:gs pos="0">
                  <a:srgbClr val="FF3399"/>
                </a:gs>
                <a:gs pos="25000">
                  <a:srgbClr val="FF6633"/>
                </a:gs>
                <a:gs pos="50000">
                  <a:srgbClr val="FFFF00"/>
                </a:gs>
                <a:gs pos="75000">
                  <a:srgbClr val="01A78F"/>
                </a:gs>
                <a:gs pos="100000">
                  <a:srgbClr val="3366FF"/>
                </a:gs>
              </a:gsLst>
              <a:lin ang="2700000" scaled="0"/>
            </a:gradFill>
            <a:prstDash val="solid"/>
            <a:round/>
            <a:headEnd type="none" w="med" len="med"/>
            <a:tailEnd type="none" w="med" len="med"/>
          </a:ln>
          <a:effectLst/>
        </p:spPr>
      </p:cxnSp>
      <p:cxnSp>
        <p:nvCxnSpPr>
          <p:cNvPr id="220" name="Straight Connector 219">
            <a:extLst>
              <a:ext uri="{FF2B5EF4-FFF2-40B4-BE49-F238E27FC236}">
                <a16:creationId xmlns="" xmlns:a16="http://schemas.microsoft.com/office/drawing/2014/main" id="{C5B4861C-32A2-441E-B397-860CBC17D206}"/>
              </a:ext>
            </a:extLst>
          </p:cNvPr>
          <p:cNvCxnSpPr>
            <a:cxnSpLocks/>
            <a:stCxn id="224" idx="2"/>
            <a:endCxn id="187" idx="0"/>
          </p:cNvCxnSpPr>
          <p:nvPr/>
        </p:nvCxnSpPr>
        <p:spPr bwMode="gray">
          <a:xfrm flipH="1">
            <a:off x="10343489" y="4869728"/>
            <a:ext cx="12829" cy="552198"/>
          </a:xfrm>
          <a:prstGeom prst="line">
            <a:avLst/>
          </a:prstGeom>
          <a:noFill/>
          <a:ln w="28575" cap="flat" cmpd="sng" algn="ctr">
            <a:gradFill>
              <a:gsLst>
                <a:gs pos="0">
                  <a:srgbClr val="FF3399"/>
                </a:gs>
                <a:gs pos="25000">
                  <a:srgbClr val="FF6633"/>
                </a:gs>
                <a:gs pos="50000">
                  <a:srgbClr val="FFFF00"/>
                </a:gs>
                <a:gs pos="75000">
                  <a:srgbClr val="01A78F"/>
                </a:gs>
                <a:gs pos="100000">
                  <a:srgbClr val="3366FF"/>
                </a:gs>
              </a:gsLst>
              <a:lin ang="2700000" scaled="0"/>
            </a:gradFill>
            <a:prstDash val="solid"/>
            <a:round/>
            <a:headEnd type="none" w="med" len="med"/>
            <a:tailEnd type="none" w="med" len="med"/>
          </a:ln>
          <a:effectLst/>
        </p:spPr>
      </p:cxnSp>
      <p:sp>
        <p:nvSpPr>
          <p:cNvPr id="221" name="梯形 41">
            <a:extLst>
              <a:ext uri="{FF2B5EF4-FFF2-40B4-BE49-F238E27FC236}">
                <a16:creationId xmlns="" xmlns:a16="http://schemas.microsoft.com/office/drawing/2014/main" id="{C8320BAB-59AD-42F1-8450-B035C7450B95}"/>
              </a:ext>
            </a:extLst>
          </p:cNvPr>
          <p:cNvSpPr/>
          <p:nvPr/>
        </p:nvSpPr>
        <p:spPr bwMode="gray">
          <a:xfrm>
            <a:off x="6186128" y="3260836"/>
            <a:ext cx="5484764" cy="2008110"/>
          </a:xfrm>
          <a:prstGeom prst="trapezoid">
            <a:avLst>
              <a:gd name="adj" fmla="val 75739"/>
            </a:avLst>
          </a:prstGeom>
          <a:gradFill flip="none" rotWithShape="1">
            <a:gsLst>
              <a:gs pos="0">
                <a:schemeClr val="bg1"/>
              </a:gs>
              <a:gs pos="100000">
                <a:srgbClr val="94DAE2">
                  <a:alpha val="26000"/>
                </a:srgbClr>
              </a:gs>
            </a:gsLst>
            <a:lin ang="5400000" scaled="1"/>
            <a:tileRect/>
          </a:gra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solidFill>
                <a:prstClr val="white"/>
              </a:solidFill>
              <a:latin typeface="Huawei Sans" panose="020C0503030203020204" pitchFamily="34" charset="0"/>
              <a:sym typeface="Huawei Sans" panose="020C0503030203020204" pitchFamily="34" charset="0"/>
            </a:endParaRPr>
          </a:p>
        </p:txBody>
      </p:sp>
      <p:pic>
        <p:nvPicPr>
          <p:cNvPr id="222" name="图片 31">
            <a:extLst>
              <a:ext uri="{FF2B5EF4-FFF2-40B4-BE49-F238E27FC236}">
                <a16:creationId xmlns="" xmlns:a16="http://schemas.microsoft.com/office/drawing/2014/main" id="{0D2F7087-F3A4-4409-96FF-0DE6A72D2BA6}"/>
              </a:ext>
            </a:extLst>
          </p:cNvPr>
          <p:cNvPicPr>
            <a:picLocks noChangeAspect="1"/>
          </p:cNvPicPr>
          <p:nvPr/>
        </p:nvPicPr>
        <p:blipFill>
          <a:blip r:embed="rId4"/>
          <a:stretch>
            <a:fillRect/>
          </a:stretch>
        </p:blipFill>
        <p:spPr bwMode="gray">
          <a:xfrm>
            <a:off x="7812919" y="3351857"/>
            <a:ext cx="466668" cy="389308"/>
          </a:xfrm>
          <a:prstGeom prst="rect">
            <a:avLst/>
          </a:prstGeom>
        </p:spPr>
      </p:pic>
      <p:pic>
        <p:nvPicPr>
          <p:cNvPr id="223" name="图片 31">
            <a:extLst>
              <a:ext uri="{FF2B5EF4-FFF2-40B4-BE49-F238E27FC236}">
                <a16:creationId xmlns="" xmlns:a16="http://schemas.microsoft.com/office/drawing/2014/main" id="{FC930FD0-D3D8-4E40-95EF-6AA1445AA3DD}"/>
              </a:ext>
            </a:extLst>
          </p:cNvPr>
          <p:cNvPicPr>
            <a:picLocks noChangeAspect="1"/>
          </p:cNvPicPr>
          <p:nvPr/>
        </p:nvPicPr>
        <p:blipFill>
          <a:blip r:embed="rId4"/>
          <a:stretch>
            <a:fillRect/>
          </a:stretch>
        </p:blipFill>
        <p:spPr bwMode="gray">
          <a:xfrm>
            <a:off x="7141236" y="4478146"/>
            <a:ext cx="466668" cy="389308"/>
          </a:xfrm>
          <a:prstGeom prst="rect">
            <a:avLst/>
          </a:prstGeom>
        </p:spPr>
      </p:pic>
      <p:pic>
        <p:nvPicPr>
          <p:cNvPr id="224" name="图片 25">
            <a:extLst>
              <a:ext uri="{FF2B5EF4-FFF2-40B4-BE49-F238E27FC236}">
                <a16:creationId xmlns="" xmlns:a16="http://schemas.microsoft.com/office/drawing/2014/main" id="{F9FEB4A1-B66D-4A71-8024-D1D6FB848074}"/>
              </a:ext>
            </a:extLst>
          </p:cNvPr>
          <p:cNvPicPr>
            <a:picLocks noChangeAspect="1"/>
          </p:cNvPicPr>
          <p:nvPr/>
        </p:nvPicPr>
        <p:blipFill>
          <a:blip r:embed="rId4"/>
          <a:stretch>
            <a:fillRect/>
          </a:stretch>
        </p:blipFill>
        <p:spPr bwMode="gray">
          <a:xfrm>
            <a:off x="10122984" y="4480420"/>
            <a:ext cx="466668" cy="389308"/>
          </a:xfrm>
          <a:prstGeom prst="rect">
            <a:avLst/>
          </a:prstGeom>
        </p:spPr>
      </p:pic>
      <p:pic>
        <p:nvPicPr>
          <p:cNvPr id="225" name="图片 31">
            <a:extLst>
              <a:ext uri="{FF2B5EF4-FFF2-40B4-BE49-F238E27FC236}">
                <a16:creationId xmlns="" xmlns:a16="http://schemas.microsoft.com/office/drawing/2014/main" id="{D2A4445D-80D8-4AC9-B437-8A6E7AEC5383}"/>
              </a:ext>
            </a:extLst>
          </p:cNvPr>
          <p:cNvPicPr>
            <a:picLocks noChangeAspect="1"/>
          </p:cNvPicPr>
          <p:nvPr/>
        </p:nvPicPr>
        <p:blipFill>
          <a:blip r:embed="rId4"/>
          <a:stretch>
            <a:fillRect/>
          </a:stretch>
        </p:blipFill>
        <p:spPr bwMode="gray">
          <a:xfrm>
            <a:off x="9330995" y="3351857"/>
            <a:ext cx="466668" cy="389308"/>
          </a:xfrm>
          <a:prstGeom prst="rect">
            <a:avLst/>
          </a:prstGeom>
        </p:spPr>
      </p:pic>
      <p:sp>
        <p:nvSpPr>
          <p:cNvPr id="226" name="TextBox 225">
            <a:extLst>
              <a:ext uri="{FF2B5EF4-FFF2-40B4-BE49-F238E27FC236}">
                <a16:creationId xmlns="" xmlns:a16="http://schemas.microsoft.com/office/drawing/2014/main" id="{0984CC9A-F8AB-4036-9D0C-CF7FED60742A}"/>
              </a:ext>
            </a:extLst>
          </p:cNvPr>
          <p:cNvSpPr txBox="1"/>
          <p:nvPr/>
        </p:nvSpPr>
        <p:spPr bwMode="gray">
          <a:xfrm>
            <a:off x="10377345" y="4813723"/>
            <a:ext cx="1184202" cy="457138"/>
          </a:xfrm>
          <a:prstGeom prst="rect">
            <a:avLst/>
          </a:prstGeom>
          <a:noFill/>
        </p:spPr>
        <p:txBody>
          <a:bodyPr wrap="square" rtlCol="0">
            <a:noAutofit/>
          </a:bodyPr>
          <a:lstStyle/>
          <a:p>
            <a:pPr algn="ctr" fontAlgn="ctr"/>
            <a:r>
              <a:rPr lang="en-US" sz="1400" b="1" dirty="0">
                <a:solidFill>
                  <a:prstClr val="black"/>
                </a:solidFill>
                <a:latin typeface="Huawei Sans" panose="020C0503030203020204" pitchFamily="34" charset="0"/>
              </a:rPr>
              <a:t>IP bearer network</a:t>
            </a:r>
          </a:p>
        </p:txBody>
      </p:sp>
      <p:cxnSp>
        <p:nvCxnSpPr>
          <p:cNvPr id="227" name="Straight Connector 226">
            <a:extLst>
              <a:ext uri="{FF2B5EF4-FFF2-40B4-BE49-F238E27FC236}">
                <a16:creationId xmlns="" xmlns:a16="http://schemas.microsoft.com/office/drawing/2014/main" id="{971C2D8E-5F6B-49DF-93BD-FF6F10F99F6C}"/>
              </a:ext>
            </a:extLst>
          </p:cNvPr>
          <p:cNvCxnSpPr>
            <a:cxnSpLocks/>
            <a:stCxn id="222" idx="3"/>
            <a:endCxn id="225" idx="1"/>
          </p:cNvCxnSpPr>
          <p:nvPr/>
        </p:nvCxnSpPr>
        <p:spPr bwMode="gray">
          <a:xfrm>
            <a:off x="8279587" y="3546511"/>
            <a:ext cx="1051408" cy="0"/>
          </a:xfrm>
          <a:prstGeom prst="line">
            <a:avLst/>
          </a:prstGeom>
          <a:ln w="57150">
            <a:solidFill>
              <a:srgbClr val="E28189"/>
            </a:solidFill>
          </a:ln>
        </p:spPr>
        <p:style>
          <a:lnRef idx="1">
            <a:schemeClr val="accent1"/>
          </a:lnRef>
          <a:fillRef idx="0">
            <a:schemeClr val="accent1"/>
          </a:fillRef>
          <a:effectRef idx="0">
            <a:schemeClr val="accent1"/>
          </a:effectRef>
          <a:fontRef idx="minor">
            <a:schemeClr val="tx1"/>
          </a:fontRef>
        </p:style>
      </p:cxnSp>
      <p:cxnSp>
        <p:nvCxnSpPr>
          <p:cNvPr id="228" name="Straight Connector 227">
            <a:extLst>
              <a:ext uri="{FF2B5EF4-FFF2-40B4-BE49-F238E27FC236}">
                <a16:creationId xmlns="" xmlns:a16="http://schemas.microsoft.com/office/drawing/2014/main" id="{5A8784FA-2DF1-42FC-9102-14433ED4DE99}"/>
              </a:ext>
            </a:extLst>
          </p:cNvPr>
          <p:cNvCxnSpPr>
            <a:cxnSpLocks/>
            <a:stCxn id="223" idx="0"/>
            <a:endCxn id="222" idx="2"/>
          </p:cNvCxnSpPr>
          <p:nvPr/>
        </p:nvCxnSpPr>
        <p:spPr bwMode="gray">
          <a:xfrm flipV="1">
            <a:off x="7374570" y="3741165"/>
            <a:ext cx="671683" cy="736981"/>
          </a:xfrm>
          <a:prstGeom prst="line">
            <a:avLst/>
          </a:prstGeom>
          <a:ln w="57150">
            <a:solidFill>
              <a:srgbClr val="E28189"/>
            </a:solidFill>
          </a:ln>
        </p:spPr>
        <p:style>
          <a:lnRef idx="1">
            <a:schemeClr val="accent1"/>
          </a:lnRef>
          <a:fillRef idx="0">
            <a:schemeClr val="accent1"/>
          </a:fillRef>
          <a:effectRef idx="0">
            <a:schemeClr val="accent1"/>
          </a:effectRef>
          <a:fontRef idx="minor">
            <a:schemeClr val="tx1"/>
          </a:fontRef>
        </p:style>
      </p:cxnSp>
      <p:cxnSp>
        <p:nvCxnSpPr>
          <p:cNvPr id="229" name="Straight Connector 228">
            <a:extLst>
              <a:ext uri="{FF2B5EF4-FFF2-40B4-BE49-F238E27FC236}">
                <a16:creationId xmlns="" xmlns:a16="http://schemas.microsoft.com/office/drawing/2014/main" id="{57E3550A-3A81-43C4-9C2D-6317C0CAFB53}"/>
              </a:ext>
            </a:extLst>
          </p:cNvPr>
          <p:cNvCxnSpPr>
            <a:cxnSpLocks/>
            <a:stCxn id="223" idx="3"/>
            <a:endCxn id="224" idx="1"/>
          </p:cNvCxnSpPr>
          <p:nvPr/>
        </p:nvCxnSpPr>
        <p:spPr bwMode="gray">
          <a:xfrm>
            <a:off x="7607904" y="4672800"/>
            <a:ext cx="2515080" cy="2274"/>
          </a:xfrm>
          <a:prstGeom prst="line">
            <a:avLst/>
          </a:prstGeom>
          <a:ln w="57150">
            <a:solidFill>
              <a:srgbClr val="E28189"/>
            </a:solidFill>
          </a:ln>
        </p:spPr>
        <p:style>
          <a:lnRef idx="1">
            <a:schemeClr val="accent1"/>
          </a:lnRef>
          <a:fillRef idx="0">
            <a:schemeClr val="accent1"/>
          </a:fillRef>
          <a:effectRef idx="0">
            <a:schemeClr val="accent1"/>
          </a:effectRef>
          <a:fontRef idx="minor">
            <a:schemeClr val="tx1"/>
          </a:fontRef>
        </p:style>
      </p:cxnSp>
      <p:cxnSp>
        <p:nvCxnSpPr>
          <p:cNvPr id="230" name="Straight Connector 229">
            <a:extLst>
              <a:ext uri="{FF2B5EF4-FFF2-40B4-BE49-F238E27FC236}">
                <a16:creationId xmlns="" xmlns:a16="http://schemas.microsoft.com/office/drawing/2014/main" id="{646A89DD-3AD5-4261-8AA6-AF13034EE4BC}"/>
              </a:ext>
            </a:extLst>
          </p:cNvPr>
          <p:cNvCxnSpPr>
            <a:cxnSpLocks/>
            <a:stCxn id="224" idx="0"/>
            <a:endCxn id="225" idx="2"/>
          </p:cNvCxnSpPr>
          <p:nvPr/>
        </p:nvCxnSpPr>
        <p:spPr bwMode="gray">
          <a:xfrm flipH="1" flipV="1">
            <a:off x="9564329" y="3741165"/>
            <a:ext cx="791989" cy="739255"/>
          </a:xfrm>
          <a:prstGeom prst="line">
            <a:avLst/>
          </a:prstGeom>
          <a:ln w="57150">
            <a:solidFill>
              <a:srgbClr val="E28189"/>
            </a:solidFill>
          </a:ln>
        </p:spPr>
        <p:style>
          <a:lnRef idx="1">
            <a:schemeClr val="accent1"/>
          </a:lnRef>
          <a:fillRef idx="0">
            <a:schemeClr val="accent1"/>
          </a:fillRef>
          <a:effectRef idx="0">
            <a:schemeClr val="accent1"/>
          </a:effectRef>
          <a:fontRef idx="minor">
            <a:schemeClr val="tx1"/>
          </a:fontRef>
        </p:style>
      </p:cxnSp>
      <p:sp>
        <p:nvSpPr>
          <p:cNvPr id="231" name="TextBox 230">
            <a:extLst>
              <a:ext uri="{FF2B5EF4-FFF2-40B4-BE49-F238E27FC236}">
                <a16:creationId xmlns="" xmlns:a16="http://schemas.microsoft.com/office/drawing/2014/main" id="{99CA22E8-D1BD-45C5-AC80-0BA2B5FC2DA4}"/>
              </a:ext>
            </a:extLst>
          </p:cNvPr>
          <p:cNvSpPr txBox="1"/>
          <p:nvPr/>
        </p:nvSpPr>
        <p:spPr bwMode="gray">
          <a:xfrm>
            <a:off x="8582034" y="5317861"/>
            <a:ext cx="579005" cy="307777"/>
          </a:xfrm>
          <a:prstGeom prst="rect">
            <a:avLst/>
          </a:prstGeom>
          <a:noFill/>
        </p:spPr>
        <p:txBody>
          <a:bodyPr wrap="square" rtlCol="0">
            <a:noAutofit/>
          </a:bodyPr>
          <a:lstStyle/>
          <a:p>
            <a:pPr fontAlgn="ctr"/>
            <a:r>
              <a:rPr lang="en-US" sz="1400" b="1" dirty="0">
                <a:solidFill>
                  <a:prstClr val="black"/>
                </a:solidFill>
                <a:latin typeface="Huawei Sans" panose="020C0503030203020204" pitchFamily="34" charset="0"/>
              </a:rPr>
              <a:t>OTN</a:t>
            </a:r>
          </a:p>
        </p:txBody>
      </p:sp>
      <p:cxnSp>
        <p:nvCxnSpPr>
          <p:cNvPr id="232" name="Straight Connector 231">
            <a:extLst>
              <a:ext uri="{FF2B5EF4-FFF2-40B4-BE49-F238E27FC236}">
                <a16:creationId xmlns="" xmlns:a16="http://schemas.microsoft.com/office/drawing/2014/main" id="{814AA3E0-BDAB-4676-B5AA-EEF04AF76A40}"/>
              </a:ext>
            </a:extLst>
          </p:cNvPr>
          <p:cNvCxnSpPr>
            <a:cxnSpLocks/>
          </p:cNvCxnSpPr>
          <p:nvPr/>
        </p:nvCxnSpPr>
        <p:spPr bwMode="gray">
          <a:xfrm flipV="1">
            <a:off x="7303062" y="3731291"/>
            <a:ext cx="671683" cy="736981"/>
          </a:xfrm>
          <a:prstGeom prst="line">
            <a:avLst/>
          </a:prstGeom>
          <a:ln w="5715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33" name="Straight Connector 232">
            <a:extLst>
              <a:ext uri="{FF2B5EF4-FFF2-40B4-BE49-F238E27FC236}">
                <a16:creationId xmlns="" xmlns:a16="http://schemas.microsoft.com/office/drawing/2014/main" id="{3E49CB9B-B4DA-4165-AA43-0BF588F21B02}"/>
              </a:ext>
            </a:extLst>
          </p:cNvPr>
          <p:cNvCxnSpPr>
            <a:cxnSpLocks/>
          </p:cNvCxnSpPr>
          <p:nvPr/>
        </p:nvCxnSpPr>
        <p:spPr bwMode="gray">
          <a:xfrm flipV="1">
            <a:off x="7464916" y="3731291"/>
            <a:ext cx="671683" cy="736981"/>
          </a:xfrm>
          <a:prstGeom prst="line">
            <a:avLst/>
          </a:prstGeom>
          <a:ln w="57150">
            <a:solidFill>
              <a:srgbClr val="56C4D2"/>
            </a:solidFill>
          </a:ln>
        </p:spPr>
        <p:style>
          <a:lnRef idx="1">
            <a:schemeClr val="accent1"/>
          </a:lnRef>
          <a:fillRef idx="0">
            <a:schemeClr val="accent1"/>
          </a:fillRef>
          <a:effectRef idx="0">
            <a:schemeClr val="accent1"/>
          </a:effectRef>
          <a:fontRef idx="minor">
            <a:schemeClr val="tx1"/>
          </a:fontRef>
        </p:style>
      </p:cxnSp>
      <p:cxnSp>
        <p:nvCxnSpPr>
          <p:cNvPr id="234" name="Straight Connector 233">
            <a:extLst>
              <a:ext uri="{FF2B5EF4-FFF2-40B4-BE49-F238E27FC236}">
                <a16:creationId xmlns="" xmlns:a16="http://schemas.microsoft.com/office/drawing/2014/main" id="{764DB2A0-7DFD-40CA-9C11-562BA38FA4FE}"/>
              </a:ext>
            </a:extLst>
          </p:cNvPr>
          <p:cNvCxnSpPr>
            <a:cxnSpLocks/>
          </p:cNvCxnSpPr>
          <p:nvPr/>
        </p:nvCxnSpPr>
        <p:spPr bwMode="gray">
          <a:xfrm>
            <a:off x="8279587" y="3484600"/>
            <a:ext cx="1051408" cy="0"/>
          </a:xfrm>
          <a:prstGeom prst="line">
            <a:avLst/>
          </a:prstGeom>
          <a:ln w="5715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35" name="Straight Connector 234">
            <a:extLst>
              <a:ext uri="{FF2B5EF4-FFF2-40B4-BE49-F238E27FC236}">
                <a16:creationId xmlns="" xmlns:a16="http://schemas.microsoft.com/office/drawing/2014/main" id="{D74CD4C2-80C1-4BC0-AA24-8F32FA76025C}"/>
              </a:ext>
            </a:extLst>
          </p:cNvPr>
          <p:cNvCxnSpPr>
            <a:cxnSpLocks/>
          </p:cNvCxnSpPr>
          <p:nvPr/>
        </p:nvCxnSpPr>
        <p:spPr bwMode="gray">
          <a:xfrm>
            <a:off x="8279587" y="3608387"/>
            <a:ext cx="1051408" cy="0"/>
          </a:xfrm>
          <a:prstGeom prst="line">
            <a:avLst/>
          </a:prstGeom>
          <a:ln w="57150">
            <a:solidFill>
              <a:srgbClr val="56C4D2"/>
            </a:solidFill>
          </a:ln>
        </p:spPr>
        <p:style>
          <a:lnRef idx="1">
            <a:schemeClr val="accent1"/>
          </a:lnRef>
          <a:fillRef idx="0">
            <a:schemeClr val="accent1"/>
          </a:fillRef>
          <a:effectRef idx="0">
            <a:schemeClr val="accent1"/>
          </a:effectRef>
          <a:fontRef idx="minor">
            <a:schemeClr val="tx1"/>
          </a:fontRef>
        </p:style>
      </p:cxnSp>
      <p:cxnSp>
        <p:nvCxnSpPr>
          <p:cNvPr id="236" name="Straight Connector 235">
            <a:extLst>
              <a:ext uri="{FF2B5EF4-FFF2-40B4-BE49-F238E27FC236}">
                <a16:creationId xmlns="" xmlns:a16="http://schemas.microsoft.com/office/drawing/2014/main" id="{33C185C3-7633-4BBD-98CE-FF73C4BF42FB}"/>
              </a:ext>
            </a:extLst>
          </p:cNvPr>
          <p:cNvCxnSpPr>
            <a:cxnSpLocks/>
          </p:cNvCxnSpPr>
          <p:nvPr/>
        </p:nvCxnSpPr>
        <p:spPr bwMode="gray">
          <a:xfrm flipH="1" flipV="1">
            <a:off x="9464319" y="3731291"/>
            <a:ext cx="791989" cy="739255"/>
          </a:xfrm>
          <a:prstGeom prst="line">
            <a:avLst/>
          </a:prstGeom>
          <a:ln w="57150">
            <a:solidFill>
              <a:srgbClr val="56C4D2"/>
            </a:solidFill>
          </a:ln>
        </p:spPr>
        <p:style>
          <a:lnRef idx="1">
            <a:schemeClr val="accent1"/>
          </a:lnRef>
          <a:fillRef idx="0">
            <a:schemeClr val="accent1"/>
          </a:fillRef>
          <a:effectRef idx="0">
            <a:schemeClr val="accent1"/>
          </a:effectRef>
          <a:fontRef idx="minor">
            <a:schemeClr val="tx1"/>
          </a:fontRef>
        </p:style>
      </p:cxnSp>
      <p:cxnSp>
        <p:nvCxnSpPr>
          <p:cNvPr id="237" name="Straight Connector 236">
            <a:extLst>
              <a:ext uri="{FF2B5EF4-FFF2-40B4-BE49-F238E27FC236}">
                <a16:creationId xmlns="" xmlns:a16="http://schemas.microsoft.com/office/drawing/2014/main" id="{A98905D5-FD44-49F8-9941-64E7A495124C}"/>
              </a:ext>
            </a:extLst>
          </p:cNvPr>
          <p:cNvCxnSpPr>
            <a:cxnSpLocks/>
          </p:cNvCxnSpPr>
          <p:nvPr/>
        </p:nvCxnSpPr>
        <p:spPr bwMode="gray">
          <a:xfrm flipH="1" flipV="1">
            <a:off x="9643461" y="3731291"/>
            <a:ext cx="791989" cy="739255"/>
          </a:xfrm>
          <a:prstGeom prst="line">
            <a:avLst/>
          </a:prstGeom>
          <a:ln w="5715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38" name="Straight Connector 237">
            <a:extLst>
              <a:ext uri="{FF2B5EF4-FFF2-40B4-BE49-F238E27FC236}">
                <a16:creationId xmlns="" xmlns:a16="http://schemas.microsoft.com/office/drawing/2014/main" id="{AEF2FE22-A7DC-4C11-8B27-775679C52BD6}"/>
              </a:ext>
            </a:extLst>
          </p:cNvPr>
          <p:cNvCxnSpPr>
            <a:cxnSpLocks/>
          </p:cNvCxnSpPr>
          <p:nvPr/>
        </p:nvCxnSpPr>
        <p:spPr bwMode="gray">
          <a:xfrm>
            <a:off x="7607904" y="4610225"/>
            <a:ext cx="2515080" cy="2274"/>
          </a:xfrm>
          <a:prstGeom prst="line">
            <a:avLst/>
          </a:prstGeom>
          <a:ln w="57150">
            <a:solidFill>
              <a:srgbClr val="56C4D2"/>
            </a:solidFill>
          </a:ln>
        </p:spPr>
        <p:style>
          <a:lnRef idx="1">
            <a:schemeClr val="accent1"/>
          </a:lnRef>
          <a:fillRef idx="0">
            <a:schemeClr val="accent1"/>
          </a:fillRef>
          <a:effectRef idx="0">
            <a:schemeClr val="accent1"/>
          </a:effectRef>
          <a:fontRef idx="minor">
            <a:schemeClr val="tx1"/>
          </a:fontRef>
        </p:style>
      </p:cxnSp>
      <p:cxnSp>
        <p:nvCxnSpPr>
          <p:cNvPr id="239" name="Straight Connector 238">
            <a:extLst>
              <a:ext uri="{FF2B5EF4-FFF2-40B4-BE49-F238E27FC236}">
                <a16:creationId xmlns="" xmlns:a16="http://schemas.microsoft.com/office/drawing/2014/main" id="{ACBE203E-C3F0-484D-8083-2D1152D15E65}"/>
              </a:ext>
            </a:extLst>
          </p:cNvPr>
          <p:cNvCxnSpPr>
            <a:cxnSpLocks/>
          </p:cNvCxnSpPr>
          <p:nvPr/>
        </p:nvCxnSpPr>
        <p:spPr bwMode="gray">
          <a:xfrm>
            <a:off x="7607904" y="4734016"/>
            <a:ext cx="2515080" cy="2274"/>
          </a:xfrm>
          <a:prstGeom prst="line">
            <a:avLst/>
          </a:prstGeom>
          <a:ln w="57150">
            <a:solidFill>
              <a:srgbClr val="FFC000"/>
            </a:solidFill>
          </a:ln>
        </p:spPr>
        <p:style>
          <a:lnRef idx="1">
            <a:schemeClr val="accent1"/>
          </a:lnRef>
          <a:fillRef idx="0">
            <a:schemeClr val="accent1"/>
          </a:fillRef>
          <a:effectRef idx="0">
            <a:schemeClr val="accent1"/>
          </a:effectRef>
          <a:fontRef idx="minor">
            <a:schemeClr val="tx1"/>
          </a:fontRef>
        </p:style>
      </p:cxnSp>
      <p:sp>
        <p:nvSpPr>
          <p:cNvPr id="240" name="Rectangular Callout 26">
            <a:extLst>
              <a:ext uri="{FF2B5EF4-FFF2-40B4-BE49-F238E27FC236}">
                <a16:creationId xmlns="" xmlns:a16="http://schemas.microsoft.com/office/drawing/2014/main" id="{38E8B91E-9E07-43A4-A12D-6221036E3724}"/>
              </a:ext>
            </a:extLst>
          </p:cNvPr>
          <p:cNvSpPr/>
          <p:nvPr/>
        </p:nvSpPr>
        <p:spPr bwMode="gray">
          <a:xfrm>
            <a:off x="5801068" y="3343053"/>
            <a:ext cx="1724711" cy="786660"/>
          </a:xfrm>
          <a:prstGeom prst="wedgeRectCallout">
            <a:avLst>
              <a:gd name="adj1" fmla="val 41193"/>
              <a:gd name="adj2" fmla="val 71532"/>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err="1">
                <a:solidFill>
                  <a:prstClr val="white">
                    <a:lumMod val="50000"/>
                  </a:prstClr>
                </a:solidFill>
                <a:latin typeface="Huawei Sans" panose="020C0503030203020204" pitchFamily="34" charset="0"/>
                <a:cs typeface="+mn-ea"/>
                <a:sym typeface="Huawei Sans" panose="020C0503030203020204" pitchFamily="34" charset="0"/>
              </a:rPr>
              <a:t>FlexE</a:t>
            </a:r>
            <a:r>
              <a:rPr lang="en-US" sz="1200" dirty="0">
                <a:solidFill>
                  <a:prstClr val="white">
                    <a:lumMod val="50000"/>
                  </a:prstClr>
                </a:solidFill>
                <a:latin typeface="Huawei Sans" panose="020C0503030203020204" pitchFamily="34" charset="0"/>
                <a:cs typeface="+mn-ea"/>
                <a:sym typeface="Huawei Sans" panose="020C0503030203020204" pitchFamily="34" charset="0"/>
              </a:rPr>
              <a:t>- or channelized sub-interface-based network slicing deployment</a:t>
            </a:r>
          </a:p>
        </p:txBody>
      </p:sp>
      <p:sp>
        <p:nvSpPr>
          <p:cNvPr id="68" name="燕尾形 3">
            <a:extLst>
              <a:ext uri="{FF2B5EF4-FFF2-40B4-BE49-F238E27FC236}">
                <a16:creationId xmlns="" xmlns:a16="http://schemas.microsoft.com/office/drawing/2014/main" id="{93046976-EC84-48ED-AD8E-49A4BFCD5356}"/>
              </a:ext>
            </a:extLst>
          </p:cNvPr>
          <p:cNvSpPr/>
          <p:nvPr/>
        </p:nvSpPr>
        <p:spPr bwMode="gray">
          <a:xfrm>
            <a:off x="9067800" y="44020"/>
            <a:ext cx="1483360" cy="360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dirty="0">
                <a:solidFill>
                  <a:schemeClr val="bg1"/>
                </a:solidFill>
                <a:latin typeface="Huawei Sans" panose="020C0503030203020204" pitchFamily="34" charset="0"/>
                <a:sym typeface="Huawei Sans" panose="020C0503030203020204" pitchFamily="34" charset="0"/>
              </a:rPr>
              <a:t>SLA Design</a:t>
            </a:r>
          </a:p>
        </p:txBody>
      </p:sp>
      <p:sp>
        <p:nvSpPr>
          <p:cNvPr id="69" name="燕尾形 3">
            <a:extLst>
              <a:ext uri="{FF2B5EF4-FFF2-40B4-BE49-F238E27FC236}">
                <a16:creationId xmlns="" xmlns:a16="http://schemas.microsoft.com/office/drawing/2014/main" id="{26AB145E-6C85-4D0D-9D07-CA6C35D8D2C7}"/>
              </a:ext>
            </a:extLst>
          </p:cNvPr>
          <p:cNvSpPr/>
          <p:nvPr/>
        </p:nvSpPr>
        <p:spPr bwMode="gray">
          <a:xfrm>
            <a:off x="10475376" y="44020"/>
            <a:ext cx="1271744" cy="36000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sym typeface="Huawei Sans" panose="020C0503030203020204" pitchFamily="34" charset="0"/>
              </a:rPr>
              <a:t>Reliability Design</a:t>
            </a:r>
          </a:p>
        </p:txBody>
      </p:sp>
    </p:spTree>
    <p:extLst>
      <p:ext uri="{BB962C8B-B14F-4D97-AF65-F5344CB8AC3E}">
        <p14:creationId xmlns:p14="http://schemas.microsoft.com/office/powerpoint/2010/main" val="2405242446"/>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 xmlns:a16="http://schemas.microsoft.com/office/drawing/2014/main" id="{F0B7096F-F887-4694-ACB4-659F305A9B0F}"/>
              </a:ext>
            </a:extLst>
          </p:cNvPr>
          <p:cNvSpPr>
            <a:spLocks noGrp="1"/>
          </p:cNvSpPr>
          <p:nvPr>
            <p:ph type="title"/>
          </p:nvPr>
        </p:nvSpPr>
        <p:spPr bwMode="gray">
          <a:xfrm>
            <a:off x="455612" y="447468"/>
            <a:ext cx="11293475" cy="497095"/>
          </a:xfrm>
        </p:spPr>
        <p:txBody>
          <a:bodyPr wrap="square">
            <a:noAutofit/>
          </a:bodyPr>
          <a:lstStyle/>
          <a:p>
            <a:r>
              <a:rPr lang="en-US" dirty="0"/>
              <a:t>Controller Local Reliability Design</a:t>
            </a:r>
          </a:p>
        </p:txBody>
      </p:sp>
      <p:sp>
        <p:nvSpPr>
          <p:cNvPr id="4" name="Text Placeholder 3">
            <a:extLst>
              <a:ext uri="{FF2B5EF4-FFF2-40B4-BE49-F238E27FC236}">
                <a16:creationId xmlns="" xmlns:a16="http://schemas.microsoft.com/office/drawing/2014/main" id="{D0A1A328-7FB5-4725-B468-E9D25A8077CA}"/>
              </a:ext>
            </a:extLst>
          </p:cNvPr>
          <p:cNvSpPr>
            <a:spLocks noGrp="1"/>
          </p:cNvSpPr>
          <p:nvPr>
            <p:ph type="body" sz="quarter" idx="10"/>
          </p:nvPr>
        </p:nvSpPr>
        <p:spPr bwMode="gray">
          <a:xfrm>
            <a:off x="455612" y="1052514"/>
            <a:ext cx="11293476" cy="4875042"/>
          </a:xfrm>
        </p:spPr>
        <p:txBody>
          <a:bodyPr wrap="square">
            <a:noAutofit/>
          </a:bodyPr>
          <a:lstStyle/>
          <a:p>
            <a:r>
              <a:rPr lang="en-US" sz="1600" dirty="0" err="1"/>
              <a:t>iMaster</a:t>
            </a:r>
            <a:r>
              <a:rPr lang="en-US" sz="1600" dirty="0"/>
              <a:t> NCE-IP has two high reliability modes:</a:t>
            </a:r>
          </a:p>
          <a:p>
            <a:pPr lvl="1"/>
            <a:r>
              <a:rPr lang="en-US" sz="1400" dirty="0"/>
              <a:t>Active/standby protection mode: Only the services on the active node are in the running status. If a service process on the active node encounters a fault, the controller automatically starts the service process on the standby node to provide services.</a:t>
            </a:r>
          </a:p>
          <a:p>
            <a:pPr lvl="1"/>
            <a:r>
              <a:rPr lang="en-US" sz="1400" dirty="0"/>
              <a:t>Cluster protection mode: When running properly, all cluster nodes are in the all-active state. If one node is faulty, other nodes share the load of the faulty node and continue to provide services evenly.</a:t>
            </a:r>
          </a:p>
          <a:p>
            <a:pPr lvl="1"/>
            <a:endParaRPr lang="en-US" dirty="0"/>
          </a:p>
        </p:txBody>
      </p:sp>
      <p:sp>
        <p:nvSpPr>
          <p:cNvPr id="9" name="圆角矩形 94">
            <a:extLst>
              <a:ext uri="{FF2B5EF4-FFF2-40B4-BE49-F238E27FC236}">
                <a16:creationId xmlns="" xmlns:a16="http://schemas.microsoft.com/office/drawing/2014/main" id="{62582061-FFA4-4963-984B-0DF03CF96D70}"/>
              </a:ext>
            </a:extLst>
          </p:cNvPr>
          <p:cNvSpPr/>
          <p:nvPr/>
        </p:nvSpPr>
        <p:spPr bwMode="gray">
          <a:xfrm>
            <a:off x="840331" y="3504811"/>
            <a:ext cx="651421" cy="2473746"/>
          </a:xfrm>
          <a:prstGeom prst="roundRect">
            <a:avLst>
              <a:gd name="adj" fmla="val 7980"/>
            </a:avLst>
          </a:prstGeom>
          <a:solidFill>
            <a:srgbClr val="1AABE2"/>
          </a:solidFill>
          <a:ln w="19050" cap="flat" cmpd="sng" algn="ctr">
            <a:noFill/>
            <a:prstDash val="dash"/>
            <a:round/>
            <a:headEnd type="none" w="med" len="med"/>
            <a:tailEnd type="none" w="med" len="med"/>
          </a:ln>
          <a:effectLst/>
        </p:spPr>
        <p:txBody>
          <a:bodyPr vert="horz" wrap="square" lIns="0" tIns="0" rIns="0" bIns="0" numCol="1" rtlCol="0" anchor="b" anchorCtr="0" compatLnSpc="1">
            <a:prstTxWarp prst="textNoShape">
              <a:avLst/>
            </a:prstTxWarp>
            <a:noAutofit/>
          </a:bodyPr>
          <a:lstStyle/>
          <a:p>
            <a:pPr algn="ctr" defTabSz="392096" fontAlgn="ctr">
              <a:spcBef>
                <a:spcPct val="0"/>
              </a:spcBef>
              <a:spcAft>
                <a:spcPct val="0"/>
              </a:spcAft>
              <a:buClr>
                <a:srgbClr val="A2A2A2"/>
              </a:buClr>
              <a:buSzPct val="70000"/>
            </a:pPr>
            <a:r>
              <a:rPr lang="en-US" sz="1200" b="1" dirty="0">
                <a:solidFill>
                  <a:prstClr val="white"/>
                </a:solidFill>
                <a:latin typeface="Huawei Sans" panose="020C0503030203020204" pitchFamily="34" charset="0"/>
                <a:sym typeface="Arial" panose="020B0604020202020204" pitchFamily="34" charset="0"/>
              </a:rPr>
              <a:t>VM1</a:t>
            </a:r>
          </a:p>
        </p:txBody>
      </p:sp>
      <p:grpSp>
        <p:nvGrpSpPr>
          <p:cNvPr id="10" name="组合 1380">
            <a:extLst>
              <a:ext uri="{FF2B5EF4-FFF2-40B4-BE49-F238E27FC236}">
                <a16:creationId xmlns="" xmlns:a16="http://schemas.microsoft.com/office/drawing/2014/main" id="{263B7A83-A8CF-43C6-9777-F8D71558103C}"/>
              </a:ext>
            </a:extLst>
          </p:cNvPr>
          <p:cNvGrpSpPr/>
          <p:nvPr/>
        </p:nvGrpSpPr>
        <p:grpSpPr bwMode="gray">
          <a:xfrm>
            <a:off x="867832" y="3636044"/>
            <a:ext cx="574783" cy="2110927"/>
            <a:chOff x="241834" y="10992835"/>
            <a:chExt cx="539999" cy="611330"/>
          </a:xfrm>
        </p:grpSpPr>
        <p:sp>
          <p:nvSpPr>
            <p:cNvPr id="11" name="圆角矩形 96">
              <a:extLst>
                <a:ext uri="{FF2B5EF4-FFF2-40B4-BE49-F238E27FC236}">
                  <a16:creationId xmlns="" xmlns:a16="http://schemas.microsoft.com/office/drawing/2014/main" id="{B633C130-D296-4886-B362-B60BB19FFCF1}"/>
                </a:ext>
              </a:extLst>
            </p:cNvPr>
            <p:cNvSpPr/>
            <p:nvPr/>
          </p:nvSpPr>
          <p:spPr bwMode="gray">
            <a:xfrm>
              <a:off x="241834" y="10992835"/>
              <a:ext cx="539999" cy="503373"/>
            </a:xfrm>
            <a:prstGeom prst="roundRect">
              <a:avLst>
                <a:gd name="adj" fmla="val 10344"/>
              </a:avLst>
            </a:prstGeom>
            <a:solidFill>
              <a:srgbClr val="FF9900"/>
            </a:solidFill>
            <a:ln w="9525" cap="flat" cmpd="sng" algn="ctr">
              <a:solidFill>
                <a:srgbClr val="FFFFFF"/>
              </a:solidFill>
              <a:prstDash val="solid"/>
              <a:round/>
              <a:headEnd type="none" w="med" len="med"/>
              <a:tailEnd type="none" w="med" len="med"/>
            </a:ln>
            <a:effectLst/>
          </p:spPr>
          <p:txBody>
            <a:bodyPr vert="vert270" wrap="square" lIns="0" tIns="36589" rIns="0" bIns="36589" numCol="1" rtlCol="0" anchor="ctr" anchorCtr="0" compatLnSpc="1">
              <a:prstTxWarp prst="textNoShape">
                <a:avLst/>
              </a:prstTxWarp>
              <a:noAutofit/>
            </a:bodyPr>
            <a:lstStyle/>
            <a:p>
              <a:pPr algn="ctr" defTabSz="914311" fontAlgn="ctr"/>
              <a:r>
                <a:rPr lang="en-US" sz="1200" dirty="0">
                  <a:solidFill>
                    <a:prstClr val="black"/>
                  </a:solidFill>
                  <a:latin typeface="Huawei Sans" panose="020C0503030203020204" pitchFamily="34" charset="0"/>
                  <a:sym typeface="Arial" panose="020B0604020202020204" pitchFamily="34" charset="0"/>
                </a:rPr>
                <a:t>Management plane</a:t>
              </a:r>
            </a:p>
          </p:txBody>
        </p:sp>
        <p:sp>
          <p:nvSpPr>
            <p:cNvPr id="12" name="圆角矩形 97">
              <a:extLst>
                <a:ext uri="{FF2B5EF4-FFF2-40B4-BE49-F238E27FC236}">
                  <a16:creationId xmlns="" xmlns:a16="http://schemas.microsoft.com/office/drawing/2014/main" id="{650AB64F-75B6-4178-A68A-34BD3FBA64B6}"/>
                </a:ext>
              </a:extLst>
            </p:cNvPr>
            <p:cNvSpPr/>
            <p:nvPr/>
          </p:nvSpPr>
          <p:spPr bwMode="gray">
            <a:xfrm>
              <a:off x="288000" y="11520761"/>
              <a:ext cx="468000" cy="83404"/>
            </a:xfrm>
            <a:prstGeom prst="roundRect">
              <a:avLst>
                <a:gd name="adj" fmla="val 10344"/>
              </a:avLst>
            </a:prstGeom>
            <a:solidFill>
              <a:srgbClr val="92D050"/>
            </a:solidFill>
            <a:ln w="9525" cap="flat" cmpd="sng" algn="ctr">
              <a:solidFill>
                <a:srgbClr val="FFFFFF"/>
              </a:solidFill>
              <a:prstDash val="solid"/>
              <a:round/>
              <a:headEnd type="none" w="med" len="med"/>
              <a:tailEnd type="none" w="med" len="med"/>
            </a:ln>
            <a:effectLst/>
          </p:spPr>
          <p:txBody>
            <a:bodyPr vert="horz" wrap="square" lIns="0" tIns="36589" rIns="0" bIns="36589" numCol="1" rtlCol="0" anchor="ctr" anchorCtr="0" compatLnSpc="1">
              <a:prstTxWarp prst="textNoShape">
                <a:avLst/>
              </a:prstTxWarp>
              <a:noAutofit/>
            </a:bodyPr>
            <a:lstStyle/>
            <a:p>
              <a:pPr algn="ctr" defTabSz="914311" fontAlgn="ctr"/>
              <a:r>
                <a:rPr lang="en-US" sz="1200" dirty="0">
                  <a:solidFill>
                    <a:srgbClr val="FFFFFF"/>
                  </a:solidFill>
                  <a:latin typeface="Huawei Sans" panose="020C0503030203020204" pitchFamily="34" charset="0"/>
                  <a:sym typeface="Arial" panose="020B0604020202020204" pitchFamily="34" charset="0"/>
                </a:rPr>
                <a:t>OS/DB</a:t>
              </a:r>
            </a:p>
          </p:txBody>
        </p:sp>
      </p:grpSp>
      <p:sp>
        <p:nvSpPr>
          <p:cNvPr id="13" name="TextBox 624">
            <a:extLst>
              <a:ext uri="{FF2B5EF4-FFF2-40B4-BE49-F238E27FC236}">
                <a16:creationId xmlns="" xmlns:a16="http://schemas.microsoft.com/office/drawing/2014/main" id="{3BFB3F0F-BA29-4AB6-B99A-60F5D3E30664}"/>
              </a:ext>
            </a:extLst>
          </p:cNvPr>
          <p:cNvSpPr txBox="1"/>
          <p:nvPr/>
        </p:nvSpPr>
        <p:spPr bwMode="gray">
          <a:xfrm>
            <a:off x="2972120" y="4895743"/>
            <a:ext cx="459878" cy="276989"/>
          </a:xfrm>
          <a:prstGeom prst="rect">
            <a:avLst/>
          </a:prstGeom>
          <a:noFill/>
        </p:spPr>
        <p:txBody>
          <a:bodyPr wrap="square" lIns="91428" tIns="45715" rIns="91428" bIns="45715" rtlCol="0">
            <a:noAutofit/>
          </a:bodyPr>
          <a:lstStyle/>
          <a:p>
            <a:pPr defTabSz="914311" fontAlgn="ctr">
              <a:spcBef>
                <a:spcPct val="0"/>
              </a:spcBef>
              <a:spcAft>
                <a:spcPct val="0"/>
              </a:spcAft>
            </a:pPr>
            <a:r>
              <a:rPr lang="en-US" sz="1200" dirty="0">
                <a:solidFill>
                  <a:srgbClr val="00B0F0"/>
                </a:solidFill>
                <a:latin typeface="Huawei Sans" panose="020C0503030203020204" pitchFamily="34" charset="0"/>
              </a:rPr>
              <a:t>…</a:t>
            </a:r>
          </a:p>
        </p:txBody>
      </p:sp>
      <p:sp>
        <p:nvSpPr>
          <p:cNvPr id="14" name="圆角矩形 99">
            <a:extLst>
              <a:ext uri="{FF2B5EF4-FFF2-40B4-BE49-F238E27FC236}">
                <a16:creationId xmlns="" xmlns:a16="http://schemas.microsoft.com/office/drawing/2014/main" id="{7F38B5DB-9B30-4E5B-9E29-212297418436}"/>
              </a:ext>
            </a:extLst>
          </p:cNvPr>
          <p:cNvSpPr/>
          <p:nvPr/>
        </p:nvSpPr>
        <p:spPr bwMode="gray">
          <a:xfrm>
            <a:off x="3282583" y="3504828"/>
            <a:ext cx="651421" cy="2473746"/>
          </a:xfrm>
          <a:prstGeom prst="roundRect">
            <a:avLst>
              <a:gd name="adj" fmla="val 7980"/>
            </a:avLst>
          </a:prstGeom>
          <a:solidFill>
            <a:srgbClr val="1AABE2"/>
          </a:solidFill>
          <a:ln w="19050" cap="flat" cmpd="sng" algn="ctr">
            <a:noFill/>
            <a:prstDash val="dash"/>
            <a:round/>
            <a:headEnd type="none" w="med" len="med"/>
            <a:tailEnd type="none" w="med" len="med"/>
          </a:ln>
          <a:effectLst/>
        </p:spPr>
        <p:txBody>
          <a:bodyPr vert="horz" wrap="square" lIns="0" tIns="0" rIns="0" bIns="0" numCol="1" rtlCol="0" anchor="b" anchorCtr="0" compatLnSpc="1">
            <a:prstTxWarp prst="textNoShape">
              <a:avLst/>
            </a:prstTxWarp>
            <a:noAutofit/>
          </a:bodyPr>
          <a:lstStyle/>
          <a:p>
            <a:pPr algn="ctr" defTabSz="392096" fontAlgn="ctr">
              <a:spcBef>
                <a:spcPct val="0"/>
              </a:spcBef>
              <a:spcAft>
                <a:spcPct val="0"/>
              </a:spcAft>
              <a:buClr>
                <a:srgbClr val="A2A2A2"/>
              </a:buClr>
              <a:buSzPct val="70000"/>
            </a:pPr>
            <a:r>
              <a:rPr lang="en-US" sz="1200" b="1" dirty="0" err="1">
                <a:solidFill>
                  <a:prstClr val="white"/>
                </a:solidFill>
                <a:latin typeface="Huawei Sans" panose="020C0503030203020204" pitchFamily="34" charset="0"/>
                <a:sym typeface="Arial" panose="020B0604020202020204" pitchFamily="34" charset="0"/>
              </a:rPr>
              <a:t>VMn</a:t>
            </a:r>
            <a:endParaRPr lang="en-US" sz="1200" b="1" dirty="0">
              <a:solidFill>
                <a:prstClr val="white"/>
              </a:solidFill>
              <a:latin typeface="Huawei Sans" panose="020C0503030203020204" pitchFamily="34" charset="0"/>
              <a:sym typeface="Arial" panose="020B0604020202020204" pitchFamily="34" charset="0"/>
            </a:endParaRPr>
          </a:p>
        </p:txBody>
      </p:sp>
      <p:grpSp>
        <p:nvGrpSpPr>
          <p:cNvPr id="15" name="组合 475">
            <a:extLst>
              <a:ext uri="{FF2B5EF4-FFF2-40B4-BE49-F238E27FC236}">
                <a16:creationId xmlns="" xmlns:a16="http://schemas.microsoft.com/office/drawing/2014/main" id="{88B77098-C1DC-4EE2-806F-8E90E41904A1}"/>
              </a:ext>
            </a:extLst>
          </p:cNvPr>
          <p:cNvGrpSpPr/>
          <p:nvPr/>
        </p:nvGrpSpPr>
        <p:grpSpPr bwMode="gray">
          <a:xfrm>
            <a:off x="3319908" y="3637396"/>
            <a:ext cx="574783" cy="2113898"/>
            <a:chOff x="251067" y="10993059"/>
            <a:chExt cx="539999" cy="612190"/>
          </a:xfrm>
        </p:grpSpPr>
        <p:sp>
          <p:nvSpPr>
            <p:cNvPr id="16" name="圆角矩形 101">
              <a:extLst>
                <a:ext uri="{FF2B5EF4-FFF2-40B4-BE49-F238E27FC236}">
                  <a16:creationId xmlns="" xmlns:a16="http://schemas.microsoft.com/office/drawing/2014/main" id="{29690A75-76DD-4552-86F5-B113BD1E5FA7}"/>
                </a:ext>
              </a:extLst>
            </p:cNvPr>
            <p:cNvSpPr/>
            <p:nvPr/>
          </p:nvSpPr>
          <p:spPr bwMode="gray">
            <a:xfrm>
              <a:off x="251067" y="10993059"/>
              <a:ext cx="539999" cy="506360"/>
            </a:xfrm>
            <a:prstGeom prst="roundRect">
              <a:avLst>
                <a:gd name="adj" fmla="val 10344"/>
              </a:avLst>
            </a:prstGeom>
            <a:solidFill>
              <a:srgbClr val="FF9900"/>
            </a:solidFill>
            <a:ln w="9525" cap="flat" cmpd="sng" algn="ctr">
              <a:solidFill>
                <a:srgbClr val="FFFFFF"/>
              </a:solidFill>
              <a:prstDash val="solid"/>
              <a:round/>
              <a:headEnd type="none" w="med" len="med"/>
              <a:tailEnd type="none" w="med" len="med"/>
            </a:ln>
            <a:effectLst/>
          </p:spPr>
          <p:txBody>
            <a:bodyPr vert="vert270" wrap="square" lIns="0" tIns="36589" rIns="0" bIns="36589" numCol="1" rtlCol="0" anchor="ctr" anchorCtr="0" compatLnSpc="1">
              <a:prstTxWarp prst="textNoShape">
                <a:avLst/>
              </a:prstTxWarp>
              <a:noAutofit/>
            </a:bodyPr>
            <a:lstStyle/>
            <a:p>
              <a:pPr algn="ctr" defTabSz="914311" fontAlgn="ctr"/>
              <a:r>
                <a:rPr lang="en-US" sz="1200" dirty="0">
                  <a:solidFill>
                    <a:prstClr val="black"/>
                  </a:solidFill>
                  <a:latin typeface="Huawei Sans" panose="020C0503030203020204" pitchFamily="34" charset="0"/>
                  <a:sym typeface="Arial" panose="020B0604020202020204" pitchFamily="34" charset="0"/>
                </a:rPr>
                <a:t>Network analysis</a:t>
              </a:r>
            </a:p>
          </p:txBody>
        </p:sp>
        <p:sp>
          <p:nvSpPr>
            <p:cNvPr id="17" name="圆角矩形 102">
              <a:extLst>
                <a:ext uri="{FF2B5EF4-FFF2-40B4-BE49-F238E27FC236}">
                  <a16:creationId xmlns="" xmlns:a16="http://schemas.microsoft.com/office/drawing/2014/main" id="{548C18D0-291F-46C9-ABD0-6F4437C12EF4}"/>
                </a:ext>
              </a:extLst>
            </p:cNvPr>
            <p:cNvSpPr/>
            <p:nvPr/>
          </p:nvSpPr>
          <p:spPr bwMode="gray">
            <a:xfrm>
              <a:off x="288000" y="11520198"/>
              <a:ext cx="468000" cy="85051"/>
            </a:xfrm>
            <a:prstGeom prst="roundRect">
              <a:avLst>
                <a:gd name="adj" fmla="val 10344"/>
              </a:avLst>
            </a:prstGeom>
            <a:solidFill>
              <a:srgbClr val="92D050"/>
            </a:solidFill>
            <a:ln w="9525" cap="flat" cmpd="sng" algn="ctr">
              <a:solidFill>
                <a:srgbClr val="FFFFFF"/>
              </a:solidFill>
              <a:prstDash val="solid"/>
              <a:round/>
              <a:headEnd type="none" w="med" len="med"/>
              <a:tailEnd type="none" w="med" len="med"/>
            </a:ln>
            <a:effectLst/>
          </p:spPr>
          <p:txBody>
            <a:bodyPr vert="horz" wrap="square" lIns="0" tIns="36589" rIns="0" bIns="36589" numCol="1" rtlCol="0" anchor="ctr" anchorCtr="0" compatLnSpc="1">
              <a:prstTxWarp prst="textNoShape">
                <a:avLst/>
              </a:prstTxWarp>
              <a:noAutofit/>
            </a:bodyPr>
            <a:lstStyle/>
            <a:p>
              <a:pPr algn="ctr" defTabSz="914311" fontAlgn="ctr"/>
              <a:r>
                <a:rPr lang="en-US" sz="1200" dirty="0">
                  <a:solidFill>
                    <a:srgbClr val="FFFFFF"/>
                  </a:solidFill>
                  <a:latin typeface="Huawei Sans" panose="020C0503030203020204" pitchFamily="34" charset="0"/>
                  <a:sym typeface="Arial" panose="020B0604020202020204" pitchFamily="34" charset="0"/>
                </a:rPr>
                <a:t>OS/DB</a:t>
              </a:r>
            </a:p>
          </p:txBody>
        </p:sp>
      </p:grpSp>
      <p:sp>
        <p:nvSpPr>
          <p:cNvPr id="18" name="圆角矩形 103">
            <a:extLst>
              <a:ext uri="{FF2B5EF4-FFF2-40B4-BE49-F238E27FC236}">
                <a16:creationId xmlns="" xmlns:a16="http://schemas.microsoft.com/office/drawing/2014/main" id="{FF7E7F5B-6CDC-4C22-9A28-7A5072A49905}"/>
              </a:ext>
            </a:extLst>
          </p:cNvPr>
          <p:cNvSpPr/>
          <p:nvPr/>
        </p:nvSpPr>
        <p:spPr bwMode="gray">
          <a:xfrm>
            <a:off x="1589359" y="3504811"/>
            <a:ext cx="651421" cy="2473745"/>
          </a:xfrm>
          <a:prstGeom prst="roundRect">
            <a:avLst>
              <a:gd name="adj" fmla="val 7980"/>
            </a:avLst>
          </a:prstGeom>
          <a:solidFill>
            <a:srgbClr val="1AABE2"/>
          </a:solidFill>
          <a:ln w="19050" cap="flat" cmpd="sng" algn="ctr">
            <a:noFill/>
            <a:prstDash val="dash"/>
            <a:round/>
            <a:headEnd type="none" w="med" len="med"/>
            <a:tailEnd type="none" w="med" len="med"/>
          </a:ln>
          <a:effectLst/>
        </p:spPr>
        <p:txBody>
          <a:bodyPr vert="horz" wrap="square" lIns="0" tIns="0" rIns="0" bIns="0" numCol="1" rtlCol="0" anchor="b" anchorCtr="0" compatLnSpc="1">
            <a:prstTxWarp prst="textNoShape">
              <a:avLst/>
            </a:prstTxWarp>
            <a:noAutofit/>
          </a:bodyPr>
          <a:lstStyle/>
          <a:p>
            <a:pPr algn="ctr" defTabSz="392096" fontAlgn="ctr">
              <a:spcBef>
                <a:spcPct val="0"/>
              </a:spcBef>
              <a:spcAft>
                <a:spcPct val="0"/>
              </a:spcAft>
              <a:buClr>
                <a:srgbClr val="A2A2A2"/>
              </a:buClr>
              <a:buSzPct val="70000"/>
            </a:pPr>
            <a:r>
              <a:rPr lang="en-US" sz="1200" b="1" dirty="0">
                <a:solidFill>
                  <a:prstClr val="white"/>
                </a:solidFill>
                <a:latin typeface="Huawei Sans" panose="020C0503030203020204" pitchFamily="34" charset="0"/>
                <a:sym typeface="Arial" panose="020B0604020202020204" pitchFamily="34" charset="0"/>
              </a:rPr>
              <a:t>VM2</a:t>
            </a:r>
          </a:p>
        </p:txBody>
      </p:sp>
      <p:grpSp>
        <p:nvGrpSpPr>
          <p:cNvPr id="19" name="组合 509">
            <a:extLst>
              <a:ext uri="{FF2B5EF4-FFF2-40B4-BE49-F238E27FC236}">
                <a16:creationId xmlns="" xmlns:a16="http://schemas.microsoft.com/office/drawing/2014/main" id="{AA1062C2-3AC8-4F12-88FF-7BF1D253C007}"/>
              </a:ext>
            </a:extLst>
          </p:cNvPr>
          <p:cNvGrpSpPr/>
          <p:nvPr/>
        </p:nvGrpSpPr>
        <p:grpSpPr bwMode="gray">
          <a:xfrm>
            <a:off x="1626395" y="3635260"/>
            <a:ext cx="574783" cy="2116029"/>
            <a:chOff x="251068" y="10992443"/>
            <a:chExt cx="539999" cy="612807"/>
          </a:xfrm>
        </p:grpSpPr>
        <p:sp>
          <p:nvSpPr>
            <p:cNvPr id="20" name="圆角矩形 105">
              <a:extLst>
                <a:ext uri="{FF2B5EF4-FFF2-40B4-BE49-F238E27FC236}">
                  <a16:creationId xmlns="" xmlns:a16="http://schemas.microsoft.com/office/drawing/2014/main" id="{93A83D11-A7B9-4396-851E-1518E2175D56}"/>
                </a:ext>
              </a:extLst>
            </p:cNvPr>
            <p:cNvSpPr/>
            <p:nvPr/>
          </p:nvSpPr>
          <p:spPr bwMode="gray">
            <a:xfrm>
              <a:off x="251068" y="10992443"/>
              <a:ext cx="539999" cy="501627"/>
            </a:xfrm>
            <a:prstGeom prst="roundRect">
              <a:avLst>
                <a:gd name="adj" fmla="val 10344"/>
              </a:avLst>
            </a:prstGeom>
            <a:solidFill>
              <a:srgbClr val="FF9900"/>
            </a:solidFill>
            <a:ln w="9525" cap="flat" cmpd="sng" algn="ctr">
              <a:solidFill>
                <a:srgbClr val="FFFFFF"/>
              </a:solidFill>
              <a:prstDash val="solid"/>
              <a:round/>
              <a:headEnd type="none" w="med" len="med"/>
              <a:tailEnd type="none" w="med" len="med"/>
            </a:ln>
            <a:effectLst/>
          </p:spPr>
          <p:txBody>
            <a:bodyPr vert="vert270" wrap="square" lIns="0" tIns="36589" rIns="0" bIns="36589" numCol="1" rtlCol="0" anchor="ctr" anchorCtr="0" compatLnSpc="1">
              <a:prstTxWarp prst="textNoShape">
                <a:avLst/>
              </a:prstTxWarp>
              <a:noAutofit/>
            </a:bodyPr>
            <a:lstStyle/>
            <a:p>
              <a:pPr algn="ctr" defTabSz="914311" fontAlgn="ctr"/>
              <a:r>
                <a:rPr lang="en-US" sz="1200" dirty="0">
                  <a:solidFill>
                    <a:prstClr val="black"/>
                  </a:solidFill>
                  <a:latin typeface="Huawei Sans" panose="020C0503030203020204" pitchFamily="34" charset="0"/>
                  <a:sym typeface="Arial" panose="020B0604020202020204" pitchFamily="34" charset="0"/>
                </a:rPr>
                <a:t>Network management</a:t>
              </a:r>
            </a:p>
          </p:txBody>
        </p:sp>
        <p:sp>
          <p:nvSpPr>
            <p:cNvPr id="21" name="圆角矩形 106">
              <a:extLst>
                <a:ext uri="{FF2B5EF4-FFF2-40B4-BE49-F238E27FC236}">
                  <a16:creationId xmlns="" xmlns:a16="http://schemas.microsoft.com/office/drawing/2014/main" id="{8957E9D2-770A-4BB8-BB4D-852D7C278FA3}"/>
                </a:ext>
              </a:extLst>
            </p:cNvPr>
            <p:cNvSpPr/>
            <p:nvPr/>
          </p:nvSpPr>
          <p:spPr bwMode="gray">
            <a:xfrm>
              <a:off x="288000" y="11520201"/>
              <a:ext cx="468000" cy="85049"/>
            </a:xfrm>
            <a:prstGeom prst="roundRect">
              <a:avLst>
                <a:gd name="adj" fmla="val 10344"/>
              </a:avLst>
            </a:prstGeom>
            <a:solidFill>
              <a:srgbClr val="92D050"/>
            </a:solidFill>
            <a:ln w="9525" cap="flat" cmpd="sng" algn="ctr">
              <a:solidFill>
                <a:srgbClr val="FFFFFF"/>
              </a:solidFill>
              <a:prstDash val="solid"/>
              <a:round/>
              <a:headEnd type="none" w="med" len="med"/>
              <a:tailEnd type="none" w="med" len="med"/>
            </a:ln>
            <a:effectLst/>
          </p:spPr>
          <p:txBody>
            <a:bodyPr vert="horz" wrap="square" lIns="0" tIns="36589" rIns="0" bIns="36589" numCol="1" rtlCol="0" anchor="ctr" anchorCtr="0" compatLnSpc="1">
              <a:prstTxWarp prst="textNoShape">
                <a:avLst/>
              </a:prstTxWarp>
              <a:noAutofit/>
            </a:bodyPr>
            <a:lstStyle/>
            <a:p>
              <a:pPr algn="ctr" defTabSz="914311" fontAlgn="ctr"/>
              <a:r>
                <a:rPr lang="en-US" sz="1200" dirty="0">
                  <a:solidFill>
                    <a:srgbClr val="FFFFFF"/>
                  </a:solidFill>
                  <a:latin typeface="Huawei Sans" panose="020C0503030203020204" pitchFamily="34" charset="0"/>
                  <a:sym typeface="Arial" panose="020B0604020202020204" pitchFamily="34" charset="0"/>
                </a:rPr>
                <a:t>OS/DB</a:t>
              </a:r>
            </a:p>
          </p:txBody>
        </p:sp>
      </p:grpSp>
      <p:sp>
        <p:nvSpPr>
          <p:cNvPr id="22" name="圆角矩形 107">
            <a:extLst>
              <a:ext uri="{FF2B5EF4-FFF2-40B4-BE49-F238E27FC236}">
                <a16:creationId xmlns="" xmlns:a16="http://schemas.microsoft.com/office/drawing/2014/main" id="{B07ED3AE-3CD6-4182-82FA-5FCE5B886A22}"/>
              </a:ext>
            </a:extLst>
          </p:cNvPr>
          <p:cNvSpPr/>
          <p:nvPr/>
        </p:nvSpPr>
        <p:spPr bwMode="gray">
          <a:xfrm>
            <a:off x="2338381" y="3504811"/>
            <a:ext cx="651421" cy="2473745"/>
          </a:xfrm>
          <a:prstGeom prst="roundRect">
            <a:avLst>
              <a:gd name="adj" fmla="val 7980"/>
            </a:avLst>
          </a:prstGeom>
          <a:solidFill>
            <a:srgbClr val="1AABE2"/>
          </a:solidFill>
          <a:ln w="19050" cap="flat" cmpd="sng" algn="ctr">
            <a:noFill/>
            <a:prstDash val="dash"/>
            <a:round/>
            <a:headEnd type="none" w="med" len="med"/>
            <a:tailEnd type="none" w="med" len="med"/>
          </a:ln>
          <a:effectLst/>
        </p:spPr>
        <p:txBody>
          <a:bodyPr vert="horz" wrap="square" lIns="0" tIns="0" rIns="0" bIns="0" numCol="1" rtlCol="0" anchor="b" anchorCtr="0" compatLnSpc="1">
            <a:prstTxWarp prst="textNoShape">
              <a:avLst/>
            </a:prstTxWarp>
            <a:noAutofit/>
          </a:bodyPr>
          <a:lstStyle/>
          <a:p>
            <a:pPr algn="ctr" defTabSz="392096" fontAlgn="ctr">
              <a:spcBef>
                <a:spcPct val="0"/>
              </a:spcBef>
              <a:spcAft>
                <a:spcPct val="0"/>
              </a:spcAft>
              <a:buClr>
                <a:srgbClr val="A2A2A2"/>
              </a:buClr>
              <a:buSzPct val="70000"/>
            </a:pPr>
            <a:r>
              <a:rPr lang="en-US" sz="1200" b="1" dirty="0">
                <a:solidFill>
                  <a:prstClr val="white"/>
                </a:solidFill>
                <a:latin typeface="Huawei Sans" panose="020C0503030203020204" pitchFamily="34" charset="0"/>
                <a:sym typeface="Arial" panose="020B0604020202020204" pitchFamily="34" charset="0"/>
              </a:rPr>
              <a:t>VM3</a:t>
            </a:r>
          </a:p>
        </p:txBody>
      </p:sp>
      <p:grpSp>
        <p:nvGrpSpPr>
          <p:cNvPr id="23" name="组合 542">
            <a:extLst>
              <a:ext uri="{FF2B5EF4-FFF2-40B4-BE49-F238E27FC236}">
                <a16:creationId xmlns="" xmlns:a16="http://schemas.microsoft.com/office/drawing/2014/main" id="{113288F7-68DF-4A6B-9F97-07A33527E4B7}"/>
              </a:ext>
            </a:extLst>
          </p:cNvPr>
          <p:cNvGrpSpPr/>
          <p:nvPr/>
        </p:nvGrpSpPr>
        <p:grpSpPr bwMode="gray">
          <a:xfrm>
            <a:off x="2376295" y="3636050"/>
            <a:ext cx="574782" cy="2120295"/>
            <a:chOff x="251068" y="10992822"/>
            <a:chExt cx="539999" cy="614042"/>
          </a:xfrm>
        </p:grpSpPr>
        <p:sp>
          <p:nvSpPr>
            <p:cNvPr id="24" name="圆角矩形 109">
              <a:extLst>
                <a:ext uri="{FF2B5EF4-FFF2-40B4-BE49-F238E27FC236}">
                  <a16:creationId xmlns="" xmlns:a16="http://schemas.microsoft.com/office/drawing/2014/main" id="{9A2B3A82-FA85-4CF5-A6A3-F7E3545CD6B6}"/>
                </a:ext>
              </a:extLst>
            </p:cNvPr>
            <p:cNvSpPr/>
            <p:nvPr/>
          </p:nvSpPr>
          <p:spPr bwMode="gray">
            <a:xfrm>
              <a:off x="251068" y="10992822"/>
              <a:ext cx="539999" cy="503354"/>
            </a:xfrm>
            <a:prstGeom prst="roundRect">
              <a:avLst>
                <a:gd name="adj" fmla="val 10344"/>
              </a:avLst>
            </a:prstGeom>
            <a:solidFill>
              <a:srgbClr val="FF9900"/>
            </a:solidFill>
            <a:ln w="9525" cap="flat" cmpd="sng" algn="ctr">
              <a:solidFill>
                <a:srgbClr val="FFFFFF"/>
              </a:solidFill>
              <a:prstDash val="solid"/>
              <a:round/>
              <a:headEnd type="none" w="med" len="med"/>
              <a:tailEnd type="none" w="med" len="med"/>
            </a:ln>
            <a:effectLst/>
          </p:spPr>
          <p:txBody>
            <a:bodyPr vert="vert270" wrap="square" lIns="0" tIns="36589" rIns="0" bIns="36589" numCol="1" rtlCol="0" anchor="ctr" anchorCtr="0" compatLnSpc="1">
              <a:prstTxWarp prst="textNoShape">
                <a:avLst/>
              </a:prstTxWarp>
              <a:noAutofit/>
            </a:bodyPr>
            <a:lstStyle/>
            <a:p>
              <a:pPr algn="ctr" defTabSz="914311" fontAlgn="ctr"/>
              <a:r>
                <a:rPr lang="en-US" sz="1200" dirty="0">
                  <a:solidFill>
                    <a:prstClr val="black"/>
                  </a:solidFill>
                  <a:latin typeface="Huawei Sans" panose="020C0503030203020204" pitchFamily="34" charset="0"/>
                  <a:sym typeface="Arial" panose="020B0604020202020204" pitchFamily="34" charset="0"/>
                </a:rPr>
                <a:t>Network control</a:t>
              </a:r>
            </a:p>
          </p:txBody>
        </p:sp>
        <p:sp>
          <p:nvSpPr>
            <p:cNvPr id="25" name="圆角矩形 110">
              <a:extLst>
                <a:ext uri="{FF2B5EF4-FFF2-40B4-BE49-F238E27FC236}">
                  <a16:creationId xmlns="" xmlns:a16="http://schemas.microsoft.com/office/drawing/2014/main" id="{C677BE5A-8D08-4753-9901-6666AEC0727E}"/>
                </a:ext>
              </a:extLst>
            </p:cNvPr>
            <p:cNvSpPr/>
            <p:nvPr/>
          </p:nvSpPr>
          <p:spPr bwMode="gray">
            <a:xfrm>
              <a:off x="288000" y="11520351"/>
              <a:ext cx="468000" cy="86513"/>
            </a:xfrm>
            <a:prstGeom prst="roundRect">
              <a:avLst>
                <a:gd name="adj" fmla="val 10344"/>
              </a:avLst>
            </a:prstGeom>
            <a:solidFill>
              <a:srgbClr val="92D050"/>
            </a:solidFill>
            <a:ln w="9525" cap="flat" cmpd="sng" algn="ctr">
              <a:solidFill>
                <a:srgbClr val="FFFFFF"/>
              </a:solidFill>
              <a:prstDash val="solid"/>
              <a:round/>
              <a:headEnd type="none" w="med" len="med"/>
              <a:tailEnd type="none" w="med" len="med"/>
            </a:ln>
            <a:effectLst/>
          </p:spPr>
          <p:txBody>
            <a:bodyPr vert="horz" wrap="square" lIns="0" tIns="36589" rIns="0" bIns="36589" numCol="1" rtlCol="0" anchor="ctr" anchorCtr="0" compatLnSpc="1">
              <a:prstTxWarp prst="textNoShape">
                <a:avLst/>
              </a:prstTxWarp>
              <a:noAutofit/>
            </a:bodyPr>
            <a:lstStyle/>
            <a:p>
              <a:pPr algn="ctr" defTabSz="914311" fontAlgn="ctr"/>
              <a:r>
                <a:rPr lang="en-US" sz="1200" dirty="0">
                  <a:solidFill>
                    <a:srgbClr val="FFFFFF"/>
                  </a:solidFill>
                  <a:latin typeface="Huawei Sans" panose="020C0503030203020204" pitchFamily="34" charset="0"/>
                  <a:sym typeface="Arial" panose="020B0604020202020204" pitchFamily="34" charset="0"/>
                </a:rPr>
                <a:t>OS/DB</a:t>
              </a:r>
            </a:p>
          </p:txBody>
        </p:sp>
      </p:grpSp>
      <p:graphicFrame>
        <p:nvGraphicFramePr>
          <p:cNvPr id="30" name="表格 35">
            <a:extLst>
              <a:ext uri="{FF2B5EF4-FFF2-40B4-BE49-F238E27FC236}">
                <a16:creationId xmlns="" xmlns:a16="http://schemas.microsoft.com/office/drawing/2014/main" id="{C7E4CD75-310C-4157-9ADF-F3DBDF999676}"/>
              </a:ext>
            </a:extLst>
          </p:cNvPr>
          <p:cNvGraphicFramePr>
            <a:graphicFrameLocks noGrp="1"/>
          </p:cNvGraphicFramePr>
          <p:nvPr>
            <p:extLst>
              <p:ext uri="{D42A27DB-BD31-4B8C-83A1-F6EECF244321}">
                <p14:modId xmlns:p14="http://schemas.microsoft.com/office/powerpoint/2010/main" val="2719996679"/>
              </p:ext>
            </p:extLst>
          </p:nvPr>
        </p:nvGraphicFramePr>
        <p:xfrm>
          <a:off x="4526148" y="3004409"/>
          <a:ext cx="7042564" cy="3101403"/>
        </p:xfrm>
        <a:graphic>
          <a:graphicData uri="http://schemas.openxmlformats.org/drawingml/2006/table">
            <a:tbl>
              <a:tblPr firstRow="1" bandRow="1"/>
              <a:tblGrid>
                <a:gridCol w="1448978">
                  <a:extLst>
                    <a:ext uri="{9D8B030D-6E8A-4147-A177-3AD203B41FA5}">
                      <a16:colId xmlns="" xmlns:a16="http://schemas.microsoft.com/office/drawing/2014/main" val="20000"/>
                    </a:ext>
                  </a:extLst>
                </a:gridCol>
                <a:gridCol w="1283719">
                  <a:extLst>
                    <a:ext uri="{9D8B030D-6E8A-4147-A177-3AD203B41FA5}">
                      <a16:colId xmlns="" xmlns:a16="http://schemas.microsoft.com/office/drawing/2014/main" val="20001"/>
                    </a:ext>
                  </a:extLst>
                </a:gridCol>
                <a:gridCol w="4309867">
                  <a:extLst>
                    <a:ext uri="{9D8B030D-6E8A-4147-A177-3AD203B41FA5}">
                      <a16:colId xmlns="" xmlns:a16="http://schemas.microsoft.com/office/drawing/2014/main" val="20002"/>
                    </a:ext>
                  </a:extLst>
                </a:gridCol>
              </a:tblGrid>
              <a:tr h="220905">
                <a:tc>
                  <a:txBody>
                    <a:bodyPr/>
                    <a:lstStyle>
                      <a:defPPr>
                        <a:defRPr lang="zh-CN"/>
                      </a:defPPr>
                      <a:lvl1pPr marL="0" algn="l" defTabSz="1027767" rtl="0" eaLnBrk="1" latinLnBrk="0" hangingPunct="1">
                        <a:defRPr sz="2100" b="1" kern="1200">
                          <a:solidFill>
                            <a:schemeClr val="lt1"/>
                          </a:solidFill>
                          <a:latin typeface="Arial"/>
                          <a:ea typeface="Microsoft YaHei"/>
                        </a:defRPr>
                      </a:lvl1pPr>
                      <a:lvl2pPr marL="513881" algn="l" defTabSz="1027767" rtl="0" eaLnBrk="1" latinLnBrk="0" hangingPunct="1">
                        <a:defRPr sz="2100" b="1" kern="1200">
                          <a:solidFill>
                            <a:schemeClr val="lt1"/>
                          </a:solidFill>
                          <a:latin typeface="Arial"/>
                          <a:ea typeface="Microsoft YaHei"/>
                        </a:defRPr>
                      </a:lvl2pPr>
                      <a:lvl3pPr marL="1027767" algn="l" defTabSz="1027767" rtl="0" eaLnBrk="1" latinLnBrk="0" hangingPunct="1">
                        <a:defRPr sz="2100" b="1" kern="1200">
                          <a:solidFill>
                            <a:schemeClr val="lt1"/>
                          </a:solidFill>
                          <a:latin typeface="Arial"/>
                          <a:ea typeface="Microsoft YaHei"/>
                        </a:defRPr>
                      </a:lvl3pPr>
                      <a:lvl4pPr marL="1541650" algn="l" defTabSz="1027767" rtl="0" eaLnBrk="1" latinLnBrk="0" hangingPunct="1">
                        <a:defRPr sz="2100" b="1" kern="1200">
                          <a:solidFill>
                            <a:schemeClr val="lt1"/>
                          </a:solidFill>
                          <a:latin typeface="Arial"/>
                          <a:ea typeface="Microsoft YaHei"/>
                        </a:defRPr>
                      </a:lvl4pPr>
                      <a:lvl5pPr marL="2055534" algn="l" defTabSz="1027767" rtl="0" eaLnBrk="1" latinLnBrk="0" hangingPunct="1">
                        <a:defRPr sz="2100" b="1" kern="1200">
                          <a:solidFill>
                            <a:schemeClr val="lt1"/>
                          </a:solidFill>
                          <a:latin typeface="Arial"/>
                          <a:ea typeface="Microsoft YaHei"/>
                        </a:defRPr>
                      </a:lvl5pPr>
                      <a:lvl6pPr marL="2569416" algn="l" defTabSz="1027767" rtl="0" eaLnBrk="1" latinLnBrk="0" hangingPunct="1">
                        <a:defRPr sz="2100" b="1" kern="1200">
                          <a:solidFill>
                            <a:schemeClr val="lt1"/>
                          </a:solidFill>
                          <a:latin typeface="Arial"/>
                          <a:ea typeface="Microsoft YaHei"/>
                        </a:defRPr>
                      </a:lvl6pPr>
                      <a:lvl7pPr marL="3083302" algn="l" defTabSz="1027767" rtl="0" eaLnBrk="1" latinLnBrk="0" hangingPunct="1">
                        <a:defRPr sz="2100" b="1" kern="1200">
                          <a:solidFill>
                            <a:schemeClr val="lt1"/>
                          </a:solidFill>
                          <a:latin typeface="Arial"/>
                          <a:ea typeface="Microsoft YaHei"/>
                        </a:defRPr>
                      </a:lvl7pPr>
                      <a:lvl8pPr marL="3597185" algn="l" defTabSz="1027767" rtl="0" eaLnBrk="1" latinLnBrk="0" hangingPunct="1">
                        <a:defRPr sz="2100" b="1" kern="1200">
                          <a:solidFill>
                            <a:schemeClr val="lt1"/>
                          </a:solidFill>
                          <a:latin typeface="Arial"/>
                          <a:ea typeface="Microsoft YaHei"/>
                        </a:defRPr>
                      </a:lvl8pPr>
                      <a:lvl9pPr marL="4111066" algn="l" defTabSz="1027767" rtl="0" eaLnBrk="1" latinLnBrk="0" hangingPunct="1">
                        <a:defRPr sz="2100" b="1" kern="1200">
                          <a:solidFill>
                            <a:schemeClr val="lt1"/>
                          </a:solidFill>
                          <a:latin typeface="Arial"/>
                          <a:ea typeface="Microsoft YaHei"/>
                        </a:defRPr>
                      </a:lvl9pPr>
                    </a:lstStyle>
                    <a:p>
                      <a:pPr marL="0" marR="0" indent="0" algn="ctr" defTabSz="914400" rtl="0" eaLnBrk="1" fontAlgn="ctr" latinLnBrk="0" hangingPunct="1">
                        <a:lnSpc>
                          <a:spcPts val="1600"/>
                        </a:lnSpc>
                        <a:spcBef>
                          <a:spcPts val="0"/>
                        </a:spcBef>
                        <a:spcAft>
                          <a:spcPts val="0"/>
                        </a:spcAft>
                        <a:buClrTx/>
                        <a:buSzTx/>
                        <a:buFontTx/>
                        <a:buNone/>
                        <a:tabLst/>
                        <a:defRPr/>
                      </a:pPr>
                      <a:r>
                        <a:rPr lang="en-US" sz="1200" baseline="0" dirty="0">
                          <a:solidFill>
                            <a:sysClr val="windowText" lastClr="000000"/>
                          </a:solidFill>
                          <a:latin typeface="Huawei Sans" panose="020C0503030203020204" pitchFamily="34" charset="0"/>
                          <a:ea typeface="方正兰亭黑简体" panose="02000000000000000000" pitchFamily="2" charset="-122"/>
                          <a:cs typeface="FZLanTingHei3-GBK"/>
                          <a:sym typeface="Arial" panose="020B0604020202020204" pitchFamily="34" charset="0"/>
                        </a:rPr>
                        <a:t>Protection Layer</a:t>
                      </a:r>
                    </a:p>
                  </a:txBody>
                  <a:tcPr marL="36000" marR="36000" marT="18000" marB="1800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defPPr>
                        <a:defRPr lang="zh-CN"/>
                      </a:defPPr>
                      <a:lvl1pPr marL="0" algn="l" defTabSz="1027767" rtl="0" eaLnBrk="1" latinLnBrk="0" hangingPunct="1">
                        <a:defRPr sz="2100" b="1" kern="1200">
                          <a:solidFill>
                            <a:schemeClr val="lt1"/>
                          </a:solidFill>
                          <a:latin typeface="Arial"/>
                          <a:ea typeface="Microsoft YaHei"/>
                        </a:defRPr>
                      </a:lvl1pPr>
                      <a:lvl2pPr marL="513881" algn="l" defTabSz="1027767" rtl="0" eaLnBrk="1" latinLnBrk="0" hangingPunct="1">
                        <a:defRPr sz="2100" b="1" kern="1200">
                          <a:solidFill>
                            <a:schemeClr val="lt1"/>
                          </a:solidFill>
                          <a:latin typeface="Arial"/>
                          <a:ea typeface="Microsoft YaHei"/>
                        </a:defRPr>
                      </a:lvl2pPr>
                      <a:lvl3pPr marL="1027767" algn="l" defTabSz="1027767" rtl="0" eaLnBrk="1" latinLnBrk="0" hangingPunct="1">
                        <a:defRPr sz="2100" b="1" kern="1200">
                          <a:solidFill>
                            <a:schemeClr val="lt1"/>
                          </a:solidFill>
                          <a:latin typeface="Arial"/>
                          <a:ea typeface="Microsoft YaHei"/>
                        </a:defRPr>
                      </a:lvl3pPr>
                      <a:lvl4pPr marL="1541650" algn="l" defTabSz="1027767" rtl="0" eaLnBrk="1" latinLnBrk="0" hangingPunct="1">
                        <a:defRPr sz="2100" b="1" kern="1200">
                          <a:solidFill>
                            <a:schemeClr val="lt1"/>
                          </a:solidFill>
                          <a:latin typeface="Arial"/>
                          <a:ea typeface="Microsoft YaHei"/>
                        </a:defRPr>
                      </a:lvl4pPr>
                      <a:lvl5pPr marL="2055534" algn="l" defTabSz="1027767" rtl="0" eaLnBrk="1" latinLnBrk="0" hangingPunct="1">
                        <a:defRPr sz="2100" b="1" kern="1200">
                          <a:solidFill>
                            <a:schemeClr val="lt1"/>
                          </a:solidFill>
                          <a:latin typeface="Arial"/>
                          <a:ea typeface="Microsoft YaHei"/>
                        </a:defRPr>
                      </a:lvl5pPr>
                      <a:lvl6pPr marL="2569416" algn="l" defTabSz="1027767" rtl="0" eaLnBrk="1" latinLnBrk="0" hangingPunct="1">
                        <a:defRPr sz="2100" b="1" kern="1200">
                          <a:solidFill>
                            <a:schemeClr val="lt1"/>
                          </a:solidFill>
                          <a:latin typeface="Arial"/>
                          <a:ea typeface="Microsoft YaHei"/>
                        </a:defRPr>
                      </a:lvl6pPr>
                      <a:lvl7pPr marL="3083302" algn="l" defTabSz="1027767" rtl="0" eaLnBrk="1" latinLnBrk="0" hangingPunct="1">
                        <a:defRPr sz="2100" b="1" kern="1200">
                          <a:solidFill>
                            <a:schemeClr val="lt1"/>
                          </a:solidFill>
                          <a:latin typeface="Arial"/>
                          <a:ea typeface="Microsoft YaHei"/>
                        </a:defRPr>
                      </a:lvl7pPr>
                      <a:lvl8pPr marL="3597185" algn="l" defTabSz="1027767" rtl="0" eaLnBrk="1" latinLnBrk="0" hangingPunct="1">
                        <a:defRPr sz="2100" b="1" kern="1200">
                          <a:solidFill>
                            <a:schemeClr val="lt1"/>
                          </a:solidFill>
                          <a:latin typeface="Arial"/>
                          <a:ea typeface="Microsoft YaHei"/>
                        </a:defRPr>
                      </a:lvl8pPr>
                      <a:lvl9pPr marL="4111066" algn="l" defTabSz="1027767" rtl="0" eaLnBrk="1" latinLnBrk="0" hangingPunct="1">
                        <a:defRPr sz="2100" b="1" kern="1200">
                          <a:solidFill>
                            <a:schemeClr val="lt1"/>
                          </a:solidFill>
                          <a:latin typeface="Arial"/>
                          <a:ea typeface="Microsoft YaHei"/>
                        </a:defRPr>
                      </a:lvl9pPr>
                    </a:lstStyle>
                    <a:p>
                      <a:pPr marL="0" marR="0" indent="0" algn="ctr" defTabSz="914400" rtl="0" eaLnBrk="1" fontAlgn="ctr" latinLnBrk="0" hangingPunct="1">
                        <a:lnSpc>
                          <a:spcPts val="1600"/>
                        </a:lnSpc>
                        <a:spcBef>
                          <a:spcPts val="0"/>
                        </a:spcBef>
                        <a:spcAft>
                          <a:spcPts val="0"/>
                        </a:spcAft>
                        <a:buClrTx/>
                        <a:buSzTx/>
                        <a:buFontTx/>
                        <a:buNone/>
                        <a:tabLst/>
                        <a:defRPr/>
                      </a:pPr>
                      <a:r>
                        <a:rPr lang="en-US" sz="1200" baseline="0" dirty="0">
                          <a:solidFill>
                            <a:sysClr val="windowText" lastClr="000000"/>
                          </a:solidFill>
                          <a:latin typeface="Huawei Sans" panose="020C0503030203020204" pitchFamily="34" charset="0"/>
                          <a:ea typeface="方正兰亭黑简体" panose="02000000000000000000" pitchFamily="2" charset="-122"/>
                          <a:cs typeface="FZLanTingHei3-GBK"/>
                          <a:sym typeface="Arial" panose="020B0604020202020204" pitchFamily="34" charset="0"/>
                        </a:rPr>
                        <a:t>Component</a:t>
                      </a:r>
                    </a:p>
                  </a:txBody>
                  <a:tcPr marL="36000" marR="36000" marT="18000" marB="18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marL="0" marR="0" lvl="0" indent="0" algn="ctr" defTabSz="914400" rtl="0" eaLnBrk="1" fontAlgn="ctr" latinLnBrk="0" hangingPunct="1">
                        <a:lnSpc>
                          <a:spcPts val="1600"/>
                        </a:lnSpc>
                        <a:spcBef>
                          <a:spcPts val="0"/>
                        </a:spcBef>
                        <a:spcAft>
                          <a:spcPts val="0"/>
                        </a:spcAft>
                        <a:buClrTx/>
                        <a:buSzTx/>
                        <a:buFontTx/>
                        <a:buNone/>
                        <a:tabLst/>
                        <a:defRPr/>
                      </a:pPr>
                      <a:r>
                        <a:rPr lang="en-US" sz="1200" b="1" baseline="0" dirty="0">
                          <a:solidFill>
                            <a:sysClr val="windowText" lastClr="000000"/>
                          </a:solidFill>
                          <a:latin typeface="Huawei Sans" panose="020C0503030203020204" pitchFamily="34" charset="0"/>
                          <a:ea typeface="方正兰亭黑简体" panose="02000000000000000000" pitchFamily="2" charset="-122"/>
                          <a:cs typeface="FZLanTingHei3-GBK"/>
                          <a:sym typeface="Arial" panose="020B0604020202020204" pitchFamily="34" charset="0"/>
                        </a:rPr>
                        <a:t>Remarks</a:t>
                      </a:r>
                    </a:p>
                  </a:txBody>
                  <a:tcPr marL="36000" marR="36000" marT="18000" marB="1800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extLst>
                  <a:ext uri="{0D108BD9-81ED-4DB2-BD59-A6C34878D82A}">
                    <a16:rowId xmlns="" xmlns:a16="http://schemas.microsoft.com/office/drawing/2014/main" val="10000"/>
                  </a:ext>
                </a:extLst>
              </a:tr>
              <a:tr h="497701">
                <a:tc rowSpan="3">
                  <a:txBody>
                    <a:bodyPr/>
                    <a:lstStyle>
                      <a:defPPr>
                        <a:defRPr lang="zh-CN"/>
                      </a:defPPr>
                      <a:lvl1pPr marL="0" algn="l" defTabSz="1027767" rtl="0" eaLnBrk="1" latinLnBrk="0" hangingPunct="1">
                        <a:defRPr sz="2100" kern="1200">
                          <a:solidFill>
                            <a:schemeClr val="dk1"/>
                          </a:solidFill>
                          <a:latin typeface="Arial"/>
                          <a:ea typeface="Microsoft YaHei"/>
                        </a:defRPr>
                      </a:lvl1pPr>
                      <a:lvl2pPr marL="513881" algn="l" defTabSz="1027767" rtl="0" eaLnBrk="1" latinLnBrk="0" hangingPunct="1">
                        <a:defRPr sz="2100" kern="1200">
                          <a:solidFill>
                            <a:schemeClr val="dk1"/>
                          </a:solidFill>
                          <a:latin typeface="Arial"/>
                          <a:ea typeface="Microsoft YaHei"/>
                        </a:defRPr>
                      </a:lvl2pPr>
                      <a:lvl3pPr marL="1027767" algn="l" defTabSz="1027767" rtl="0" eaLnBrk="1" latinLnBrk="0" hangingPunct="1">
                        <a:defRPr sz="2100" kern="1200">
                          <a:solidFill>
                            <a:schemeClr val="dk1"/>
                          </a:solidFill>
                          <a:latin typeface="Arial"/>
                          <a:ea typeface="Microsoft YaHei"/>
                        </a:defRPr>
                      </a:lvl3pPr>
                      <a:lvl4pPr marL="1541650" algn="l" defTabSz="1027767" rtl="0" eaLnBrk="1" latinLnBrk="0" hangingPunct="1">
                        <a:defRPr sz="2100" kern="1200">
                          <a:solidFill>
                            <a:schemeClr val="dk1"/>
                          </a:solidFill>
                          <a:latin typeface="Arial"/>
                          <a:ea typeface="Microsoft YaHei"/>
                        </a:defRPr>
                      </a:lvl4pPr>
                      <a:lvl5pPr marL="2055534" algn="l" defTabSz="1027767" rtl="0" eaLnBrk="1" latinLnBrk="0" hangingPunct="1">
                        <a:defRPr sz="2100" kern="1200">
                          <a:solidFill>
                            <a:schemeClr val="dk1"/>
                          </a:solidFill>
                          <a:latin typeface="Arial"/>
                          <a:ea typeface="Microsoft YaHei"/>
                        </a:defRPr>
                      </a:lvl5pPr>
                      <a:lvl6pPr marL="2569416" algn="l" defTabSz="1027767" rtl="0" eaLnBrk="1" latinLnBrk="0" hangingPunct="1">
                        <a:defRPr sz="2100" kern="1200">
                          <a:solidFill>
                            <a:schemeClr val="dk1"/>
                          </a:solidFill>
                          <a:latin typeface="Arial"/>
                          <a:ea typeface="Microsoft YaHei"/>
                        </a:defRPr>
                      </a:lvl6pPr>
                      <a:lvl7pPr marL="3083302" algn="l" defTabSz="1027767" rtl="0" eaLnBrk="1" latinLnBrk="0" hangingPunct="1">
                        <a:defRPr sz="2100" kern="1200">
                          <a:solidFill>
                            <a:schemeClr val="dk1"/>
                          </a:solidFill>
                          <a:latin typeface="Arial"/>
                          <a:ea typeface="Microsoft YaHei"/>
                        </a:defRPr>
                      </a:lvl7pPr>
                      <a:lvl8pPr marL="3597185" algn="l" defTabSz="1027767" rtl="0" eaLnBrk="1" latinLnBrk="0" hangingPunct="1">
                        <a:defRPr sz="2100" kern="1200">
                          <a:solidFill>
                            <a:schemeClr val="dk1"/>
                          </a:solidFill>
                          <a:latin typeface="Arial"/>
                          <a:ea typeface="Microsoft YaHei"/>
                        </a:defRPr>
                      </a:lvl8pPr>
                      <a:lvl9pPr marL="4111066" algn="l" defTabSz="1027767" rtl="0" eaLnBrk="1" latinLnBrk="0" hangingPunct="1">
                        <a:defRPr sz="2100" kern="1200">
                          <a:solidFill>
                            <a:schemeClr val="dk1"/>
                          </a:solidFill>
                          <a:latin typeface="Arial"/>
                          <a:ea typeface="Microsoft YaHei"/>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lang="en-US" sz="1200" baseline="0" dirty="0">
                          <a:solidFill>
                            <a:sysClr val="windowText" lastClr="000000"/>
                          </a:solidFill>
                          <a:latin typeface="Huawei Sans" panose="020C0503030203020204" pitchFamily="34" charset="0"/>
                          <a:ea typeface="方正兰亭黑简体" panose="02000000000000000000" pitchFamily="2" charset="-122"/>
                          <a:cs typeface="FZLanTingHei3-GBK"/>
                          <a:sym typeface="Arial" panose="020B0604020202020204" pitchFamily="34" charset="0"/>
                        </a:rPr>
                        <a:t>Application layer</a:t>
                      </a:r>
                    </a:p>
                  </a:txBody>
                  <a:tcPr marL="36000" marR="36000" marT="18000" marB="1800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defPPr>
                        <a:defRPr lang="zh-CN"/>
                      </a:defPPr>
                      <a:lvl1pPr marL="0" algn="l" defTabSz="1027767" rtl="0" eaLnBrk="1" latinLnBrk="0" hangingPunct="1">
                        <a:defRPr sz="2100" kern="1200">
                          <a:solidFill>
                            <a:schemeClr val="dk1"/>
                          </a:solidFill>
                          <a:latin typeface="Arial"/>
                          <a:ea typeface="Microsoft YaHei"/>
                        </a:defRPr>
                      </a:lvl1pPr>
                      <a:lvl2pPr marL="513881" algn="l" defTabSz="1027767" rtl="0" eaLnBrk="1" latinLnBrk="0" hangingPunct="1">
                        <a:defRPr sz="2100" kern="1200">
                          <a:solidFill>
                            <a:schemeClr val="dk1"/>
                          </a:solidFill>
                          <a:latin typeface="Arial"/>
                          <a:ea typeface="Microsoft YaHei"/>
                        </a:defRPr>
                      </a:lvl2pPr>
                      <a:lvl3pPr marL="1027767" algn="l" defTabSz="1027767" rtl="0" eaLnBrk="1" latinLnBrk="0" hangingPunct="1">
                        <a:defRPr sz="2100" kern="1200">
                          <a:solidFill>
                            <a:schemeClr val="dk1"/>
                          </a:solidFill>
                          <a:latin typeface="Arial"/>
                          <a:ea typeface="Microsoft YaHei"/>
                        </a:defRPr>
                      </a:lvl3pPr>
                      <a:lvl4pPr marL="1541650" algn="l" defTabSz="1027767" rtl="0" eaLnBrk="1" latinLnBrk="0" hangingPunct="1">
                        <a:defRPr sz="2100" kern="1200">
                          <a:solidFill>
                            <a:schemeClr val="dk1"/>
                          </a:solidFill>
                          <a:latin typeface="Arial"/>
                          <a:ea typeface="Microsoft YaHei"/>
                        </a:defRPr>
                      </a:lvl4pPr>
                      <a:lvl5pPr marL="2055534" algn="l" defTabSz="1027767" rtl="0" eaLnBrk="1" latinLnBrk="0" hangingPunct="1">
                        <a:defRPr sz="2100" kern="1200">
                          <a:solidFill>
                            <a:schemeClr val="dk1"/>
                          </a:solidFill>
                          <a:latin typeface="Arial"/>
                          <a:ea typeface="Microsoft YaHei"/>
                        </a:defRPr>
                      </a:lvl5pPr>
                      <a:lvl6pPr marL="2569416" algn="l" defTabSz="1027767" rtl="0" eaLnBrk="1" latinLnBrk="0" hangingPunct="1">
                        <a:defRPr sz="2100" kern="1200">
                          <a:solidFill>
                            <a:schemeClr val="dk1"/>
                          </a:solidFill>
                          <a:latin typeface="Arial"/>
                          <a:ea typeface="Microsoft YaHei"/>
                        </a:defRPr>
                      </a:lvl6pPr>
                      <a:lvl7pPr marL="3083302" algn="l" defTabSz="1027767" rtl="0" eaLnBrk="1" latinLnBrk="0" hangingPunct="1">
                        <a:defRPr sz="2100" kern="1200">
                          <a:solidFill>
                            <a:schemeClr val="dk1"/>
                          </a:solidFill>
                          <a:latin typeface="Arial"/>
                          <a:ea typeface="Microsoft YaHei"/>
                        </a:defRPr>
                      </a:lvl7pPr>
                      <a:lvl8pPr marL="3597185" algn="l" defTabSz="1027767" rtl="0" eaLnBrk="1" latinLnBrk="0" hangingPunct="1">
                        <a:defRPr sz="2100" kern="1200">
                          <a:solidFill>
                            <a:schemeClr val="dk1"/>
                          </a:solidFill>
                          <a:latin typeface="Arial"/>
                          <a:ea typeface="Microsoft YaHei"/>
                        </a:defRPr>
                      </a:lvl8pPr>
                      <a:lvl9pPr marL="4111066" algn="l" defTabSz="1027767" rtl="0" eaLnBrk="1" latinLnBrk="0" hangingPunct="1">
                        <a:defRPr sz="2100" kern="1200">
                          <a:solidFill>
                            <a:schemeClr val="dk1"/>
                          </a:solidFill>
                          <a:latin typeface="Arial"/>
                          <a:ea typeface="Microsoft YaHei"/>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lang="en-US" sz="1200" baseline="0" dirty="0">
                          <a:solidFill>
                            <a:sysClr val="windowText" lastClr="000000"/>
                          </a:solidFill>
                          <a:latin typeface="Huawei Sans" panose="020C0503030203020204" pitchFamily="34" charset="0"/>
                          <a:ea typeface="方正兰亭黑简体" panose="02000000000000000000" pitchFamily="2" charset="-122"/>
                          <a:cs typeface="FZLanTingHei3-GBK"/>
                          <a:sym typeface="Arial" panose="020B0604020202020204" pitchFamily="34" charset="0"/>
                        </a:rPr>
                        <a:t>Manager</a:t>
                      </a:r>
                    </a:p>
                  </a:txBody>
                  <a:tcPr marL="36000" marR="36000" marT="18000" marB="18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defPPr>
                        <a:defRPr lang="zh-CN"/>
                      </a:defPPr>
                      <a:lvl1pPr marL="0" algn="l" defTabSz="1027767" rtl="0" eaLnBrk="1" latinLnBrk="0" hangingPunct="1">
                        <a:defRPr sz="2100" kern="1200">
                          <a:solidFill>
                            <a:schemeClr val="dk1"/>
                          </a:solidFill>
                          <a:latin typeface="Arial"/>
                          <a:ea typeface="Microsoft YaHei"/>
                        </a:defRPr>
                      </a:lvl1pPr>
                      <a:lvl2pPr marL="513881" algn="l" defTabSz="1027767" rtl="0" eaLnBrk="1" latinLnBrk="0" hangingPunct="1">
                        <a:defRPr sz="2100" kern="1200">
                          <a:solidFill>
                            <a:schemeClr val="dk1"/>
                          </a:solidFill>
                          <a:latin typeface="Arial"/>
                          <a:ea typeface="Microsoft YaHei"/>
                        </a:defRPr>
                      </a:lvl2pPr>
                      <a:lvl3pPr marL="1027767" algn="l" defTabSz="1027767" rtl="0" eaLnBrk="1" latinLnBrk="0" hangingPunct="1">
                        <a:defRPr sz="2100" kern="1200">
                          <a:solidFill>
                            <a:schemeClr val="dk1"/>
                          </a:solidFill>
                          <a:latin typeface="Arial"/>
                          <a:ea typeface="Microsoft YaHei"/>
                        </a:defRPr>
                      </a:lvl3pPr>
                      <a:lvl4pPr marL="1541650" algn="l" defTabSz="1027767" rtl="0" eaLnBrk="1" latinLnBrk="0" hangingPunct="1">
                        <a:defRPr sz="2100" kern="1200">
                          <a:solidFill>
                            <a:schemeClr val="dk1"/>
                          </a:solidFill>
                          <a:latin typeface="Arial"/>
                          <a:ea typeface="Microsoft YaHei"/>
                        </a:defRPr>
                      </a:lvl4pPr>
                      <a:lvl5pPr marL="2055534" algn="l" defTabSz="1027767" rtl="0" eaLnBrk="1" latinLnBrk="0" hangingPunct="1">
                        <a:defRPr sz="2100" kern="1200">
                          <a:solidFill>
                            <a:schemeClr val="dk1"/>
                          </a:solidFill>
                          <a:latin typeface="Arial"/>
                          <a:ea typeface="Microsoft YaHei"/>
                        </a:defRPr>
                      </a:lvl5pPr>
                      <a:lvl6pPr marL="2569416" algn="l" defTabSz="1027767" rtl="0" eaLnBrk="1" latinLnBrk="0" hangingPunct="1">
                        <a:defRPr sz="2100" kern="1200">
                          <a:solidFill>
                            <a:schemeClr val="dk1"/>
                          </a:solidFill>
                          <a:latin typeface="Arial"/>
                          <a:ea typeface="Microsoft YaHei"/>
                        </a:defRPr>
                      </a:lvl6pPr>
                      <a:lvl7pPr marL="3083302" algn="l" defTabSz="1027767" rtl="0" eaLnBrk="1" latinLnBrk="0" hangingPunct="1">
                        <a:defRPr sz="2100" kern="1200">
                          <a:solidFill>
                            <a:schemeClr val="dk1"/>
                          </a:solidFill>
                          <a:latin typeface="Arial"/>
                          <a:ea typeface="Microsoft YaHei"/>
                        </a:defRPr>
                      </a:lvl7pPr>
                      <a:lvl8pPr marL="3597185" algn="l" defTabSz="1027767" rtl="0" eaLnBrk="1" latinLnBrk="0" hangingPunct="1">
                        <a:defRPr sz="2100" kern="1200">
                          <a:solidFill>
                            <a:schemeClr val="dk1"/>
                          </a:solidFill>
                          <a:latin typeface="Arial"/>
                          <a:ea typeface="Microsoft YaHei"/>
                        </a:defRPr>
                      </a:lvl8pPr>
                      <a:lvl9pPr marL="4111066" algn="l" defTabSz="1027767" rtl="0" eaLnBrk="1" latinLnBrk="0" hangingPunct="1">
                        <a:defRPr sz="2100" kern="1200">
                          <a:solidFill>
                            <a:schemeClr val="dk1"/>
                          </a:solidFill>
                          <a:latin typeface="Arial"/>
                          <a:ea typeface="Microsoft YaHei"/>
                        </a:defRPr>
                      </a:lvl9pPr>
                    </a:lstStyle>
                    <a:p>
                      <a:pPr marL="0" marR="0" lvl="0" indent="0" algn="l" defTabSz="912409" rtl="0" eaLnBrk="1" fontAlgn="ctr" latinLnBrk="0" hangingPunct="1">
                        <a:lnSpc>
                          <a:spcPct val="100000"/>
                        </a:lnSpc>
                        <a:spcBef>
                          <a:spcPts val="0"/>
                        </a:spcBef>
                        <a:spcAft>
                          <a:spcPts val="0"/>
                        </a:spcAft>
                        <a:buClrTx/>
                        <a:buSzTx/>
                        <a:buFont typeface="Arial" panose="020B0604020202020204" pitchFamily="34" charset="0"/>
                        <a:buNone/>
                        <a:tabLst/>
                        <a:defRPr/>
                      </a:pPr>
                      <a:r>
                        <a:rPr lang="en-US" sz="1200" baseline="0" dirty="0">
                          <a:solidFill>
                            <a:sysClr val="windowText" lastClr="000000"/>
                          </a:solidFill>
                          <a:latin typeface="Huawei Sans" panose="020C0503030203020204" pitchFamily="34" charset="0"/>
                          <a:ea typeface="方正兰亭黑简体" panose="02000000000000000000" pitchFamily="2" charset="-122"/>
                          <a:cs typeface="FZLanTingHei6-GBK"/>
                          <a:sym typeface="Arial" panose="020B0604020202020204" pitchFamily="34" charset="0"/>
                        </a:rPr>
                        <a:t>Protection mechanism:</a:t>
                      </a:r>
                      <a:r>
                        <a:rPr lang="en-US" sz="1200" baseline="0" dirty="0">
                          <a:solidFill>
                            <a:sysClr val="windowText" lastClr="000000"/>
                          </a:solidFill>
                          <a:latin typeface="Huawei Sans" panose="020C0503030203020204" pitchFamily="34" charset="0"/>
                        </a:rPr>
                        <a:t> application active/standby protection</a:t>
                      </a:r>
                    </a:p>
                    <a:p>
                      <a:pPr marL="0" marR="0" indent="0" algn="l" defTabSz="912409" rtl="0" eaLnBrk="1" fontAlgn="ctr" latinLnBrk="0" hangingPunct="1">
                        <a:lnSpc>
                          <a:spcPct val="100000"/>
                        </a:lnSpc>
                        <a:spcBef>
                          <a:spcPts val="0"/>
                        </a:spcBef>
                        <a:spcAft>
                          <a:spcPts val="0"/>
                        </a:spcAft>
                        <a:buClrTx/>
                        <a:buSzTx/>
                        <a:buFont typeface="Arial" panose="020B0604020202020204" pitchFamily="34" charset="0"/>
                        <a:buNone/>
                        <a:tabLst/>
                        <a:defRPr/>
                      </a:pPr>
                      <a:r>
                        <a:rPr lang="en-US" sz="1200" baseline="0" dirty="0">
                          <a:solidFill>
                            <a:sysClr val="windowText" lastClr="000000"/>
                          </a:solidFill>
                          <a:latin typeface="Huawei Sans" panose="020C0503030203020204" pitchFamily="34" charset="0"/>
                          <a:ea typeface="方正兰亭黑简体" panose="02000000000000000000" pitchFamily="2" charset="-122"/>
                          <a:cs typeface="FZLanTingHei6-GBK"/>
                          <a:sym typeface="Arial" panose="020B0604020202020204" pitchFamily="34" charset="0"/>
                        </a:rPr>
                        <a:t>Performance indicators: </a:t>
                      </a:r>
                      <a:r>
                        <a:rPr lang="en-US" sz="1200" baseline="0" dirty="0">
                          <a:solidFill>
                            <a:sysClr val="windowText" lastClr="000000"/>
                          </a:solidFill>
                          <a:latin typeface="Huawei Sans" panose="020C0503030203020204" pitchFamily="34" charset="0"/>
                        </a:rPr>
                        <a:t>RPO: 0s; RTO: ≤ 5 minutes</a:t>
                      </a:r>
                    </a:p>
                  </a:txBody>
                  <a:tcPr marL="36000" marR="36000" marT="18000" marB="1800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 xmlns:a16="http://schemas.microsoft.com/office/drawing/2014/main" val="10001"/>
                  </a:ext>
                </a:extLst>
              </a:tr>
              <a:tr h="497701">
                <a:tc v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altLang="zh-CN" sz="1200" b="1" dirty="0">
                        <a:solidFill>
                          <a:schemeClr val="tx1"/>
                        </a:solidFill>
                        <a:latin typeface="微软雅黑" panose="020B0503020204020204" pitchFamily="34" charset="-122"/>
                        <a:ea typeface="微软雅黑" panose="020B0503020204020204" pitchFamily="34" charset="-122"/>
                      </a:endParaRPr>
                    </a:p>
                  </a:txBody>
                  <a:tcPr marT="45731" marB="45731" anchor="ctr">
                    <a:lnL w="19050" cap="flat" cmpd="sng" algn="ctr">
                      <a:solidFill>
                        <a:schemeClr val="tx2">
                          <a:lumMod val="60000"/>
                          <a:lumOff val="40000"/>
                        </a:schemeClr>
                      </a:solidFill>
                      <a:prstDash val="solid"/>
                      <a:round/>
                      <a:headEnd type="none" w="med" len="med"/>
                      <a:tailEnd type="none" w="med" len="med"/>
                    </a:lnL>
                    <a:lnR w="19050" cap="flat" cmpd="sng" algn="ctr">
                      <a:solidFill>
                        <a:schemeClr val="tx2">
                          <a:lumMod val="60000"/>
                          <a:lumOff val="40000"/>
                        </a:schemeClr>
                      </a:solidFill>
                      <a:prstDash val="solid"/>
                      <a:round/>
                      <a:headEnd type="none" w="med" len="med"/>
                      <a:tailEnd type="none" w="med" len="med"/>
                    </a:lnR>
                    <a:lnT w="19050" cap="flat" cmpd="sng" algn="ctr">
                      <a:solidFill>
                        <a:schemeClr val="tx2">
                          <a:lumMod val="60000"/>
                          <a:lumOff val="40000"/>
                        </a:schemeClr>
                      </a:solidFill>
                      <a:prstDash val="solid"/>
                      <a:round/>
                      <a:headEnd type="none" w="med" len="med"/>
                      <a:tailEnd type="none" w="med" len="med"/>
                    </a:lnT>
                    <a:lnB w="19050" cap="flat" cmpd="sng" algn="ctr">
                      <a:solidFill>
                        <a:schemeClr val="tx2">
                          <a:lumMod val="60000"/>
                          <a:lumOff val="4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defPPr>
                        <a:defRPr lang="zh-CN"/>
                      </a:defPPr>
                      <a:lvl1pPr marL="0" algn="l" defTabSz="1027767" rtl="0" eaLnBrk="1" latinLnBrk="0" hangingPunct="1">
                        <a:defRPr sz="2100" kern="1200">
                          <a:solidFill>
                            <a:schemeClr val="dk1"/>
                          </a:solidFill>
                          <a:latin typeface="Arial"/>
                          <a:ea typeface="Microsoft YaHei"/>
                        </a:defRPr>
                      </a:lvl1pPr>
                      <a:lvl2pPr marL="513881" algn="l" defTabSz="1027767" rtl="0" eaLnBrk="1" latinLnBrk="0" hangingPunct="1">
                        <a:defRPr sz="2100" kern="1200">
                          <a:solidFill>
                            <a:schemeClr val="dk1"/>
                          </a:solidFill>
                          <a:latin typeface="Arial"/>
                          <a:ea typeface="Microsoft YaHei"/>
                        </a:defRPr>
                      </a:lvl2pPr>
                      <a:lvl3pPr marL="1027767" algn="l" defTabSz="1027767" rtl="0" eaLnBrk="1" latinLnBrk="0" hangingPunct="1">
                        <a:defRPr sz="2100" kern="1200">
                          <a:solidFill>
                            <a:schemeClr val="dk1"/>
                          </a:solidFill>
                          <a:latin typeface="Arial"/>
                          <a:ea typeface="Microsoft YaHei"/>
                        </a:defRPr>
                      </a:lvl3pPr>
                      <a:lvl4pPr marL="1541650" algn="l" defTabSz="1027767" rtl="0" eaLnBrk="1" latinLnBrk="0" hangingPunct="1">
                        <a:defRPr sz="2100" kern="1200">
                          <a:solidFill>
                            <a:schemeClr val="dk1"/>
                          </a:solidFill>
                          <a:latin typeface="Arial"/>
                          <a:ea typeface="Microsoft YaHei"/>
                        </a:defRPr>
                      </a:lvl4pPr>
                      <a:lvl5pPr marL="2055534" algn="l" defTabSz="1027767" rtl="0" eaLnBrk="1" latinLnBrk="0" hangingPunct="1">
                        <a:defRPr sz="2100" kern="1200">
                          <a:solidFill>
                            <a:schemeClr val="dk1"/>
                          </a:solidFill>
                          <a:latin typeface="Arial"/>
                          <a:ea typeface="Microsoft YaHei"/>
                        </a:defRPr>
                      </a:lvl5pPr>
                      <a:lvl6pPr marL="2569416" algn="l" defTabSz="1027767" rtl="0" eaLnBrk="1" latinLnBrk="0" hangingPunct="1">
                        <a:defRPr sz="2100" kern="1200">
                          <a:solidFill>
                            <a:schemeClr val="dk1"/>
                          </a:solidFill>
                          <a:latin typeface="Arial"/>
                          <a:ea typeface="Microsoft YaHei"/>
                        </a:defRPr>
                      </a:lvl6pPr>
                      <a:lvl7pPr marL="3083302" algn="l" defTabSz="1027767" rtl="0" eaLnBrk="1" latinLnBrk="0" hangingPunct="1">
                        <a:defRPr sz="2100" kern="1200">
                          <a:solidFill>
                            <a:schemeClr val="dk1"/>
                          </a:solidFill>
                          <a:latin typeface="Arial"/>
                          <a:ea typeface="Microsoft YaHei"/>
                        </a:defRPr>
                      </a:lvl7pPr>
                      <a:lvl8pPr marL="3597185" algn="l" defTabSz="1027767" rtl="0" eaLnBrk="1" latinLnBrk="0" hangingPunct="1">
                        <a:defRPr sz="2100" kern="1200">
                          <a:solidFill>
                            <a:schemeClr val="dk1"/>
                          </a:solidFill>
                          <a:latin typeface="Arial"/>
                          <a:ea typeface="Microsoft YaHei"/>
                        </a:defRPr>
                      </a:lvl8pPr>
                      <a:lvl9pPr marL="4111066" algn="l" defTabSz="1027767" rtl="0" eaLnBrk="1" latinLnBrk="0" hangingPunct="1">
                        <a:defRPr sz="2100" kern="1200">
                          <a:solidFill>
                            <a:schemeClr val="dk1"/>
                          </a:solidFill>
                          <a:latin typeface="Arial"/>
                          <a:ea typeface="Microsoft YaHei"/>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lang="en-US" sz="1200" baseline="0" dirty="0">
                          <a:solidFill>
                            <a:sysClr val="windowText" lastClr="000000"/>
                          </a:solidFill>
                          <a:latin typeface="Huawei Sans" panose="020C0503030203020204" pitchFamily="34" charset="0"/>
                          <a:ea typeface="方正兰亭黑简体" panose="02000000000000000000" pitchFamily="2" charset="-122"/>
                          <a:cs typeface="FZLanTingHei3-GBK"/>
                          <a:sym typeface="Arial" panose="020B0604020202020204" pitchFamily="34" charset="0"/>
                        </a:rPr>
                        <a:t>Controller</a:t>
                      </a:r>
                    </a:p>
                  </a:txBody>
                  <a:tcPr marL="36000" marR="36000" marT="18000" marB="18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defPPr>
                        <a:defRPr lang="zh-CN"/>
                      </a:defPPr>
                      <a:lvl1pPr marL="0" algn="l" defTabSz="1027767" rtl="0" eaLnBrk="1" latinLnBrk="0" hangingPunct="1">
                        <a:defRPr sz="2100" kern="1200">
                          <a:solidFill>
                            <a:schemeClr val="dk1"/>
                          </a:solidFill>
                          <a:latin typeface="Arial"/>
                          <a:ea typeface="Microsoft YaHei"/>
                        </a:defRPr>
                      </a:lvl1pPr>
                      <a:lvl2pPr marL="513881" algn="l" defTabSz="1027767" rtl="0" eaLnBrk="1" latinLnBrk="0" hangingPunct="1">
                        <a:defRPr sz="2100" kern="1200">
                          <a:solidFill>
                            <a:schemeClr val="dk1"/>
                          </a:solidFill>
                          <a:latin typeface="Arial"/>
                          <a:ea typeface="Microsoft YaHei"/>
                        </a:defRPr>
                      </a:lvl2pPr>
                      <a:lvl3pPr marL="1027767" algn="l" defTabSz="1027767" rtl="0" eaLnBrk="1" latinLnBrk="0" hangingPunct="1">
                        <a:defRPr sz="2100" kern="1200">
                          <a:solidFill>
                            <a:schemeClr val="dk1"/>
                          </a:solidFill>
                          <a:latin typeface="Arial"/>
                          <a:ea typeface="Microsoft YaHei"/>
                        </a:defRPr>
                      </a:lvl3pPr>
                      <a:lvl4pPr marL="1541650" algn="l" defTabSz="1027767" rtl="0" eaLnBrk="1" latinLnBrk="0" hangingPunct="1">
                        <a:defRPr sz="2100" kern="1200">
                          <a:solidFill>
                            <a:schemeClr val="dk1"/>
                          </a:solidFill>
                          <a:latin typeface="Arial"/>
                          <a:ea typeface="Microsoft YaHei"/>
                        </a:defRPr>
                      </a:lvl4pPr>
                      <a:lvl5pPr marL="2055534" algn="l" defTabSz="1027767" rtl="0" eaLnBrk="1" latinLnBrk="0" hangingPunct="1">
                        <a:defRPr sz="2100" kern="1200">
                          <a:solidFill>
                            <a:schemeClr val="dk1"/>
                          </a:solidFill>
                          <a:latin typeface="Arial"/>
                          <a:ea typeface="Microsoft YaHei"/>
                        </a:defRPr>
                      </a:lvl5pPr>
                      <a:lvl6pPr marL="2569416" algn="l" defTabSz="1027767" rtl="0" eaLnBrk="1" latinLnBrk="0" hangingPunct="1">
                        <a:defRPr sz="2100" kern="1200">
                          <a:solidFill>
                            <a:schemeClr val="dk1"/>
                          </a:solidFill>
                          <a:latin typeface="Arial"/>
                          <a:ea typeface="Microsoft YaHei"/>
                        </a:defRPr>
                      </a:lvl6pPr>
                      <a:lvl7pPr marL="3083302" algn="l" defTabSz="1027767" rtl="0" eaLnBrk="1" latinLnBrk="0" hangingPunct="1">
                        <a:defRPr sz="2100" kern="1200">
                          <a:solidFill>
                            <a:schemeClr val="dk1"/>
                          </a:solidFill>
                          <a:latin typeface="Arial"/>
                          <a:ea typeface="Microsoft YaHei"/>
                        </a:defRPr>
                      </a:lvl7pPr>
                      <a:lvl8pPr marL="3597185" algn="l" defTabSz="1027767" rtl="0" eaLnBrk="1" latinLnBrk="0" hangingPunct="1">
                        <a:defRPr sz="2100" kern="1200">
                          <a:solidFill>
                            <a:schemeClr val="dk1"/>
                          </a:solidFill>
                          <a:latin typeface="Arial"/>
                          <a:ea typeface="Microsoft YaHei"/>
                        </a:defRPr>
                      </a:lvl8pPr>
                      <a:lvl9pPr marL="4111066" algn="l" defTabSz="1027767" rtl="0" eaLnBrk="1" latinLnBrk="0" hangingPunct="1">
                        <a:defRPr sz="2100" kern="1200">
                          <a:solidFill>
                            <a:schemeClr val="dk1"/>
                          </a:solidFill>
                          <a:latin typeface="Arial"/>
                          <a:ea typeface="Microsoft YaHei"/>
                        </a:defRPr>
                      </a:lvl9pPr>
                    </a:lstStyle>
                    <a:p>
                      <a:pPr marL="0" marR="0" lvl="0" indent="0" algn="l" defTabSz="912409" rtl="0" eaLnBrk="1" fontAlgn="ctr" latinLnBrk="0" hangingPunct="1">
                        <a:lnSpc>
                          <a:spcPct val="100000"/>
                        </a:lnSpc>
                        <a:spcBef>
                          <a:spcPts val="0"/>
                        </a:spcBef>
                        <a:spcAft>
                          <a:spcPts val="0"/>
                        </a:spcAft>
                        <a:buClrTx/>
                        <a:buSzTx/>
                        <a:buFont typeface="Arial" panose="020B0604020202020204" pitchFamily="34" charset="0"/>
                        <a:buNone/>
                        <a:tabLst/>
                        <a:defRPr/>
                      </a:pPr>
                      <a:r>
                        <a:rPr lang="en-US" sz="1200" baseline="0" dirty="0">
                          <a:solidFill>
                            <a:sysClr val="windowText" lastClr="000000"/>
                          </a:solidFill>
                          <a:latin typeface="Huawei Sans" panose="020C0503030203020204" pitchFamily="34" charset="0"/>
                          <a:ea typeface="方正兰亭黑简体" panose="02000000000000000000" pitchFamily="2" charset="-122"/>
                          <a:cs typeface="FZLanTingHei6-GBK"/>
                          <a:sym typeface="Arial" panose="020B0604020202020204" pitchFamily="34" charset="0"/>
                        </a:rPr>
                        <a:t>Protection mechanism:</a:t>
                      </a:r>
                      <a:r>
                        <a:rPr lang="en-US" sz="1200" baseline="0" dirty="0">
                          <a:solidFill>
                            <a:sysClr val="windowText" lastClr="000000"/>
                          </a:solidFill>
                          <a:latin typeface="Huawei Sans" panose="020C0503030203020204" pitchFamily="34" charset="0"/>
                        </a:rPr>
                        <a:t> application active/standby protection</a:t>
                      </a:r>
                    </a:p>
                    <a:p>
                      <a:pPr marL="0" marR="0" lvl="0" indent="0" algn="l" defTabSz="912409" rtl="0" eaLnBrk="1" fontAlgn="ctr" latinLnBrk="0" hangingPunct="1">
                        <a:lnSpc>
                          <a:spcPct val="100000"/>
                        </a:lnSpc>
                        <a:spcBef>
                          <a:spcPts val="0"/>
                        </a:spcBef>
                        <a:spcAft>
                          <a:spcPts val="0"/>
                        </a:spcAft>
                        <a:buClrTx/>
                        <a:buSzTx/>
                        <a:buFont typeface="Arial" panose="020B0604020202020204" pitchFamily="34" charset="0"/>
                        <a:buNone/>
                        <a:tabLst/>
                        <a:defRPr/>
                      </a:pPr>
                      <a:r>
                        <a:rPr lang="en-US" sz="1200" baseline="0" dirty="0">
                          <a:solidFill>
                            <a:sysClr val="windowText" lastClr="000000"/>
                          </a:solidFill>
                          <a:latin typeface="Huawei Sans" panose="020C0503030203020204" pitchFamily="34" charset="0"/>
                        </a:rPr>
                        <a:t>Performance indicators: RPO: 0s; RTO: ≤ 60s</a:t>
                      </a:r>
                    </a:p>
                  </a:txBody>
                  <a:tcPr marL="36000" marR="36000" marT="18000" marB="1800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 xmlns:a16="http://schemas.microsoft.com/office/drawing/2014/main" val="10002"/>
                  </a:ext>
                </a:extLst>
              </a:tr>
              <a:tr h="497701">
                <a:tc vMerge="1">
                  <a:txBody>
                    <a:bodyPr/>
                    <a:lstStyle/>
                    <a:p>
                      <a:pPr marL="0" marR="0" indent="0" algn="l" defTabSz="912409" rtl="0" eaLnBrk="1" fontAlgn="auto" latinLnBrk="0" hangingPunct="1">
                        <a:lnSpc>
                          <a:spcPct val="100000"/>
                        </a:lnSpc>
                        <a:spcBef>
                          <a:spcPts val="0"/>
                        </a:spcBef>
                        <a:spcAft>
                          <a:spcPts val="0"/>
                        </a:spcAft>
                        <a:buClrTx/>
                        <a:buSzTx/>
                        <a:buFontTx/>
                        <a:buNone/>
                        <a:tabLst/>
                        <a:defRPr/>
                      </a:pPr>
                      <a:endParaRPr lang="zh-CN" altLang="en-US" sz="1200" b="1" dirty="0">
                        <a:solidFill>
                          <a:schemeClr val="tx1"/>
                        </a:solidFill>
                        <a:latin typeface="微软雅黑" panose="020B0503020204020204" pitchFamily="34" charset="-122"/>
                        <a:ea typeface="微软雅黑" panose="020B0503020204020204" pitchFamily="34" charset="-122"/>
                      </a:endParaRPr>
                    </a:p>
                  </a:txBody>
                  <a:tcPr marT="45731" marB="45731" anchor="ctr">
                    <a:lnL w="19050" cap="flat" cmpd="sng" algn="ctr">
                      <a:solidFill>
                        <a:schemeClr val="tx2">
                          <a:lumMod val="60000"/>
                          <a:lumOff val="40000"/>
                        </a:schemeClr>
                      </a:solidFill>
                      <a:prstDash val="solid"/>
                      <a:round/>
                      <a:headEnd type="none" w="med" len="med"/>
                      <a:tailEnd type="none" w="med" len="med"/>
                    </a:lnL>
                    <a:lnR w="19050" cap="flat" cmpd="sng" algn="ctr">
                      <a:solidFill>
                        <a:schemeClr val="tx2">
                          <a:lumMod val="60000"/>
                          <a:lumOff val="40000"/>
                        </a:schemeClr>
                      </a:solidFill>
                      <a:prstDash val="solid"/>
                      <a:round/>
                      <a:headEnd type="none" w="med" len="med"/>
                      <a:tailEnd type="none" w="med" len="med"/>
                    </a:lnR>
                    <a:lnT w="19050" cap="flat" cmpd="sng" algn="ctr">
                      <a:solidFill>
                        <a:schemeClr val="tx2">
                          <a:lumMod val="60000"/>
                          <a:lumOff val="40000"/>
                        </a:schemeClr>
                      </a:solidFill>
                      <a:prstDash val="solid"/>
                      <a:round/>
                      <a:headEnd type="none" w="med" len="med"/>
                      <a:tailEnd type="none" w="med" len="med"/>
                    </a:lnT>
                    <a:lnB w="19050" cap="flat" cmpd="sng" algn="ctr">
                      <a:solidFill>
                        <a:schemeClr val="tx2">
                          <a:lumMod val="60000"/>
                          <a:lumOff val="4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defPPr>
                        <a:defRPr lang="zh-CN"/>
                      </a:defPPr>
                      <a:lvl1pPr marL="0" algn="l" defTabSz="1027767" rtl="0" eaLnBrk="1" latinLnBrk="0" hangingPunct="1">
                        <a:defRPr sz="2100" kern="1200">
                          <a:solidFill>
                            <a:schemeClr val="dk1"/>
                          </a:solidFill>
                          <a:latin typeface="Arial"/>
                          <a:ea typeface="Microsoft YaHei"/>
                        </a:defRPr>
                      </a:lvl1pPr>
                      <a:lvl2pPr marL="513881" algn="l" defTabSz="1027767" rtl="0" eaLnBrk="1" latinLnBrk="0" hangingPunct="1">
                        <a:defRPr sz="2100" kern="1200">
                          <a:solidFill>
                            <a:schemeClr val="dk1"/>
                          </a:solidFill>
                          <a:latin typeface="Arial"/>
                          <a:ea typeface="Microsoft YaHei"/>
                        </a:defRPr>
                      </a:lvl2pPr>
                      <a:lvl3pPr marL="1027767" algn="l" defTabSz="1027767" rtl="0" eaLnBrk="1" latinLnBrk="0" hangingPunct="1">
                        <a:defRPr sz="2100" kern="1200">
                          <a:solidFill>
                            <a:schemeClr val="dk1"/>
                          </a:solidFill>
                          <a:latin typeface="Arial"/>
                          <a:ea typeface="Microsoft YaHei"/>
                        </a:defRPr>
                      </a:lvl3pPr>
                      <a:lvl4pPr marL="1541650" algn="l" defTabSz="1027767" rtl="0" eaLnBrk="1" latinLnBrk="0" hangingPunct="1">
                        <a:defRPr sz="2100" kern="1200">
                          <a:solidFill>
                            <a:schemeClr val="dk1"/>
                          </a:solidFill>
                          <a:latin typeface="Arial"/>
                          <a:ea typeface="Microsoft YaHei"/>
                        </a:defRPr>
                      </a:lvl4pPr>
                      <a:lvl5pPr marL="2055534" algn="l" defTabSz="1027767" rtl="0" eaLnBrk="1" latinLnBrk="0" hangingPunct="1">
                        <a:defRPr sz="2100" kern="1200">
                          <a:solidFill>
                            <a:schemeClr val="dk1"/>
                          </a:solidFill>
                          <a:latin typeface="Arial"/>
                          <a:ea typeface="Microsoft YaHei"/>
                        </a:defRPr>
                      </a:lvl5pPr>
                      <a:lvl6pPr marL="2569416" algn="l" defTabSz="1027767" rtl="0" eaLnBrk="1" latinLnBrk="0" hangingPunct="1">
                        <a:defRPr sz="2100" kern="1200">
                          <a:solidFill>
                            <a:schemeClr val="dk1"/>
                          </a:solidFill>
                          <a:latin typeface="Arial"/>
                          <a:ea typeface="Microsoft YaHei"/>
                        </a:defRPr>
                      </a:lvl6pPr>
                      <a:lvl7pPr marL="3083302" algn="l" defTabSz="1027767" rtl="0" eaLnBrk="1" latinLnBrk="0" hangingPunct="1">
                        <a:defRPr sz="2100" kern="1200">
                          <a:solidFill>
                            <a:schemeClr val="dk1"/>
                          </a:solidFill>
                          <a:latin typeface="Arial"/>
                          <a:ea typeface="Microsoft YaHei"/>
                        </a:defRPr>
                      </a:lvl7pPr>
                      <a:lvl8pPr marL="3597185" algn="l" defTabSz="1027767" rtl="0" eaLnBrk="1" latinLnBrk="0" hangingPunct="1">
                        <a:defRPr sz="2100" kern="1200">
                          <a:solidFill>
                            <a:schemeClr val="dk1"/>
                          </a:solidFill>
                          <a:latin typeface="Arial"/>
                          <a:ea typeface="Microsoft YaHei"/>
                        </a:defRPr>
                      </a:lvl8pPr>
                      <a:lvl9pPr marL="4111066" algn="l" defTabSz="1027767" rtl="0" eaLnBrk="1" latinLnBrk="0" hangingPunct="1">
                        <a:defRPr sz="2100" kern="1200">
                          <a:solidFill>
                            <a:schemeClr val="dk1"/>
                          </a:solidFill>
                          <a:latin typeface="Arial"/>
                          <a:ea typeface="Microsoft YaHei"/>
                        </a:defRPr>
                      </a:lvl9pPr>
                    </a:lstStyle>
                    <a:p>
                      <a:pPr marL="0" marR="0" indent="0" algn="l" defTabSz="912409" rtl="0" eaLnBrk="1" fontAlgn="ctr" latinLnBrk="0" hangingPunct="1">
                        <a:lnSpc>
                          <a:spcPct val="100000"/>
                        </a:lnSpc>
                        <a:spcBef>
                          <a:spcPts val="0"/>
                        </a:spcBef>
                        <a:spcAft>
                          <a:spcPts val="0"/>
                        </a:spcAft>
                        <a:buClrTx/>
                        <a:buSzTx/>
                        <a:buFontTx/>
                        <a:buNone/>
                        <a:tabLst/>
                        <a:defRPr/>
                      </a:pPr>
                      <a:r>
                        <a:rPr lang="en-US" sz="1200" baseline="0" dirty="0">
                          <a:solidFill>
                            <a:sysClr val="windowText" lastClr="000000"/>
                          </a:solidFill>
                          <a:latin typeface="Huawei Sans" panose="020C0503030203020204" pitchFamily="34" charset="0"/>
                          <a:ea typeface="方正兰亭黑简体" panose="02000000000000000000" pitchFamily="2" charset="-122"/>
                          <a:cs typeface="FZLanTingHei3-GBK"/>
                          <a:sym typeface="Arial" panose="020B0604020202020204" pitchFamily="34" charset="0"/>
                        </a:rPr>
                        <a:t>Analyzer</a:t>
                      </a:r>
                    </a:p>
                  </a:txBody>
                  <a:tcPr marL="36000" marR="36000" marT="18000" marB="18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defPPr>
                        <a:defRPr lang="zh-CN"/>
                      </a:defPPr>
                      <a:lvl1pPr marL="0" algn="l" defTabSz="1027767" rtl="0" eaLnBrk="1" latinLnBrk="0" hangingPunct="1">
                        <a:defRPr sz="2100" kern="1200">
                          <a:solidFill>
                            <a:schemeClr val="dk1"/>
                          </a:solidFill>
                          <a:latin typeface="Arial"/>
                          <a:ea typeface="Microsoft YaHei"/>
                        </a:defRPr>
                      </a:lvl1pPr>
                      <a:lvl2pPr marL="513881" algn="l" defTabSz="1027767" rtl="0" eaLnBrk="1" latinLnBrk="0" hangingPunct="1">
                        <a:defRPr sz="2100" kern="1200">
                          <a:solidFill>
                            <a:schemeClr val="dk1"/>
                          </a:solidFill>
                          <a:latin typeface="Arial"/>
                          <a:ea typeface="Microsoft YaHei"/>
                        </a:defRPr>
                      </a:lvl2pPr>
                      <a:lvl3pPr marL="1027767" algn="l" defTabSz="1027767" rtl="0" eaLnBrk="1" latinLnBrk="0" hangingPunct="1">
                        <a:defRPr sz="2100" kern="1200">
                          <a:solidFill>
                            <a:schemeClr val="dk1"/>
                          </a:solidFill>
                          <a:latin typeface="Arial"/>
                          <a:ea typeface="Microsoft YaHei"/>
                        </a:defRPr>
                      </a:lvl3pPr>
                      <a:lvl4pPr marL="1541650" algn="l" defTabSz="1027767" rtl="0" eaLnBrk="1" latinLnBrk="0" hangingPunct="1">
                        <a:defRPr sz="2100" kern="1200">
                          <a:solidFill>
                            <a:schemeClr val="dk1"/>
                          </a:solidFill>
                          <a:latin typeface="Arial"/>
                          <a:ea typeface="Microsoft YaHei"/>
                        </a:defRPr>
                      </a:lvl4pPr>
                      <a:lvl5pPr marL="2055534" algn="l" defTabSz="1027767" rtl="0" eaLnBrk="1" latinLnBrk="0" hangingPunct="1">
                        <a:defRPr sz="2100" kern="1200">
                          <a:solidFill>
                            <a:schemeClr val="dk1"/>
                          </a:solidFill>
                          <a:latin typeface="Arial"/>
                          <a:ea typeface="Microsoft YaHei"/>
                        </a:defRPr>
                      </a:lvl5pPr>
                      <a:lvl6pPr marL="2569416" algn="l" defTabSz="1027767" rtl="0" eaLnBrk="1" latinLnBrk="0" hangingPunct="1">
                        <a:defRPr sz="2100" kern="1200">
                          <a:solidFill>
                            <a:schemeClr val="dk1"/>
                          </a:solidFill>
                          <a:latin typeface="Arial"/>
                          <a:ea typeface="Microsoft YaHei"/>
                        </a:defRPr>
                      </a:lvl6pPr>
                      <a:lvl7pPr marL="3083302" algn="l" defTabSz="1027767" rtl="0" eaLnBrk="1" latinLnBrk="0" hangingPunct="1">
                        <a:defRPr sz="2100" kern="1200">
                          <a:solidFill>
                            <a:schemeClr val="dk1"/>
                          </a:solidFill>
                          <a:latin typeface="Arial"/>
                          <a:ea typeface="Microsoft YaHei"/>
                        </a:defRPr>
                      </a:lvl7pPr>
                      <a:lvl8pPr marL="3597185" algn="l" defTabSz="1027767" rtl="0" eaLnBrk="1" latinLnBrk="0" hangingPunct="1">
                        <a:defRPr sz="2100" kern="1200">
                          <a:solidFill>
                            <a:schemeClr val="dk1"/>
                          </a:solidFill>
                          <a:latin typeface="Arial"/>
                          <a:ea typeface="Microsoft YaHei"/>
                        </a:defRPr>
                      </a:lvl8pPr>
                      <a:lvl9pPr marL="4111066" algn="l" defTabSz="1027767" rtl="0" eaLnBrk="1" latinLnBrk="0" hangingPunct="1">
                        <a:defRPr sz="2100" kern="1200">
                          <a:solidFill>
                            <a:schemeClr val="dk1"/>
                          </a:solidFill>
                          <a:latin typeface="Arial"/>
                          <a:ea typeface="Microsoft YaHei"/>
                        </a:defRPr>
                      </a:lvl9pPr>
                    </a:lstStyle>
                    <a:p>
                      <a:pPr marL="0" marR="0" lvl="0" indent="0" algn="l" defTabSz="912409" rtl="0" eaLnBrk="1" fontAlgn="ctr" latinLnBrk="0" hangingPunct="1">
                        <a:lnSpc>
                          <a:spcPct val="100000"/>
                        </a:lnSpc>
                        <a:spcBef>
                          <a:spcPts val="0"/>
                        </a:spcBef>
                        <a:spcAft>
                          <a:spcPts val="0"/>
                        </a:spcAft>
                        <a:buClrTx/>
                        <a:buSzTx/>
                        <a:buFont typeface="Arial" panose="020B0604020202020204" pitchFamily="34" charset="0"/>
                        <a:buNone/>
                        <a:tabLst/>
                        <a:defRPr/>
                      </a:pPr>
                      <a:r>
                        <a:rPr lang="en-US" sz="1200" baseline="0" dirty="0">
                          <a:solidFill>
                            <a:sysClr val="windowText" lastClr="000000"/>
                          </a:solidFill>
                          <a:latin typeface="Huawei Sans" panose="020C0503030203020204" pitchFamily="34" charset="0"/>
                          <a:ea typeface="方正兰亭黑简体" panose="02000000000000000000" pitchFamily="2" charset="-122"/>
                          <a:cs typeface="FZLanTingHei6-GBK"/>
                          <a:sym typeface="Arial" panose="020B0604020202020204" pitchFamily="34" charset="0"/>
                        </a:rPr>
                        <a:t>Protection mechanism:</a:t>
                      </a:r>
                      <a:r>
                        <a:rPr lang="en-US" sz="1200" baseline="0" dirty="0">
                          <a:solidFill>
                            <a:sysClr val="windowText" lastClr="000000"/>
                          </a:solidFill>
                          <a:latin typeface="Huawei Sans" panose="020C0503030203020204" pitchFamily="34" charset="0"/>
                        </a:rPr>
                        <a:t> application active/standby protection</a:t>
                      </a:r>
                    </a:p>
                    <a:p>
                      <a:pPr marL="0" marR="0" indent="0" algn="l" defTabSz="912409" rtl="0" eaLnBrk="1" fontAlgn="ctr" latinLnBrk="0" hangingPunct="1">
                        <a:lnSpc>
                          <a:spcPct val="100000"/>
                        </a:lnSpc>
                        <a:spcBef>
                          <a:spcPts val="0"/>
                        </a:spcBef>
                        <a:spcAft>
                          <a:spcPts val="0"/>
                        </a:spcAft>
                        <a:buClrTx/>
                        <a:buSzTx/>
                        <a:buFont typeface="Arial" panose="020B0604020202020204" pitchFamily="34" charset="0"/>
                        <a:buNone/>
                        <a:tabLst/>
                        <a:defRPr/>
                      </a:pPr>
                      <a:r>
                        <a:rPr lang="en-US" sz="1200" baseline="0" dirty="0">
                          <a:solidFill>
                            <a:sysClr val="windowText" lastClr="000000"/>
                          </a:solidFill>
                          <a:latin typeface="Huawei Sans" panose="020C0503030203020204" pitchFamily="34" charset="0"/>
                          <a:ea typeface="方正兰亭黑简体" panose="02000000000000000000" pitchFamily="2" charset="-122"/>
                          <a:cs typeface="FZLanTingHei6-GBK"/>
                          <a:sym typeface="Arial" panose="020B0604020202020204" pitchFamily="34" charset="0"/>
                        </a:rPr>
                        <a:t>Performance indicators: </a:t>
                      </a:r>
                      <a:r>
                        <a:rPr lang="en-US" sz="1200" baseline="0" dirty="0">
                          <a:solidFill>
                            <a:sysClr val="windowText" lastClr="000000"/>
                          </a:solidFill>
                          <a:latin typeface="Huawei Sans" panose="020C0503030203020204" pitchFamily="34" charset="0"/>
                        </a:rPr>
                        <a:t>RPO: 0s; RTO: ≤ 5 minutes</a:t>
                      </a:r>
                    </a:p>
                  </a:txBody>
                  <a:tcPr marL="36000" marR="36000" marT="18000" marB="1800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 xmlns:a16="http://schemas.microsoft.com/office/drawing/2014/main" val="10003"/>
                  </a:ext>
                </a:extLst>
              </a:tr>
              <a:tr h="497701">
                <a:tc>
                  <a:txBody>
                    <a:bodyPr/>
                    <a:lstStyle>
                      <a:defPPr>
                        <a:defRPr lang="zh-CN"/>
                      </a:defPPr>
                      <a:lvl1pPr marL="0" algn="l" defTabSz="1027767" rtl="0" eaLnBrk="1" latinLnBrk="0" hangingPunct="1">
                        <a:defRPr sz="2100" kern="1200">
                          <a:solidFill>
                            <a:schemeClr val="dk1"/>
                          </a:solidFill>
                          <a:latin typeface="Arial"/>
                          <a:ea typeface="Microsoft YaHei"/>
                        </a:defRPr>
                      </a:lvl1pPr>
                      <a:lvl2pPr marL="513881" algn="l" defTabSz="1027767" rtl="0" eaLnBrk="1" latinLnBrk="0" hangingPunct="1">
                        <a:defRPr sz="2100" kern="1200">
                          <a:solidFill>
                            <a:schemeClr val="dk1"/>
                          </a:solidFill>
                          <a:latin typeface="Arial"/>
                          <a:ea typeface="Microsoft YaHei"/>
                        </a:defRPr>
                      </a:lvl2pPr>
                      <a:lvl3pPr marL="1027767" algn="l" defTabSz="1027767" rtl="0" eaLnBrk="1" latinLnBrk="0" hangingPunct="1">
                        <a:defRPr sz="2100" kern="1200">
                          <a:solidFill>
                            <a:schemeClr val="dk1"/>
                          </a:solidFill>
                          <a:latin typeface="Arial"/>
                          <a:ea typeface="Microsoft YaHei"/>
                        </a:defRPr>
                      </a:lvl3pPr>
                      <a:lvl4pPr marL="1541650" algn="l" defTabSz="1027767" rtl="0" eaLnBrk="1" latinLnBrk="0" hangingPunct="1">
                        <a:defRPr sz="2100" kern="1200">
                          <a:solidFill>
                            <a:schemeClr val="dk1"/>
                          </a:solidFill>
                          <a:latin typeface="Arial"/>
                          <a:ea typeface="Microsoft YaHei"/>
                        </a:defRPr>
                      </a:lvl4pPr>
                      <a:lvl5pPr marL="2055534" algn="l" defTabSz="1027767" rtl="0" eaLnBrk="1" latinLnBrk="0" hangingPunct="1">
                        <a:defRPr sz="2100" kern="1200">
                          <a:solidFill>
                            <a:schemeClr val="dk1"/>
                          </a:solidFill>
                          <a:latin typeface="Arial"/>
                          <a:ea typeface="Microsoft YaHei"/>
                        </a:defRPr>
                      </a:lvl5pPr>
                      <a:lvl6pPr marL="2569416" algn="l" defTabSz="1027767" rtl="0" eaLnBrk="1" latinLnBrk="0" hangingPunct="1">
                        <a:defRPr sz="2100" kern="1200">
                          <a:solidFill>
                            <a:schemeClr val="dk1"/>
                          </a:solidFill>
                          <a:latin typeface="Arial"/>
                          <a:ea typeface="Microsoft YaHei"/>
                        </a:defRPr>
                      </a:lvl6pPr>
                      <a:lvl7pPr marL="3083302" algn="l" defTabSz="1027767" rtl="0" eaLnBrk="1" latinLnBrk="0" hangingPunct="1">
                        <a:defRPr sz="2100" kern="1200">
                          <a:solidFill>
                            <a:schemeClr val="dk1"/>
                          </a:solidFill>
                          <a:latin typeface="Arial"/>
                          <a:ea typeface="Microsoft YaHei"/>
                        </a:defRPr>
                      </a:lvl7pPr>
                      <a:lvl8pPr marL="3597185" algn="l" defTabSz="1027767" rtl="0" eaLnBrk="1" latinLnBrk="0" hangingPunct="1">
                        <a:defRPr sz="2100" kern="1200">
                          <a:solidFill>
                            <a:schemeClr val="dk1"/>
                          </a:solidFill>
                          <a:latin typeface="Arial"/>
                          <a:ea typeface="Microsoft YaHei"/>
                        </a:defRPr>
                      </a:lvl8pPr>
                      <a:lvl9pPr marL="4111066" algn="l" defTabSz="1027767" rtl="0" eaLnBrk="1" latinLnBrk="0" hangingPunct="1">
                        <a:defRPr sz="2100" kern="1200">
                          <a:solidFill>
                            <a:schemeClr val="dk1"/>
                          </a:solidFill>
                          <a:latin typeface="Arial"/>
                          <a:ea typeface="Microsoft YaHei"/>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lang="en-US" sz="1200" baseline="0" dirty="0">
                          <a:solidFill>
                            <a:sysClr val="windowText" lastClr="000000"/>
                          </a:solidFill>
                          <a:latin typeface="Huawei Sans" panose="020C0503030203020204" pitchFamily="34" charset="0"/>
                          <a:ea typeface="方正兰亭黑简体" panose="02000000000000000000" pitchFamily="2" charset="-122"/>
                          <a:cs typeface="FZLanTingHei3-GBK"/>
                          <a:sym typeface="Arial" panose="020B0604020202020204" pitchFamily="34" charset="0"/>
                        </a:rPr>
                        <a:t>Database</a:t>
                      </a:r>
                    </a:p>
                  </a:txBody>
                  <a:tcPr marL="36000" marR="36000" marT="18000" marB="1800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defPPr>
                        <a:defRPr lang="zh-CN"/>
                      </a:defPPr>
                      <a:lvl1pPr marL="0" algn="l" defTabSz="1027767" rtl="0" eaLnBrk="1" latinLnBrk="0" hangingPunct="1">
                        <a:defRPr sz="2100" kern="1200">
                          <a:solidFill>
                            <a:schemeClr val="dk1"/>
                          </a:solidFill>
                          <a:latin typeface="Arial"/>
                          <a:ea typeface="Microsoft YaHei"/>
                        </a:defRPr>
                      </a:lvl1pPr>
                      <a:lvl2pPr marL="513881" algn="l" defTabSz="1027767" rtl="0" eaLnBrk="1" latinLnBrk="0" hangingPunct="1">
                        <a:defRPr sz="2100" kern="1200">
                          <a:solidFill>
                            <a:schemeClr val="dk1"/>
                          </a:solidFill>
                          <a:latin typeface="Arial"/>
                          <a:ea typeface="Microsoft YaHei"/>
                        </a:defRPr>
                      </a:lvl2pPr>
                      <a:lvl3pPr marL="1027767" algn="l" defTabSz="1027767" rtl="0" eaLnBrk="1" latinLnBrk="0" hangingPunct="1">
                        <a:defRPr sz="2100" kern="1200">
                          <a:solidFill>
                            <a:schemeClr val="dk1"/>
                          </a:solidFill>
                          <a:latin typeface="Arial"/>
                          <a:ea typeface="Microsoft YaHei"/>
                        </a:defRPr>
                      </a:lvl3pPr>
                      <a:lvl4pPr marL="1541650" algn="l" defTabSz="1027767" rtl="0" eaLnBrk="1" latinLnBrk="0" hangingPunct="1">
                        <a:defRPr sz="2100" kern="1200">
                          <a:solidFill>
                            <a:schemeClr val="dk1"/>
                          </a:solidFill>
                          <a:latin typeface="Arial"/>
                          <a:ea typeface="Microsoft YaHei"/>
                        </a:defRPr>
                      </a:lvl4pPr>
                      <a:lvl5pPr marL="2055534" algn="l" defTabSz="1027767" rtl="0" eaLnBrk="1" latinLnBrk="0" hangingPunct="1">
                        <a:defRPr sz="2100" kern="1200">
                          <a:solidFill>
                            <a:schemeClr val="dk1"/>
                          </a:solidFill>
                          <a:latin typeface="Arial"/>
                          <a:ea typeface="Microsoft YaHei"/>
                        </a:defRPr>
                      </a:lvl5pPr>
                      <a:lvl6pPr marL="2569416" algn="l" defTabSz="1027767" rtl="0" eaLnBrk="1" latinLnBrk="0" hangingPunct="1">
                        <a:defRPr sz="2100" kern="1200">
                          <a:solidFill>
                            <a:schemeClr val="dk1"/>
                          </a:solidFill>
                          <a:latin typeface="Arial"/>
                          <a:ea typeface="Microsoft YaHei"/>
                        </a:defRPr>
                      </a:lvl6pPr>
                      <a:lvl7pPr marL="3083302" algn="l" defTabSz="1027767" rtl="0" eaLnBrk="1" latinLnBrk="0" hangingPunct="1">
                        <a:defRPr sz="2100" kern="1200">
                          <a:solidFill>
                            <a:schemeClr val="dk1"/>
                          </a:solidFill>
                          <a:latin typeface="Arial"/>
                          <a:ea typeface="Microsoft YaHei"/>
                        </a:defRPr>
                      </a:lvl7pPr>
                      <a:lvl8pPr marL="3597185" algn="l" defTabSz="1027767" rtl="0" eaLnBrk="1" latinLnBrk="0" hangingPunct="1">
                        <a:defRPr sz="2100" kern="1200">
                          <a:solidFill>
                            <a:schemeClr val="dk1"/>
                          </a:solidFill>
                          <a:latin typeface="Arial"/>
                          <a:ea typeface="Microsoft YaHei"/>
                        </a:defRPr>
                      </a:lvl8pPr>
                      <a:lvl9pPr marL="4111066" algn="l" defTabSz="1027767" rtl="0" eaLnBrk="1" latinLnBrk="0" hangingPunct="1">
                        <a:defRPr sz="2100" kern="1200">
                          <a:solidFill>
                            <a:schemeClr val="dk1"/>
                          </a:solidFill>
                          <a:latin typeface="Arial"/>
                          <a:ea typeface="Microsoft YaHei"/>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lang="en-US" sz="1200" baseline="0" dirty="0">
                          <a:solidFill>
                            <a:sysClr val="windowText" lastClr="000000"/>
                          </a:solidFill>
                          <a:latin typeface="Huawei Sans" panose="020C0503030203020204" pitchFamily="34" charset="0"/>
                          <a:ea typeface="方正兰亭黑简体" panose="02000000000000000000" pitchFamily="2" charset="-122"/>
                          <a:cs typeface="FZLanTingHei3-GBK"/>
                          <a:sym typeface="Arial" panose="020B0604020202020204" pitchFamily="34" charset="0"/>
                        </a:rPr>
                        <a:t>Database</a:t>
                      </a:r>
                    </a:p>
                  </a:txBody>
                  <a:tcPr marL="36000" marR="36000" marT="18000" marB="18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defPPr>
                        <a:defRPr lang="zh-CN"/>
                      </a:defPPr>
                      <a:lvl1pPr marL="0" algn="l" defTabSz="1027767" rtl="0" eaLnBrk="1" latinLnBrk="0" hangingPunct="1">
                        <a:defRPr sz="2100" kern="1200">
                          <a:solidFill>
                            <a:schemeClr val="dk1"/>
                          </a:solidFill>
                          <a:latin typeface="Arial"/>
                          <a:ea typeface="Microsoft YaHei"/>
                        </a:defRPr>
                      </a:lvl1pPr>
                      <a:lvl2pPr marL="513881" algn="l" defTabSz="1027767" rtl="0" eaLnBrk="1" latinLnBrk="0" hangingPunct="1">
                        <a:defRPr sz="2100" kern="1200">
                          <a:solidFill>
                            <a:schemeClr val="dk1"/>
                          </a:solidFill>
                          <a:latin typeface="Arial"/>
                          <a:ea typeface="Microsoft YaHei"/>
                        </a:defRPr>
                      </a:lvl2pPr>
                      <a:lvl3pPr marL="1027767" algn="l" defTabSz="1027767" rtl="0" eaLnBrk="1" latinLnBrk="0" hangingPunct="1">
                        <a:defRPr sz="2100" kern="1200">
                          <a:solidFill>
                            <a:schemeClr val="dk1"/>
                          </a:solidFill>
                          <a:latin typeface="Arial"/>
                          <a:ea typeface="Microsoft YaHei"/>
                        </a:defRPr>
                      </a:lvl3pPr>
                      <a:lvl4pPr marL="1541650" algn="l" defTabSz="1027767" rtl="0" eaLnBrk="1" latinLnBrk="0" hangingPunct="1">
                        <a:defRPr sz="2100" kern="1200">
                          <a:solidFill>
                            <a:schemeClr val="dk1"/>
                          </a:solidFill>
                          <a:latin typeface="Arial"/>
                          <a:ea typeface="Microsoft YaHei"/>
                        </a:defRPr>
                      </a:lvl4pPr>
                      <a:lvl5pPr marL="2055534" algn="l" defTabSz="1027767" rtl="0" eaLnBrk="1" latinLnBrk="0" hangingPunct="1">
                        <a:defRPr sz="2100" kern="1200">
                          <a:solidFill>
                            <a:schemeClr val="dk1"/>
                          </a:solidFill>
                          <a:latin typeface="Arial"/>
                          <a:ea typeface="Microsoft YaHei"/>
                        </a:defRPr>
                      </a:lvl5pPr>
                      <a:lvl6pPr marL="2569416" algn="l" defTabSz="1027767" rtl="0" eaLnBrk="1" latinLnBrk="0" hangingPunct="1">
                        <a:defRPr sz="2100" kern="1200">
                          <a:solidFill>
                            <a:schemeClr val="dk1"/>
                          </a:solidFill>
                          <a:latin typeface="Arial"/>
                          <a:ea typeface="Microsoft YaHei"/>
                        </a:defRPr>
                      </a:lvl6pPr>
                      <a:lvl7pPr marL="3083302" algn="l" defTabSz="1027767" rtl="0" eaLnBrk="1" latinLnBrk="0" hangingPunct="1">
                        <a:defRPr sz="2100" kern="1200">
                          <a:solidFill>
                            <a:schemeClr val="dk1"/>
                          </a:solidFill>
                          <a:latin typeface="Arial"/>
                          <a:ea typeface="Microsoft YaHei"/>
                        </a:defRPr>
                      </a:lvl7pPr>
                      <a:lvl8pPr marL="3597185" algn="l" defTabSz="1027767" rtl="0" eaLnBrk="1" latinLnBrk="0" hangingPunct="1">
                        <a:defRPr sz="2100" kern="1200">
                          <a:solidFill>
                            <a:schemeClr val="dk1"/>
                          </a:solidFill>
                          <a:latin typeface="Arial"/>
                          <a:ea typeface="Microsoft YaHei"/>
                        </a:defRPr>
                      </a:lvl8pPr>
                      <a:lvl9pPr marL="4111066" algn="l" defTabSz="1027767" rtl="0" eaLnBrk="1" latinLnBrk="0" hangingPunct="1">
                        <a:defRPr sz="2100" kern="1200">
                          <a:solidFill>
                            <a:schemeClr val="dk1"/>
                          </a:solidFill>
                          <a:latin typeface="Arial"/>
                          <a:ea typeface="Microsoft YaHei"/>
                        </a:defRPr>
                      </a:lvl9pPr>
                    </a:lstStyle>
                    <a:p>
                      <a:pPr marL="0" marR="0" lvl="0" indent="0" algn="l" defTabSz="912171" rtl="0" eaLnBrk="1" fontAlgn="ctr" latinLnBrk="0" hangingPunct="1">
                        <a:lnSpc>
                          <a:spcPct val="100000"/>
                        </a:lnSpc>
                        <a:spcBef>
                          <a:spcPts val="0"/>
                        </a:spcBef>
                        <a:spcAft>
                          <a:spcPts val="0"/>
                        </a:spcAft>
                        <a:buClrTx/>
                        <a:buSzTx/>
                        <a:buFont typeface="Arial" panose="020B0604020202020204" pitchFamily="34" charset="0"/>
                        <a:buNone/>
                        <a:tabLst/>
                        <a:defRPr/>
                      </a:pPr>
                      <a:r>
                        <a:rPr lang="en-US" sz="1200" baseline="0" dirty="0">
                          <a:solidFill>
                            <a:sysClr val="windowText" lastClr="000000"/>
                          </a:solidFill>
                          <a:latin typeface="Huawei Sans" panose="020C0503030203020204" pitchFamily="34" charset="0"/>
                          <a:ea typeface="方正兰亭黑简体" panose="02000000000000000000" pitchFamily="2" charset="-122"/>
                          <a:cs typeface="FZLanTingHei6-GBK"/>
                          <a:sym typeface="Arial" panose="020B0604020202020204" pitchFamily="34" charset="0"/>
                        </a:rPr>
                        <a:t>Protection mechanism:</a:t>
                      </a:r>
                      <a:r>
                        <a:rPr lang="en-US" sz="1200" baseline="0" dirty="0">
                          <a:solidFill>
                            <a:sysClr val="windowText" lastClr="000000"/>
                          </a:solidFill>
                          <a:latin typeface="Huawei Sans" panose="020C0503030203020204" pitchFamily="34" charset="0"/>
                        </a:rPr>
                        <a:t> database active/standby protection</a:t>
                      </a:r>
                    </a:p>
                    <a:p>
                      <a:pPr marL="0" marR="0" lvl="0" indent="0" algn="l" defTabSz="912171" rtl="0" eaLnBrk="1" fontAlgn="ctr" latinLnBrk="0" hangingPunct="1">
                        <a:lnSpc>
                          <a:spcPct val="100000"/>
                        </a:lnSpc>
                        <a:spcBef>
                          <a:spcPts val="0"/>
                        </a:spcBef>
                        <a:spcAft>
                          <a:spcPts val="0"/>
                        </a:spcAft>
                        <a:buClrTx/>
                        <a:buSzTx/>
                        <a:buFont typeface="Arial" panose="020B0604020202020204" pitchFamily="34" charset="0"/>
                        <a:buNone/>
                        <a:tabLst/>
                        <a:defRPr/>
                      </a:pPr>
                      <a:r>
                        <a:rPr lang="en-US" sz="1200" baseline="0" dirty="0">
                          <a:solidFill>
                            <a:sysClr val="windowText" lastClr="000000"/>
                          </a:solidFill>
                          <a:latin typeface="Huawei Sans" panose="020C0503030203020204" pitchFamily="34" charset="0"/>
                          <a:ea typeface="方正兰亭黑简体" panose="02000000000000000000" pitchFamily="2" charset="-122"/>
                          <a:cs typeface="FZLanTingHei6-GBK"/>
                          <a:sym typeface="Arial" panose="020B0604020202020204" pitchFamily="34" charset="0"/>
                        </a:rPr>
                        <a:t>Performance indicators: </a:t>
                      </a:r>
                      <a:r>
                        <a:rPr lang="en-US" sz="1200" baseline="0" dirty="0">
                          <a:solidFill>
                            <a:sysClr val="windowText" lastClr="000000"/>
                          </a:solidFill>
                          <a:latin typeface="Huawei Sans" panose="020C0503030203020204" pitchFamily="34" charset="0"/>
                          <a:ea typeface="方正兰亭黑简体" panose="02000000000000000000" pitchFamily="2" charset="-122"/>
                          <a:cs typeface="+mn-cs"/>
                          <a:sym typeface="Arial" panose="020B0604020202020204" pitchFamily="34" charset="0"/>
                        </a:rPr>
                        <a:t>RPO: 60s; RTO: ≤ 60s</a:t>
                      </a:r>
                    </a:p>
                  </a:txBody>
                  <a:tcPr marL="36000" marR="36000" marT="18000" marB="1800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 xmlns:a16="http://schemas.microsoft.com/office/drawing/2014/main" val="10006"/>
                  </a:ext>
                </a:extLst>
              </a:tr>
              <a:tr h="188065">
                <a:tc>
                  <a:txBody>
                    <a:bodyPr/>
                    <a:lstStyle>
                      <a:defPPr>
                        <a:defRPr lang="zh-CN"/>
                      </a:defPPr>
                      <a:lvl1pPr marL="0" algn="l" defTabSz="1027767" rtl="0" eaLnBrk="1" latinLnBrk="0" hangingPunct="1">
                        <a:defRPr sz="2100" kern="1200">
                          <a:solidFill>
                            <a:schemeClr val="dk1"/>
                          </a:solidFill>
                          <a:latin typeface="Arial"/>
                          <a:ea typeface="Microsoft YaHei"/>
                        </a:defRPr>
                      </a:lvl1pPr>
                      <a:lvl2pPr marL="513881" algn="l" defTabSz="1027767" rtl="0" eaLnBrk="1" latinLnBrk="0" hangingPunct="1">
                        <a:defRPr sz="2100" kern="1200">
                          <a:solidFill>
                            <a:schemeClr val="dk1"/>
                          </a:solidFill>
                          <a:latin typeface="Arial"/>
                          <a:ea typeface="Microsoft YaHei"/>
                        </a:defRPr>
                      </a:lvl2pPr>
                      <a:lvl3pPr marL="1027767" algn="l" defTabSz="1027767" rtl="0" eaLnBrk="1" latinLnBrk="0" hangingPunct="1">
                        <a:defRPr sz="2100" kern="1200">
                          <a:solidFill>
                            <a:schemeClr val="dk1"/>
                          </a:solidFill>
                          <a:latin typeface="Arial"/>
                          <a:ea typeface="Microsoft YaHei"/>
                        </a:defRPr>
                      </a:lvl3pPr>
                      <a:lvl4pPr marL="1541650" algn="l" defTabSz="1027767" rtl="0" eaLnBrk="1" latinLnBrk="0" hangingPunct="1">
                        <a:defRPr sz="2100" kern="1200">
                          <a:solidFill>
                            <a:schemeClr val="dk1"/>
                          </a:solidFill>
                          <a:latin typeface="Arial"/>
                          <a:ea typeface="Microsoft YaHei"/>
                        </a:defRPr>
                      </a:lvl4pPr>
                      <a:lvl5pPr marL="2055534" algn="l" defTabSz="1027767" rtl="0" eaLnBrk="1" latinLnBrk="0" hangingPunct="1">
                        <a:defRPr sz="2100" kern="1200">
                          <a:solidFill>
                            <a:schemeClr val="dk1"/>
                          </a:solidFill>
                          <a:latin typeface="Arial"/>
                          <a:ea typeface="Microsoft YaHei"/>
                        </a:defRPr>
                      </a:lvl5pPr>
                      <a:lvl6pPr marL="2569416" algn="l" defTabSz="1027767" rtl="0" eaLnBrk="1" latinLnBrk="0" hangingPunct="1">
                        <a:defRPr sz="2100" kern="1200">
                          <a:solidFill>
                            <a:schemeClr val="dk1"/>
                          </a:solidFill>
                          <a:latin typeface="Arial"/>
                          <a:ea typeface="Microsoft YaHei"/>
                        </a:defRPr>
                      </a:lvl6pPr>
                      <a:lvl7pPr marL="3083302" algn="l" defTabSz="1027767" rtl="0" eaLnBrk="1" latinLnBrk="0" hangingPunct="1">
                        <a:defRPr sz="2100" kern="1200">
                          <a:solidFill>
                            <a:schemeClr val="dk1"/>
                          </a:solidFill>
                          <a:latin typeface="Arial"/>
                          <a:ea typeface="Microsoft YaHei"/>
                        </a:defRPr>
                      </a:lvl7pPr>
                      <a:lvl8pPr marL="3597185" algn="l" defTabSz="1027767" rtl="0" eaLnBrk="1" latinLnBrk="0" hangingPunct="1">
                        <a:defRPr sz="2100" kern="1200">
                          <a:solidFill>
                            <a:schemeClr val="dk1"/>
                          </a:solidFill>
                          <a:latin typeface="Arial"/>
                          <a:ea typeface="Microsoft YaHei"/>
                        </a:defRPr>
                      </a:lvl8pPr>
                      <a:lvl9pPr marL="4111066" algn="l" defTabSz="1027767" rtl="0" eaLnBrk="1" latinLnBrk="0" hangingPunct="1">
                        <a:defRPr sz="2100" kern="1200">
                          <a:solidFill>
                            <a:schemeClr val="dk1"/>
                          </a:solidFill>
                          <a:latin typeface="Arial"/>
                          <a:ea typeface="Microsoft YaHei"/>
                        </a:defRPr>
                      </a:lvl9pPr>
                    </a:lstStyle>
                    <a:p>
                      <a:pPr algn="l" fontAlgn="ctr"/>
                      <a:r>
                        <a:rPr lang="en-US" sz="1200" baseline="0" dirty="0">
                          <a:solidFill>
                            <a:sysClr val="windowText" lastClr="000000"/>
                          </a:solidFill>
                          <a:latin typeface="Huawei Sans" panose="020C0503030203020204" pitchFamily="34" charset="0"/>
                          <a:ea typeface="方正兰亭黑简体" panose="02000000000000000000" pitchFamily="2" charset="-122"/>
                          <a:cs typeface="FZLanTingHei3-GBK"/>
                          <a:sym typeface="Arial" panose="020B0604020202020204" pitchFamily="34" charset="0"/>
                        </a:rPr>
                        <a:t>Virtualization layer</a:t>
                      </a:r>
                    </a:p>
                  </a:txBody>
                  <a:tcPr marL="36000" marR="36000" marT="18000" marB="1800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defPPr>
                        <a:defRPr lang="zh-CN"/>
                      </a:defPPr>
                      <a:lvl1pPr marL="0" algn="l" defTabSz="1027767" rtl="0" eaLnBrk="1" latinLnBrk="0" hangingPunct="1">
                        <a:defRPr sz="2100" kern="1200">
                          <a:solidFill>
                            <a:schemeClr val="dk1"/>
                          </a:solidFill>
                          <a:latin typeface="Arial"/>
                          <a:ea typeface="Microsoft YaHei"/>
                        </a:defRPr>
                      </a:lvl1pPr>
                      <a:lvl2pPr marL="513881" algn="l" defTabSz="1027767" rtl="0" eaLnBrk="1" latinLnBrk="0" hangingPunct="1">
                        <a:defRPr sz="2100" kern="1200">
                          <a:solidFill>
                            <a:schemeClr val="dk1"/>
                          </a:solidFill>
                          <a:latin typeface="Arial"/>
                          <a:ea typeface="Microsoft YaHei"/>
                        </a:defRPr>
                      </a:lvl2pPr>
                      <a:lvl3pPr marL="1027767" algn="l" defTabSz="1027767" rtl="0" eaLnBrk="1" latinLnBrk="0" hangingPunct="1">
                        <a:defRPr sz="2100" kern="1200">
                          <a:solidFill>
                            <a:schemeClr val="dk1"/>
                          </a:solidFill>
                          <a:latin typeface="Arial"/>
                          <a:ea typeface="Microsoft YaHei"/>
                        </a:defRPr>
                      </a:lvl3pPr>
                      <a:lvl4pPr marL="1541650" algn="l" defTabSz="1027767" rtl="0" eaLnBrk="1" latinLnBrk="0" hangingPunct="1">
                        <a:defRPr sz="2100" kern="1200">
                          <a:solidFill>
                            <a:schemeClr val="dk1"/>
                          </a:solidFill>
                          <a:latin typeface="Arial"/>
                          <a:ea typeface="Microsoft YaHei"/>
                        </a:defRPr>
                      </a:lvl4pPr>
                      <a:lvl5pPr marL="2055534" algn="l" defTabSz="1027767" rtl="0" eaLnBrk="1" latinLnBrk="0" hangingPunct="1">
                        <a:defRPr sz="2100" kern="1200">
                          <a:solidFill>
                            <a:schemeClr val="dk1"/>
                          </a:solidFill>
                          <a:latin typeface="Arial"/>
                          <a:ea typeface="Microsoft YaHei"/>
                        </a:defRPr>
                      </a:lvl5pPr>
                      <a:lvl6pPr marL="2569416" algn="l" defTabSz="1027767" rtl="0" eaLnBrk="1" latinLnBrk="0" hangingPunct="1">
                        <a:defRPr sz="2100" kern="1200">
                          <a:solidFill>
                            <a:schemeClr val="dk1"/>
                          </a:solidFill>
                          <a:latin typeface="Arial"/>
                          <a:ea typeface="Microsoft YaHei"/>
                        </a:defRPr>
                      </a:lvl6pPr>
                      <a:lvl7pPr marL="3083302" algn="l" defTabSz="1027767" rtl="0" eaLnBrk="1" latinLnBrk="0" hangingPunct="1">
                        <a:defRPr sz="2100" kern="1200">
                          <a:solidFill>
                            <a:schemeClr val="dk1"/>
                          </a:solidFill>
                          <a:latin typeface="Arial"/>
                          <a:ea typeface="Microsoft YaHei"/>
                        </a:defRPr>
                      </a:lvl7pPr>
                      <a:lvl8pPr marL="3597185" algn="l" defTabSz="1027767" rtl="0" eaLnBrk="1" latinLnBrk="0" hangingPunct="1">
                        <a:defRPr sz="2100" kern="1200">
                          <a:solidFill>
                            <a:schemeClr val="dk1"/>
                          </a:solidFill>
                          <a:latin typeface="Arial"/>
                          <a:ea typeface="Microsoft YaHei"/>
                        </a:defRPr>
                      </a:lvl8pPr>
                      <a:lvl9pPr marL="4111066" algn="l" defTabSz="1027767" rtl="0" eaLnBrk="1" latinLnBrk="0" hangingPunct="1">
                        <a:defRPr sz="2100" kern="1200">
                          <a:solidFill>
                            <a:schemeClr val="dk1"/>
                          </a:solidFill>
                          <a:latin typeface="Arial"/>
                          <a:ea typeface="Microsoft YaHei"/>
                        </a:defRPr>
                      </a:lvl9pPr>
                    </a:lstStyle>
                    <a:p>
                      <a:pPr algn="l" fontAlgn="ctr"/>
                      <a:r>
                        <a:rPr lang="en-US" sz="1200" baseline="0" dirty="0" err="1">
                          <a:solidFill>
                            <a:sysClr val="windowText" lastClr="000000"/>
                          </a:solidFill>
                          <a:latin typeface="Huawei Sans" panose="020C0503030203020204" pitchFamily="34" charset="0"/>
                          <a:ea typeface="方正兰亭黑简体" panose="02000000000000000000" pitchFamily="2" charset="-122"/>
                          <a:cs typeface="FZLanTingHei3-GBK"/>
                          <a:sym typeface="Arial" panose="020B0604020202020204" pitchFamily="34" charset="0"/>
                        </a:rPr>
                        <a:t>FusionCompute</a:t>
                      </a:r>
                      <a:endParaRPr lang="en-US" sz="1200" baseline="0" dirty="0">
                        <a:solidFill>
                          <a:sysClr val="windowText" lastClr="000000"/>
                        </a:solidFill>
                        <a:latin typeface="Huawei Sans" panose="020C0503030203020204" pitchFamily="34" charset="0"/>
                        <a:ea typeface="方正兰亭黑简体" panose="02000000000000000000" pitchFamily="2" charset="-122"/>
                        <a:cs typeface="FZLanTingHei3-GBK"/>
                        <a:sym typeface="Arial" panose="020B0604020202020204" pitchFamily="34" charset="0"/>
                      </a:endParaRPr>
                    </a:p>
                  </a:txBody>
                  <a:tcPr marL="36000" marR="36000" marT="18000" marB="18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ctr"/>
                      <a:r>
                        <a:rPr lang="en-US" sz="1200" baseline="0" dirty="0">
                          <a:solidFill>
                            <a:sysClr val="windowText" lastClr="000000"/>
                          </a:solidFill>
                          <a:latin typeface="Huawei Sans" panose="020C0503030203020204" pitchFamily="34" charset="0"/>
                          <a:ea typeface="方正兰亭黑简体" panose="02000000000000000000" pitchFamily="2" charset="-122"/>
                          <a:cs typeface="FZLanTingHei3-GBK"/>
                          <a:sym typeface="Arial" panose="020B0604020202020204" pitchFamily="34" charset="0"/>
                        </a:rPr>
                        <a:t>N/A</a:t>
                      </a:r>
                    </a:p>
                  </a:txBody>
                  <a:tcPr marL="36000" marR="36000" marT="18000" marB="1800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 xmlns:a16="http://schemas.microsoft.com/office/drawing/2014/main" val="10007"/>
                  </a:ext>
                </a:extLst>
              </a:tr>
              <a:tr h="652519">
                <a:tc>
                  <a:txBody>
                    <a:bodyPr/>
                    <a:lstStyle>
                      <a:defPPr>
                        <a:defRPr lang="zh-CN"/>
                      </a:defPPr>
                      <a:lvl1pPr marL="0" algn="l" defTabSz="1027767" rtl="0" eaLnBrk="1" latinLnBrk="0" hangingPunct="1">
                        <a:defRPr sz="2100" kern="1200">
                          <a:solidFill>
                            <a:schemeClr val="dk1"/>
                          </a:solidFill>
                          <a:latin typeface="Arial"/>
                          <a:ea typeface="Microsoft YaHei"/>
                        </a:defRPr>
                      </a:lvl1pPr>
                      <a:lvl2pPr marL="513881" algn="l" defTabSz="1027767" rtl="0" eaLnBrk="1" latinLnBrk="0" hangingPunct="1">
                        <a:defRPr sz="2100" kern="1200">
                          <a:solidFill>
                            <a:schemeClr val="dk1"/>
                          </a:solidFill>
                          <a:latin typeface="Arial"/>
                          <a:ea typeface="Microsoft YaHei"/>
                        </a:defRPr>
                      </a:lvl2pPr>
                      <a:lvl3pPr marL="1027767" algn="l" defTabSz="1027767" rtl="0" eaLnBrk="1" latinLnBrk="0" hangingPunct="1">
                        <a:defRPr sz="2100" kern="1200">
                          <a:solidFill>
                            <a:schemeClr val="dk1"/>
                          </a:solidFill>
                          <a:latin typeface="Arial"/>
                          <a:ea typeface="Microsoft YaHei"/>
                        </a:defRPr>
                      </a:lvl3pPr>
                      <a:lvl4pPr marL="1541650" algn="l" defTabSz="1027767" rtl="0" eaLnBrk="1" latinLnBrk="0" hangingPunct="1">
                        <a:defRPr sz="2100" kern="1200">
                          <a:solidFill>
                            <a:schemeClr val="dk1"/>
                          </a:solidFill>
                          <a:latin typeface="Arial"/>
                          <a:ea typeface="Microsoft YaHei"/>
                        </a:defRPr>
                      </a:lvl4pPr>
                      <a:lvl5pPr marL="2055534" algn="l" defTabSz="1027767" rtl="0" eaLnBrk="1" latinLnBrk="0" hangingPunct="1">
                        <a:defRPr sz="2100" kern="1200">
                          <a:solidFill>
                            <a:schemeClr val="dk1"/>
                          </a:solidFill>
                          <a:latin typeface="Arial"/>
                          <a:ea typeface="Microsoft YaHei"/>
                        </a:defRPr>
                      </a:lvl5pPr>
                      <a:lvl6pPr marL="2569416" algn="l" defTabSz="1027767" rtl="0" eaLnBrk="1" latinLnBrk="0" hangingPunct="1">
                        <a:defRPr sz="2100" kern="1200">
                          <a:solidFill>
                            <a:schemeClr val="dk1"/>
                          </a:solidFill>
                          <a:latin typeface="Arial"/>
                          <a:ea typeface="Microsoft YaHei"/>
                        </a:defRPr>
                      </a:lvl6pPr>
                      <a:lvl7pPr marL="3083302" algn="l" defTabSz="1027767" rtl="0" eaLnBrk="1" latinLnBrk="0" hangingPunct="1">
                        <a:defRPr sz="2100" kern="1200">
                          <a:solidFill>
                            <a:schemeClr val="dk1"/>
                          </a:solidFill>
                          <a:latin typeface="Arial"/>
                          <a:ea typeface="Microsoft YaHei"/>
                        </a:defRPr>
                      </a:lvl7pPr>
                      <a:lvl8pPr marL="3597185" algn="l" defTabSz="1027767" rtl="0" eaLnBrk="1" latinLnBrk="0" hangingPunct="1">
                        <a:defRPr sz="2100" kern="1200">
                          <a:solidFill>
                            <a:schemeClr val="dk1"/>
                          </a:solidFill>
                          <a:latin typeface="Arial"/>
                          <a:ea typeface="Microsoft YaHei"/>
                        </a:defRPr>
                      </a:lvl8pPr>
                      <a:lvl9pPr marL="4111066" algn="l" defTabSz="1027767" rtl="0" eaLnBrk="1" latinLnBrk="0" hangingPunct="1">
                        <a:defRPr sz="2100" kern="1200">
                          <a:solidFill>
                            <a:schemeClr val="dk1"/>
                          </a:solidFill>
                          <a:latin typeface="Arial"/>
                          <a:ea typeface="Microsoft YaHei"/>
                        </a:defRPr>
                      </a:lvl9pPr>
                    </a:lstStyle>
                    <a:p>
                      <a:pPr algn="l" fontAlgn="ctr"/>
                      <a:r>
                        <a:rPr lang="en-US" sz="1200" baseline="0" dirty="0">
                          <a:solidFill>
                            <a:sysClr val="windowText" lastClr="000000"/>
                          </a:solidFill>
                          <a:latin typeface="Huawei Sans" panose="020C0503030203020204" pitchFamily="34" charset="0"/>
                          <a:ea typeface="方正兰亭黑简体" panose="02000000000000000000" pitchFamily="2" charset="-122"/>
                          <a:cs typeface="FZLanTingHei3-GBK"/>
                          <a:sym typeface="Arial" panose="020B0604020202020204" pitchFamily="34" charset="0"/>
                        </a:rPr>
                        <a:t>Server</a:t>
                      </a:r>
                    </a:p>
                  </a:txBody>
                  <a:tcPr marL="36000" marR="36000" marT="18000" marB="1800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defPPr>
                        <a:defRPr lang="zh-CN"/>
                      </a:defPPr>
                      <a:lvl1pPr marL="0" algn="l" defTabSz="1027767" rtl="0" eaLnBrk="1" latinLnBrk="0" hangingPunct="1">
                        <a:defRPr sz="2100" kern="1200">
                          <a:solidFill>
                            <a:schemeClr val="dk1"/>
                          </a:solidFill>
                          <a:latin typeface="Arial"/>
                          <a:ea typeface="Microsoft YaHei"/>
                        </a:defRPr>
                      </a:lvl1pPr>
                      <a:lvl2pPr marL="513881" algn="l" defTabSz="1027767" rtl="0" eaLnBrk="1" latinLnBrk="0" hangingPunct="1">
                        <a:defRPr sz="2100" kern="1200">
                          <a:solidFill>
                            <a:schemeClr val="dk1"/>
                          </a:solidFill>
                          <a:latin typeface="Arial"/>
                          <a:ea typeface="Microsoft YaHei"/>
                        </a:defRPr>
                      </a:lvl2pPr>
                      <a:lvl3pPr marL="1027767" algn="l" defTabSz="1027767" rtl="0" eaLnBrk="1" latinLnBrk="0" hangingPunct="1">
                        <a:defRPr sz="2100" kern="1200">
                          <a:solidFill>
                            <a:schemeClr val="dk1"/>
                          </a:solidFill>
                          <a:latin typeface="Arial"/>
                          <a:ea typeface="Microsoft YaHei"/>
                        </a:defRPr>
                      </a:lvl3pPr>
                      <a:lvl4pPr marL="1541650" algn="l" defTabSz="1027767" rtl="0" eaLnBrk="1" latinLnBrk="0" hangingPunct="1">
                        <a:defRPr sz="2100" kern="1200">
                          <a:solidFill>
                            <a:schemeClr val="dk1"/>
                          </a:solidFill>
                          <a:latin typeface="Arial"/>
                          <a:ea typeface="Microsoft YaHei"/>
                        </a:defRPr>
                      </a:lvl4pPr>
                      <a:lvl5pPr marL="2055534" algn="l" defTabSz="1027767" rtl="0" eaLnBrk="1" latinLnBrk="0" hangingPunct="1">
                        <a:defRPr sz="2100" kern="1200">
                          <a:solidFill>
                            <a:schemeClr val="dk1"/>
                          </a:solidFill>
                          <a:latin typeface="Arial"/>
                          <a:ea typeface="Microsoft YaHei"/>
                        </a:defRPr>
                      </a:lvl5pPr>
                      <a:lvl6pPr marL="2569416" algn="l" defTabSz="1027767" rtl="0" eaLnBrk="1" latinLnBrk="0" hangingPunct="1">
                        <a:defRPr sz="2100" kern="1200">
                          <a:solidFill>
                            <a:schemeClr val="dk1"/>
                          </a:solidFill>
                          <a:latin typeface="Arial"/>
                          <a:ea typeface="Microsoft YaHei"/>
                        </a:defRPr>
                      </a:lvl6pPr>
                      <a:lvl7pPr marL="3083302" algn="l" defTabSz="1027767" rtl="0" eaLnBrk="1" latinLnBrk="0" hangingPunct="1">
                        <a:defRPr sz="2100" kern="1200">
                          <a:solidFill>
                            <a:schemeClr val="dk1"/>
                          </a:solidFill>
                          <a:latin typeface="Arial"/>
                          <a:ea typeface="Microsoft YaHei"/>
                        </a:defRPr>
                      </a:lvl7pPr>
                      <a:lvl8pPr marL="3597185" algn="l" defTabSz="1027767" rtl="0" eaLnBrk="1" latinLnBrk="0" hangingPunct="1">
                        <a:defRPr sz="2100" kern="1200">
                          <a:solidFill>
                            <a:schemeClr val="dk1"/>
                          </a:solidFill>
                          <a:latin typeface="Arial"/>
                          <a:ea typeface="Microsoft YaHei"/>
                        </a:defRPr>
                      </a:lvl8pPr>
                      <a:lvl9pPr marL="4111066" algn="l" defTabSz="1027767" rtl="0" eaLnBrk="1" latinLnBrk="0" hangingPunct="1">
                        <a:defRPr sz="2100" kern="1200">
                          <a:solidFill>
                            <a:schemeClr val="dk1"/>
                          </a:solidFill>
                          <a:latin typeface="Arial"/>
                          <a:ea typeface="Microsoft YaHei"/>
                        </a:defRPr>
                      </a:lvl9pPr>
                    </a:lstStyle>
                    <a:p>
                      <a:pPr marL="0" marR="0" indent="0" algn="l" defTabSz="912409" rtl="0" eaLnBrk="1" fontAlgn="ctr" latinLnBrk="0" hangingPunct="1">
                        <a:lnSpc>
                          <a:spcPct val="100000"/>
                        </a:lnSpc>
                        <a:spcBef>
                          <a:spcPts val="0"/>
                        </a:spcBef>
                        <a:spcAft>
                          <a:spcPts val="0"/>
                        </a:spcAft>
                        <a:buClrTx/>
                        <a:buSzTx/>
                        <a:buFontTx/>
                        <a:buNone/>
                        <a:tabLst/>
                        <a:defRPr/>
                      </a:pPr>
                      <a:r>
                        <a:rPr lang="en-US" sz="1200" baseline="0" dirty="0" err="1">
                          <a:solidFill>
                            <a:sysClr val="windowText" lastClr="000000"/>
                          </a:solidFill>
                          <a:latin typeface="Huawei Sans" panose="020C0503030203020204" pitchFamily="34" charset="0"/>
                          <a:ea typeface="方正兰亭黑简体" panose="02000000000000000000" pitchFamily="2" charset="-122"/>
                          <a:cs typeface="FZLanTingHei3-GBK"/>
                          <a:sym typeface="Arial" panose="020B0604020202020204" pitchFamily="34" charset="0"/>
                        </a:rPr>
                        <a:t>TaiShan</a:t>
                      </a:r>
                      <a:r>
                        <a:rPr lang="en-US" sz="1200" baseline="0" dirty="0">
                          <a:solidFill>
                            <a:sysClr val="windowText" lastClr="000000"/>
                          </a:solidFill>
                          <a:latin typeface="Huawei Sans" panose="020C0503030203020204" pitchFamily="34" charset="0"/>
                          <a:ea typeface="方正兰亭黑简体" panose="02000000000000000000" pitchFamily="2" charset="-122"/>
                          <a:cs typeface="FZLanTingHei3-GBK"/>
                          <a:sym typeface="Arial" panose="020B0604020202020204" pitchFamily="34" charset="0"/>
                        </a:rPr>
                        <a:t>/RH/E9000 server</a:t>
                      </a:r>
                    </a:p>
                  </a:txBody>
                  <a:tcPr marL="36000" marR="36000" marT="18000" marB="18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l" defTabSz="912409" rtl="0" eaLnBrk="1" fontAlgn="ctr" latinLnBrk="0" hangingPunct="1">
                        <a:lnSpc>
                          <a:spcPct val="100000"/>
                        </a:lnSpc>
                        <a:spcBef>
                          <a:spcPts val="0"/>
                        </a:spcBef>
                        <a:spcAft>
                          <a:spcPts val="0"/>
                        </a:spcAft>
                        <a:buClrTx/>
                        <a:buSzTx/>
                        <a:buFontTx/>
                        <a:buNone/>
                        <a:tabLst/>
                        <a:defRPr/>
                      </a:pPr>
                      <a:r>
                        <a:rPr lang="en-US" sz="1200" baseline="0" dirty="0">
                          <a:solidFill>
                            <a:sysClr val="windowText" lastClr="000000"/>
                          </a:solidFill>
                          <a:latin typeface="Huawei Sans" panose="020C0503030203020204" pitchFamily="34" charset="0"/>
                          <a:ea typeface="方正兰亭黑简体" panose="02000000000000000000" pitchFamily="2" charset="-122"/>
                          <a:cs typeface="FZLanTingHei3-GBK"/>
                          <a:sym typeface="Arial" panose="020B0604020202020204" pitchFamily="34" charset="0"/>
                        </a:rPr>
                        <a:t>Management module: 1+1 backup; power supply: 1+1 backup</a:t>
                      </a:r>
                    </a:p>
                    <a:p>
                      <a:pPr marL="0" marR="0" indent="0" algn="l" defTabSz="912409" rtl="0" eaLnBrk="1" fontAlgn="ctr" latinLnBrk="0" hangingPunct="1">
                        <a:lnSpc>
                          <a:spcPct val="100000"/>
                        </a:lnSpc>
                        <a:spcBef>
                          <a:spcPts val="0"/>
                        </a:spcBef>
                        <a:spcAft>
                          <a:spcPts val="0"/>
                        </a:spcAft>
                        <a:buClrTx/>
                        <a:buSzTx/>
                        <a:buFontTx/>
                        <a:buNone/>
                        <a:tabLst/>
                        <a:defRPr/>
                      </a:pPr>
                      <a:r>
                        <a:rPr lang="en-US" sz="1200" baseline="0" dirty="0">
                          <a:solidFill>
                            <a:sysClr val="windowText" lastClr="000000"/>
                          </a:solidFill>
                          <a:latin typeface="Huawei Sans" panose="020C0503030203020204" pitchFamily="34" charset="0"/>
                          <a:ea typeface="方正兰亭黑简体" panose="02000000000000000000" pitchFamily="2" charset="-122"/>
                          <a:cs typeface="FZLanTingHei3-GBK"/>
                          <a:sym typeface="Arial" panose="020B0604020202020204" pitchFamily="34" charset="0"/>
                        </a:rPr>
                        <a:t>Network port: 1+1 backup; hard disk: RAID1/RAID10</a:t>
                      </a:r>
                    </a:p>
                  </a:txBody>
                  <a:tcPr marL="36000" marR="36000" marT="18000" marB="1800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 xmlns:a16="http://schemas.microsoft.com/office/drawing/2014/main" val="10008"/>
                  </a:ext>
                </a:extLst>
              </a:tr>
            </a:tbl>
          </a:graphicData>
        </a:graphic>
      </p:graphicFrame>
      <p:sp>
        <p:nvSpPr>
          <p:cNvPr id="31" name="圆角矩形 75">
            <a:extLst>
              <a:ext uri="{FF2B5EF4-FFF2-40B4-BE49-F238E27FC236}">
                <a16:creationId xmlns="" xmlns:a16="http://schemas.microsoft.com/office/drawing/2014/main" id="{8F2A20D6-BF8E-4ED7-9D18-4A629967F23D}"/>
              </a:ext>
            </a:extLst>
          </p:cNvPr>
          <p:cNvSpPr/>
          <p:nvPr/>
        </p:nvSpPr>
        <p:spPr bwMode="gray">
          <a:xfrm>
            <a:off x="560180" y="3375807"/>
            <a:ext cx="3683945" cy="2689896"/>
          </a:xfrm>
          <a:prstGeom prst="roundRect">
            <a:avLst>
              <a:gd name="adj" fmla="val 2420"/>
            </a:avLst>
          </a:prstGeom>
          <a:noFill/>
          <a:ln w="19050" cap="flat" cmpd="sng" algn="ctr">
            <a:solidFill>
              <a:srgbClr val="30B5C5"/>
            </a:solidFill>
            <a:prstDash val="dash"/>
            <a:miter lim="800000"/>
          </a:ln>
          <a:effectLst/>
        </p:spPr>
        <p:txBody>
          <a:bodyPr wrap="square" lIns="108000" tIns="108000" rIns="108000" bIns="108000" rtlCol="0" anchor="ctr" anchorCtr="0">
            <a:noAutofit/>
          </a:bodyPr>
          <a:lstStyle/>
          <a:p>
            <a:pPr algn="just" defTabSz="914400" fontAlgn="ctr">
              <a:lnSpc>
                <a:spcPts val="1800"/>
              </a:lnSpc>
              <a:spcAft>
                <a:spcPts val="300"/>
              </a:spcAft>
              <a:defRPr/>
            </a:pPr>
            <a:endParaRPr lang="en-US" altLang="zh-CN" sz="1200" kern="0" dirty="0">
              <a:solidFill>
                <a:prstClr val="black"/>
              </a:solidFill>
              <a:latin typeface="Huawei Sans" panose="020C0503030203020204" pitchFamily="34" charset="0"/>
              <a:cs typeface="Arial" panose="020B0604020202020204" pitchFamily="34" charset="0"/>
              <a:sym typeface="Huawei Sans" panose="020C0503030203020204" pitchFamily="34" charset="0"/>
            </a:endParaRPr>
          </a:p>
        </p:txBody>
      </p:sp>
      <p:pic>
        <p:nvPicPr>
          <p:cNvPr id="33" name="图片 24">
            <a:extLst>
              <a:ext uri="{FF2B5EF4-FFF2-40B4-BE49-F238E27FC236}">
                <a16:creationId xmlns="" xmlns:a16="http://schemas.microsoft.com/office/drawing/2014/main" id="{B432EF50-CFC1-4DD8-9902-BFF55B60F93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750870" y="3087630"/>
            <a:ext cx="1502493" cy="277100"/>
          </a:xfrm>
          <a:prstGeom prst="rect">
            <a:avLst/>
          </a:prstGeom>
        </p:spPr>
      </p:pic>
      <p:sp>
        <p:nvSpPr>
          <p:cNvPr id="34" name="圆角矩形 75">
            <a:extLst>
              <a:ext uri="{FF2B5EF4-FFF2-40B4-BE49-F238E27FC236}">
                <a16:creationId xmlns="" xmlns:a16="http://schemas.microsoft.com/office/drawing/2014/main" id="{705A30DC-D8F6-4156-ADA6-2722344C1508}"/>
              </a:ext>
            </a:extLst>
          </p:cNvPr>
          <p:cNvSpPr/>
          <p:nvPr/>
        </p:nvSpPr>
        <p:spPr bwMode="gray">
          <a:xfrm>
            <a:off x="692397" y="3068904"/>
            <a:ext cx="1607884" cy="306452"/>
          </a:xfrm>
          <a:prstGeom prst="roundRect">
            <a:avLst>
              <a:gd name="adj" fmla="val 2420"/>
            </a:avLst>
          </a:prstGeom>
          <a:noFill/>
          <a:ln w="19050" cap="flat" cmpd="sng" algn="ctr">
            <a:solidFill>
              <a:srgbClr val="30B5C5"/>
            </a:solidFill>
            <a:prstDash val="dash"/>
            <a:miter lim="800000"/>
          </a:ln>
          <a:effectLst/>
        </p:spPr>
        <p:txBody>
          <a:bodyPr wrap="square" lIns="108000" tIns="108000" rIns="108000" bIns="108000" rtlCol="0" anchor="ctr" anchorCtr="0">
            <a:noAutofit/>
          </a:bodyPr>
          <a:lstStyle/>
          <a:p>
            <a:pPr algn="just" defTabSz="914400" fontAlgn="ctr">
              <a:lnSpc>
                <a:spcPts val="1800"/>
              </a:lnSpc>
              <a:spcAft>
                <a:spcPts val="300"/>
              </a:spcAft>
              <a:defRPr/>
            </a:pPr>
            <a:endParaRPr lang="en-US" altLang="zh-CN" sz="1200" kern="0" dirty="0">
              <a:solidFill>
                <a:prstClr val="black"/>
              </a:solidFill>
              <a:latin typeface="Huawei Sans" panose="020C0503030203020204" pitchFamily="34" charset="0"/>
              <a:cs typeface="Arial" panose="020B0604020202020204" pitchFamily="34" charset="0"/>
              <a:sym typeface="Huawei Sans" panose="020C0503030203020204" pitchFamily="34" charset="0"/>
            </a:endParaRPr>
          </a:p>
        </p:txBody>
      </p:sp>
      <p:sp>
        <p:nvSpPr>
          <p:cNvPr id="28" name="燕尾形 3">
            <a:extLst>
              <a:ext uri="{FF2B5EF4-FFF2-40B4-BE49-F238E27FC236}">
                <a16:creationId xmlns="" xmlns:a16="http://schemas.microsoft.com/office/drawing/2014/main" id="{93046976-EC84-48ED-AD8E-49A4BFCD5356}"/>
              </a:ext>
            </a:extLst>
          </p:cNvPr>
          <p:cNvSpPr/>
          <p:nvPr/>
        </p:nvSpPr>
        <p:spPr bwMode="gray">
          <a:xfrm>
            <a:off x="9067800" y="44020"/>
            <a:ext cx="1483360" cy="36000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sym typeface="Huawei Sans" panose="020C0503030203020204" pitchFamily="34" charset="0"/>
              </a:rPr>
              <a:t>SLA Design</a:t>
            </a:r>
          </a:p>
        </p:txBody>
      </p:sp>
      <p:sp>
        <p:nvSpPr>
          <p:cNvPr id="29" name="燕尾形 3">
            <a:extLst>
              <a:ext uri="{FF2B5EF4-FFF2-40B4-BE49-F238E27FC236}">
                <a16:creationId xmlns="" xmlns:a16="http://schemas.microsoft.com/office/drawing/2014/main" id="{26AB145E-6C85-4D0D-9D07-CA6C35D8D2C7}"/>
              </a:ext>
            </a:extLst>
          </p:cNvPr>
          <p:cNvSpPr/>
          <p:nvPr/>
        </p:nvSpPr>
        <p:spPr bwMode="gray">
          <a:xfrm>
            <a:off x="10475376" y="44020"/>
            <a:ext cx="1271744" cy="360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dirty="0">
                <a:solidFill>
                  <a:schemeClr val="bg1"/>
                </a:solidFill>
                <a:latin typeface="Huawei Sans" panose="020C0503030203020204" pitchFamily="34" charset="0"/>
                <a:sym typeface="Huawei Sans" panose="020C0503030203020204" pitchFamily="34" charset="0"/>
              </a:rPr>
              <a:t>Reliability Design</a:t>
            </a:r>
          </a:p>
        </p:txBody>
      </p:sp>
    </p:spTree>
    <p:extLst>
      <p:ext uri="{BB962C8B-B14F-4D97-AF65-F5344CB8AC3E}">
        <p14:creationId xmlns:p14="http://schemas.microsoft.com/office/powerpoint/2010/main" val="2568083786"/>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 name="右箭头 178">
            <a:extLst>
              <a:ext uri="{FF2B5EF4-FFF2-40B4-BE49-F238E27FC236}">
                <a16:creationId xmlns="" xmlns:a16="http://schemas.microsoft.com/office/drawing/2014/main" id="{510A62AD-1B72-47A3-A7D3-8C4D87A4840F}"/>
              </a:ext>
            </a:extLst>
          </p:cNvPr>
          <p:cNvSpPr/>
          <p:nvPr/>
        </p:nvSpPr>
        <p:spPr bwMode="gray">
          <a:xfrm>
            <a:off x="4816352" y="4381604"/>
            <a:ext cx="4073193" cy="992383"/>
          </a:xfrm>
          <a:prstGeom prst="rightArrow">
            <a:avLst>
              <a:gd name="adj1" fmla="val 77629"/>
              <a:gd name="adj2" fmla="val 29387"/>
            </a:avLst>
          </a:prstGeom>
          <a:solidFill>
            <a:srgbClr val="768395">
              <a:lumMod val="60000"/>
              <a:lumOff val="40000"/>
              <a:alpha val="35000"/>
            </a:srgbClr>
          </a:solidFill>
          <a:ln w="3175" cap="flat" cmpd="sng" algn="ctr">
            <a:noFill/>
            <a:prstDash val="solid"/>
          </a:ln>
          <a:effectLst/>
        </p:spPr>
        <p:txBody>
          <a:bodyPr wrap="square" lIns="91428" tIns="45715" rIns="91428" bIns="45715" rtlCol="0" anchor="ctr">
            <a:noAutofit/>
          </a:bodyPr>
          <a:lstStyle/>
          <a:p>
            <a:pPr algn="ctr" defTabSz="1219154" fontAlgn="ctr"/>
            <a:endParaRPr lang="en-US" altLang="zh-CN" sz="1200" kern="0" dirty="0">
              <a:solidFill>
                <a:srgbClr val="FFFFFF"/>
              </a:solidFill>
              <a:latin typeface="Huawei Sans" panose="020C0503030203020204" pitchFamily="34" charset="0"/>
            </a:endParaRPr>
          </a:p>
        </p:txBody>
      </p:sp>
      <p:sp>
        <p:nvSpPr>
          <p:cNvPr id="3" name="Title 2">
            <a:extLst>
              <a:ext uri="{FF2B5EF4-FFF2-40B4-BE49-F238E27FC236}">
                <a16:creationId xmlns="" xmlns:a16="http://schemas.microsoft.com/office/drawing/2014/main" id="{F0B7096F-F887-4694-ACB4-659F305A9B0F}"/>
              </a:ext>
            </a:extLst>
          </p:cNvPr>
          <p:cNvSpPr>
            <a:spLocks noGrp="1"/>
          </p:cNvSpPr>
          <p:nvPr>
            <p:ph type="title"/>
          </p:nvPr>
        </p:nvSpPr>
        <p:spPr bwMode="gray">
          <a:xfrm>
            <a:off x="455612" y="447468"/>
            <a:ext cx="11293475" cy="497095"/>
          </a:xfrm>
        </p:spPr>
        <p:txBody>
          <a:bodyPr wrap="square">
            <a:noAutofit/>
          </a:bodyPr>
          <a:lstStyle/>
          <a:p>
            <a:r>
              <a:rPr lang="en-US" dirty="0"/>
              <a:t>Controller Reliability Design: Geographic Redundancy</a:t>
            </a:r>
          </a:p>
        </p:txBody>
      </p:sp>
      <p:sp>
        <p:nvSpPr>
          <p:cNvPr id="4" name="Text Placeholder 3">
            <a:extLst>
              <a:ext uri="{FF2B5EF4-FFF2-40B4-BE49-F238E27FC236}">
                <a16:creationId xmlns="" xmlns:a16="http://schemas.microsoft.com/office/drawing/2014/main" id="{D0A1A328-7FB5-4725-B468-E9D25A8077CA}"/>
              </a:ext>
            </a:extLst>
          </p:cNvPr>
          <p:cNvSpPr>
            <a:spLocks noGrp="1"/>
          </p:cNvSpPr>
          <p:nvPr>
            <p:ph type="body" sz="quarter" idx="10"/>
          </p:nvPr>
        </p:nvSpPr>
        <p:spPr bwMode="gray">
          <a:xfrm>
            <a:off x="455612" y="1052514"/>
            <a:ext cx="11293476" cy="4875042"/>
          </a:xfrm>
        </p:spPr>
        <p:txBody>
          <a:bodyPr wrap="square">
            <a:noAutofit/>
          </a:bodyPr>
          <a:lstStyle/>
          <a:p>
            <a:r>
              <a:rPr lang="en-US" sz="1400" dirty="0"/>
              <a:t>Two controllers with consistent hardware configuration, service schemes, and other configurations are respectively deployed at the active and standby sites. Data in each database at the active site is synchronized to the standby site in real time based on the corresponding synchronization policy. If the active site fails, the arbitration service automatically starts the standby site for controller service continuity. You can also manually start the standby site in this case.</a:t>
            </a:r>
          </a:p>
        </p:txBody>
      </p:sp>
      <p:sp>
        <p:nvSpPr>
          <p:cNvPr id="28" name="矩形 137">
            <a:extLst>
              <a:ext uri="{FF2B5EF4-FFF2-40B4-BE49-F238E27FC236}">
                <a16:creationId xmlns="" xmlns:a16="http://schemas.microsoft.com/office/drawing/2014/main" id="{51139597-50C9-4D82-A3DB-CB25D2863BAF}"/>
              </a:ext>
            </a:extLst>
          </p:cNvPr>
          <p:cNvSpPr/>
          <p:nvPr/>
        </p:nvSpPr>
        <p:spPr bwMode="gray">
          <a:xfrm>
            <a:off x="5066500" y="5152523"/>
            <a:ext cx="3471463" cy="357335"/>
          </a:xfrm>
          <a:prstGeom prst="rect">
            <a:avLst/>
          </a:prstGeom>
        </p:spPr>
        <p:txBody>
          <a:bodyPr wrap="square" lIns="91428" tIns="45715" rIns="91428" bIns="45715">
            <a:noAutofit/>
          </a:bodyPr>
          <a:lstStyle/>
          <a:p>
            <a:pPr algn="ctr" defTabSz="1219154" fontAlgn="ctr">
              <a:lnSpc>
                <a:spcPct val="150000"/>
              </a:lnSpc>
              <a:buClr>
                <a:srgbClr val="000000"/>
              </a:buClr>
              <a:buSzPct val="80000"/>
            </a:pPr>
            <a:r>
              <a:rPr lang="en-US" sz="1200" dirty="0">
                <a:solidFill>
                  <a:prstClr val="black"/>
                </a:solidFill>
                <a:latin typeface="Huawei Sans" panose="020C0503030203020204" pitchFamily="34" charset="0"/>
                <a:sym typeface="Arial" panose="020B0604020202020204" pitchFamily="34" charset="0"/>
              </a:rPr>
              <a:t>Network delay: &lt; 50 </a:t>
            </a:r>
            <a:r>
              <a:rPr lang="en-US" sz="1200" dirty="0" err="1">
                <a:solidFill>
                  <a:prstClr val="black"/>
                </a:solidFill>
                <a:latin typeface="Huawei Sans" panose="020C0503030203020204" pitchFamily="34" charset="0"/>
                <a:sym typeface="Arial" panose="020B0604020202020204" pitchFamily="34" charset="0"/>
              </a:rPr>
              <a:t>ms</a:t>
            </a:r>
            <a:r>
              <a:rPr lang="en-US" sz="1200" dirty="0">
                <a:solidFill>
                  <a:prstClr val="black"/>
                </a:solidFill>
                <a:latin typeface="Huawei Sans" panose="020C0503030203020204" pitchFamily="34" charset="0"/>
                <a:sym typeface="Arial" panose="020B0604020202020204" pitchFamily="34" charset="0"/>
              </a:rPr>
              <a:t>; packet loss rate &lt; 1%</a:t>
            </a:r>
          </a:p>
        </p:txBody>
      </p:sp>
      <p:sp>
        <p:nvSpPr>
          <p:cNvPr id="32" name="矩形 140">
            <a:extLst>
              <a:ext uri="{FF2B5EF4-FFF2-40B4-BE49-F238E27FC236}">
                <a16:creationId xmlns="" xmlns:a16="http://schemas.microsoft.com/office/drawing/2014/main" id="{2AD7F309-D34F-409A-9A39-1B382CE4F36E}"/>
              </a:ext>
            </a:extLst>
          </p:cNvPr>
          <p:cNvSpPr/>
          <p:nvPr/>
        </p:nvSpPr>
        <p:spPr bwMode="gray">
          <a:xfrm>
            <a:off x="2565142" y="2347913"/>
            <a:ext cx="8712967" cy="3838001"/>
          </a:xfrm>
          <a:prstGeom prst="rect">
            <a:avLst/>
          </a:prstGeom>
          <a:noFill/>
          <a:ln w="12700" cap="flat" cmpd="sng" algn="ctr">
            <a:solidFill>
              <a:srgbClr val="FFFFFF">
                <a:lumMod val="75000"/>
              </a:srgbClr>
            </a:solidFill>
            <a:prstDash val="dash"/>
          </a:ln>
          <a:effectLst/>
        </p:spPr>
        <p:txBody>
          <a:bodyPr wrap="square" lIns="91428" tIns="45715" rIns="91428" bIns="45715" rtlCol="0" anchor="ctr">
            <a:noAutofit/>
          </a:bodyPr>
          <a:lstStyle/>
          <a:p>
            <a:pPr algn="ctr" defTabSz="1219154" fontAlgn="ctr"/>
            <a:endParaRPr lang="en-US" altLang="zh-CN" sz="1200" kern="0" dirty="0">
              <a:solidFill>
                <a:srgbClr val="FFFFFF"/>
              </a:solidFill>
              <a:latin typeface="Huawei Sans" panose="020C0503030203020204" pitchFamily="34" charset="0"/>
            </a:endParaRPr>
          </a:p>
        </p:txBody>
      </p:sp>
      <p:grpSp>
        <p:nvGrpSpPr>
          <p:cNvPr id="35" name="组合 141">
            <a:extLst>
              <a:ext uri="{FF2B5EF4-FFF2-40B4-BE49-F238E27FC236}">
                <a16:creationId xmlns="" xmlns:a16="http://schemas.microsoft.com/office/drawing/2014/main" id="{FFBDDD9F-2D4F-43A4-A255-D390C7FC658B}"/>
              </a:ext>
            </a:extLst>
          </p:cNvPr>
          <p:cNvGrpSpPr/>
          <p:nvPr/>
        </p:nvGrpSpPr>
        <p:grpSpPr bwMode="gray">
          <a:xfrm>
            <a:off x="2360713" y="3128661"/>
            <a:ext cx="2706080" cy="2917650"/>
            <a:chOff x="1603163" y="2288995"/>
            <a:chExt cx="2706080" cy="2917719"/>
          </a:xfrm>
        </p:grpSpPr>
        <p:sp>
          <p:nvSpPr>
            <p:cNvPr id="36" name="圆角矩形 142">
              <a:extLst>
                <a:ext uri="{FF2B5EF4-FFF2-40B4-BE49-F238E27FC236}">
                  <a16:creationId xmlns="" xmlns:a16="http://schemas.microsoft.com/office/drawing/2014/main" id="{91CFF417-FC6F-43EC-96E4-3525960CE07C}"/>
                </a:ext>
              </a:extLst>
            </p:cNvPr>
            <p:cNvSpPr/>
            <p:nvPr/>
          </p:nvSpPr>
          <p:spPr bwMode="gray">
            <a:xfrm>
              <a:off x="2004268" y="2288995"/>
              <a:ext cx="2304975" cy="2917719"/>
            </a:xfrm>
            <a:prstGeom prst="roundRect">
              <a:avLst>
                <a:gd name="adj" fmla="val 2520"/>
              </a:avLst>
            </a:prstGeom>
            <a:solidFill>
              <a:schemeClr val="bg1"/>
            </a:solidFill>
            <a:ln>
              <a:solidFill>
                <a:schemeClr val="bg1">
                  <a:lumMod val="95000"/>
                </a:schemeClr>
              </a:solidFill>
            </a:ln>
            <a:effectLst>
              <a:outerShdw blurRad="50800" dist="38100" dir="8100000" algn="tr" rotWithShape="0">
                <a:prstClr val="black">
                  <a:alpha val="40000"/>
                </a:prstClr>
              </a:outerShdw>
            </a:effectLst>
          </p:spPr>
          <p:txBody>
            <a:bodyPr vert="horz" wrap="square" lIns="82953" tIns="41476" rIns="82953" bIns="41476" numCol="1" rtlCol="0" anchor="t" anchorCtr="0" compatLnSpc="1">
              <a:prstTxWarp prst="textNoShape">
                <a:avLst/>
              </a:prstTxWarp>
              <a:noAutofit/>
            </a:bodyPr>
            <a:lstStyle/>
            <a:p>
              <a:pPr defTabSz="1219154" fontAlgn="ctr">
                <a:defRPr/>
              </a:pPr>
              <a:endParaRPr lang="en-US" altLang="zh-CN" sz="1200" kern="0" dirty="0">
                <a:solidFill>
                  <a:srgbClr val="000000"/>
                </a:solidFill>
                <a:latin typeface="Huawei Sans" panose="020C0503030203020204" pitchFamily="34" charset="0"/>
                <a:sym typeface="Arial" panose="020B0604020202020204" pitchFamily="34" charset="0"/>
              </a:endParaRPr>
            </a:p>
          </p:txBody>
        </p:sp>
        <p:sp>
          <p:nvSpPr>
            <p:cNvPr id="37" name="TextBox 140">
              <a:extLst>
                <a:ext uri="{FF2B5EF4-FFF2-40B4-BE49-F238E27FC236}">
                  <a16:creationId xmlns="" xmlns:a16="http://schemas.microsoft.com/office/drawing/2014/main" id="{1DE868BB-4409-4FBC-86F9-46D1BFEF88AF}"/>
                </a:ext>
              </a:extLst>
            </p:cNvPr>
            <p:cNvSpPr txBox="1"/>
            <p:nvPr/>
          </p:nvSpPr>
          <p:spPr bwMode="gray">
            <a:xfrm>
              <a:off x="1603163" y="2323624"/>
              <a:ext cx="1979518" cy="387807"/>
            </a:xfrm>
            <a:prstGeom prst="rect">
              <a:avLst/>
            </a:prstGeom>
            <a:noFill/>
          </p:spPr>
          <p:txBody>
            <a:bodyPr wrap="square" rtlCol="0">
              <a:noAutofit/>
            </a:bodyPr>
            <a:lstStyle/>
            <a:p>
              <a:pPr algn="ctr" defTabSz="1219154" fontAlgn="ctr">
                <a:lnSpc>
                  <a:spcPct val="120000"/>
                </a:lnSpc>
                <a:defRPr/>
              </a:pPr>
              <a:r>
                <a:rPr lang="en-US" sz="1200" dirty="0">
                  <a:solidFill>
                    <a:srgbClr val="000000"/>
                  </a:solidFill>
                  <a:latin typeface="Huawei Sans" panose="020C0503030203020204" pitchFamily="34" charset="0"/>
                  <a:sym typeface="Arial" panose="020B0604020202020204" pitchFamily="34" charset="0"/>
                </a:rPr>
                <a:t>Active site</a:t>
              </a:r>
            </a:p>
          </p:txBody>
        </p:sp>
        <p:sp>
          <p:nvSpPr>
            <p:cNvPr id="38" name="圆角矩形 144">
              <a:extLst>
                <a:ext uri="{FF2B5EF4-FFF2-40B4-BE49-F238E27FC236}">
                  <a16:creationId xmlns="" xmlns:a16="http://schemas.microsoft.com/office/drawing/2014/main" id="{CE14A2A2-D609-4D8A-BEED-2841C247BF65}"/>
                </a:ext>
              </a:extLst>
            </p:cNvPr>
            <p:cNvSpPr/>
            <p:nvPr/>
          </p:nvSpPr>
          <p:spPr bwMode="gray">
            <a:xfrm>
              <a:off x="3274032" y="2703083"/>
              <a:ext cx="755835" cy="259713"/>
            </a:xfrm>
            <a:prstGeom prst="roundRect">
              <a:avLst/>
            </a:prstGeom>
            <a:solidFill>
              <a:srgbClr val="FFCC99"/>
            </a:solidFill>
            <a:ln>
              <a:solidFill>
                <a:srgbClr val="FFFFFF">
                  <a:lumMod val="50000"/>
                </a:srgbClr>
              </a:solidFill>
            </a:ln>
          </p:spPr>
          <p:txBody>
            <a:bodyPr wrap="square" rtlCol="0" anchor="ctr">
              <a:noAutofit/>
            </a:bodyPr>
            <a:lstStyle/>
            <a:p>
              <a:pPr marL="492327" indent="-492327" algn="ctr" defTabSz="863280" fontAlgn="ctr">
                <a:defRPr/>
              </a:pPr>
              <a:r>
                <a:rPr lang="en-US" sz="1200" dirty="0" err="1">
                  <a:solidFill>
                    <a:srgbClr val="000000"/>
                  </a:solidFill>
                  <a:latin typeface="Huawei Sans" panose="020C0503030203020204" pitchFamily="34" charset="0"/>
                  <a:sym typeface="Arial" panose="020B0604020202020204" pitchFamily="34" charset="0"/>
                </a:rPr>
                <a:t>DRMgr</a:t>
              </a:r>
              <a:endParaRPr lang="en-US" sz="1200" dirty="0">
                <a:solidFill>
                  <a:srgbClr val="000000"/>
                </a:solidFill>
                <a:latin typeface="Huawei Sans" panose="020C0503030203020204" pitchFamily="34" charset="0"/>
                <a:sym typeface="Arial" panose="020B0604020202020204" pitchFamily="34" charset="0"/>
              </a:endParaRPr>
            </a:p>
          </p:txBody>
        </p:sp>
        <p:cxnSp>
          <p:nvCxnSpPr>
            <p:cNvPr id="39" name="直接箭头连接符 145">
              <a:extLst>
                <a:ext uri="{FF2B5EF4-FFF2-40B4-BE49-F238E27FC236}">
                  <a16:creationId xmlns="" xmlns:a16="http://schemas.microsoft.com/office/drawing/2014/main" id="{08F15F9C-464E-4E86-AAC8-EF9CD9BDAF55}"/>
                </a:ext>
              </a:extLst>
            </p:cNvPr>
            <p:cNvCxnSpPr>
              <a:stCxn id="52" idx="3"/>
              <a:endCxn id="43" idx="1"/>
            </p:cNvCxnSpPr>
            <p:nvPr/>
          </p:nvCxnSpPr>
          <p:spPr bwMode="gray">
            <a:xfrm flipV="1">
              <a:off x="3000708" y="3984213"/>
              <a:ext cx="273324" cy="0"/>
            </a:xfrm>
            <a:prstGeom prst="straightConnector1">
              <a:avLst/>
            </a:prstGeom>
            <a:solidFill>
              <a:srgbClr val="FFCC99">
                <a:alpha val="80000"/>
              </a:srgbClr>
            </a:solidFill>
            <a:ln w="9525" cap="flat" cmpd="sng" algn="ctr">
              <a:solidFill>
                <a:srgbClr val="969696"/>
              </a:solidFill>
              <a:prstDash val="solid"/>
              <a:round/>
              <a:headEnd type="none" w="med" len="med"/>
              <a:tailEnd type="triangle"/>
            </a:ln>
            <a:effectLst/>
          </p:spPr>
        </p:cxnSp>
        <p:sp>
          <p:nvSpPr>
            <p:cNvPr id="40" name="流程图: 磁盘 146">
              <a:extLst>
                <a:ext uri="{FF2B5EF4-FFF2-40B4-BE49-F238E27FC236}">
                  <a16:creationId xmlns="" xmlns:a16="http://schemas.microsoft.com/office/drawing/2014/main" id="{23E49904-770C-48F7-92CA-6C04C7943DE1}"/>
                </a:ext>
              </a:extLst>
            </p:cNvPr>
            <p:cNvSpPr/>
            <p:nvPr/>
          </p:nvSpPr>
          <p:spPr bwMode="gray">
            <a:xfrm>
              <a:off x="3349481" y="3321686"/>
              <a:ext cx="670162" cy="718424"/>
            </a:xfrm>
            <a:prstGeom prst="flowChartMagneticDisk">
              <a:avLst/>
            </a:prstGeom>
            <a:noFill/>
            <a:ln w="22225">
              <a:solidFill>
                <a:srgbClr val="4276AA">
                  <a:lumMod val="75000"/>
                </a:srgbClr>
              </a:solidFill>
            </a:ln>
          </p:spPr>
          <p:txBody>
            <a:bodyPr wrap="square" lIns="0" rIns="0" rtlCol="0" anchor="ctr">
              <a:noAutofit/>
            </a:bodyPr>
            <a:lstStyle/>
            <a:p>
              <a:pPr algn="ctr" defTabSz="863280" fontAlgn="ctr">
                <a:defRPr/>
              </a:pPr>
              <a:r>
                <a:rPr lang="en-US" sz="1200" dirty="0">
                  <a:solidFill>
                    <a:srgbClr val="000000"/>
                  </a:solidFill>
                  <a:latin typeface="Huawei Sans" panose="020C0503030203020204" pitchFamily="34" charset="0"/>
                  <a:sym typeface="Arial" panose="020B0604020202020204" pitchFamily="34" charset="0"/>
                </a:rPr>
                <a:t>Database</a:t>
              </a:r>
            </a:p>
          </p:txBody>
        </p:sp>
        <p:sp>
          <p:nvSpPr>
            <p:cNvPr id="41" name="流程图: 多文档 147">
              <a:extLst>
                <a:ext uri="{FF2B5EF4-FFF2-40B4-BE49-F238E27FC236}">
                  <a16:creationId xmlns="" xmlns:a16="http://schemas.microsoft.com/office/drawing/2014/main" id="{D3143BD9-4879-496C-97EA-B0E934F9DA01}"/>
                </a:ext>
              </a:extLst>
            </p:cNvPr>
            <p:cNvSpPr/>
            <p:nvPr/>
          </p:nvSpPr>
          <p:spPr bwMode="gray">
            <a:xfrm>
              <a:off x="3491903" y="4126445"/>
              <a:ext cx="368369" cy="438245"/>
            </a:xfrm>
            <a:prstGeom prst="flowChartMultidocument">
              <a:avLst/>
            </a:prstGeom>
            <a:solidFill>
              <a:srgbClr val="FFFFFF"/>
            </a:solidFill>
            <a:ln w="9525" cap="flat" cmpd="sng" algn="ctr">
              <a:solidFill>
                <a:srgbClr val="00B0F0"/>
              </a:solidFill>
              <a:prstDash val="solid"/>
            </a:ln>
            <a:effectLst/>
          </p:spPr>
          <p:txBody>
            <a:bodyPr wrap="square" rtlCol="0" anchor="ctr">
              <a:noAutofit/>
            </a:bodyPr>
            <a:lstStyle/>
            <a:p>
              <a:pPr algn="ctr" defTabSz="1219154" fontAlgn="ctr"/>
              <a:endParaRPr lang="en-US" altLang="zh-CN" sz="1200" kern="0" dirty="0">
                <a:solidFill>
                  <a:srgbClr val="FFFFFF"/>
                </a:solidFill>
                <a:latin typeface="Huawei Sans" panose="020C0503030203020204" pitchFamily="34" charset="0"/>
                <a:sym typeface="Arial" panose="020B0604020202020204" pitchFamily="34" charset="0"/>
              </a:endParaRPr>
            </a:p>
          </p:txBody>
        </p:sp>
        <p:sp>
          <p:nvSpPr>
            <p:cNvPr id="42" name="TextBox 107">
              <a:extLst>
                <a:ext uri="{FF2B5EF4-FFF2-40B4-BE49-F238E27FC236}">
                  <a16:creationId xmlns="" xmlns:a16="http://schemas.microsoft.com/office/drawing/2014/main" id="{4DB024DA-7A6D-445B-BA83-6CD8FF6EBD74}"/>
                </a:ext>
              </a:extLst>
            </p:cNvPr>
            <p:cNvSpPr txBox="1"/>
            <p:nvPr/>
          </p:nvSpPr>
          <p:spPr bwMode="gray">
            <a:xfrm>
              <a:off x="3437385" y="4234508"/>
              <a:ext cx="428322" cy="277006"/>
            </a:xfrm>
            <a:prstGeom prst="rect">
              <a:avLst/>
            </a:prstGeom>
            <a:noFill/>
          </p:spPr>
          <p:txBody>
            <a:bodyPr wrap="square">
              <a:noAutofit/>
            </a:bodyPr>
            <a:lstStyle/>
            <a:p>
              <a:pPr defTabSz="1219154" fontAlgn="ctr">
                <a:defRPr/>
              </a:pPr>
              <a:r>
                <a:rPr lang="en-US" sz="1200" dirty="0">
                  <a:solidFill>
                    <a:srgbClr val="000000"/>
                  </a:solidFill>
                  <a:latin typeface="Huawei Sans" panose="020C0503030203020204" pitchFamily="34" charset="0"/>
                  <a:cs typeface="Arial" pitchFamily="34" charset="0"/>
                  <a:sym typeface="Arial" panose="020B0604020202020204" pitchFamily="34" charset="0"/>
                </a:rPr>
                <a:t>File</a:t>
              </a:r>
            </a:p>
          </p:txBody>
        </p:sp>
        <p:sp>
          <p:nvSpPr>
            <p:cNvPr id="43" name="圆角矩形 149">
              <a:extLst>
                <a:ext uri="{FF2B5EF4-FFF2-40B4-BE49-F238E27FC236}">
                  <a16:creationId xmlns="" xmlns:a16="http://schemas.microsoft.com/office/drawing/2014/main" id="{FA51C819-A02D-474A-9991-0256E78151AD}"/>
                </a:ext>
              </a:extLst>
            </p:cNvPr>
            <p:cNvSpPr/>
            <p:nvPr/>
          </p:nvSpPr>
          <p:spPr bwMode="gray">
            <a:xfrm>
              <a:off x="3274032" y="3106289"/>
              <a:ext cx="840797" cy="1755848"/>
            </a:xfrm>
            <a:prstGeom prst="roundRect">
              <a:avLst/>
            </a:prstGeom>
            <a:noFill/>
            <a:ln w="9525" cap="flat" cmpd="sng" algn="ctr">
              <a:solidFill>
                <a:srgbClr val="000000">
                  <a:lumMod val="95000"/>
                  <a:lumOff val="5000"/>
                </a:srgbClr>
              </a:solidFill>
              <a:prstDash val="dash"/>
              <a:round/>
              <a:headEnd type="none" w="med" len="med"/>
              <a:tailEnd type="none" w="med" len="med"/>
            </a:ln>
            <a:effectLst/>
          </p:spPr>
          <p:txBody>
            <a:bodyPr vert="horz" wrap="square" lIns="82953" tIns="41476" rIns="82953" bIns="41476" numCol="1" rtlCol="0" anchor="ctr" anchorCtr="1" compatLnSpc="1">
              <a:prstTxWarp prst="textNoShape">
                <a:avLst/>
              </a:prstTxWarp>
              <a:noAutofit/>
            </a:bodyPr>
            <a:lstStyle/>
            <a:p>
              <a:pPr defTabSz="1219154" fontAlgn="ctr"/>
              <a:endParaRPr lang="en-US" altLang="zh-CN" sz="1200" kern="0" dirty="0">
                <a:solidFill>
                  <a:srgbClr val="000000"/>
                </a:solidFill>
                <a:latin typeface="Huawei Sans" panose="020C0503030203020204" pitchFamily="34" charset="0"/>
                <a:sym typeface="Arial" panose="020B0604020202020204" pitchFamily="34" charset="0"/>
              </a:endParaRPr>
            </a:p>
          </p:txBody>
        </p:sp>
        <p:sp>
          <p:nvSpPr>
            <p:cNvPr id="44" name="TextBox 107">
              <a:extLst>
                <a:ext uri="{FF2B5EF4-FFF2-40B4-BE49-F238E27FC236}">
                  <a16:creationId xmlns="" xmlns:a16="http://schemas.microsoft.com/office/drawing/2014/main" id="{CAAD84F8-7404-401B-B00F-9753AB46A442}"/>
                </a:ext>
              </a:extLst>
            </p:cNvPr>
            <p:cNvSpPr txBox="1"/>
            <p:nvPr/>
          </p:nvSpPr>
          <p:spPr bwMode="gray">
            <a:xfrm>
              <a:off x="3442105" y="4614774"/>
              <a:ext cx="522900" cy="277006"/>
            </a:xfrm>
            <a:prstGeom prst="rect">
              <a:avLst/>
            </a:prstGeom>
            <a:noFill/>
          </p:spPr>
          <p:txBody>
            <a:bodyPr wrap="square">
              <a:noAutofit/>
            </a:bodyPr>
            <a:lstStyle/>
            <a:p>
              <a:pPr defTabSz="1219154" fontAlgn="ctr">
                <a:defRPr/>
              </a:pPr>
              <a:r>
                <a:rPr lang="en-US" sz="1200" dirty="0">
                  <a:solidFill>
                    <a:srgbClr val="000000"/>
                  </a:solidFill>
                  <a:latin typeface="Huawei Sans" panose="020C0503030203020204" pitchFamily="34" charset="0"/>
                  <a:cs typeface="Arial" pitchFamily="34" charset="0"/>
                  <a:sym typeface="Arial" panose="020B0604020202020204" pitchFamily="34" charset="0"/>
                </a:rPr>
                <a:t>Data</a:t>
              </a:r>
            </a:p>
          </p:txBody>
        </p:sp>
        <p:sp>
          <p:nvSpPr>
            <p:cNvPr id="45" name="圆角矩形 151">
              <a:extLst>
                <a:ext uri="{FF2B5EF4-FFF2-40B4-BE49-F238E27FC236}">
                  <a16:creationId xmlns="" xmlns:a16="http://schemas.microsoft.com/office/drawing/2014/main" id="{782E66BD-ED0D-44CC-A04A-FD7EABD88116}"/>
                </a:ext>
              </a:extLst>
            </p:cNvPr>
            <p:cNvSpPr/>
            <p:nvPr/>
          </p:nvSpPr>
          <p:spPr bwMode="gray">
            <a:xfrm>
              <a:off x="3274032" y="2345970"/>
              <a:ext cx="755835" cy="245024"/>
            </a:xfrm>
            <a:prstGeom prst="roundRect">
              <a:avLst/>
            </a:prstGeom>
            <a:solidFill>
              <a:srgbClr val="FFCC99"/>
            </a:solidFill>
            <a:ln>
              <a:solidFill>
                <a:srgbClr val="FFFFFF">
                  <a:lumMod val="50000"/>
                </a:srgbClr>
              </a:solidFill>
            </a:ln>
          </p:spPr>
          <p:txBody>
            <a:bodyPr wrap="square" rtlCol="0" anchor="ctr">
              <a:noAutofit/>
            </a:bodyPr>
            <a:lstStyle/>
            <a:p>
              <a:pPr marL="492327" indent="-492327" algn="ctr" defTabSz="863280" fontAlgn="ctr">
                <a:defRPr/>
              </a:pPr>
              <a:r>
                <a:rPr lang="en-US" sz="1200" dirty="0">
                  <a:solidFill>
                    <a:srgbClr val="000000"/>
                  </a:solidFill>
                  <a:latin typeface="Huawei Sans" panose="020C0503030203020204" pitchFamily="34" charset="0"/>
                  <a:sym typeface="Arial" panose="020B0604020202020204" pitchFamily="34" charset="0"/>
                </a:rPr>
                <a:t>DR</a:t>
              </a:r>
            </a:p>
          </p:txBody>
        </p:sp>
        <p:cxnSp>
          <p:nvCxnSpPr>
            <p:cNvPr id="46" name="直接箭头连接符 152">
              <a:extLst>
                <a:ext uri="{FF2B5EF4-FFF2-40B4-BE49-F238E27FC236}">
                  <a16:creationId xmlns="" xmlns:a16="http://schemas.microsoft.com/office/drawing/2014/main" id="{6CAF9183-D1B9-4F04-AB55-63C3A17DC576}"/>
                </a:ext>
              </a:extLst>
            </p:cNvPr>
            <p:cNvCxnSpPr/>
            <p:nvPr/>
          </p:nvCxnSpPr>
          <p:spPr bwMode="gray">
            <a:xfrm flipH="1">
              <a:off x="3720179" y="2959309"/>
              <a:ext cx="0" cy="157842"/>
            </a:xfrm>
            <a:prstGeom prst="straightConnector1">
              <a:avLst/>
            </a:prstGeom>
            <a:solidFill>
              <a:srgbClr val="FFCC99">
                <a:alpha val="80000"/>
              </a:srgbClr>
            </a:solidFill>
            <a:ln w="9525" cap="flat" cmpd="sng" algn="ctr">
              <a:solidFill>
                <a:srgbClr val="969696"/>
              </a:solidFill>
              <a:prstDash val="solid"/>
              <a:round/>
              <a:headEnd type="none" w="med" len="med"/>
              <a:tailEnd type="triangle"/>
            </a:ln>
            <a:effectLst/>
          </p:spPr>
        </p:cxnSp>
        <p:cxnSp>
          <p:nvCxnSpPr>
            <p:cNvPr id="47" name="直接箭头连接符 153">
              <a:extLst>
                <a:ext uri="{FF2B5EF4-FFF2-40B4-BE49-F238E27FC236}">
                  <a16:creationId xmlns="" xmlns:a16="http://schemas.microsoft.com/office/drawing/2014/main" id="{6B636778-F7DB-4ACD-AC0B-7CF3E115B359}"/>
                </a:ext>
              </a:extLst>
            </p:cNvPr>
            <p:cNvCxnSpPr/>
            <p:nvPr/>
          </p:nvCxnSpPr>
          <p:spPr bwMode="gray">
            <a:xfrm flipH="1">
              <a:off x="3719533" y="2573755"/>
              <a:ext cx="0" cy="157842"/>
            </a:xfrm>
            <a:prstGeom prst="straightConnector1">
              <a:avLst/>
            </a:prstGeom>
            <a:solidFill>
              <a:srgbClr val="FFCC99">
                <a:alpha val="80000"/>
              </a:srgbClr>
            </a:solidFill>
            <a:ln w="9525" cap="flat" cmpd="sng" algn="ctr">
              <a:solidFill>
                <a:srgbClr val="969696"/>
              </a:solidFill>
              <a:prstDash val="solid"/>
              <a:round/>
              <a:headEnd type="none" w="med" len="med"/>
              <a:tailEnd type="triangle"/>
            </a:ln>
            <a:effectLst/>
          </p:spPr>
        </p:cxnSp>
        <p:grpSp>
          <p:nvGrpSpPr>
            <p:cNvPr id="48" name="组合 108">
              <a:extLst>
                <a:ext uri="{FF2B5EF4-FFF2-40B4-BE49-F238E27FC236}">
                  <a16:creationId xmlns="" xmlns:a16="http://schemas.microsoft.com/office/drawing/2014/main" id="{7AA087B9-0ADC-4E31-8462-B41732C98560}"/>
                </a:ext>
              </a:extLst>
            </p:cNvPr>
            <p:cNvGrpSpPr/>
            <p:nvPr/>
          </p:nvGrpSpPr>
          <p:grpSpPr bwMode="gray">
            <a:xfrm>
              <a:off x="2159911" y="3106290"/>
              <a:ext cx="840797" cy="1780535"/>
              <a:chOff x="1066946" y="2384062"/>
              <a:chExt cx="849086" cy="1868713"/>
            </a:xfrm>
          </p:grpSpPr>
          <p:grpSp>
            <p:nvGrpSpPr>
              <p:cNvPr id="49" name="组合 109">
                <a:extLst>
                  <a:ext uri="{FF2B5EF4-FFF2-40B4-BE49-F238E27FC236}">
                    <a16:creationId xmlns="" xmlns:a16="http://schemas.microsoft.com/office/drawing/2014/main" id="{66861D0B-9952-4B5C-9C15-FC82EB46CA88}"/>
                  </a:ext>
                </a:extLst>
              </p:cNvPr>
              <p:cNvGrpSpPr/>
              <p:nvPr/>
            </p:nvGrpSpPr>
            <p:grpSpPr bwMode="gray">
              <a:xfrm>
                <a:off x="1066946" y="2384062"/>
                <a:ext cx="849086" cy="1866569"/>
                <a:chOff x="1066946" y="2384062"/>
                <a:chExt cx="849086" cy="1866569"/>
              </a:xfrm>
            </p:grpSpPr>
            <p:grpSp>
              <p:nvGrpSpPr>
                <p:cNvPr id="51" name="组合 111">
                  <a:extLst>
                    <a:ext uri="{FF2B5EF4-FFF2-40B4-BE49-F238E27FC236}">
                      <a16:creationId xmlns="" xmlns:a16="http://schemas.microsoft.com/office/drawing/2014/main" id="{ACC70300-0E87-4143-8EB0-53B5201B73F0}"/>
                    </a:ext>
                  </a:extLst>
                </p:cNvPr>
                <p:cNvGrpSpPr/>
                <p:nvPr/>
              </p:nvGrpSpPr>
              <p:grpSpPr bwMode="gray">
                <a:xfrm>
                  <a:off x="1105421" y="2573566"/>
                  <a:ext cx="749225" cy="1337517"/>
                  <a:chOff x="23732" y="2192894"/>
                  <a:chExt cx="749225" cy="1337517"/>
                </a:xfrm>
              </p:grpSpPr>
              <p:sp>
                <p:nvSpPr>
                  <p:cNvPr id="53" name="圆角矩形 159">
                    <a:extLst>
                      <a:ext uri="{FF2B5EF4-FFF2-40B4-BE49-F238E27FC236}">
                        <a16:creationId xmlns="" xmlns:a16="http://schemas.microsoft.com/office/drawing/2014/main" id="{8389D394-6FEF-4A28-B578-65EB4655F25B}"/>
                      </a:ext>
                    </a:extLst>
                  </p:cNvPr>
                  <p:cNvSpPr/>
                  <p:nvPr/>
                </p:nvSpPr>
                <p:spPr bwMode="gray">
                  <a:xfrm>
                    <a:off x="23732" y="2192894"/>
                    <a:ext cx="749225" cy="288000"/>
                  </a:xfrm>
                  <a:prstGeom prst="roundRect">
                    <a:avLst/>
                  </a:prstGeom>
                  <a:ln>
                    <a:solidFill>
                      <a:sysClr val="window" lastClr="FFFFFF">
                        <a:lumMod val="50000"/>
                      </a:sysClr>
                    </a:solidFill>
                  </a:ln>
                </p:spPr>
                <p:txBody>
                  <a:bodyPr wrap="square" lIns="0" rIns="0" rtlCol="0" anchor="ctr">
                    <a:noAutofit/>
                  </a:bodyPr>
                  <a:lstStyle/>
                  <a:p>
                    <a:pPr marL="492327" indent="-492327" algn="ctr" defTabSz="863280" fontAlgn="ctr">
                      <a:defRPr/>
                    </a:pPr>
                    <a:r>
                      <a:rPr lang="en-US" sz="1200" dirty="0">
                        <a:solidFill>
                          <a:srgbClr val="000000"/>
                        </a:solidFill>
                        <a:latin typeface="Huawei Sans" panose="020C0503030203020204" pitchFamily="34" charset="0"/>
                        <a:sym typeface="Arial" panose="020B0604020202020204" pitchFamily="34" charset="0"/>
                      </a:rPr>
                      <a:t>Service 1</a:t>
                    </a:r>
                  </a:p>
                </p:txBody>
              </p:sp>
              <p:sp>
                <p:nvSpPr>
                  <p:cNvPr id="54" name="圆角矩形 160">
                    <a:extLst>
                      <a:ext uri="{FF2B5EF4-FFF2-40B4-BE49-F238E27FC236}">
                        <a16:creationId xmlns="" xmlns:a16="http://schemas.microsoft.com/office/drawing/2014/main" id="{D87AAA26-50E3-48EE-8254-954991775CDC}"/>
                      </a:ext>
                    </a:extLst>
                  </p:cNvPr>
                  <p:cNvSpPr/>
                  <p:nvPr/>
                </p:nvSpPr>
                <p:spPr bwMode="gray">
                  <a:xfrm>
                    <a:off x="23732" y="2565730"/>
                    <a:ext cx="749225" cy="288000"/>
                  </a:xfrm>
                  <a:prstGeom prst="roundRect">
                    <a:avLst/>
                  </a:prstGeom>
                  <a:ln>
                    <a:solidFill>
                      <a:sysClr val="window" lastClr="FFFFFF">
                        <a:lumMod val="50000"/>
                      </a:sysClr>
                    </a:solidFill>
                  </a:ln>
                </p:spPr>
                <p:txBody>
                  <a:bodyPr wrap="square" lIns="0" rIns="0" rtlCol="0" anchor="ctr">
                    <a:noAutofit/>
                  </a:bodyPr>
                  <a:lstStyle/>
                  <a:p>
                    <a:pPr marL="492327" indent="-492327" algn="ctr" defTabSz="863280" fontAlgn="ctr">
                      <a:defRPr/>
                    </a:pPr>
                    <a:r>
                      <a:rPr lang="en-US" sz="1200" dirty="0">
                        <a:solidFill>
                          <a:srgbClr val="000000"/>
                        </a:solidFill>
                        <a:latin typeface="Huawei Sans" panose="020C0503030203020204" pitchFamily="34" charset="0"/>
                        <a:sym typeface="Arial" panose="020B0604020202020204" pitchFamily="34" charset="0"/>
                      </a:rPr>
                      <a:t>Service 2</a:t>
                    </a:r>
                  </a:p>
                </p:txBody>
              </p:sp>
              <p:sp>
                <p:nvSpPr>
                  <p:cNvPr id="55" name="圆角矩形 161">
                    <a:extLst>
                      <a:ext uri="{FF2B5EF4-FFF2-40B4-BE49-F238E27FC236}">
                        <a16:creationId xmlns="" xmlns:a16="http://schemas.microsoft.com/office/drawing/2014/main" id="{31B9ECD3-F726-4B07-A43E-3D8811A65A1B}"/>
                      </a:ext>
                    </a:extLst>
                  </p:cNvPr>
                  <p:cNvSpPr/>
                  <p:nvPr/>
                </p:nvSpPr>
                <p:spPr bwMode="gray">
                  <a:xfrm>
                    <a:off x="23732" y="3242411"/>
                    <a:ext cx="749225" cy="288000"/>
                  </a:xfrm>
                  <a:prstGeom prst="roundRect">
                    <a:avLst/>
                  </a:prstGeom>
                  <a:ln>
                    <a:solidFill>
                      <a:sysClr val="window" lastClr="FFFFFF">
                        <a:lumMod val="50000"/>
                      </a:sysClr>
                    </a:solidFill>
                  </a:ln>
                </p:spPr>
                <p:txBody>
                  <a:bodyPr wrap="square" lIns="0" rIns="0" rtlCol="0" anchor="ctr">
                    <a:noAutofit/>
                  </a:bodyPr>
                  <a:lstStyle/>
                  <a:p>
                    <a:pPr marL="492327" indent="-492327" algn="ctr" defTabSz="863280" fontAlgn="ctr">
                      <a:defRPr/>
                    </a:pPr>
                    <a:r>
                      <a:rPr lang="en-US" sz="1200" dirty="0">
                        <a:solidFill>
                          <a:srgbClr val="000000"/>
                        </a:solidFill>
                        <a:latin typeface="Huawei Sans" panose="020C0503030203020204" pitchFamily="34" charset="0"/>
                        <a:sym typeface="Arial" panose="020B0604020202020204" pitchFamily="34" charset="0"/>
                      </a:rPr>
                      <a:t>Service n</a:t>
                    </a:r>
                  </a:p>
                </p:txBody>
              </p:sp>
              <p:sp>
                <p:nvSpPr>
                  <p:cNvPr id="56" name="TextBox 29">
                    <a:extLst>
                      <a:ext uri="{FF2B5EF4-FFF2-40B4-BE49-F238E27FC236}">
                        <a16:creationId xmlns="" xmlns:a16="http://schemas.microsoft.com/office/drawing/2014/main" id="{7E7C0AA6-74DB-4286-AB1B-F297F3DDDA0C}"/>
                      </a:ext>
                    </a:extLst>
                  </p:cNvPr>
                  <p:cNvSpPr txBox="1"/>
                  <p:nvPr/>
                </p:nvSpPr>
                <p:spPr bwMode="gray">
                  <a:xfrm>
                    <a:off x="257820" y="2955494"/>
                    <a:ext cx="466836" cy="218043"/>
                  </a:xfrm>
                  <a:prstGeom prst="rect">
                    <a:avLst/>
                  </a:prstGeom>
                  <a:noFill/>
                </p:spPr>
                <p:txBody>
                  <a:bodyPr wrap="square" rtlCol="0">
                    <a:noAutofit/>
                  </a:bodyPr>
                  <a:lstStyle/>
                  <a:p>
                    <a:pPr defTabSz="1219154" fontAlgn="ctr">
                      <a:lnSpc>
                        <a:spcPts val="300"/>
                      </a:lnSpc>
                    </a:pPr>
                    <a:r>
                      <a:rPr lang="en-US" sz="1200" dirty="0">
                        <a:solidFill>
                          <a:srgbClr val="000000"/>
                        </a:solidFill>
                        <a:latin typeface="Huawei Sans" panose="020C0503030203020204" pitchFamily="34" charset="0"/>
                        <a:sym typeface="Arial" panose="020B0604020202020204" pitchFamily="34" charset="0"/>
                      </a:rPr>
                      <a:t>.</a:t>
                    </a:r>
                  </a:p>
                  <a:p>
                    <a:pPr defTabSz="1219154" fontAlgn="ctr">
                      <a:lnSpc>
                        <a:spcPts val="300"/>
                      </a:lnSpc>
                    </a:pPr>
                    <a:r>
                      <a:rPr lang="en-US" sz="1200" dirty="0">
                        <a:solidFill>
                          <a:srgbClr val="000000"/>
                        </a:solidFill>
                        <a:latin typeface="Huawei Sans" panose="020C0503030203020204" pitchFamily="34" charset="0"/>
                        <a:sym typeface="Arial" panose="020B0604020202020204" pitchFamily="34" charset="0"/>
                      </a:rPr>
                      <a:t>.</a:t>
                    </a:r>
                  </a:p>
                  <a:p>
                    <a:pPr defTabSz="1219154" fontAlgn="ctr">
                      <a:lnSpc>
                        <a:spcPts val="300"/>
                      </a:lnSpc>
                    </a:pPr>
                    <a:r>
                      <a:rPr lang="en-US" sz="1200" dirty="0">
                        <a:solidFill>
                          <a:srgbClr val="000000"/>
                        </a:solidFill>
                        <a:latin typeface="Huawei Sans" panose="020C0503030203020204" pitchFamily="34" charset="0"/>
                        <a:sym typeface="Arial" panose="020B0604020202020204" pitchFamily="34" charset="0"/>
                      </a:rPr>
                      <a:t>.</a:t>
                    </a:r>
                  </a:p>
                </p:txBody>
              </p:sp>
            </p:grpSp>
            <p:sp>
              <p:nvSpPr>
                <p:cNvPr id="52" name="圆角矩形 158">
                  <a:extLst>
                    <a:ext uri="{FF2B5EF4-FFF2-40B4-BE49-F238E27FC236}">
                      <a16:creationId xmlns="" xmlns:a16="http://schemas.microsoft.com/office/drawing/2014/main" id="{C5541B37-4EA4-4B39-9649-16B7A9DAD07A}"/>
                    </a:ext>
                  </a:extLst>
                </p:cNvPr>
                <p:cNvSpPr/>
                <p:nvPr/>
              </p:nvSpPr>
              <p:spPr bwMode="gray">
                <a:xfrm>
                  <a:off x="1066946" y="2384062"/>
                  <a:ext cx="849086" cy="1866569"/>
                </a:xfrm>
                <a:prstGeom prst="roundRect">
                  <a:avLst/>
                </a:prstGeom>
                <a:noFill/>
                <a:ln w="9525" cap="flat" cmpd="sng" algn="ctr">
                  <a:solidFill>
                    <a:srgbClr val="000000">
                      <a:lumMod val="95000"/>
                      <a:lumOff val="5000"/>
                    </a:srgbClr>
                  </a:solidFill>
                  <a:prstDash val="dash"/>
                  <a:round/>
                  <a:headEnd type="none" w="med" len="med"/>
                  <a:tailEnd type="none" w="med" len="med"/>
                </a:ln>
                <a:effectLst/>
              </p:spPr>
              <p:txBody>
                <a:bodyPr vert="horz" wrap="square" lIns="82953" tIns="41476" rIns="82953" bIns="41476" numCol="1" rtlCol="0" anchor="ctr" anchorCtr="1" compatLnSpc="1">
                  <a:prstTxWarp prst="textNoShape">
                    <a:avLst/>
                  </a:prstTxWarp>
                  <a:noAutofit/>
                </a:bodyPr>
                <a:lstStyle/>
                <a:p>
                  <a:pPr defTabSz="1219154" fontAlgn="ctr"/>
                  <a:endParaRPr lang="en-US" altLang="zh-CN" sz="1200" kern="0" dirty="0">
                    <a:solidFill>
                      <a:srgbClr val="000000"/>
                    </a:solidFill>
                    <a:latin typeface="Huawei Sans" panose="020C0503030203020204" pitchFamily="34" charset="0"/>
                    <a:sym typeface="Arial" panose="020B0604020202020204" pitchFamily="34" charset="0"/>
                  </a:endParaRPr>
                </a:p>
              </p:txBody>
            </p:sp>
          </p:grpSp>
          <p:sp>
            <p:nvSpPr>
              <p:cNvPr id="50" name="TextBox 107">
                <a:extLst>
                  <a:ext uri="{FF2B5EF4-FFF2-40B4-BE49-F238E27FC236}">
                    <a16:creationId xmlns="" xmlns:a16="http://schemas.microsoft.com/office/drawing/2014/main" id="{C153F702-A90B-4940-84AC-33F9E537F1B2}"/>
                  </a:ext>
                </a:extLst>
              </p:cNvPr>
              <p:cNvSpPr txBox="1"/>
              <p:nvPr/>
            </p:nvSpPr>
            <p:spPr bwMode="gray">
              <a:xfrm>
                <a:off x="1066946" y="3962051"/>
                <a:ext cx="744975" cy="290724"/>
              </a:xfrm>
              <a:prstGeom prst="rect">
                <a:avLst/>
              </a:prstGeom>
              <a:noFill/>
            </p:spPr>
            <p:txBody>
              <a:bodyPr wrap="square">
                <a:noAutofit/>
              </a:bodyPr>
              <a:lstStyle/>
              <a:p>
                <a:pPr defTabSz="1219154" fontAlgn="ctr">
                  <a:defRPr/>
                </a:pPr>
                <a:r>
                  <a:rPr lang="en-US" sz="1200" dirty="0">
                    <a:solidFill>
                      <a:srgbClr val="000000"/>
                    </a:solidFill>
                    <a:latin typeface="Huawei Sans" panose="020C0503030203020204" pitchFamily="34" charset="0"/>
                    <a:cs typeface="Arial" pitchFamily="34" charset="0"/>
                    <a:sym typeface="Arial" panose="020B0604020202020204" pitchFamily="34" charset="0"/>
                  </a:rPr>
                  <a:t>Services</a:t>
                </a:r>
              </a:p>
            </p:txBody>
          </p:sp>
        </p:grpSp>
      </p:grpSp>
      <p:sp>
        <p:nvSpPr>
          <p:cNvPr id="59" name="矩形 165">
            <a:extLst>
              <a:ext uri="{FF2B5EF4-FFF2-40B4-BE49-F238E27FC236}">
                <a16:creationId xmlns="" xmlns:a16="http://schemas.microsoft.com/office/drawing/2014/main" id="{4A721D55-D98C-433A-9FBF-D17885B412F6}"/>
              </a:ext>
            </a:extLst>
          </p:cNvPr>
          <p:cNvSpPr/>
          <p:nvPr/>
        </p:nvSpPr>
        <p:spPr bwMode="gray">
          <a:xfrm>
            <a:off x="5596738" y="3051628"/>
            <a:ext cx="2281041" cy="738664"/>
          </a:xfrm>
          <a:prstGeom prst="rect">
            <a:avLst/>
          </a:prstGeom>
        </p:spPr>
        <p:txBody>
          <a:bodyPr wrap="square">
            <a:noAutofit/>
          </a:bodyPr>
          <a:lstStyle/>
          <a:p>
            <a:pPr defTabSz="1219154" fontAlgn="ctr"/>
            <a:r>
              <a:rPr lang="en-US" sz="1200" dirty="0">
                <a:solidFill>
                  <a:srgbClr val="000000"/>
                </a:solidFill>
                <a:latin typeface="Huawei Sans" panose="020C0503030203020204" pitchFamily="34" charset="0"/>
                <a:sym typeface="Arial" panose="020B0604020202020204" pitchFamily="34" charset="0"/>
              </a:rPr>
              <a:t>Automatic/manual switchover</a:t>
            </a:r>
          </a:p>
          <a:p>
            <a:pPr defTabSz="1219154" fontAlgn="ctr"/>
            <a:r>
              <a:rPr lang="en-US" sz="1200" dirty="0">
                <a:solidFill>
                  <a:srgbClr val="000000"/>
                </a:solidFill>
                <a:latin typeface="Huawei Sans" panose="020C0503030203020204" pitchFamily="34" charset="0"/>
                <a:sym typeface="Arial" panose="020B0604020202020204" pitchFamily="34" charset="0"/>
              </a:rPr>
              <a:t>RTO ≤ 15 minutes</a:t>
            </a:r>
          </a:p>
          <a:p>
            <a:pPr defTabSz="1219154" fontAlgn="ctr"/>
            <a:r>
              <a:rPr lang="en-US" sz="1200" dirty="0">
                <a:solidFill>
                  <a:srgbClr val="000000"/>
                </a:solidFill>
                <a:latin typeface="Huawei Sans" panose="020C0503030203020204" pitchFamily="34" charset="0"/>
                <a:sym typeface="Arial" panose="020B0604020202020204" pitchFamily="34" charset="0"/>
              </a:rPr>
              <a:t>RPO ≤ 60s</a:t>
            </a:r>
          </a:p>
        </p:txBody>
      </p:sp>
      <p:grpSp>
        <p:nvGrpSpPr>
          <p:cNvPr id="61" name="组合 46">
            <a:extLst>
              <a:ext uri="{FF2B5EF4-FFF2-40B4-BE49-F238E27FC236}">
                <a16:creationId xmlns="" xmlns:a16="http://schemas.microsoft.com/office/drawing/2014/main" id="{0E08F8BC-5B34-493E-9FCA-2B67127D8E43}"/>
              </a:ext>
            </a:extLst>
          </p:cNvPr>
          <p:cNvGrpSpPr/>
          <p:nvPr/>
        </p:nvGrpSpPr>
        <p:grpSpPr bwMode="gray">
          <a:xfrm>
            <a:off x="5888075" y="2411018"/>
            <a:ext cx="2255800" cy="440576"/>
            <a:chOff x="7812014" y="1075658"/>
            <a:chExt cx="2255800" cy="440587"/>
          </a:xfrm>
        </p:grpSpPr>
        <p:sp>
          <p:nvSpPr>
            <p:cNvPr id="65" name="圆角矩形 171">
              <a:extLst>
                <a:ext uri="{FF2B5EF4-FFF2-40B4-BE49-F238E27FC236}">
                  <a16:creationId xmlns="" xmlns:a16="http://schemas.microsoft.com/office/drawing/2014/main" id="{D092E99C-3878-4D26-9B24-91B6BE61CBD1}"/>
                </a:ext>
              </a:extLst>
            </p:cNvPr>
            <p:cNvSpPr/>
            <p:nvPr/>
          </p:nvSpPr>
          <p:spPr bwMode="gray">
            <a:xfrm>
              <a:off x="7812014" y="1075658"/>
              <a:ext cx="2227225" cy="440587"/>
            </a:xfrm>
            <a:prstGeom prst="roundRect">
              <a:avLst>
                <a:gd name="adj" fmla="val 2520"/>
              </a:avLst>
            </a:prstGeom>
            <a:solidFill>
              <a:srgbClr val="1689A0">
                <a:lumMod val="40000"/>
                <a:lumOff val="60000"/>
              </a:srgbClr>
            </a:solidFill>
            <a:ln>
              <a:noFill/>
            </a:ln>
            <a:effectLst>
              <a:outerShdw blurRad="50800" dist="38100" dir="8100000" algn="tr" rotWithShape="0">
                <a:prstClr val="black">
                  <a:alpha val="40000"/>
                </a:prstClr>
              </a:outerShdw>
            </a:effectLst>
            <a:extLs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Lst>
          </p:spPr>
          <p:txBody>
            <a:bodyPr vert="horz" wrap="square" lIns="82953" tIns="41476" rIns="82953" bIns="41476" numCol="1" rtlCol="0" anchor="t" anchorCtr="0" compatLnSpc="1">
              <a:prstTxWarp prst="textNoShape">
                <a:avLst/>
              </a:prstTxWarp>
              <a:noAutofit/>
            </a:bodyPr>
            <a:lstStyle/>
            <a:p>
              <a:pPr defTabSz="1219154" fontAlgn="ctr">
                <a:defRPr/>
              </a:pPr>
              <a:endParaRPr lang="en-US" altLang="zh-CN" sz="1200" kern="0" dirty="0">
                <a:solidFill>
                  <a:srgbClr val="000000"/>
                </a:solidFill>
                <a:latin typeface="Huawei Sans" panose="020C0503030203020204" pitchFamily="34" charset="0"/>
              </a:endParaRPr>
            </a:p>
          </p:txBody>
        </p:sp>
        <p:sp>
          <p:nvSpPr>
            <p:cNvPr id="66" name="TextBox 140">
              <a:extLst>
                <a:ext uri="{FF2B5EF4-FFF2-40B4-BE49-F238E27FC236}">
                  <a16:creationId xmlns="" xmlns:a16="http://schemas.microsoft.com/office/drawing/2014/main" id="{F940CD9F-9814-424A-A09C-F94A28F150C7}"/>
                </a:ext>
              </a:extLst>
            </p:cNvPr>
            <p:cNvSpPr txBox="1"/>
            <p:nvPr/>
          </p:nvSpPr>
          <p:spPr bwMode="gray">
            <a:xfrm>
              <a:off x="8918806" y="1101728"/>
              <a:ext cx="1149008" cy="247477"/>
            </a:xfrm>
            <a:prstGeom prst="rect">
              <a:avLst/>
            </a:prstGeom>
            <a:noFill/>
          </p:spPr>
          <p:txBody>
            <a:bodyPr wrap="square" rtlCol="0">
              <a:noAutofit/>
            </a:bodyPr>
            <a:lstStyle/>
            <a:p>
              <a:pPr algn="ctr" defTabSz="1219154" fontAlgn="ctr">
                <a:lnSpc>
                  <a:spcPct val="120000"/>
                </a:lnSpc>
                <a:defRPr/>
              </a:pPr>
              <a:r>
                <a:rPr lang="en-US" sz="1200" dirty="0">
                  <a:solidFill>
                    <a:srgbClr val="000000"/>
                  </a:solidFill>
                  <a:latin typeface="Huawei Sans" panose="020C0503030203020204" pitchFamily="34" charset="0"/>
                  <a:sym typeface="Arial" panose="020B0604020202020204" pitchFamily="34" charset="0"/>
                </a:rPr>
                <a:t>(A third site)</a:t>
              </a:r>
            </a:p>
          </p:txBody>
        </p:sp>
        <p:sp>
          <p:nvSpPr>
            <p:cNvPr id="67" name="圆角矩形 173">
              <a:extLst>
                <a:ext uri="{FF2B5EF4-FFF2-40B4-BE49-F238E27FC236}">
                  <a16:creationId xmlns="" xmlns:a16="http://schemas.microsoft.com/office/drawing/2014/main" id="{B87C8129-FC10-449E-AEAE-34920F7AE348}"/>
                </a:ext>
              </a:extLst>
            </p:cNvPr>
            <p:cNvSpPr/>
            <p:nvPr/>
          </p:nvSpPr>
          <p:spPr bwMode="gray">
            <a:xfrm>
              <a:off x="7937389" y="1145639"/>
              <a:ext cx="1035033" cy="223649"/>
            </a:xfrm>
            <a:prstGeom prst="roundRect">
              <a:avLst/>
            </a:prstGeom>
            <a:solidFill>
              <a:srgbClr val="5E5CA2">
                <a:lumMod val="20000"/>
                <a:lumOff val="80000"/>
              </a:srgbClr>
            </a:solidFill>
            <a:ln>
              <a:solidFill>
                <a:srgbClr val="4276AA"/>
              </a:solidFill>
              <a:prstDash val="dash"/>
            </a:ln>
          </p:spPr>
          <p:txBody>
            <a:bodyPr wrap="square" rtlCol="0" anchor="ctr">
              <a:noAutofit/>
            </a:bodyPr>
            <a:lstStyle/>
            <a:p>
              <a:pPr marL="492327" indent="-492327" algn="ctr" defTabSz="863280" fontAlgn="ctr">
                <a:defRPr/>
              </a:pPr>
              <a:r>
                <a:rPr lang="en-US" sz="1200" dirty="0">
                  <a:solidFill>
                    <a:srgbClr val="000000"/>
                  </a:solidFill>
                  <a:latin typeface="Huawei Sans" panose="020C0503030203020204" pitchFamily="34" charset="0"/>
                  <a:sym typeface="Arial" panose="020B0604020202020204" pitchFamily="34" charset="0"/>
                </a:rPr>
                <a:t>Arbitration</a:t>
              </a:r>
            </a:p>
          </p:txBody>
        </p:sp>
      </p:grpSp>
      <p:cxnSp>
        <p:nvCxnSpPr>
          <p:cNvPr id="62" name="直接连接符 168">
            <a:extLst>
              <a:ext uri="{FF2B5EF4-FFF2-40B4-BE49-F238E27FC236}">
                <a16:creationId xmlns="" xmlns:a16="http://schemas.microsoft.com/office/drawing/2014/main" id="{18D3B8C9-035F-4032-9293-895DA9C791CD}"/>
              </a:ext>
            </a:extLst>
          </p:cNvPr>
          <p:cNvCxnSpPr>
            <a:cxnSpLocks/>
            <a:stCxn id="67" idx="2"/>
            <a:endCxn id="36" idx="0"/>
          </p:cNvCxnSpPr>
          <p:nvPr/>
        </p:nvCxnSpPr>
        <p:spPr bwMode="gray">
          <a:xfrm flipH="1">
            <a:off x="3914306" y="2704640"/>
            <a:ext cx="2616661" cy="424021"/>
          </a:xfrm>
          <a:prstGeom prst="line">
            <a:avLst/>
          </a:prstGeom>
          <a:solidFill>
            <a:srgbClr val="4276AA"/>
          </a:solidFill>
          <a:ln w="9525" cap="flat" cmpd="sng" algn="ctr">
            <a:solidFill>
              <a:srgbClr val="000000"/>
            </a:solidFill>
            <a:prstDash val="solid"/>
            <a:round/>
            <a:headEnd type="none" w="med" len="med"/>
            <a:tailEnd type="none" w="med" len="med"/>
          </a:ln>
          <a:effectLst/>
        </p:spPr>
      </p:cxnSp>
      <p:cxnSp>
        <p:nvCxnSpPr>
          <p:cNvPr id="63" name="直接连接符 169">
            <a:extLst>
              <a:ext uri="{FF2B5EF4-FFF2-40B4-BE49-F238E27FC236}">
                <a16:creationId xmlns="" xmlns:a16="http://schemas.microsoft.com/office/drawing/2014/main" id="{738AD457-C432-42DB-933C-99C7A11D63EA}"/>
              </a:ext>
            </a:extLst>
          </p:cNvPr>
          <p:cNvCxnSpPr>
            <a:cxnSpLocks/>
            <a:stCxn id="67" idx="2"/>
            <a:endCxn id="74" idx="0"/>
          </p:cNvCxnSpPr>
          <p:nvPr/>
        </p:nvCxnSpPr>
        <p:spPr bwMode="gray">
          <a:xfrm>
            <a:off x="6530967" y="2704640"/>
            <a:ext cx="3444898" cy="437341"/>
          </a:xfrm>
          <a:prstGeom prst="line">
            <a:avLst/>
          </a:prstGeom>
          <a:solidFill>
            <a:srgbClr val="4276AA"/>
          </a:solidFill>
          <a:ln w="9525" cap="flat" cmpd="sng" algn="ctr">
            <a:solidFill>
              <a:srgbClr val="000000"/>
            </a:solidFill>
            <a:prstDash val="solid"/>
            <a:round/>
            <a:headEnd type="none" w="med" len="med"/>
            <a:tailEnd type="none" w="med" len="med"/>
          </a:ln>
          <a:effectLst/>
        </p:spPr>
      </p:cxnSp>
      <p:sp>
        <p:nvSpPr>
          <p:cNvPr id="64" name="矩形 170">
            <a:extLst>
              <a:ext uri="{FF2B5EF4-FFF2-40B4-BE49-F238E27FC236}">
                <a16:creationId xmlns="" xmlns:a16="http://schemas.microsoft.com/office/drawing/2014/main" id="{ED3EBDBA-4534-4ADD-AD1E-70F1C1FB5E94}"/>
              </a:ext>
            </a:extLst>
          </p:cNvPr>
          <p:cNvSpPr/>
          <p:nvPr/>
        </p:nvSpPr>
        <p:spPr bwMode="gray">
          <a:xfrm rot="21086558">
            <a:off x="3793304" y="2533739"/>
            <a:ext cx="2158149" cy="396374"/>
          </a:xfrm>
          <a:prstGeom prst="rect">
            <a:avLst/>
          </a:prstGeom>
        </p:spPr>
        <p:txBody>
          <a:bodyPr wrap="square">
            <a:noAutofit/>
          </a:bodyPr>
          <a:lstStyle/>
          <a:p>
            <a:pPr algn="ctr" defTabSz="1219154" fontAlgn="ctr"/>
            <a:r>
              <a:rPr lang="en-US" sz="1200" dirty="0">
                <a:solidFill>
                  <a:srgbClr val="000000"/>
                </a:solidFill>
                <a:latin typeface="Huawei Sans" panose="020C0503030203020204" pitchFamily="34" charset="0"/>
              </a:rPr>
              <a:t>Status detection and automatic switchover</a:t>
            </a:r>
          </a:p>
        </p:txBody>
      </p:sp>
      <p:grpSp>
        <p:nvGrpSpPr>
          <p:cNvPr id="68" name="组合 7">
            <a:extLst>
              <a:ext uri="{FF2B5EF4-FFF2-40B4-BE49-F238E27FC236}">
                <a16:creationId xmlns="" xmlns:a16="http://schemas.microsoft.com/office/drawing/2014/main" id="{2D471405-DCCF-44EF-A25C-CB66AD173541}"/>
              </a:ext>
            </a:extLst>
          </p:cNvPr>
          <p:cNvGrpSpPr/>
          <p:nvPr/>
        </p:nvGrpSpPr>
        <p:grpSpPr bwMode="gray">
          <a:xfrm>
            <a:off x="4908325" y="4549019"/>
            <a:ext cx="3896550" cy="645192"/>
            <a:chOff x="4036687" y="3272458"/>
            <a:chExt cx="3896550" cy="645209"/>
          </a:xfrm>
        </p:grpSpPr>
        <p:cxnSp>
          <p:nvCxnSpPr>
            <p:cNvPr id="69" name="直接连接符 175">
              <a:extLst>
                <a:ext uri="{FF2B5EF4-FFF2-40B4-BE49-F238E27FC236}">
                  <a16:creationId xmlns="" xmlns:a16="http://schemas.microsoft.com/office/drawing/2014/main" id="{CB244E0A-643B-4008-875D-10E0D47B8C4E}"/>
                </a:ext>
              </a:extLst>
            </p:cNvPr>
            <p:cNvCxnSpPr/>
            <p:nvPr/>
          </p:nvCxnSpPr>
          <p:spPr bwMode="gray">
            <a:xfrm>
              <a:off x="4036687" y="3603173"/>
              <a:ext cx="3896550" cy="0"/>
            </a:xfrm>
            <a:prstGeom prst="line">
              <a:avLst/>
            </a:prstGeom>
            <a:noFill/>
            <a:ln w="19050" cap="flat" cmpd="sng" algn="ctr">
              <a:solidFill>
                <a:srgbClr val="4276AA">
                  <a:shade val="95000"/>
                  <a:satMod val="105000"/>
                </a:srgbClr>
              </a:solidFill>
              <a:prstDash val="solid"/>
              <a:headEnd type="none" w="med" len="med"/>
              <a:tailEnd type="triangle" w="med" len="med"/>
            </a:ln>
            <a:effectLst/>
          </p:spPr>
        </p:cxnSp>
        <p:sp>
          <p:nvSpPr>
            <p:cNvPr id="70" name="TextBox 69">
              <a:extLst>
                <a:ext uri="{FF2B5EF4-FFF2-40B4-BE49-F238E27FC236}">
                  <a16:creationId xmlns="" xmlns:a16="http://schemas.microsoft.com/office/drawing/2014/main" id="{FBD1176E-AD48-41FD-A042-B15DAC5F62C6}"/>
                </a:ext>
              </a:extLst>
            </p:cNvPr>
            <p:cNvSpPr txBox="1"/>
            <p:nvPr/>
          </p:nvSpPr>
          <p:spPr bwMode="gray">
            <a:xfrm>
              <a:off x="4327405" y="3272458"/>
              <a:ext cx="2093213" cy="645209"/>
            </a:xfrm>
            <a:prstGeom prst="rect">
              <a:avLst/>
            </a:prstGeom>
            <a:solidFill>
              <a:srgbClr val="FFFFFF"/>
            </a:solidFill>
          </p:spPr>
          <p:txBody>
            <a:bodyPr wrap="square" rtlCol="0">
              <a:noAutofit/>
            </a:bodyPr>
            <a:lstStyle>
              <a:defPPr>
                <a:defRPr lang="zh-CN"/>
              </a:defPPr>
              <a:lvl1pPr>
                <a:buFont typeface="Wingdings" pitchFamily="2" charset="2"/>
                <a:buNone/>
                <a:defRPr sz="1000">
                  <a:solidFill>
                    <a:srgbClr val="000000"/>
                  </a:solidFill>
                  <a:latin typeface="微软雅黑" panose="020B0503020204020204" pitchFamily="34" charset="-122"/>
                  <a:ea typeface="微软雅黑" panose="020B0503020204020204" pitchFamily="34" charset="-122"/>
                </a:defRPr>
              </a:lvl1pPr>
            </a:lstStyle>
            <a:p>
              <a:pPr algn="ctr" defTabSz="1219154" fontAlgn="ctr"/>
              <a:r>
                <a:rPr lang="en-US" sz="1200" dirty="0">
                  <a:latin typeface="Huawei Sans" panose="020C0503030203020204" pitchFamily="34" charset="0"/>
                  <a:ea typeface="方正兰亭黑简体" panose="02000000000000000000" pitchFamily="2" charset="-122"/>
                  <a:sym typeface="Arial" panose="020B0604020202020204" pitchFamily="34" charset="0"/>
                </a:rPr>
                <a:t>Asynchronous replication RPO ≤ 60s (service data of Manager and Controller)</a:t>
              </a:r>
            </a:p>
          </p:txBody>
        </p:sp>
      </p:grpSp>
      <p:sp>
        <p:nvSpPr>
          <p:cNvPr id="71" name="矩形 177">
            <a:extLst>
              <a:ext uri="{FF2B5EF4-FFF2-40B4-BE49-F238E27FC236}">
                <a16:creationId xmlns="" xmlns:a16="http://schemas.microsoft.com/office/drawing/2014/main" id="{37EF92F4-1E38-45A2-A843-B90A928169F7}"/>
              </a:ext>
            </a:extLst>
          </p:cNvPr>
          <p:cNvSpPr/>
          <p:nvPr/>
        </p:nvSpPr>
        <p:spPr bwMode="gray">
          <a:xfrm>
            <a:off x="5059765" y="5508629"/>
            <a:ext cx="3718244" cy="610164"/>
          </a:xfrm>
          <a:prstGeom prst="rect">
            <a:avLst/>
          </a:prstGeom>
        </p:spPr>
        <p:txBody>
          <a:bodyPr wrap="square" lIns="91428" tIns="45715" rIns="91428" bIns="45715">
            <a:noAutofit/>
          </a:bodyPr>
          <a:lstStyle/>
          <a:p>
            <a:pPr algn="ctr" defTabSz="1219154" fontAlgn="ctr"/>
            <a:r>
              <a:rPr lang="en-US" sz="1200" dirty="0">
                <a:solidFill>
                  <a:prstClr val="black"/>
                </a:solidFill>
                <a:latin typeface="Huawei Sans" panose="020C0503030203020204" pitchFamily="34" charset="0"/>
                <a:sym typeface="Arial" panose="020B0604020202020204" pitchFamily="34" charset="0"/>
              </a:rPr>
              <a:t>* You are advised to use redundant private lines for replication. Ensure that the switching time is less than 1s.</a:t>
            </a:r>
          </a:p>
        </p:txBody>
      </p:sp>
      <p:grpSp>
        <p:nvGrpSpPr>
          <p:cNvPr id="73" name="组合 3">
            <a:extLst>
              <a:ext uri="{FF2B5EF4-FFF2-40B4-BE49-F238E27FC236}">
                <a16:creationId xmlns="" xmlns:a16="http://schemas.microsoft.com/office/drawing/2014/main" id="{FDF96A3C-57A4-4A61-9FA3-5F69A0CEF156}"/>
              </a:ext>
            </a:extLst>
          </p:cNvPr>
          <p:cNvGrpSpPr/>
          <p:nvPr/>
        </p:nvGrpSpPr>
        <p:grpSpPr bwMode="gray">
          <a:xfrm>
            <a:off x="8841434" y="3141981"/>
            <a:ext cx="2268862" cy="2936699"/>
            <a:chOff x="7875681" y="2302315"/>
            <a:chExt cx="2268862" cy="2936769"/>
          </a:xfrm>
        </p:grpSpPr>
        <p:sp>
          <p:nvSpPr>
            <p:cNvPr id="74" name="圆角矩形 180">
              <a:extLst>
                <a:ext uri="{FF2B5EF4-FFF2-40B4-BE49-F238E27FC236}">
                  <a16:creationId xmlns="" xmlns:a16="http://schemas.microsoft.com/office/drawing/2014/main" id="{16039FEA-2518-4452-9EFB-61D79B57E397}"/>
                </a:ext>
              </a:extLst>
            </p:cNvPr>
            <p:cNvSpPr/>
            <p:nvPr/>
          </p:nvSpPr>
          <p:spPr bwMode="gray">
            <a:xfrm>
              <a:off x="7875681" y="2302315"/>
              <a:ext cx="2268862" cy="2936769"/>
            </a:xfrm>
            <a:prstGeom prst="roundRect">
              <a:avLst>
                <a:gd name="adj" fmla="val 2520"/>
              </a:avLst>
            </a:prstGeom>
            <a:solidFill>
              <a:schemeClr val="bg1">
                <a:lumMod val="85000"/>
              </a:schemeClr>
            </a:solidFill>
            <a:ln>
              <a:noFill/>
            </a:ln>
            <a:effectLst>
              <a:outerShdw blurRad="50800" dist="38100" dir="8100000" algn="tr" rotWithShape="0">
                <a:prstClr val="black">
                  <a:alpha val="40000"/>
                </a:prstClr>
              </a:outerShdw>
            </a:effectLst>
            <a:extLs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Lst>
          </p:spPr>
          <p:txBody>
            <a:bodyPr vert="horz" wrap="square" lIns="82953" tIns="41476" rIns="82953" bIns="41476" numCol="1" rtlCol="0" anchor="t" anchorCtr="0" compatLnSpc="1">
              <a:prstTxWarp prst="textNoShape">
                <a:avLst/>
              </a:prstTxWarp>
              <a:noAutofit/>
            </a:bodyPr>
            <a:lstStyle/>
            <a:p>
              <a:pPr defTabSz="1219154" fontAlgn="ctr">
                <a:defRPr/>
              </a:pPr>
              <a:endParaRPr lang="en-US" altLang="zh-CN" sz="1200" kern="0" dirty="0">
                <a:solidFill>
                  <a:srgbClr val="000000"/>
                </a:solidFill>
                <a:latin typeface="Huawei Sans" panose="020C0503030203020204" pitchFamily="34" charset="0"/>
                <a:sym typeface="Arial" panose="020B0604020202020204" pitchFamily="34" charset="0"/>
              </a:endParaRPr>
            </a:p>
          </p:txBody>
        </p:sp>
        <p:sp>
          <p:nvSpPr>
            <p:cNvPr id="75" name="流程图: 磁盘 181">
              <a:extLst>
                <a:ext uri="{FF2B5EF4-FFF2-40B4-BE49-F238E27FC236}">
                  <a16:creationId xmlns="" xmlns:a16="http://schemas.microsoft.com/office/drawing/2014/main" id="{9DEDEE14-1439-41B7-BD34-F3D1DF86BC3A}"/>
                </a:ext>
              </a:extLst>
            </p:cNvPr>
            <p:cNvSpPr/>
            <p:nvPr/>
          </p:nvSpPr>
          <p:spPr bwMode="gray">
            <a:xfrm>
              <a:off x="8107857" y="3277158"/>
              <a:ext cx="688646" cy="724939"/>
            </a:xfrm>
            <a:prstGeom prst="flowChartMagneticDisk">
              <a:avLst/>
            </a:prstGeom>
            <a:noFill/>
            <a:ln w="22225">
              <a:solidFill>
                <a:srgbClr val="768395">
                  <a:lumMod val="40000"/>
                  <a:lumOff val="60000"/>
                </a:srgbClr>
              </a:solidFill>
            </a:ln>
          </p:spPr>
          <p:txBody>
            <a:bodyPr wrap="square" lIns="0" rIns="0" rtlCol="0" anchor="ctr">
              <a:noAutofit/>
            </a:bodyPr>
            <a:lstStyle/>
            <a:p>
              <a:pPr marL="492327" indent="-492327" algn="ctr" defTabSz="863280" fontAlgn="ctr">
                <a:defRPr/>
              </a:pPr>
              <a:r>
                <a:rPr lang="en-US" sz="1200" dirty="0">
                  <a:solidFill>
                    <a:srgbClr val="000000"/>
                  </a:solidFill>
                  <a:latin typeface="Huawei Sans" panose="020C0503030203020204" pitchFamily="34" charset="0"/>
                  <a:sym typeface="Arial" panose="020B0604020202020204" pitchFamily="34" charset="0"/>
                </a:rPr>
                <a:t>Database</a:t>
              </a:r>
            </a:p>
          </p:txBody>
        </p:sp>
        <p:cxnSp>
          <p:nvCxnSpPr>
            <p:cNvPr id="76" name="直接箭头连接符 182">
              <a:extLst>
                <a:ext uri="{FF2B5EF4-FFF2-40B4-BE49-F238E27FC236}">
                  <a16:creationId xmlns="" xmlns:a16="http://schemas.microsoft.com/office/drawing/2014/main" id="{41FEBD7D-2467-4BAF-9A60-2736A0BD6A4A}"/>
                </a:ext>
              </a:extLst>
            </p:cNvPr>
            <p:cNvCxnSpPr>
              <a:stCxn id="89" idx="1"/>
              <a:endCxn id="94" idx="3"/>
            </p:cNvCxnSpPr>
            <p:nvPr/>
          </p:nvCxnSpPr>
          <p:spPr bwMode="gray">
            <a:xfrm flipH="1">
              <a:off x="8873204" y="3993069"/>
              <a:ext cx="266650" cy="0"/>
            </a:xfrm>
            <a:prstGeom prst="straightConnector1">
              <a:avLst/>
            </a:prstGeom>
            <a:solidFill>
              <a:srgbClr val="FFCC99">
                <a:alpha val="80000"/>
              </a:srgbClr>
            </a:solidFill>
            <a:ln w="9525" cap="flat" cmpd="sng" algn="ctr">
              <a:solidFill>
                <a:srgbClr val="969696"/>
              </a:solidFill>
              <a:prstDash val="solid"/>
              <a:round/>
              <a:headEnd type="none" w="med" len="med"/>
              <a:tailEnd type="triangle"/>
            </a:ln>
            <a:effectLst/>
          </p:spPr>
        </p:cxnSp>
        <p:cxnSp>
          <p:nvCxnSpPr>
            <p:cNvPr id="77" name="直接箭头连接符 183">
              <a:extLst>
                <a:ext uri="{FF2B5EF4-FFF2-40B4-BE49-F238E27FC236}">
                  <a16:creationId xmlns="" xmlns:a16="http://schemas.microsoft.com/office/drawing/2014/main" id="{5EC2D785-0582-4638-8411-A53F8251D96F}"/>
                </a:ext>
              </a:extLst>
            </p:cNvPr>
            <p:cNvCxnSpPr/>
            <p:nvPr/>
          </p:nvCxnSpPr>
          <p:spPr bwMode="gray">
            <a:xfrm flipH="1">
              <a:off x="8462928" y="2979509"/>
              <a:ext cx="0" cy="157842"/>
            </a:xfrm>
            <a:prstGeom prst="straightConnector1">
              <a:avLst/>
            </a:prstGeom>
            <a:solidFill>
              <a:srgbClr val="FFCC99">
                <a:alpha val="80000"/>
              </a:srgbClr>
            </a:solidFill>
            <a:ln w="9525" cap="flat" cmpd="sng" algn="ctr">
              <a:solidFill>
                <a:srgbClr val="969696"/>
              </a:solidFill>
              <a:prstDash val="solid"/>
              <a:round/>
              <a:headEnd type="none" w="med" len="med"/>
              <a:tailEnd type="triangle"/>
            </a:ln>
            <a:effectLst/>
          </p:spPr>
        </p:cxnSp>
        <p:sp>
          <p:nvSpPr>
            <p:cNvPr id="78" name="圆角矩形 184">
              <a:extLst>
                <a:ext uri="{FF2B5EF4-FFF2-40B4-BE49-F238E27FC236}">
                  <a16:creationId xmlns="" xmlns:a16="http://schemas.microsoft.com/office/drawing/2014/main" id="{026172DB-5393-4D58-81CC-F1A100C2689B}"/>
                </a:ext>
              </a:extLst>
            </p:cNvPr>
            <p:cNvSpPr/>
            <p:nvPr/>
          </p:nvSpPr>
          <p:spPr bwMode="gray">
            <a:xfrm>
              <a:off x="8118185" y="2746278"/>
              <a:ext cx="755017" cy="213032"/>
            </a:xfrm>
            <a:prstGeom prst="roundRect">
              <a:avLst/>
            </a:prstGeom>
            <a:solidFill>
              <a:srgbClr val="FFCC99"/>
            </a:solidFill>
            <a:ln>
              <a:solidFill>
                <a:srgbClr val="FFFFFF">
                  <a:lumMod val="50000"/>
                </a:srgbClr>
              </a:solidFill>
            </a:ln>
          </p:spPr>
          <p:txBody>
            <a:bodyPr wrap="square" rtlCol="0" anchor="ctr">
              <a:noAutofit/>
            </a:bodyPr>
            <a:lstStyle/>
            <a:p>
              <a:pPr marL="492327" indent="-492327" algn="ctr" defTabSz="863280" fontAlgn="ctr">
                <a:defRPr/>
              </a:pPr>
              <a:r>
                <a:rPr lang="en-US" sz="1200" dirty="0" err="1">
                  <a:solidFill>
                    <a:srgbClr val="000000"/>
                  </a:solidFill>
                  <a:latin typeface="Huawei Sans" panose="020C0503030203020204" pitchFamily="34" charset="0"/>
                  <a:sym typeface="Arial" panose="020B0604020202020204" pitchFamily="34" charset="0"/>
                </a:rPr>
                <a:t>DRMgr</a:t>
              </a:r>
              <a:endParaRPr lang="en-US" sz="1200" dirty="0">
                <a:solidFill>
                  <a:srgbClr val="000000"/>
                </a:solidFill>
                <a:latin typeface="Huawei Sans" panose="020C0503030203020204" pitchFamily="34" charset="0"/>
                <a:sym typeface="Arial" panose="020B0604020202020204" pitchFamily="34" charset="0"/>
              </a:endParaRPr>
            </a:p>
          </p:txBody>
        </p:sp>
        <p:sp>
          <p:nvSpPr>
            <p:cNvPr id="79" name="圆角矩形 185">
              <a:extLst>
                <a:ext uri="{FF2B5EF4-FFF2-40B4-BE49-F238E27FC236}">
                  <a16:creationId xmlns="" xmlns:a16="http://schemas.microsoft.com/office/drawing/2014/main" id="{0CEC04C4-76AB-4CF1-B1A8-1E9046D44A8B}"/>
                </a:ext>
              </a:extLst>
            </p:cNvPr>
            <p:cNvSpPr/>
            <p:nvPr/>
          </p:nvSpPr>
          <p:spPr bwMode="gray">
            <a:xfrm>
              <a:off x="8118186" y="2366148"/>
              <a:ext cx="747348" cy="234204"/>
            </a:xfrm>
            <a:prstGeom prst="roundRect">
              <a:avLst/>
            </a:prstGeom>
            <a:solidFill>
              <a:srgbClr val="FFCC99"/>
            </a:solidFill>
            <a:ln>
              <a:solidFill>
                <a:srgbClr val="FFFFFF">
                  <a:lumMod val="50000"/>
                </a:srgbClr>
              </a:solidFill>
            </a:ln>
          </p:spPr>
          <p:txBody>
            <a:bodyPr wrap="square" rtlCol="0" anchor="ctr">
              <a:noAutofit/>
            </a:bodyPr>
            <a:lstStyle/>
            <a:p>
              <a:pPr marL="492327" indent="-492327" algn="ctr" defTabSz="863280" fontAlgn="ctr">
                <a:defRPr/>
              </a:pPr>
              <a:r>
                <a:rPr lang="en-US" sz="1200" dirty="0">
                  <a:solidFill>
                    <a:srgbClr val="000000"/>
                  </a:solidFill>
                  <a:latin typeface="Huawei Sans" panose="020C0503030203020204" pitchFamily="34" charset="0"/>
                  <a:sym typeface="Arial" panose="020B0604020202020204" pitchFamily="34" charset="0"/>
                </a:rPr>
                <a:t>DR</a:t>
              </a:r>
            </a:p>
          </p:txBody>
        </p:sp>
        <p:cxnSp>
          <p:nvCxnSpPr>
            <p:cNvPr id="80" name="直接箭头连接符 186">
              <a:extLst>
                <a:ext uri="{FF2B5EF4-FFF2-40B4-BE49-F238E27FC236}">
                  <a16:creationId xmlns="" xmlns:a16="http://schemas.microsoft.com/office/drawing/2014/main" id="{5E483626-6F82-49E7-AFBE-F8C35B9B90D5}"/>
                </a:ext>
              </a:extLst>
            </p:cNvPr>
            <p:cNvCxnSpPr/>
            <p:nvPr/>
          </p:nvCxnSpPr>
          <p:spPr bwMode="gray">
            <a:xfrm flipH="1">
              <a:off x="8456330" y="2590994"/>
              <a:ext cx="0" cy="157842"/>
            </a:xfrm>
            <a:prstGeom prst="straightConnector1">
              <a:avLst/>
            </a:prstGeom>
            <a:solidFill>
              <a:srgbClr val="FFCC99">
                <a:alpha val="80000"/>
              </a:srgbClr>
            </a:solidFill>
            <a:ln w="9525" cap="flat" cmpd="sng" algn="ctr">
              <a:solidFill>
                <a:srgbClr val="969696"/>
              </a:solidFill>
              <a:prstDash val="solid"/>
              <a:round/>
              <a:headEnd type="none" w="med" len="med"/>
              <a:tailEnd type="triangle"/>
            </a:ln>
            <a:effectLst/>
          </p:spPr>
        </p:cxnSp>
        <p:sp>
          <p:nvSpPr>
            <p:cNvPr id="81" name="TextBox 140">
              <a:extLst>
                <a:ext uri="{FF2B5EF4-FFF2-40B4-BE49-F238E27FC236}">
                  <a16:creationId xmlns="" xmlns:a16="http://schemas.microsoft.com/office/drawing/2014/main" id="{84DAD360-1F77-4EC4-ABC9-FE972471FBCC}"/>
                </a:ext>
              </a:extLst>
            </p:cNvPr>
            <p:cNvSpPr txBox="1"/>
            <p:nvPr/>
          </p:nvSpPr>
          <p:spPr bwMode="gray">
            <a:xfrm>
              <a:off x="8725073" y="2349707"/>
              <a:ext cx="1419470" cy="387807"/>
            </a:xfrm>
            <a:prstGeom prst="rect">
              <a:avLst/>
            </a:prstGeom>
            <a:noFill/>
          </p:spPr>
          <p:txBody>
            <a:bodyPr wrap="square" rtlCol="0">
              <a:noAutofit/>
            </a:bodyPr>
            <a:lstStyle/>
            <a:p>
              <a:pPr algn="ctr" defTabSz="1219154" fontAlgn="ctr">
                <a:lnSpc>
                  <a:spcPct val="120000"/>
                </a:lnSpc>
                <a:defRPr/>
              </a:pPr>
              <a:r>
                <a:rPr lang="en-US" sz="1200" dirty="0">
                  <a:solidFill>
                    <a:srgbClr val="000000"/>
                  </a:solidFill>
                  <a:latin typeface="Huawei Sans" panose="020C0503030203020204" pitchFamily="34" charset="0"/>
                  <a:sym typeface="Arial" panose="020B0604020202020204" pitchFamily="34" charset="0"/>
                </a:rPr>
                <a:t>Standby site</a:t>
              </a:r>
            </a:p>
          </p:txBody>
        </p:sp>
        <p:grpSp>
          <p:nvGrpSpPr>
            <p:cNvPr id="82" name="组合 114">
              <a:extLst>
                <a:ext uri="{FF2B5EF4-FFF2-40B4-BE49-F238E27FC236}">
                  <a16:creationId xmlns="" xmlns:a16="http://schemas.microsoft.com/office/drawing/2014/main" id="{6FF62137-34F8-4F4F-A828-192F54C64207}"/>
                </a:ext>
              </a:extLst>
            </p:cNvPr>
            <p:cNvGrpSpPr/>
            <p:nvPr/>
          </p:nvGrpSpPr>
          <p:grpSpPr bwMode="gray">
            <a:xfrm>
              <a:off x="8032407" y="3126466"/>
              <a:ext cx="840797" cy="1789586"/>
              <a:chOff x="2199061" y="2373178"/>
              <a:chExt cx="849086" cy="1811312"/>
            </a:xfrm>
          </p:grpSpPr>
          <p:sp>
            <p:nvSpPr>
              <p:cNvPr id="94" name="圆角矩形 200">
                <a:extLst>
                  <a:ext uri="{FF2B5EF4-FFF2-40B4-BE49-F238E27FC236}">
                    <a16:creationId xmlns="" xmlns:a16="http://schemas.microsoft.com/office/drawing/2014/main" id="{D0754A17-F572-4469-99F4-FC4DEA5959B1}"/>
                  </a:ext>
                </a:extLst>
              </p:cNvPr>
              <p:cNvSpPr/>
              <p:nvPr/>
            </p:nvSpPr>
            <p:spPr bwMode="gray">
              <a:xfrm>
                <a:off x="2199061" y="2373178"/>
                <a:ext cx="849086" cy="1777165"/>
              </a:xfrm>
              <a:prstGeom prst="roundRect">
                <a:avLst/>
              </a:prstGeom>
              <a:noFill/>
              <a:ln w="9525" cap="flat" cmpd="sng" algn="ctr">
                <a:solidFill>
                  <a:srgbClr val="000000">
                    <a:lumMod val="95000"/>
                    <a:lumOff val="5000"/>
                  </a:srgbClr>
                </a:solidFill>
                <a:prstDash val="dash"/>
                <a:round/>
                <a:headEnd type="none" w="med" len="med"/>
                <a:tailEnd type="none" w="med" len="med"/>
              </a:ln>
              <a:effectLst/>
            </p:spPr>
            <p:txBody>
              <a:bodyPr vert="horz" wrap="square" lIns="82953" tIns="41476" rIns="82953" bIns="41476" numCol="1" rtlCol="0" anchor="ctr" anchorCtr="1" compatLnSpc="1">
                <a:prstTxWarp prst="textNoShape">
                  <a:avLst/>
                </a:prstTxWarp>
                <a:noAutofit/>
              </a:bodyPr>
              <a:lstStyle/>
              <a:p>
                <a:pPr defTabSz="1219154" fontAlgn="ctr"/>
                <a:endParaRPr lang="en-US" altLang="zh-CN" sz="1200" kern="0" dirty="0">
                  <a:solidFill>
                    <a:srgbClr val="000000"/>
                  </a:solidFill>
                  <a:latin typeface="Huawei Sans" panose="020C0503030203020204" pitchFamily="34" charset="0"/>
                  <a:sym typeface="Arial" panose="020B0604020202020204" pitchFamily="34" charset="0"/>
                </a:endParaRPr>
              </a:p>
            </p:txBody>
          </p:sp>
          <p:sp>
            <p:nvSpPr>
              <p:cNvPr id="95" name="TextBox 107">
                <a:extLst>
                  <a:ext uri="{FF2B5EF4-FFF2-40B4-BE49-F238E27FC236}">
                    <a16:creationId xmlns="" xmlns:a16="http://schemas.microsoft.com/office/drawing/2014/main" id="{29C7D843-C892-4C49-A78C-6194FAD500F8}"/>
                  </a:ext>
                </a:extLst>
              </p:cNvPr>
              <p:cNvSpPr txBox="1"/>
              <p:nvPr/>
            </p:nvSpPr>
            <p:spPr bwMode="gray">
              <a:xfrm>
                <a:off x="2359138" y="3904121"/>
                <a:ext cx="528055" cy="280369"/>
              </a:xfrm>
              <a:prstGeom prst="rect">
                <a:avLst/>
              </a:prstGeom>
              <a:noFill/>
            </p:spPr>
            <p:txBody>
              <a:bodyPr wrap="square">
                <a:noAutofit/>
              </a:bodyPr>
              <a:lstStyle/>
              <a:p>
                <a:pPr defTabSz="1219154" fontAlgn="ctr">
                  <a:defRPr/>
                </a:pPr>
                <a:r>
                  <a:rPr lang="en-US" sz="1200" dirty="0">
                    <a:solidFill>
                      <a:srgbClr val="000000"/>
                    </a:solidFill>
                    <a:latin typeface="Huawei Sans" panose="020C0503030203020204" pitchFamily="34" charset="0"/>
                    <a:cs typeface="Arial" pitchFamily="34" charset="0"/>
                    <a:sym typeface="Arial" panose="020B0604020202020204" pitchFamily="34" charset="0"/>
                  </a:rPr>
                  <a:t>Data</a:t>
                </a:r>
              </a:p>
            </p:txBody>
          </p:sp>
        </p:grpSp>
        <p:grpSp>
          <p:nvGrpSpPr>
            <p:cNvPr id="83" name="组合 80">
              <a:extLst>
                <a:ext uri="{FF2B5EF4-FFF2-40B4-BE49-F238E27FC236}">
                  <a16:creationId xmlns="" xmlns:a16="http://schemas.microsoft.com/office/drawing/2014/main" id="{7ABB682D-1410-452E-83CB-BC58D4338D4F}"/>
                </a:ext>
              </a:extLst>
            </p:cNvPr>
            <p:cNvGrpSpPr/>
            <p:nvPr/>
          </p:nvGrpSpPr>
          <p:grpSpPr bwMode="gray">
            <a:xfrm>
              <a:off x="9125347" y="3103824"/>
              <a:ext cx="855304" cy="1811148"/>
              <a:chOff x="1052296" y="2384062"/>
              <a:chExt cx="863736" cy="1900842"/>
            </a:xfrm>
          </p:grpSpPr>
          <p:grpSp>
            <p:nvGrpSpPr>
              <p:cNvPr id="86" name="组合 81">
                <a:extLst>
                  <a:ext uri="{FF2B5EF4-FFF2-40B4-BE49-F238E27FC236}">
                    <a16:creationId xmlns="" xmlns:a16="http://schemas.microsoft.com/office/drawing/2014/main" id="{B0BD24C5-9795-47D4-AB5E-066141C730E3}"/>
                  </a:ext>
                </a:extLst>
              </p:cNvPr>
              <p:cNvGrpSpPr/>
              <p:nvPr/>
            </p:nvGrpSpPr>
            <p:grpSpPr bwMode="gray">
              <a:xfrm>
                <a:off x="1066946" y="2384062"/>
                <a:ext cx="849086" cy="1866569"/>
                <a:chOff x="1066946" y="2384062"/>
                <a:chExt cx="849086" cy="1866569"/>
              </a:xfrm>
            </p:grpSpPr>
            <p:grpSp>
              <p:nvGrpSpPr>
                <p:cNvPr id="88" name="组合 84">
                  <a:extLst>
                    <a:ext uri="{FF2B5EF4-FFF2-40B4-BE49-F238E27FC236}">
                      <a16:creationId xmlns="" xmlns:a16="http://schemas.microsoft.com/office/drawing/2014/main" id="{AB9FA2C1-5EC6-4A5E-92B1-102D563DD2B5}"/>
                    </a:ext>
                  </a:extLst>
                </p:cNvPr>
                <p:cNvGrpSpPr/>
                <p:nvPr/>
              </p:nvGrpSpPr>
              <p:grpSpPr bwMode="gray">
                <a:xfrm>
                  <a:off x="1128344" y="2573566"/>
                  <a:ext cx="718607" cy="1337517"/>
                  <a:chOff x="46655" y="2192894"/>
                  <a:chExt cx="718607" cy="1337517"/>
                </a:xfrm>
              </p:grpSpPr>
              <p:sp>
                <p:nvSpPr>
                  <p:cNvPr id="90" name="圆角矩形 196">
                    <a:extLst>
                      <a:ext uri="{FF2B5EF4-FFF2-40B4-BE49-F238E27FC236}">
                        <a16:creationId xmlns="" xmlns:a16="http://schemas.microsoft.com/office/drawing/2014/main" id="{FD95733F-35FF-4915-A25E-2278255E52ED}"/>
                      </a:ext>
                    </a:extLst>
                  </p:cNvPr>
                  <p:cNvSpPr/>
                  <p:nvPr/>
                </p:nvSpPr>
                <p:spPr bwMode="gray">
                  <a:xfrm>
                    <a:off x="46655" y="2192894"/>
                    <a:ext cx="718607" cy="288000"/>
                  </a:xfrm>
                  <a:prstGeom prst="roundRect">
                    <a:avLst/>
                  </a:prstGeom>
                  <a:ln>
                    <a:solidFill>
                      <a:sysClr val="window" lastClr="FFFFFF">
                        <a:lumMod val="50000"/>
                      </a:sysClr>
                    </a:solidFill>
                  </a:ln>
                </p:spPr>
                <p:txBody>
                  <a:bodyPr wrap="square" lIns="0" rIns="0" rtlCol="0" anchor="ctr">
                    <a:noAutofit/>
                  </a:bodyPr>
                  <a:lstStyle/>
                  <a:p>
                    <a:pPr marL="492327" indent="-492327" algn="ctr" defTabSz="863280" fontAlgn="ctr">
                      <a:defRPr/>
                    </a:pPr>
                    <a:r>
                      <a:rPr lang="en-US" sz="1200" dirty="0">
                        <a:solidFill>
                          <a:srgbClr val="000000"/>
                        </a:solidFill>
                        <a:latin typeface="Huawei Sans" panose="020C0503030203020204" pitchFamily="34" charset="0"/>
                        <a:sym typeface="Arial" panose="020B0604020202020204" pitchFamily="34" charset="0"/>
                      </a:rPr>
                      <a:t>Service 1</a:t>
                    </a:r>
                  </a:p>
                </p:txBody>
              </p:sp>
              <p:sp>
                <p:nvSpPr>
                  <p:cNvPr id="91" name="圆角矩形 197">
                    <a:extLst>
                      <a:ext uri="{FF2B5EF4-FFF2-40B4-BE49-F238E27FC236}">
                        <a16:creationId xmlns="" xmlns:a16="http://schemas.microsoft.com/office/drawing/2014/main" id="{4D279C1C-8A43-4A1C-94D7-011B3ED4DD3C}"/>
                      </a:ext>
                    </a:extLst>
                  </p:cNvPr>
                  <p:cNvSpPr/>
                  <p:nvPr/>
                </p:nvSpPr>
                <p:spPr bwMode="gray">
                  <a:xfrm>
                    <a:off x="46655" y="2565730"/>
                    <a:ext cx="718607" cy="288000"/>
                  </a:xfrm>
                  <a:prstGeom prst="roundRect">
                    <a:avLst/>
                  </a:prstGeom>
                  <a:ln>
                    <a:solidFill>
                      <a:sysClr val="window" lastClr="FFFFFF">
                        <a:lumMod val="50000"/>
                      </a:sysClr>
                    </a:solidFill>
                  </a:ln>
                </p:spPr>
                <p:txBody>
                  <a:bodyPr wrap="square" lIns="0" rIns="0" rtlCol="0" anchor="ctr">
                    <a:noAutofit/>
                  </a:bodyPr>
                  <a:lstStyle/>
                  <a:p>
                    <a:pPr marL="492327" indent="-492327" algn="ctr" defTabSz="863280" fontAlgn="ctr">
                      <a:defRPr/>
                    </a:pPr>
                    <a:r>
                      <a:rPr lang="en-US" sz="1200" dirty="0">
                        <a:solidFill>
                          <a:srgbClr val="000000"/>
                        </a:solidFill>
                        <a:latin typeface="Huawei Sans" panose="020C0503030203020204" pitchFamily="34" charset="0"/>
                        <a:sym typeface="Arial" panose="020B0604020202020204" pitchFamily="34" charset="0"/>
                      </a:rPr>
                      <a:t>Service 2</a:t>
                    </a:r>
                  </a:p>
                </p:txBody>
              </p:sp>
              <p:sp>
                <p:nvSpPr>
                  <p:cNvPr id="92" name="圆角矩形 198">
                    <a:extLst>
                      <a:ext uri="{FF2B5EF4-FFF2-40B4-BE49-F238E27FC236}">
                        <a16:creationId xmlns="" xmlns:a16="http://schemas.microsoft.com/office/drawing/2014/main" id="{ACC05C19-3EED-455C-8A84-3E543D59DA2C}"/>
                      </a:ext>
                    </a:extLst>
                  </p:cNvPr>
                  <p:cNvSpPr/>
                  <p:nvPr/>
                </p:nvSpPr>
                <p:spPr bwMode="gray">
                  <a:xfrm>
                    <a:off x="46655" y="3242411"/>
                    <a:ext cx="718607" cy="288000"/>
                  </a:xfrm>
                  <a:prstGeom prst="roundRect">
                    <a:avLst/>
                  </a:prstGeom>
                  <a:ln>
                    <a:solidFill>
                      <a:sysClr val="window" lastClr="FFFFFF">
                        <a:lumMod val="50000"/>
                      </a:sysClr>
                    </a:solidFill>
                  </a:ln>
                </p:spPr>
                <p:txBody>
                  <a:bodyPr wrap="square" lIns="0" rIns="0" rtlCol="0" anchor="ctr">
                    <a:noAutofit/>
                  </a:bodyPr>
                  <a:lstStyle/>
                  <a:p>
                    <a:pPr marL="492327" indent="-492327" algn="ctr" defTabSz="863280" fontAlgn="ctr">
                      <a:defRPr/>
                    </a:pPr>
                    <a:r>
                      <a:rPr lang="en-US" sz="1200" dirty="0">
                        <a:solidFill>
                          <a:srgbClr val="000000"/>
                        </a:solidFill>
                        <a:latin typeface="Huawei Sans" panose="020C0503030203020204" pitchFamily="34" charset="0"/>
                        <a:sym typeface="Arial" panose="020B0604020202020204" pitchFamily="34" charset="0"/>
                      </a:rPr>
                      <a:t>Service n</a:t>
                    </a:r>
                  </a:p>
                </p:txBody>
              </p:sp>
              <p:sp>
                <p:nvSpPr>
                  <p:cNvPr id="93" name="TextBox 29">
                    <a:extLst>
                      <a:ext uri="{FF2B5EF4-FFF2-40B4-BE49-F238E27FC236}">
                        <a16:creationId xmlns="" xmlns:a16="http://schemas.microsoft.com/office/drawing/2014/main" id="{2AA55CC7-D36D-4524-8DD4-D2573E986D30}"/>
                      </a:ext>
                    </a:extLst>
                  </p:cNvPr>
                  <p:cNvSpPr txBox="1"/>
                  <p:nvPr/>
                </p:nvSpPr>
                <p:spPr bwMode="gray">
                  <a:xfrm>
                    <a:off x="257820" y="2955494"/>
                    <a:ext cx="466836" cy="218043"/>
                  </a:xfrm>
                  <a:prstGeom prst="rect">
                    <a:avLst/>
                  </a:prstGeom>
                  <a:noFill/>
                </p:spPr>
                <p:txBody>
                  <a:bodyPr wrap="square" rtlCol="0">
                    <a:noAutofit/>
                  </a:bodyPr>
                  <a:lstStyle/>
                  <a:p>
                    <a:pPr defTabSz="1219154" fontAlgn="ctr">
                      <a:lnSpc>
                        <a:spcPts val="300"/>
                      </a:lnSpc>
                    </a:pPr>
                    <a:r>
                      <a:rPr lang="en-US" sz="1200" dirty="0">
                        <a:solidFill>
                          <a:srgbClr val="000000"/>
                        </a:solidFill>
                        <a:latin typeface="Huawei Sans" panose="020C0503030203020204" pitchFamily="34" charset="0"/>
                        <a:sym typeface="Arial" panose="020B0604020202020204" pitchFamily="34" charset="0"/>
                      </a:rPr>
                      <a:t>.</a:t>
                    </a:r>
                  </a:p>
                  <a:p>
                    <a:pPr defTabSz="1219154" fontAlgn="ctr">
                      <a:lnSpc>
                        <a:spcPts val="300"/>
                      </a:lnSpc>
                    </a:pPr>
                    <a:r>
                      <a:rPr lang="en-US" sz="1200" dirty="0">
                        <a:solidFill>
                          <a:srgbClr val="000000"/>
                        </a:solidFill>
                        <a:latin typeface="Huawei Sans" panose="020C0503030203020204" pitchFamily="34" charset="0"/>
                        <a:sym typeface="Arial" panose="020B0604020202020204" pitchFamily="34" charset="0"/>
                      </a:rPr>
                      <a:t>.</a:t>
                    </a:r>
                  </a:p>
                  <a:p>
                    <a:pPr defTabSz="1219154" fontAlgn="ctr">
                      <a:lnSpc>
                        <a:spcPts val="300"/>
                      </a:lnSpc>
                    </a:pPr>
                    <a:r>
                      <a:rPr lang="en-US" sz="1200" dirty="0">
                        <a:solidFill>
                          <a:srgbClr val="000000"/>
                        </a:solidFill>
                        <a:latin typeface="Huawei Sans" panose="020C0503030203020204" pitchFamily="34" charset="0"/>
                        <a:sym typeface="Arial" panose="020B0604020202020204" pitchFamily="34" charset="0"/>
                      </a:rPr>
                      <a:t>.</a:t>
                    </a:r>
                  </a:p>
                </p:txBody>
              </p:sp>
            </p:grpSp>
            <p:sp>
              <p:nvSpPr>
                <p:cNvPr id="89" name="圆角矩形 195">
                  <a:extLst>
                    <a:ext uri="{FF2B5EF4-FFF2-40B4-BE49-F238E27FC236}">
                      <a16:creationId xmlns="" xmlns:a16="http://schemas.microsoft.com/office/drawing/2014/main" id="{D746B2D8-314D-4C0C-BB10-8EE822802685}"/>
                    </a:ext>
                  </a:extLst>
                </p:cNvPr>
                <p:cNvSpPr/>
                <p:nvPr/>
              </p:nvSpPr>
              <p:spPr bwMode="gray">
                <a:xfrm>
                  <a:off x="1066946" y="2384062"/>
                  <a:ext cx="849086" cy="1866569"/>
                </a:xfrm>
                <a:prstGeom prst="roundRect">
                  <a:avLst/>
                </a:prstGeom>
                <a:noFill/>
                <a:ln w="9525" cap="flat" cmpd="sng" algn="ctr">
                  <a:solidFill>
                    <a:srgbClr val="000000">
                      <a:lumMod val="95000"/>
                      <a:lumOff val="5000"/>
                    </a:srgbClr>
                  </a:solidFill>
                  <a:prstDash val="dash"/>
                  <a:round/>
                  <a:headEnd type="none" w="med" len="med"/>
                  <a:tailEnd type="none" w="med" len="med"/>
                </a:ln>
                <a:effectLst/>
              </p:spPr>
              <p:txBody>
                <a:bodyPr vert="horz" wrap="square" lIns="82953" tIns="41476" rIns="82953" bIns="41476" numCol="1" rtlCol="0" anchor="ctr" anchorCtr="1" compatLnSpc="1">
                  <a:prstTxWarp prst="textNoShape">
                    <a:avLst/>
                  </a:prstTxWarp>
                  <a:noAutofit/>
                </a:bodyPr>
                <a:lstStyle/>
                <a:p>
                  <a:pPr defTabSz="1219154" fontAlgn="ctr"/>
                  <a:endParaRPr lang="en-US" altLang="zh-CN" sz="1200" kern="0" dirty="0">
                    <a:solidFill>
                      <a:srgbClr val="000000"/>
                    </a:solidFill>
                    <a:latin typeface="Huawei Sans" panose="020C0503030203020204" pitchFamily="34" charset="0"/>
                    <a:sym typeface="Arial" panose="020B0604020202020204" pitchFamily="34" charset="0"/>
                  </a:endParaRPr>
                </a:p>
              </p:txBody>
            </p:sp>
          </p:grpSp>
          <p:sp>
            <p:nvSpPr>
              <p:cNvPr id="87" name="TextBox 107">
                <a:extLst>
                  <a:ext uri="{FF2B5EF4-FFF2-40B4-BE49-F238E27FC236}">
                    <a16:creationId xmlns="" xmlns:a16="http://schemas.microsoft.com/office/drawing/2014/main" id="{8EB2C804-141F-4CF6-AA6C-70F7E16858BA}"/>
                  </a:ext>
                </a:extLst>
              </p:cNvPr>
              <p:cNvSpPr txBox="1"/>
              <p:nvPr/>
            </p:nvSpPr>
            <p:spPr bwMode="gray">
              <a:xfrm>
                <a:off x="1052296" y="3994180"/>
                <a:ext cx="744975" cy="290724"/>
              </a:xfrm>
              <a:prstGeom prst="rect">
                <a:avLst/>
              </a:prstGeom>
              <a:noFill/>
            </p:spPr>
            <p:txBody>
              <a:bodyPr wrap="square">
                <a:noAutofit/>
              </a:bodyPr>
              <a:lstStyle/>
              <a:p>
                <a:pPr defTabSz="1219154" fontAlgn="ctr">
                  <a:defRPr/>
                </a:pPr>
                <a:r>
                  <a:rPr lang="en-US" sz="1200" dirty="0">
                    <a:solidFill>
                      <a:srgbClr val="000000"/>
                    </a:solidFill>
                    <a:latin typeface="Huawei Sans" panose="020C0503030203020204" pitchFamily="34" charset="0"/>
                    <a:cs typeface="Arial" pitchFamily="34" charset="0"/>
                    <a:sym typeface="Arial" panose="020B0604020202020204" pitchFamily="34" charset="0"/>
                  </a:rPr>
                  <a:t>Services</a:t>
                </a:r>
              </a:p>
            </p:txBody>
          </p:sp>
        </p:grpSp>
        <p:sp>
          <p:nvSpPr>
            <p:cNvPr id="84" name="流程图: 多文档 190">
              <a:extLst>
                <a:ext uri="{FF2B5EF4-FFF2-40B4-BE49-F238E27FC236}">
                  <a16:creationId xmlns="" xmlns:a16="http://schemas.microsoft.com/office/drawing/2014/main" id="{210CF86F-7BA2-4223-9E86-1E049F3CE60C}"/>
                </a:ext>
              </a:extLst>
            </p:cNvPr>
            <p:cNvSpPr/>
            <p:nvPr/>
          </p:nvSpPr>
          <p:spPr bwMode="gray">
            <a:xfrm>
              <a:off x="8277494" y="4092981"/>
              <a:ext cx="368369" cy="438245"/>
            </a:xfrm>
            <a:prstGeom prst="flowChartMultidocument">
              <a:avLst/>
            </a:prstGeom>
            <a:solidFill>
              <a:srgbClr val="FFFFFF"/>
            </a:solidFill>
            <a:ln w="9525" cap="flat" cmpd="sng" algn="ctr">
              <a:solidFill>
                <a:srgbClr val="00B0F0"/>
              </a:solidFill>
              <a:prstDash val="solid"/>
            </a:ln>
            <a:effectLst/>
          </p:spPr>
          <p:txBody>
            <a:bodyPr wrap="square" rtlCol="0" anchor="ctr">
              <a:noAutofit/>
            </a:bodyPr>
            <a:lstStyle/>
            <a:p>
              <a:pPr algn="ctr" defTabSz="1219154" fontAlgn="ctr"/>
              <a:endParaRPr lang="en-US" altLang="zh-CN" sz="1200" kern="0" dirty="0">
                <a:solidFill>
                  <a:srgbClr val="FFFFFF"/>
                </a:solidFill>
                <a:latin typeface="Huawei Sans" panose="020C0503030203020204" pitchFamily="34" charset="0"/>
                <a:sym typeface="Arial" panose="020B0604020202020204" pitchFamily="34" charset="0"/>
              </a:endParaRPr>
            </a:p>
          </p:txBody>
        </p:sp>
        <p:sp>
          <p:nvSpPr>
            <p:cNvPr id="85" name="TextBox 107">
              <a:extLst>
                <a:ext uri="{FF2B5EF4-FFF2-40B4-BE49-F238E27FC236}">
                  <a16:creationId xmlns="" xmlns:a16="http://schemas.microsoft.com/office/drawing/2014/main" id="{2016F275-738A-4BE0-A008-493FA6BC29E7}"/>
                </a:ext>
              </a:extLst>
            </p:cNvPr>
            <p:cNvSpPr txBox="1"/>
            <p:nvPr/>
          </p:nvSpPr>
          <p:spPr bwMode="gray">
            <a:xfrm>
              <a:off x="8229705" y="4201044"/>
              <a:ext cx="428322" cy="277006"/>
            </a:xfrm>
            <a:prstGeom prst="rect">
              <a:avLst/>
            </a:prstGeom>
            <a:noFill/>
          </p:spPr>
          <p:txBody>
            <a:bodyPr wrap="square">
              <a:noAutofit/>
            </a:bodyPr>
            <a:lstStyle/>
            <a:p>
              <a:pPr defTabSz="1219154" fontAlgn="ctr">
                <a:defRPr/>
              </a:pPr>
              <a:r>
                <a:rPr lang="en-US" sz="1200" dirty="0">
                  <a:solidFill>
                    <a:srgbClr val="000000"/>
                  </a:solidFill>
                  <a:latin typeface="Huawei Sans" panose="020C0503030203020204" pitchFamily="34" charset="0"/>
                  <a:cs typeface="Arial" pitchFamily="34" charset="0"/>
                  <a:sym typeface="Arial" panose="020B0604020202020204" pitchFamily="34" charset="0"/>
                </a:rPr>
                <a:t>File</a:t>
              </a:r>
            </a:p>
          </p:txBody>
        </p:sp>
      </p:grpSp>
      <p:sp>
        <p:nvSpPr>
          <p:cNvPr id="96" name="矩形 202">
            <a:extLst>
              <a:ext uri="{FF2B5EF4-FFF2-40B4-BE49-F238E27FC236}">
                <a16:creationId xmlns="" xmlns:a16="http://schemas.microsoft.com/office/drawing/2014/main" id="{AAC7220D-405A-4F6C-8A76-134D6673975D}"/>
              </a:ext>
            </a:extLst>
          </p:cNvPr>
          <p:cNvSpPr/>
          <p:nvPr/>
        </p:nvSpPr>
        <p:spPr bwMode="gray">
          <a:xfrm>
            <a:off x="975369" y="4040252"/>
            <a:ext cx="1153096" cy="463917"/>
          </a:xfrm>
          <a:prstGeom prst="rect">
            <a:avLst/>
          </a:prstGeom>
          <a:solidFill>
            <a:srgbClr val="92D050"/>
          </a:solidFill>
          <a:ln w="38100" cap="flat" cmpd="sng" algn="ctr">
            <a:solidFill>
              <a:srgbClr val="FFFFFF"/>
            </a:solidFill>
            <a:prstDash val="solid"/>
            <a:headEnd type="none" w="med" len="med"/>
            <a:tailEnd type="none" w="med" len="med"/>
          </a:ln>
          <a:effectLst>
            <a:outerShdw blurRad="40000" dist="20000" dir="5400000" rotWithShape="0">
              <a:srgbClr val="000000">
                <a:alpha val="38000"/>
              </a:srgbClr>
            </a:outerShdw>
          </a:effectLst>
        </p:spPr>
        <p:txBody>
          <a:bodyPr wrap="square" lIns="98845" tIns="49423" rIns="98845" bIns="49423" anchor="ctr">
            <a:noAutofit/>
          </a:bodyPr>
          <a:lstStyle/>
          <a:p>
            <a:pPr algn="ctr" defTabSz="1000570" eaLnBrk="0" fontAlgn="ctr" hangingPunct="0">
              <a:defRPr/>
            </a:pPr>
            <a:r>
              <a:rPr lang="en-US" sz="1200" i="1" dirty="0">
                <a:solidFill>
                  <a:srgbClr val="000000"/>
                </a:solidFill>
                <a:latin typeface="Huawei Sans" panose="020C0503030203020204" pitchFamily="34" charset="0"/>
                <a:cs typeface="Arial" pitchFamily="34" charset="0"/>
                <a:sym typeface="Arial" panose="020B0604020202020204" pitchFamily="34" charset="0"/>
              </a:rPr>
              <a:t>NCE database</a:t>
            </a:r>
          </a:p>
        </p:txBody>
      </p:sp>
      <p:sp>
        <p:nvSpPr>
          <p:cNvPr id="97" name="矩形 203">
            <a:extLst>
              <a:ext uri="{FF2B5EF4-FFF2-40B4-BE49-F238E27FC236}">
                <a16:creationId xmlns="" xmlns:a16="http://schemas.microsoft.com/office/drawing/2014/main" id="{7663A9D6-936F-42FC-AE2B-23B431286F46}"/>
              </a:ext>
            </a:extLst>
          </p:cNvPr>
          <p:cNvSpPr/>
          <p:nvPr/>
        </p:nvSpPr>
        <p:spPr bwMode="gray">
          <a:xfrm>
            <a:off x="977364" y="4504167"/>
            <a:ext cx="1147476" cy="463917"/>
          </a:xfrm>
          <a:prstGeom prst="rect">
            <a:avLst/>
          </a:prstGeom>
          <a:solidFill>
            <a:srgbClr val="FFFFFF">
              <a:lumMod val="85000"/>
            </a:srgbClr>
          </a:solidFill>
          <a:ln w="38100" cap="flat" cmpd="sng" algn="ctr">
            <a:solidFill>
              <a:srgbClr val="FFFFFF"/>
            </a:solidFill>
            <a:prstDash val="solid"/>
            <a:headEnd type="none" w="med" len="med"/>
            <a:tailEnd type="none" w="med" len="med"/>
          </a:ln>
          <a:effectLst>
            <a:outerShdw blurRad="40000" dist="20000" dir="5400000" rotWithShape="0">
              <a:srgbClr val="000000">
                <a:alpha val="38000"/>
              </a:srgbClr>
            </a:outerShdw>
          </a:effectLst>
        </p:spPr>
        <p:txBody>
          <a:bodyPr wrap="square" lIns="98845" tIns="49423" rIns="98845" bIns="49423" anchor="ctr">
            <a:noAutofit/>
          </a:bodyPr>
          <a:lstStyle/>
          <a:p>
            <a:pPr algn="ctr" defTabSz="1000570" eaLnBrk="0" fontAlgn="ctr" hangingPunct="0">
              <a:defRPr/>
            </a:pPr>
            <a:r>
              <a:rPr lang="en-US" sz="1200" dirty="0">
                <a:solidFill>
                  <a:srgbClr val="000000"/>
                </a:solidFill>
                <a:latin typeface="Huawei Sans" panose="020C0503030203020204" pitchFamily="34" charset="0"/>
                <a:cs typeface="Arial" pitchFamily="34" charset="0"/>
                <a:sym typeface="Arial" panose="020B0604020202020204" pitchFamily="34" charset="0"/>
              </a:rPr>
              <a:t>Linux</a:t>
            </a:r>
          </a:p>
        </p:txBody>
      </p:sp>
      <p:sp>
        <p:nvSpPr>
          <p:cNvPr id="98" name="圆角矩形 75">
            <a:extLst>
              <a:ext uri="{FF2B5EF4-FFF2-40B4-BE49-F238E27FC236}">
                <a16:creationId xmlns="" xmlns:a16="http://schemas.microsoft.com/office/drawing/2014/main" id="{C7C64208-5CA1-4631-8A39-948C99A9626C}"/>
              </a:ext>
            </a:extLst>
          </p:cNvPr>
          <p:cNvSpPr/>
          <p:nvPr/>
        </p:nvSpPr>
        <p:spPr bwMode="gray">
          <a:xfrm>
            <a:off x="975369" y="5033226"/>
            <a:ext cx="1149471" cy="475053"/>
          </a:xfrm>
          <a:prstGeom prst="roundRect">
            <a:avLst>
              <a:gd name="adj" fmla="val 10344"/>
            </a:avLst>
          </a:prstGeom>
          <a:solidFill>
            <a:srgbClr val="FFFFFF">
              <a:lumMod val="85000"/>
            </a:srgbClr>
          </a:solidFill>
          <a:ln w="38100" cap="flat" cmpd="sng" algn="ctr">
            <a:solidFill>
              <a:srgbClr val="FFFFFF"/>
            </a:solidFill>
            <a:prstDash val="solid"/>
            <a:headEnd type="none" w="med" len="med"/>
            <a:tailEnd type="none" w="med" len="med"/>
          </a:ln>
          <a:effectLst>
            <a:outerShdw blurRad="40000" dist="20000" dir="5400000" rotWithShape="0">
              <a:srgbClr val="000000">
                <a:alpha val="38000"/>
              </a:srgbClr>
            </a:outerShdw>
          </a:effectLst>
        </p:spPr>
        <p:txBody>
          <a:bodyPr wrap="square" lIns="98845" tIns="49423" rIns="98845" bIns="49423" anchor="ctr">
            <a:noAutofit/>
          </a:bodyPr>
          <a:lstStyle/>
          <a:p>
            <a:pPr algn="ctr" defTabSz="1000570" eaLnBrk="0" fontAlgn="ctr" hangingPunct="0">
              <a:defRPr/>
            </a:pPr>
            <a:r>
              <a:rPr lang="en-US" sz="1200" dirty="0">
                <a:solidFill>
                  <a:srgbClr val="000000"/>
                </a:solidFill>
                <a:latin typeface="Huawei Sans" panose="020C0503030203020204" pitchFamily="34" charset="0"/>
                <a:cs typeface="Arial" pitchFamily="34" charset="0"/>
                <a:sym typeface="Arial" panose="020B0604020202020204" pitchFamily="34" charset="0"/>
              </a:rPr>
              <a:t>VM</a:t>
            </a:r>
          </a:p>
        </p:txBody>
      </p:sp>
      <p:sp>
        <p:nvSpPr>
          <p:cNvPr id="99" name="圆角矩形 86">
            <a:extLst>
              <a:ext uri="{FF2B5EF4-FFF2-40B4-BE49-F238E27FC236}">
                <a16:creationId xmlns="" xmlns:a16="http://schemas.microsoft.com/office/drawing/2014/main" id="{C403FDC2-62EE-40ED-83FC-3A72E13251FC}"/>
              </a:ext>
            </a:extLst>
          </p:cNvPr>
          <p:cNvSpPr/>
          <p:nvPr/>
        </p:nvSpPr>
        <p:spPr bwMode="gray">
          <a:xfrm>
            <a:off x="975369" y="5567995"/>
            <a:ext cx="1149471" cy="475053"/>
          </a:xfrm>
          <a:prstGeom prst="roundRect">
            <a:avLst>
              <a:gd name="adj" fmla="val 10344"/>
            </a:avLst>
          </a:prstGeom>
          <a:solidFill>
            <a:srgbClr val="FFFFFF">
              <a:lumMod val="85000"/>
            </a:srgbClr>
          </a:solidFill>
          <a:ln w="38100" cap="flat" cmpd="sng" algn="ctr">
            <a:solidFill>
              <a:srgbClr val="FFFFFF"/>
            </a:solidFill>
            <a:prstDash val="solid"/>
            <a:headEnd type="none" w="med" len="med"/>
            <a:tailEnd type="none" w="med" len="med"/>
          </a:ln>
          <a:effectLst>
            <a:outerShdw blurRad="40000" dist="20000" dir="5400000" rotWithShape="0">
              <a:srgbClr val="000000">
                <a:alpha val="38000"/>
              </a:srgbClr>
            </a:outerShdw>
          </a:effectLst>
        </p:spPr>
        <p:txBody>
          <a:bodyPr wrap="square" lIns="98845" tIns="49423" rIns="98845" bIns="49423" anchor="ctr">
            <a:noAutofit/>
          </a:bodyPr>
          <a:lstStyle/>
          <a:p>
            <a:pPr algn="ctr" defTabSz="1000570" eaLnBrk="0" fontAlgn="ctr" hangingPunct="0">
              <a:defRPr/>
            </a:pPr>
            <a:r>
              <a:rPr lang="en-US" sz="1200" dirty="0">
                <a:solidFill>
                  <a:srgbClr val="000000"/>
                </a:solidFill>
                <a:latin typeface="Huawei Sans" panose="020C0503030203020204" pitchFamily="34" charset="0"/>
                <a:cs typeface="Arial" pitchFamily="34" charset="0"/>
                <a:sym typeface="Arial" panose="020B0604020202020204" pitchFamily="34" charset="0"/>
              </a:rPr>
              <a:t>Hypervisor</a:t>
            </a:r>
          </a:p>
        </p:txBody>
      </p:sp>
      <p:sp>
        <p:nvSpPr>
          <p:cNvPr id="101" name="矩形 207">
            <a:extLst>
              <a:ext uri="{FF2B5EF4-FFF2-40B4-BE49-F238E27FC236}">
                <a16:creationId xmlns="" xmlns:a16="http://schemas.microsoft.com/office/drawing/2014/main" id="{E39A0E29-F664-4603-8C3D-FBBFAFA9DC21}"/>
              </a:ext>
            </a:extLst>
          </p:cNvPr>
          <p:cNvSpPr/>
          <p:nvPr/>
        </p:nvSpPr>
        <p:spPr bwMode="gray">
          <a:xfrm>
            <a:off x="978690" y="2678394"/>
            <a:ext cx="1153096" cy="411862"/>
          </a:xfrm>
          <a:prstGeom prst="rect">
            <a:avLst/>
          </a:prstGeom>
          <a:solidFill>
            <a:srgbClr val="FF9900"/>
          </a:solidFill>
          <a:ln w="38100" cap="flat" cmpd="sng" algn="ctr">
            <a:solidFill>
              <a:srgbClr val="FFFFFF"/>
            </a:solidFill>
            <a:prstDash val="solid"/>
            <a:headEnd type="none" w="med" len="med"/>
            <a:tailEnd type="none" w="med" len="med"/>
          </a:ln>
          <a:effectLst>
            <a:outerShdw blurRad="40000" dist="20000" dir="5400000" rotWithShape="0">
              <a:srgbClr val="000000">
                <a:alpha val="38000"/>
              </a:srgbClr>
            </a:outerShdw>
          </a:effectLst>
        </p:spPr>
        <p:txBody>
          <a:bodyPr wrap="square" lIns="74115" tIns="37057" rIns="74115" bIns="37057" anchor="ctr">
            <a:noAutofit/>
          </a:bodyPr>
          <a:lstStyle/>
          <a:p>
            <a:pPr algn="ctr" defTabSz="750227" fontAlgn="ctr">
              <a:defRPr/>
            </a:pPr>
            <a:r>
              <a:rPr lang="en-US" sz="1200" dirty="0">
                <a:solidFill>
                  <a:srgbClr val="000000"/>
                </a:solidFill>
                <a:latin typeface="Huawei Sans" panose="020C0503030203020204" pitchFamily="34" charset="0"/>
                <a:cs typeface="Arial" pitchFamily="34" charset="0"/>
                <a:sym typeface="Arial" panose="020B0604020202020204" pitchFamily="34" charset="0"/>
              </a:rPr>
              <a:t>Replication management</a:t>
            </a:r>
          </a:p>
        </p:txBody>
      </p:sp>
      <p:sp>
        <p:nvSpPr>
          <p:cNvPr id="102" name="矩形 208">
            <a:extLst>
              <a:ext uri="{FF2B5EF4-FFF2-40B4-BE49-F238E27FC236}">
                <a16:creationId xmlns="" xmlns:a16="http://schemas.microsoft.com/office/drawing/2014/main" id="{2BF45E3F-631E-44B1-9BAE-FD33F6FFF3E6}"/>
              </a:ext>
            </a:extLst>
          </p:cNvPr>
          <p:cNvSpPr/>
          <p:nvPr/>
        </p:nvSpPr>
        <p:spPr bwMode="gray">
          <a:xfrm>
            <a:off x="978690" y="3146435"/>
            <a:ext cx="1153096" cy="420750"/>
          </a:xfrm>
          <a:prstGeom prst="rect">
            <a:avLst/>
          </a:prstGeom>
          <a:solidFill>
            <a:srgbClr val="FF9900"/>
          </a:solidFill>
          <a:ln w="38100" cap="flat" cmpd="sng" algn="ctr">
            <a:solidFill>
              <a:srgbClr val="FFFFFF"/>
            </a:solidFill>
            <a:prstDash val="solid"/>
            <a:headEnd type="none" w="med" len="med"/>
            <a:tailEnd type="none" w="med" len="med"/>
          </a:ln>
          <a:effectLst>
            <a:outerShdw blurRad="40000" dist="20000" dir="5400000" rotWithShape="0">
              <a:srgbClr val="000000">
                <a:alpha val="38000"/>
              </a:srgbClr>
            </a:outerShdw>
          </a:effectLst>
        </p:spPr>
        <p:txBody>
          <a:bodyPr wrap="square" lIns="74115" tIns="37057" rIns="74115" bIns="37057" anchor="ctr">
            <a:noAutofit/>
          </a:bodyPr>
          <a:lstStyle/>
          <a:p>
            <a:pPr algn="ctr" defTabSz="750227" fontAlgn="ctr">
              <a:defRPr/>
            </a:pPr>
            <a:r>
              <a:rPr lang="en-US" sz="1200" dirty="0">
                <a:solidFill>
                  <a:srgbClr val="000000"/>
                </a:solidFill>
                <a:latin typeface="Huawei Sans" panose="020C0503030203020204" pitchFamily="34" charset="0"/>
                <a:cs typeface="Arial" pitchFamily="34" charset="0"/>
                <a:sym typeface="Arial" panose="020B0604020202020204" pitchFamily="34" charset="0"/>
              </a:rPr>
              <a:t>Monitoring management</a:t>
            </a:r>
          </a:p>
        </p:txBody>
      </p:sp>
      <p:sp>
        <p:nvSpPr>
          <p:cNvPr id="103" name="矩形 209">
            <a:extLst>
              <a:ext uri="{FF2B5EF4-FFF2-40B4-BE49-F238E27FC236}">
                <a16:creationId xmlns="" xmlns:a16="http://schemas.microsoft.com/office/drawing/2014/main" id="{6F07B4AC-6923-465E-BCEB-D1132DC743F7}"/>
              </a:ext>
            </a:extLst>
          </p:cNvPr>
          <p:cNvSpPr/>
          <p:nvPr/>
        </p:nvSpPr>
        <p:spPr bwMode="gray">
          <a:xfrm>
            <a:off x="978690" y="3636376"/>
            <a:ext cx="1153096" cy="347850"/>
          </a:xfrm>
          <a:prstGeom prst="rect">
            <a:avLst/>
          </a:prstGeom>
          <a:solidFill>
            <a:srgbClr val="FF9900"/>
          </a:solidFill>
          <a:ln w="38100" cap="flat" cmpd="sng" algn="ctr">
            <a:solidFill>
              <a:srgbClr val="FFFFFF"/>
            </a:solidFill>
            <a:prstDash val="solid"/>
            <a:headEnd type="none" w="med" len="med"/>
            <a:tailEnd type="none" w="med" len="med"/>
          </a:ln>
          <a:effectLst>
            <a:outerShdw blurRad="40000" dist="20000" dir="5400000" rotWithShape="0">
              <a:srgbClr val="000000">
                <a:alpha val="38000"/>
              </a:srgbClr>
            </a:outerShdw>
          </a:effectLst>
        </p:spPr>
        <p:txBody>
          <a:bodyPr wrap="square" lIns="74115" tIns="37057" rIns="74115" bIns="37057" anchor="ctr">
            <a:noAutofit/>
          </a:bodyPr>
          <a:lstStyle/>
          <a:p>
            <a:pPr algn="ctr" defTabSz="750227" fontAlgn="ctr">
              <a:defRPr/>
            </a:pPr>
            <a:r>
              <a:rPr lang="en-US" sz="1200" dirty="0">
                <a:solidFill>
                  <a:srgbClr val="000000"/>
                </a:solidFill>
                <a:latin typeface="Huawei Sans" panose="020C0503030203020204" pitchFamily="34" charset="0"/>
                <a:cs typeface="Arial" pitchFamily="34" charset="0"/>
                <a:sym typeface="Arial" panose="020B0604020202020204" pitchFamily="34" charset="0"/>
              </a:rPr>
              <a:t>Switchover management</a:t>
            </a:r>
          </a:p>
        </p:txBody>
      </p:sp>
      <p:sp>
        <p:nvSpPr>
          <p:cNvPr id="104" name="矩形 210">
            <a:extLst>
              <a:ext uri="{FF2B5EF4-FFF2-40B4-BE49-F238E27FC236}">
                <a16:creationId xmlns="" xmlns:a16="http://schemas.microsoft.com/office/drawing/2014/main" id="{A6DA61B4-6E78-442A-8758-8726ADA39FA2}"/>
              </a:ext>
            </a:extLst>
          </p:cNvPr>
          <p:cNvSpPr/>
          <p:nvPr/>
        </p:nvSpPr>
        <p:spPr bwMode="gray">
          <a:xfrm>
            <a:off x="882155" y="2481976"/>
            <a:ext cx="1309317" cy="1548951"/>
          </a:xfrm>
          <a:prstGeom prst="rect">
            <a:avLst/>
          </a:prstGeom>
          <a:noFill/>
          <a:ln w="34925" cap="flat" cmpd="sng" algn="ctr">
            <a:solidFill>
              <a:srgbClr val="FF9900"/>
            </a:solidFill>
            <a:prstDash val="dash"/>
            <a:round/>
            <a:headEnd type="none" w="med" len="med"/>
            <a:tailEnd type="none" w="med" len="med"/>
          </a:ln>
          <a:effectLst/>
        </p:spPr>
        <p:txBody>
          <a:bodyPr vert="horz" wrap="square" lIns="26988" tIns="29687" rIns="26988" bIns="29687" numCol="1" rtlCol="0" anchor="t" anchorCtr="0" compatLnSpc="1">
            <a:prstTxWarp prst="textNoShape">
              <a:avLst/>
            </a:prstTxWarp>
            <a:noAutofit/>
          </a:bodyPr>
          <a:lstStyle/>
          <a:p>
            <a:pPr defTabSz="601023" eaLnBrk="0" fontAlgn="ctr" hangingPunct="0">
              <a:spcBef>
                <a:spcPct val="0"/>
              </a:spcBef>
              <a:spcAft>
                <a:spcPct val="0"/>
              </a:spcAft>
            </a:pPr>
            <a:r>
              <a:rPr lang="en-US" sz="1200" dirty="0" err="1">
                <a:solidFill>
                  <a:srgbClr val="000000"/>
                </a:solidFill>
                <a:latin typeface="Huawei Sans" panose="020C0503030203020204" pitchFamily="34" charset="0"/>
                <a:cs typeface="Arial" panose="020B0604020202020204" pitchFamily="34" charset="0"/>
              </a:rPr>
              <a:t>DRMgr</a:t>
            </a:r>
            <a:endParaRPr lang="en-US" sz="1200" dirty="0">
              <a:solidFill>
                <a:srgbClr val="000000"/>
              </a:solidFill>
              <a:latin typeface="Huawei Sans" panose="020C0503030203020204" pitchFamily="34" charset="0"/>
              <a:cs typeface="Arial" panose="020B0604020202020204" pitchFamily="34" charset="0"/>
            </a:endParaRPr>
          </a:p>
        </p:txBody>
      </p:sp>
      <p:cxnSp>
        <p:nvCxnSpPr>
          <p:cNvPr id="106" name="直接连接符 213">
            <a:extLst>
              <a:ext uri="{FF2B5EF4-FFF2-40B4-BE49-F238E27FC236}">
                <a16:creationId xmlns="" xmlns:a16="http://schemas.microsoft.com/office/drawing/2014/main" id="{C6338C1C-7301-442F-83C7-7C89C21B20FD}"/>
              </a:ext>
            </a:extLst>
          </p:cNvPr>
          <p:cNvCxnSpPr>
            <a:cxnSpLocks/>
          </p:cNvCxnSpPr>
          <p:nvPr/>
        </p:nvCxnSpPr>
        <p:spPr bwMode="gray">
          <a:xfrm flipH="1" flipV="1">
            <a:off x="2298090" y="2839771"/>
            <a:ext cx="1818452" cy="512533"/>
          </a:xfrm>
          <a:prstGeom prst="line">
            <a:avLst/>
          </a:prstGeom>
          <a:noFill/>
          <a:ln w="9525" cap="flat" cmpd="sng" algn="ctr">
            <a:solidFill>
              <a:srgbClr val="4276AA">
                <a:shade val="95000"/>
                <a:satMod val="105000"/>
              </a:srgbClr>
            </a:solidFill>
            <a:prstDash val="dash"/>
          </a:ln>
          <a:effectLst/>
        </p:spPr>
      </p:cxnSp>
      <p:grpSp>
        <p:nvGrpSpPr>
          <p:cNvPr id="107" name="组合 5">
            <a:extLst>
              <a:ext uri="{FF2B5EF4-FFF2-40B4-BE49-F238E27FC236}">
                <a16:creationId xmlns="" xmlns:a16="http://schemas.microsoft.com/office/drawing/2014/main" id="{E2E8BF44-D40A-4D44-AF50-DB8FEB330C93}"/>
              </a:ext>
            </a:extLst>
          </p:cNvPr>
          <p:cNvGrpSpPr/>
          <p:nvPr/>
        </p:nvGrpSpPr>
        <p:grpSpPr bwMode="gray">
          <a:xfrm>
            <a:off x="4787417" y="3672593"/>
            <a:ext cx="4296521" cy="781488"/>
            <a:chOff x="3915777" y="2832951"/>
            <a:chExt cx="4296521" cy="781510"/>
          </a:xfrm>
        </p:grpSpPr>
        <p:cxnSp>
          <p:nvCxnSpPr>
            <p:cNvPr id="108" name="直接连接符 215">
              <a:extLst>
                <a:ext uri="{FF2B5EF4-FFF2-40B4-BE49-F238E27FC236}">
                  <a16:creationId xmlns="" xmlns:a16="http://schemas.microsoft.com/office/drawing/2014/main" id="{7BC0D890-9CA4-471C-B898-E48955AA6C78}"/>
                </a:ext>
              </a:extLst>
            </p:cNvPr>
            <p:cNvCxnSpPr>
              <a:cxnSpLocks/>
              <a:stCxn id="38" idx="3"/>
              <a:endCxn id="78" idx="1"/>
            </p:cNvCxnSpPr>
            <p:nvPr/>
          </p:nvCxnSpPr>
          <p:spPr bwMode="gray">
            <a:xfrm>
              <a:off x="3915777" y="2832951"/>
              <a:ext cx="4296521" cy="19855"/>
            </a:xfrm>
            <a:prstGeom prst="line">
              <a:avLst/>
            </a:prstGeom>
            <a:noFill/>
            <a:ln w="9525" cap="flat" cmpd="sng" algn="ctr">
              <a:solidFill>
                <a:srgbClr val="C00000"/>
              </a:solidFill>
              <a:prstDash val="dash"/>
              <a:round/>
              <a:headEnd type="stealth" w="lg" len="lg"/>
              <a:tailEnd type="stealth" w="lg" len="lg"/>
            </a:ln>
            <a:effectLst/>
          </p:spPr>
        </p:cxnSp>
        <p:sp>
          <p:nvSpPr>
            <p:cNvPr id="109" name="TextBox 108">
              <a:extLst>
                <a:ext uri="{FF2B5EF4-FFF2-40B4-BE49-F238E27FC236}">
                  <a16:creationId xmlns="" xmlns:a16="http://schemas.microsoft.com/office/drawing/2014/main" id="{BF36C3D8-DD3B-4FC2-BF59-4B082518B893}"/>
                </a:ext>
              </a:extLst>
            </p:cNvPr>
            <p:cNvSpPr txBox="1"/>
            <p:nvPr/>
          </p:nvSpPr>
          <p:spPr bwMode="gray">
            <a:xfrm>
              <a:off x="5214835" y="3319253"/>
              <a:ext cx="1413911" cy="295208"/>
            </a:xfrm>
            <a:prstGeom prst="rect">
              <a:avLst/>
            </a:prstGeom>
            <a:noFill/>
          </p:spPr>
          <p:txBody>
            <a:bodyPr wrap="square" rtlCol="0">
              <a:noAutofit/>
            </a:bodyPr>
            <a:lstStyle/>
            <a:p>
              <a:pPr algn="ctr" defTabSz="1219154" fontAlgn="ctr"/>
              <a:r>
                <a:rPr lang="en-US" sz="1200" dirty="0">
                  <a:solidFill>
                    <a:srgbClr val="000000"/>
                  </a:solidFill>
                  <a:latin typeface="Huawei Sans" panose="020C0503030203020204" pitchFamily="34" charset="0"/>
                  <a:sym typeface="Arial" panose="020B0604020202020204" pitchFamily="34" charset="0"/>
                </a:rPr>
                <a:t>Heartbeat</a:t>
              </a:r>
            </a:p>
          </p:txBody>
        </p:sp>
      </p:grpSp>
      <p:pic>
        <p:nvPicPr>
          <p:cNvPr id="110" name="图片 24">
            <a:extLst>
              <a:ext uri="{FF2B5EF4-FFF2-40B4-BE49-F238E27FC236}">
                <a16:creationId xmlns="" xmlns:a16="http://schemas.microsoft.com/office/drawing/2014/main" id="{4F43EFD3-CAEC-4EAC-9D10-B28DDF4DC4F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rot="16200000">
            <a:off x="-48798" y="3130645"/>
            <a:ext cx="1502493" cy="277100"/>
          </a:xfrm>
          <a:prstGeom prst="rect">
            <a:avLst/>
          </a:prstGeom>
        </p:spPr>
      </p:pic>
      <p:sp>
        <p:nvSpPr>
          <p:cNvPr id="105" name="TextBox 104">
            <a:extLst>
              <a:ext uri="{FF2B5EF4-FFF2-40B4-BE49-F238E27FC236}">
                <a16:creationId xmlns="" xmlns:a16="http://schemas.microsoft.com/office/drawing/2014/main" id="{2618D31D-4483-4C56-87A4-C3C816C59614}"/>
              </a:ext>
            </a:extLst>
          </p:cNvPr>
          <p:cNvSpPr txBox="1"/>
          <p:nvPr/>
        </p:nvSpPr>
        <p:spPr bwMode="gray">
          <a:xfrm>
            <a:off x="7327927" y="4871245"/>
            <a:ext cx="1319093" cy="295201"/>
          </a:xfrm>
          <a:prstGeom prst="rect">
            <a:avLst/>
          </a:prstGeom>
          <a:noFill/>
        </p:spPr>
        <p:txBody>
          <a:bodyPr wrap="square" rtlCol="0">
            <a:noAutofit/>
          </a:bodyPr>
          <a:lstStyle>
            <a:defPPr>
              <a:defRPr lang="zh-CN"/>
            </a:defPPr>
            <a:lvl1pPr>
              <a:buFont typeface="Wingdings" pitchFamily="2" charset="2"/>
              <a:buNone/>
              <a:defRPr sz="1000">
                <a:solidFill>
                  <a:srgbClr val="000000"/>
                </a:solidFill>
                <a:latin typeface="微软雅黑" panose="020B0503020204020204" pitchFamily="34" charset="-122"/>
                <a:ea typeface="微软雅黑" panose="020B0503020204020204" pitchFamily="34" charset="-122"/>
              </a:defRPr>
            </a:lvl1pPr>
          </a:lstStyle>
          <a:p>
            <a:pPr algn="ctr" defTabSz="1219154" fontAlgn="ctr"/>
            <a:r>
              <a:rPr lang="en-US" sz="1200" dirty="0">
                <a:latin typeface="Huawei Sans" panose="020C0503030203020204" pitchFamily="34" charset="0"/>
                <a:ea typeface="方正兰亭黑简体" panose="02000000000000000000" pitchFamily="2" charset="-122"/>
                <a:sym typeface="Arial" panose="020B0604020202020204" pitchFamily="34" charset="0"/>
              </a:rPr>
              <a:t>Replication link</a:t>
            </a:r>
          </a:p>
        </p:txBody>
      </p:sp>
      <p:sp>
        <p:nvSpPr>
          <p:cNvPr id="113" name="燕尾形 3">
            <a:extLst>
              <a:ext uri="{FF2B5EF4-FFF2-40B4-BE49-F238E27FC236}">
                <a16:creationId xmlns="" xmlns:a16="http://schemas.microsoft.com/office/drawing/2014/main" id="{93046976-EC84-48ED-AD8E-49A4BFCD5356}"/>
              </a:ext>
            </a:extLst>
          </p:cNvPr>
          <p:cNvSpPr/>
          <p:nvPr/>
        </p:nvSpPr>
        <p:spPr bwMode="gray">
          <a:xfrm>
            <a:off x="9067800" y="44020"/>
            <a:ext cx="1483360" cy="36000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sym typeface="Huawei Sans" panose="020C0503030203020204" pitchFamily="34" charset="0"/>
              </a:rPr>
              <a:t>SLA Design</a:t>
            </a:r>
          </a:p>
        </p:txBody>
      </p:sp>
      <p:sp>
        <p:nvSpPr>
          <p:cNvPr id="114" name="燕尾形 3">
            <a:extLst>
              <a:ext uri="{FF2B5EF4-FFF2-40B4-BE49-F238E27FC236}">
                <a16:creationId xmlns="" xmlns:a16="http://schemas.microsoft.com/office/drawing/2014/main" id="{26AB145E-6C85-4D0D-9D07-CA6C35D8D2C7}"/>
              </a:ext>
            </a:extLst>
          </p:cNvPr>
          <p:cNvSpPr/>
          <p:nvPr/>
        </p:nvSpPr>
        <p:spPr bwMode="gray">
          <a:xfrm>
            <a:off x="10475376" y="44020"/>
            <a:ext cx="1271744" cy="360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dirty="0">
                <a:solidFill>
                  <a:schemeClr val="bg1"/>
                </a:solidFill>
                <a:latin typeface="Huawei Sans" panose="020C0503030203020204" pitchFamily="34" charset="0"/>
                <a:sym typeface="Huawei Sans" panose="020C0503030203020204" pitchFamily="34" charset="0"/>
              </a:rPr>
              <a:t>Reliability Design</a:t>
            </a:r>
          </a:p>
        </p:txBody>
      </p:sp>
    </p:spTree>
    <p:extLst>
      <p:ext uri="{BB962C8B-B14F-4D97-AF65-F5344CB8AC3E}">
        <p14:creationId xmlns:p14="http://schemas.microsoft.com/office/powerpoint/2010/main" val="445916680"/>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 xmlns:a16="http://schemas.microsoft.com/office/drawing/2014/main" id="{F0B7096F-F887-4694-ACB4-659F305A9B0F}"/>
              </a:ext>
            </a:extLst>
          </p:cNvPr>
          <p:cNvSpPr>
            <a:spLocks noGrp="1"/>
          </p:cNvSpPr>
          <p:nvPr>
            <p:ph type="title"/>
          </p:nvPr>
        </p:nvSpPr>
        <p:spPr bwMode="gray">
          <a:xfrm>
            <a:off x="455612" y="447468"/>
            <a:ext cx="11293475" cy="497095"/>
          </a:xfrm>
        </p:spPr>
        <p:txBody>
          <a:bodyPr wrap="square">
            <a:noAutofit/>
          </a:bodyPr>
          <a:lstStyle/>
          <a:p>
            <a:r>
              <a:rPr lang="en-US" dirty="0"/>
              <a:t>Control Network Reliability Design for the Controller</a:t>
            </a:r>
          </a:p>
        </p:txBody>
      </p:sp>
      <p:sp>
        <p:nvSpPr>
          <p:cNvPr id="4" name="Text Placeholder 3">
            <a:extLst>
              <a:ext uri="{FF2B5EF4-FFF2-40B4-BE49-F238E27FC236}">
                <a16:creationId xmlns="" xmlns:a16="http://schemas.microsoft.com/office/drawing/2014/main" id="{D0A1A328-7FB5-4725-B468-E9D25A8077CA}"/>
              </a:ext>
            </a:extLst>
          </p:cNvPr>
          <p:cNvSpPr>
            <a:spLocks noGrp="1"/>
          </p:cNvSpPr>
          <p:nvPr>
            <p:ph type="body" sz="quarter" idx="10"/>
          </p:nvPr>
        </p:nvSpPr>
        <p:spPr bwMode="gray">
          <a:xfrm>
            <a:off x="455612" y="1052514"/>
            <a:ext cx="11293476" cy="4875042"/>
          </a:xfrm>
        </p:spPr>
        <p:txBody>
          <a:bodyPr wrap="square">
            <a:noAutofit/>
          </a:bodyPr>
          <a:lstStyle/>
          <a:p>
            <a:r>
              <a:rPr lang="en-US" sz="1800" dirty="0"/>
              <a:t>GR needs to be deployed on both </a:t>
            </a:r>
            <a:r>
              <a:rPr lang="en-US" sz="1800" dirty="0" err="1"/>
              <a:t>iMaster</a:t>
            </a:r>
            <a:r>
              <a:rPr lang="en-US" sz="1800" dirty="0"/>
              <a:t> NCE-IP and devices, so that policy entries on forwarders can be retained for a longer time if the controller is faulty, maintained, or upgraded, or an active/standby controller switchover occurs.</a:t>
            </a:r>
          </a:p>
          <a:p>
            <a:endParaRPr lang="en-US" dirty="0"/>
          </a:p>
        </p:txBody>
      </p:sp>
      <p:pic>
        <p:nvPicPr>
          <p:cNvPr id="113" name="图片 48">
            <a:extLst>
              <a:ext uri="{FF2B5EF4-FFF2-40B4-BE49-F238E27FC236}">
                <a16:creationId xmlns="" xmlns:a16="http://schemas.microsoft.com/office/drawing/2014/main" id="{4CE0B4BF-DBF0-427B-8BBA-040D10D6B8D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4271358" y="4153760"/>
            <a:ext cx="378863" cy="310667"/>
          </a:xfrm>
          <a:prstGeom prst="rect">
            <a:avLst/>
          </a:prstGeom>
        </p:spPr>
      </p:pic>
      <p:pic>
        <p:nvPicPr>
          <p:cNvPr id="114" name="图片 48">
            <a:extLst>
              <a:ext uri="{FF2B5EF4-FFF2-40B4-BE49-F238E27FC236}">
                <a16:creationId xmlns="" xmlns:a16="http://schemas.microsoft.com/office/drawing/2014/main" id="{8B8016EC-503B-4114-B996-2C67EFB2F73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4271358" y="5166021"/>
            <a:ext cx="378863" cy="310667"/>
          </a:xfrm>
          <a:prstGeom prst="rect">
            <a:avLst/>
          </a:prstGeom>
        </p:spPr>
      </p:pic>
      <p:pic>
        <p:nvPicPr>
          <p:cNvPr id="115" name="图片 48">
            <a:extLst>
              <a:ext uri="{FF2B5EF4-FFF2-40B4-BE49-F238E27FC236}">
                <a16:creationId xmlns="" xmlns:a16="http://schemas.microsoft.com/office/drawing/2014/main" id="{683F822E-1D7A-4C3B-8580-C7A75237482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5912170" y="4155440"/>
            <a:ext cx="378863" cy="310667"/>
          </a:xfrm>
          <a:prstGeom prst="rect">
            <a:avLst/>
          </a:prstGeom>
        </p:spPr>
      </p:pic>
      <p:pic>
        <p:nvPicPr>
          <p:cNvPr id="116" name="图片 48">
            <a:extLst>
              <a:ext uri="{FF2B5EF4-FFF2-40B4-BE49-F238E27FC236}">
                <a16:creationId xmlns="" xmlns:a16="http://schemas.microsoft.com/office/drawing/2014/main" id="{AA38CC0F-44EB-4FC8-9988-A4D3856981D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5912170" y="5167701"/>
            <a:ext cx="378863" cy="310667"/>
          </a:xfrm>
          <a:prstGeom prst="rect">
            <a:avLst/>
          </a:prstGeom>
        </p:spPr>
      </p:pic>
      <p:pic>
        <p:nvPicPr>
          <p:cNvPr id="117" name="图片 48">
            <a:extLst>
              <a:ext uri="{FF2B5EF4-FFF2-40B4-BE49-F238E27FC236}">
                <a16:creationId xmlns="" xmlns:a16="http://schemas.microsoft.com/office/drawing/2014/main" id="{8BF4DB26-A5E6-4933-9F73-6B0F9C59AF5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7554612" y="4157120"/>
            <a:ext cx="378863" cy="310667"/>
          </a:xfrm>
          <a:prstGeom prst="rect">
            <a:avLst/>
          </a:prstGeom>
        </p:spPr>
      </p:pic>
      <p:pic>
        <p:nvPicPr>
          <p:cNvPr id="118" name="图片 48">
            <a:extLst>
              <a:ext uri="{FF2B5EF4-FFF2-40B4-BE49-F238E27FC236}">
                <a16:creationId xmlns="" xmlns:a16="http://schemas.microsoft.com/office/drawing/2014/main" id="{EFBE3483-E3A8-46ED-A7B9-C89DBD40E5C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7554612" y="5169381"/>
            <a:ext cx="378863" cy="310667"/>
          </a:xfrm>
          <a:prstGeom prst="rect">
            <a:avLst/>
          </a:prstGeom>
        </p:spPr>
      </p:pic>
      <p:sp>
        <p:nvSpPr>
          <p:cNvPr id="119" name="圆角矩形 75">
            <a:extLst>
              <a:ext uri="{FF2B5EF4-FFF2-40B4-BE49-F238E27FC236}">
                <a16:creationId xmlns="" xmlns:a16="http://schemas.microsoft.com/office/drawing/2014/main" id="{7E0FF3F0-EA0D-48CD-8D96-5FC397D09478}"/>
              </a:ext>
            </a:extLst>
          </p:cNvPr>
          <p:cNvSpPr/>
          <p:nvPr/>
        </p:nvSpPr>
        <p:spPr bwMode="gray">
          <a:xfrm>
            <a:off x="4015726" y="3787847"/>
            <a:ext cx="4160547" cy="2017581"/>
          </a:xfrm>
          <a:prstGeom prst="roundRect">
            <a:avLst>
              <a:gd name="adj" fmla="val 2420"/>
            </a:avLst>
          </a:prstGeom>
          <a:noFill/>
          <a:ln w="19050" cap="flat" cmpd="sng" algn="ctr">
            <a:solidFill>
              <a:srgbClr val="30B5C5"/>
            </a:solidFill>
            <a:prstDash val="dash"/>
            <a:miter lim="800000"/>
          </a:ln>
          <a:effectLst/>
        </p:spPr>
        <p:txBody>
          <a:bodyPr wrap="square" lIns="108000" tIns="108000" rIns="108000" bIns="108000" rtlCol="0" anchor="ctr" anchorCtr="0">
            <a:noAutofit/>
          </a:bodyPr>
          <a:lstStyle/>
          <a:p>
            <a:pPr algn="just" defTabSz="914400" fontAlgn="ctr">
              <a:lnSpc>
                <a:spcPts val="1800"/>
              </a:lnSpc>
              <a:spcAft>
                <a:spcPts val="300"/>
              </a:spcAft>
              <a:defRPr/>
            </a:pPr>
            <a:endParaRPr lang="en-US" altLang="zh-CN" sz="1400" kern="0" dirty="0">
              <a:solidFill>
                <a:prstClr val="black"/>
              </a:solidFill>
              <a:latin typeface="Huawei Sans" panose="020C0503030203020204" pitchFamily="34" charset="0"/>
              <a:cs typeface="Arial" panose="020B0604020202020204" pitchFamily="34" charset="0"/>
              <a:sym typeface="Huawei Sans" panose="020C0503030203020204" pitchFamily="34" charset="0"/>
            </a:endParaRPr>
          </a:p>
        </p:txBody>
      </p:sp>
      <p:cxnSp>
        <p:nvCxnSpPr>
          <p:cNvPr id="120" name="Straight Connector 119">
            <a:extLst>
              <a:ext uri="{FF2B5EF4-FFF2-40B4-BE49-F238E27FC236}">
                <a16:creationId xmlns="" xmlns:a16="http://schemas.microsoft.com/office/drawing/2014/main" id="{41257114-1161-42F2-AFAC-1A9F90909D30}"/>
              </a:ext>
            </a:extLst>
          </p:cNvPr>
          <p:cNvCxnSpPr>
            <a:cxnSpLocks/>
            <a:stCxn id="114" idx="0"/>
            <a:endCxn id="113" idx="2"/>
          </p:cNvCxnSpPr>
          <p:nvPr/>
        </p:nvCxnSpPr>
        <p:spPr bwMode="gray">
          <a:xfrm flipV="1">
            <a:off x="4460790" y="4464427"/>
            <a:ext cx="0" cy="701594"/>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21" name="Straight Connector 120">
            <a:extLst>
              <a:ext uri="{FF2B5EF4-FFF2-40B4-BE49-F238E27FC236}">
                <a16:creationId xmlns="" xmlns:a16="http://schemas.microsoft.com/office/drawing/2014/main" id="{3125E3B1-7AF1-4A6F-8C92-A434F79D23B1}"/>
              </a:ext>
            </a:extLst>
          </p:cNvPr>
          <p:cNvCxnSpPr>
            <a:cxnSpLocks/>
            <a:stCxn id="115" idx="1"/>
            <a:endCxn id="113" idx="3"/>
          </p:cNvCxnSpPr>
          <p:nvPr/>
        </p:nvCxnSpPr>
        <p:spPr bwMode="gray">
          <a:xfrm flipH="1" flipV="1">
            <a:off x="4650221" y="4309094"/>
            <a:ext cx="1261949" cy="168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22" name="Straight Connector 121">
            <a:extLst>
              <a:ext uri="{FF2B5EF4-FFF2-40B4-BE49-F238E27FC236}">
                <a16:creationId xmlns="" xmlns:a16="http://schemas.microsoft.com/office/drawing/2014/main" id="{1EC8F7C7-8EA3-4A86-AC7E-0F1780325CA7}"/>
              </a:ext>
            </a:extLst>
          </p:cNvPr>
          <p:cNvCxnSpPr>
            <a:cxnSpLocks/>
            <a:stCxn id="117" idx="1"/>
            <a:endCxn id="115" idx="3"/>
          </p:cNvCxnSpPr>
          <p:nvPr/>
        </p:nvCxnSpPr>
        <p:spPr bwMode="gray">
          <a:xfrm flipH="1" flipV="1">
            <a:off x="6291033" y="4310774"/>
            <a:ext cx="1263579" cy="168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23" name="Straight Connector 122">
            <a:extLst>
              <a:ext uri="{FF2B5EF4-FFF2-40B4-BE49-F238E27FC236}">
                <a16:creationId xmlns="" xmlns:a16="http://schemas.microsoft.com/office/drawing/2014/main" id="{7C9C11F3-31D5-46B1-B784-F79D6EB4A76F}"/>
              </a:ext>
            </a:extLst>
          </p:cNvPr>
          <p:cNvCxnSpPr>
            <a:cxnSpLocks/>
            <a:stCxn id="118" idx="1"/>
            <a:endCxn id="116" idx="3"/>
          </p:cNvCxnSpPr>
          <p:nvPr/>
        </p:nvCxnSpPr>
        <p:spPr bwMode="gray">
          <a:xfrm flipH="1" flipV="1">
            <a:off x="6291033" y="5323035"/>
            <a:ext cx="1263579" cy="168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24" name="Straight Connector 123">
            <a:extLst>
              <a:ext uri="{FF2B5EF4-FFF2-40B4-BE49-F238E27FC236}">
                <a16:creationId xmlns="" xmlns:a16="http://schemas.microsoft.com/office/drawing/2014/main" id="{C52CA012-561C-4865-B6D5-5E5CE4849842}"/>
              </a:ext>
            </a:extLst>
          </p:cNvPr>
          <p:cNvCxnSpPr>
            <a:cxnSpLocks/>
            <a:stCxn id="116" idx="1"/>
            <a:endCxn id="114" idx="3"/>
          </p:cNvCxnSpPr>
          <p:nvPr/>
        </p:nvCxnSpPr>
        <p:spPr bwMode="gray">
          <a:xfrm flipH="1" flipV="1">
            <a:off x="4650221" y="5321355"/>
            <a:ext cx="1261949" cy="168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25" name="Straight Connector 124">
            <a:extLst>
              <a:ext uri="{FF2B5EF4-FFF2-40B4-BE49-F238E27FC236}">
                <a16:creationId xmlns="" xmlns:a16="http://schemas.microsoft.com/office/drawing/2014/main" id="{F6999734-6AD5-4066-9E84-7E7B01D01AAD}"/>
              </a:ext>
            </a:extLst>
          </p:cNvPr>
          <p:cNvCxnSpPr>
            <a:cxnSpLocks/>
            <a:stCxn id="116" idx="0"/>
            <a:endCxn id="115" idx="2"/>
          </p:cNvCxnSpPr>
          <p:nvPr/>
        </p:nvCxnSpPr>
        <p:spPr bwMode="gray">
          <a:xfrm flipV="1">
            <a:off x="6101602" y="4466107"/>
            <a:ext cx="0" cy="701594"/>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26" name="Straight Connector 125">
            <a:extLst>
              <a:ext uri="{FF2B5EF4-FFF2-40B4-BE49-F238E27FC236}">
                <a16:creationId xmlns="" xmlns:a16="http://schemas.microsoft.com/office/drawing/2014/main" id="{3B06A7AF-9F94-4F0D-8979-90677A775007}"/>
              </a:ext>
            </a:extLst>
          </p:cNvPr>
          <p:cNvCxnSpPr>
            <a:cxnSpLocks/>
            <a:stCxn id="118" idx="0"/>
            <a:endCxn id="117" idx="2"/>
          </p:cNvCxnSpPr>
          <p:nvPr/>
        </p:nvCxnSpPr>
        <p:spPr bwMode="gray">
          <a:xfrm flipV="1">
            <a:off x="7744044" y="4467787"/>
            <a:ext cx="0" cy="701594"/>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27" name="Straight Connector 126">
            <a:extLst>
              <a:ext uri="{FF2B5EF4-FFF2-40B4-BE49-F238E27FC236}">
                <a16:creationId xmlns="" xmlns:a16="http://schemas.microsoft.com/office/drawing/2014/main" id="{CCF8CABE-B5C8-424A-A831-271B2579B36C}"/>
              </a:ext>
            </a:extLst>
          </p:cNvPr>
          <p:cNvCxnSpPr>
            <a:cxnSpLocks/>
            <a:stCxn id="128" idx="3"/>
            <a:endCxn id="113" idx="1"/>
          </p:cNvCxnSpPr>
          <p:nvPr/>
        </p:nvCxnSpPr>
        <p:spPr bwMode="gray">
          <a:xfrm>
            <a:off x="3354956" y="4309093"/>
            <a:ext cx="916402" cy="1"/>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pic>
        <p:nvPicPr>
          <p:cNvPr id="128" name="图片 48">
            <a:extLst>
              <a:ext uri="{FF2B5EF4-FFF2-40B4-BE49-F238E27FC236}">
                <a16:creationId xmlns="" xmlns:a16="http://schemas.microsoft.com/office/drawing/2014/main" id="{51A2A9C4-DD9B-4336-A5BB-09E4B7DDEF8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2976093" y="4153759"/>
            <a:ext cx="378863" cy="310667"/>
          </a:xfrm>
          <a:prstGeom prst="rect">
            <a:avLst/>
          </a:prstGeom>
        </p:spPr>
      </p:pic>
      <p:pic>
        <p:nvPicPr>
          <p:cNvPr id="129" name="图片 48">
            <a:extLst>
              <a:ext uri="{FF2B5EF4-FFF2-40B4-BE49-F238E27FC236}">
                <a16:creationId xmlns="" xmlns:a16="http://schemas.microsoft.com/office/drawing/2014/main" id="{41541A7B-CE6D-415B-B8B1-896A4468CB7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2976093" y="5167819"/>
            <a:ext cx="378863" cy="310667"/>
          </a:xfrm>
          <a:prstGeom prst="rect">
            <a:avLst/>
          </a:prstGeom>
        </p:spPr>
      </p:pic>
      <p:cxnSp>
        <p:nvCxnSpPr>
          <p:cNvPr id="130" name="Straight Connector 129">
            <a:extLst>
              <a:ext uri="{FF2B5EF4-FFF2-40B4-BE49-F238E27FC236}">
                <a16:creationId xmlns="" xmlns:a16="http://schemas.microsoft.com/office/drawing/2014/main" id="{E6CC3508-9415-4A6A-AFAF-C03759C6B6CC}"/>
              </a:ext>
            </a:extLst>
          </p:cNvPr>
          <p:cNvCxnSpPr>
            <a:cxnSpLocks/>
            <a:stCxn id="129" idx="3"/>
            <a:endCxn id="114" idx="1"/>
          </p:cNvCxnSpPr>
          <p:nvPr/>
        </p:nvCxnSpPr>
        <p:spPr bwMode="gray">
          <a:xfrm flipV="1">
            <a:off x="3354956" y="5321355"/>
            <a:ext cx="916402" cy="1798"/>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pic>
        <p:nvPicPr>
          <p:cNvPr id="131" name="图片 48">
            <a:extLst>
              <a:ext uri="{FF2B5EF4-FFF2-40B4-BE49-F238E27FC236}">
                <a16:creationId xmlns="" xmlns:a16="http://schemas.microsoft.com/office/drawing/2014/main" id="{5325DF3D-D195-48C0-97B9-C2FD1BF5C3C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8731873" y="4157120"/>
            <a:ext cx="378863" cy="310667"/>
          </a:xfrm>
          <a:prstGeom prst="rect">
            <a:avLst/>
          </a:prstGeom>
        </p:spPr>
      </p:pic>
      <p:pic>
        <p:nvPicPr>
          <p:cNvPr id="132" name="图片 48">
            <a:extLst>
              <a:ext uri="{FF2B5EF4-FFF2-40B4-BE49-F238E27FC236}">
                <a16:creationId xmlns="" xmlns:a16="http://schemas.microsoft.com/office/drawing/2014/main" id="{11861317-B56E-4DEF-B317-65A59B54A5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8731873" y="5171180"/>
            <a:ext cx="378863" cy="310667"/>
          </a:xfrm>
          <a:prstGeom prst="rect">
            <a:avLst/>
          </a:prstGeom>
        </p:spPr>
      </p:pic>
      <p:cxnSp>
        <p:nvCxnSpPr>
          <p:cNvPr id="133" name="Straight Connector 132">
            <a:extLst>
              <a:ext uri="{FF2B5EF4-FFF2-40B4-BE49-F238E27FC236}">
                <a16:creationId xmlns="" xmlns:a16="http://schemas.microsoft.com/office/drawing/2014/main" id="{B305922C-06A4-4BA0-B098-6DE2CB1423D2}"/>
              </a:ext>
            </a:extLst>
          </p:cNvPr>
          <p:cNvCxnSpPr>
            <a:cxnSpLocks/>
            <a:stCxn id="118" idx="3"/>
            <a:endCxn id="132" idx="1"/>
          </p:cNvCxnSpPr>
          <p:nvPr/>
        </p:nvCxnSpPr>
        <p:spPr bwMode="gray">
          <a:xfrm>
            <a:off x="7933475" y="5324715"/>
            <a:ext cx="798398" cy="1799"/>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34" name="Straight Connector 133">
            <a:extLst>
              <a:ext uri="{FF2B5EF4-FFF2-40B4-BE49-F238E27FC236}">
                <a16:creationId xmlns="" xmlns:a16="http://schemas.microsoft.com/office/drawing/2014/main" id="{FD13F921-70DB-44C1-9C50-F268B3EE24D0}"/>
              </a:ext>
            </a:extLst>
          </p:cNvPr>
          <p:cNvCxnSpPr>
            <a:cxnSpLocks/>
            <a:stCxn id="117" idx="3"/>
            <a:endCxn id="131" idx="1"/>
          </p:cNvCxnSpPr>
          <p:nvPr/>
        </p:nvCxnSpPr>
        <p:spPr bwMode="gray">
          <a:xfrm>
            <a:off x="7933475" y="4312454"/>
            <a:ext cx="798398"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35" name="TextBox 271">
            <a:extLst>
              <a:ext uri="{FF2B5EF4-FFF2-40B4-BE49-F238E27FC236}">
                <a16:creationId xmlns="" xmlns:a16="http://schemas.microsoft.com/office/drawing/2014/main" id="{9669D2DE-0D73-4CBA-AA1D-DE1EA7614441}"/>
              </a:ext>
            </a:extLst>
          </p:cNvPr>
          <p:cNvSpPr txBox="1"/>
          <p:nvPr/>
        </p:nvSpPr>
        <p:spPr bwMode="gray">
          <a:xfrm>
            <a:off x="4282110" y="3944238"/>
            <a:ext cx="357790"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sym typeface="Huawei Sans" panose="020C0503030203020204" pitchFamily="34" charset="0"/>
              </a:rPr>
              <a:t>PE</a:t>
            </a:r>
          </a:p>
        </p:txBody>
      </p:sp>
      <p:sp>
        <p:nvSpPr>
          <p:cNvPr id="136" name="TextBox 271">
            <a:extLst>
              <a:ext uri="{FF2B5EF4-FFF2-40B4-BE49-F238E27FC236}">
                <a16:creationId xmlns="" xmlns:a16="http://schemas.microsoft.com/office/drawing/2014/main" id="{4F4E3213-1FA0-4108-834E-1884AEF042CE}"/>
              </a:ext>
            </a:extLst>
          </p:cNvPr>
          <p:cNvSpPr txBox="1"/>
          <p:nvPr/>
        </p:nvSpPr>
        <p:spPr bwMode="gray">
          <a:xfrm>
            <a:off x="4282110" y="5437155"/>
            <a:ext cx="357790"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sym typeface="Huawei Sans" panose="020C0503030203020204" pitchFamily="34" charset="0"/>
              </a:rPr>
              <a:t>PE</a:t>
            </a:r>
          </a:p>
        </p:txBody>
      </p:sp>
      <p:sp>
        <p:nvSpPr>
          <p:cNvPr id="137" name="TextBox 271">
            <a:extLst>
              <a:ext uri="{FF2B5EF4-FFF2-40B4-BE49-F238E27FC236}">
                <a16:creationId xmlns="" xmlns:a16="http://schemas.microsoft.com/office/drawing/2014/main" id="{A68CF2EF-A80A-42AF-BD50-D24E621B8F33}"/>
              </a:ext>
            </a:extLst>
          </p:cNvPr>
          <p:cNvSpPr txBox="1"/>
          <p:nvPr/>
        </p:nvSpPr>
        <p:spPr bwMode="gray">
          <a:xfrm>
            <a:off x="7572070" y="5437155"/>
            <a:ext cx="357790"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sym typeface="Huawei Sans" panose="020C0503030203020204" pitchFamily="34" charset="0"/>
              </a:rPr>
              <a:t>PE</a:t>
            </a:r>
          </a:p>
        </p:txBody>
      </p:sp>
      <p:sp>
        <p:nvSpPr>
          <p:cNvPr id="138" name="TextBox 271">
            <a:extLst>
              <a:ext uri="{FF2B5EF4-FFF2-40B4-BE49-F238E27FC236}">
                <a16:creationId xmlns="" xmlns:a16="http://schemas.microsoft.com/office/drawing/2014/main" id="{7940FA0F-1314-4347-8600-2EC82A639746}"/>
              </a:ext>
            </a:extLst>
          </p:cNvPr>
          <p:cNvSpPr txBox="1"/>
          <p:nvPr/>
        </p:nvSpPr>
        <p:spPr bwMode="gray">
          <a:xfrm>
            <a:off x="5814541" y="3936608"/>
            <a:ext cx="565429" cy="276999"/>
          </a:xfrm>
          <a:prstGeom prst="rect">
            <a:avLst/>
          </a:prstGeom>
          <a:noFill/>
        </p:spPr>
        <p:txBody>
          <a:bodyPr wrap="square" rtlCol="0">
            <a:noAutofit/>
          </a:bodyPr>
          <a:lstStyle/>
          <a:p>
            <a:pPr algn="ctr" fontAlgn="ctr">
              <a:buFont typeface="Wingdings" pitchFamily="2" charset="2"/>
              <a:buNone/>
              <a:defRPr/>
            </a:pPr>
            <a:r>
              <a:rPr lang="en-US" sz="1200" dirty="0">
                <a:solidFill>
                  <a:srgbClr val="000000"/>
                </a:solidFill>
                <a:latin typeface="Huawei Sans" panose="020C0503030203020204" pitchFamily="34" charset="0"/>
                <a:sym typeface="Huawei Sans" panose="020C0503030203020204" pitchFamily="34" charset="0"/>
              </a:rPr>
              <a:t>P/RR</a:t>
            </a:r>
          </a:p>
        </p:txBody>
      </p:sp>
      <p:sp>
        <p:nvSpPr>
          <p:cNvPr id="139" name="TextBox 271">
            <a:extLst>
              <a:ext uri="{FF2B5EF4-FFF2-40B4-BE49-F238E27FC236}">
                <a16:creationId xmlns="" xmlns:a16="http://schemas.microsoft.com/office/drawing/2014/main" id="{4AA85612-8F56-490F-94BA-BD4B3A3F11A5}"/>
              </a:ext>
            </a:extLst>
          </p:cNvPr>
          <p:cNvSpPr txBox="1"/>
          <p:nvPr/>
        </p:nvSpPr>
        <p:spPr bwMode="gray">
          <a:xfrm>
            <a:off x="5825009" y="5435011"/>
            <a:ext cx="529519" cy="276999"/>
          </a:xfrm>
          <a:prstGeom prst="rect">
            <a:avLst/>
          </a:prstGeom>
          <a:noFill/>
        </p:spPr>
        <p:txBody>
          <a:bodyPr wrap="square" rtlCol="0">
            <a:noAutofit/>
          </a:bodyPr>
          <a:lstStyle/>
          <a:p>
            <a:pPr algn="ctr" fontAlgn="ctr">
              <a:buFont typeface="Wingdings" pitchFamily="2" charset="2"/>
              <a:buNone/>
              <a:defRPr/>
            </a:pPr>
            <a:r>
              <a:rPr lang="en-US" sz="1200" dirty="0">
                <a:solidFill>
                  <a:srgbClr val="000000"/>
                </a:solidFill>
                <a:latin typeface="Huawei Sans" panose="020C0503030203020204" pitchFamily="34" charset="0"/>
                <a:sym typeface="Huawei Sans" panose="020C0503030203020204" pitchFamily="34" charset="0"/>
              </a:rPr>
              <a:t>P/RR</a:t>
            </a:r>
          </a:p>
        </p:txBody>
      </p:sp>
      <p:sp>
        <p:nvSpPr>
          <p:cNvPr id="140" name="TextBox 271">
            <a:extLst>
              <a:ext uri="{FF2B5EF4-FFF2-40B4-BE49-F238E27FC236}">
                <a16:creationId xmlns="" xmlns:a16="http://schemas.microsoft.com/office/drawing/2014/main" id="{88CB82C7-40A1-4B3E-9B17-E650884A9BE5}"/>
              </a:ext>
            </a:extLst>
          </p:cNvPr>
          <p:cNvSpPr txBox="1"/>
          <p:nvPr/>
        </p:nvSpPr>
        <p:spPr bwMode="gray">
          <a:xfrm>
            <a:off x="2976092" y="5443033"/>
            <a:ext cx="378863"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sym typeface="Huawei Sans" panose="020C0503030203020204" pitchFamily="34" charset="0"/>
              </a:rPr>
              <a:t>CE</a:t>
            </a:r>
          </a:p>
        </p:txBody>
      </p:sp>
      <p:sp>
        <p:nvSpPr>
          <p:cNvPr id="141" name="TextBox 271">
            <a:extLst>
              <a:ext uri="{FF2B5EF4-FFF2-40B4-BE49-F238E27FC236}">
                <a16:creationId xmlns="" xmlns:a16="http://schemas.microsoft.com/office/drawing/2014/main" id="{71D49820-A072-46C2-9806-98AA2E406D97}"/>
              </a:ext>
            </a:extLst>
          </p:cNvPr>
          <p:cNvSpPr txBox="1"/>
          <p:nvPr/>
        </p:nvSpPr>
        <p:spPr bwMode="gray">
          <a:xfrm>
            <a:off x="2976092" y="3935032"/>
            <a:ext cx="378863"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sym typeface="Huawei Sans" panose="020C0503030203020204" pitchFamily="34" charset="0"/>
              </a:rPr>
              <a:t>CE</a:t>
            </a:r>
          </a:p>
        </p:txBody>
      </p:sp>
      <p:sp>
        <p:nvSpPr>
          <p:cNvPr id="142" name="TextBox 271">
            <a:extLst>
              <a:ext uri="{FF2B5EF4-FFF2-40B4-BE49-F238E27FC236}">
                <a16:creationId xmlns="" xmlns:a16="http://schemas.microsoft.com/office/drawing/2014/main" id="{E40779FF-D27B-4E8C-B2CB-EDA8F092732B}"/>
              </a:ext>
            </a:extLst>
          </p:cNvPr>
          <p:cNvSpPr txBox="1"/>
          <p:nvPr/>
        </p:nvSpPr>
        <p:spPr bwMode="gray">
          <a:xfrm>
            <a:off x="8727343" y="3949617"/>
            <a:ext cx="378863"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sym typeface="Huawei Sans" panose="020C0503030203020204" pitchFamily="34" charset="0"/>
              </a:rPr>
              <a:t>CE</a:t>
            </a:r>
          </a:p>
        </p:txBody>
      </p:sp>
      <p:sp>
        <p:nvSpPr>
          <p:cNvPr id="143" name="TextBox 271">
            <a:extLst>
              <a:ext uri="{FF2B5EF4-FFF2-40B4-BE49-F238E27FC236}">
                <a16:creationId xmlns="" xmlns:a16="http://schemas.microsoft.com/office/drawing/2014/main" id="{2FB4B93F-EDF7-4519-AEFE-F20670C2EB01}"/>
              </a:ext>
            </a:extLst>
          </p:cNvPr>
          <p:cNvSpPr txBox="1"/>
          <p:nvPr/>
        </p:nvSpPr>
        <p:spPr bwMode="gray">
          <a:xfrm>
            <a:off x="8727343" y="5443033"/>
            <a:ext cx="378863"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sym typeface="Huawei Sans" panose="020C0503030203020204" pitchFamily="34" charset="0"/>
              </a:rPr>
              <a:t>CE</a:t>
            </a:r>
          </a:p>
        </p:txBody>
      </p:sp>
      <p:sp>
        <p:nvSpPr>
          <p:cNvPr id="144" name="TextBox 271">
            <a:extLst>
              <a:ext uri="{FF2B5EF4-FFF2-40B4-BE49-F238E27FC236}">
                <a16:creationId xmlns="" xmlns:a16="http://schemas.microsoft.com/office/drawing/2014/main" id="{7EB14D90-CC46-4642-ACF0-497331650B2C}"/>
              </a:ext>
            </a:extLst>
          </p:cNvPr>
          <p:cNvSpPr txBox="1"/>
          <p:nvPr/>
        </p:nvSpPr>
        <p:spPr bwMode="gray">
          <a:xfrm>
            <a:off x="7561243" y="3933742"/>
            <a:ext cx="357790"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sym typeface="Huawei Sans" panose="020C0503030203020204" pitchFamily="34" charset="0"/>
              </a:rPr>
              <a:t>PE</a:t>
            </a:r>
          </a:p>
        </p:txBody>
      </p:sp>
      <p:sp>
        <p:nvSpPr>
          <p:cNvPr id="145" name="TextBox 271">
            <a:extLst>
              <a:ext uri="{FF2B5EF4-FFF2-40B4-BE49-F238E27FC236}">
                <a16:creationId xmlns="" xmlns:a16="http://schemas.microsoft.com/office/drawing/2014/main" id="{0F57FC1F-8BAC-4C8F-B227-1568EB23DB39}"/>
              </a:ext>
            </a:extLst>
          </p:cNvPr>
          <p:cNvSpPr txBox="1"/>
          <p:nvPr/>
        </p:nvSpPr>
        <p:spPr bwMode="gray">
          <a:xfrm>
            <a:off x="4099152" y="5797523"/>
            <a:ext cx="1443024" cy="307777"/>
          </a:xfrm>
          <a:prstGeom prst="rect">
            <a:avLst/>
          </a:prstGeom>
          <a:solidFill>
            <a:srgbClr val="56C4D2"/>
          </a:solidFill>
        </p:spPr>
        <p:txBody>
          <a:bodyPr wrap="square" rtlCol="0">
            <a:noAutofit/>
          </a:bodyPr>
          <a:lstStyle/>
          <a:p>
            <a:pPr fontAlgn="ctr">
              <a:buFont typeface="Wingdings" pitchFamily="2" charset="2"/>
              <a:buNone/>
              <a:defRPr/>
            </a:pPr>
            <a:r>
              <a:rPr lang="en-US" sz="1400" dirty="0">
                <a:solidFill>
                  <a:prstClr val="white"/>
                </a:solidFill>
                <a:latin typeface="Huawei Sans" panose="020C0503030203020204" pitchFamily="34" charset="0"/>
                <a:sym typeface="Huawei Sans" panose="020C0503030203020204" pitchFamily="34" charset="0"/>
              </a:rPr>
              <a:t>Bearer network</a:t>
            </a:r>
          </a:p>
        </p:txBody>
      </p:sp>
      <p:pic>
        <p:nvPicPr>
          <p:cNvPr id="149" name="图片 24">
            <a:extLst>
              <a:ext uri="{FF2B5EF4-FFF2-40B4-BE49-F238E27FC236}">
                <a16:creationId xmlns="" xmlns:a16="http://schemas.microsoft.com/office/drawing/2014/main" id="{C1BF3D57-DEC3-4D19-B476-50CF91D94809}"/>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4186555" y="2779960"/>
            <a:ext cx="1502493" cy="277100"/>
          </a:xfrm>
          <a:prstGeom prst="rect">
            <a:avLst/>
          </a:prstGeom>
        </p:spPr>
      </p:pic>
      <p:sp>
        <p:nvSpPr>
          <p:cNvPr id="150" name="圆角矩形 75">
            <a:extLst>
              <a:ext uri="{FF2B5EF4-FFF2-40B4-BE49-F238E27FC236}">
                <a16:creationId xmlns="" xmlns:a16="http://schemas.microsoft.com/office/drawing/2014/main" id="{FE294394-587F-4B03-A00D-62623BA9E66D}"/>
              </a:ext>
            </a:extLst>
          </p:cNvPr>
          <p:cNvSpPr/>
          <p:nvPr/>
        </p:nvSpPr>
        <p:spPr bwMode="gray">
          <a:xfrm>
            <a:off x="4128082" y="2761234"/>
            <a:ext cx="1607884" cy="306452"/>
          </a:xfrm>
          <a:prstGeom prst="roundRect">
            <a:avLst>
              <a:gd name="adj" fmla="val 2420"/>
            </a:avLst>
          </a:prstGeom>
          <a:noFill/>
          <a:ln w="19050" cap="flat" cmpd="sng" algn="ctr">
            <a:solidFill>
              <a:srgbClr val="30B5C5"/>
            </a:solidFill>
            <a:prstDash val="dash"/>
            <a:miter lim="800000"/>
          </a:ln>
          <a:effectLst/>
        </p:spPr>
        <p:txBody>
          <a:bodyPr wrap="square" lIns="108000" tIns="108000" rIns="108000" bIns="108000" rtlCol="0" anchor="ctr" anchorCtr="0">
            <a:noAutofit/>
          </a:bodyPr>
          <a:lstStyle/>
          <a:p>
            <a:pPr algn="just" defTabSz="914400" fontAlgn="ctr">
              <a:lnSpc>
                <a:spcPts val="1800"/>
              </a:lnSpc>
              <a:spcAft>
                <a:spcPts val="300"/>
              </a:spcAft>
              <a:defRPr/>
            </a:pPr>
            <a:endParaRPr lang="en-US" altLang="zh-CN" sz="1400" kern="0" dirty="0">
              <a:solidFill>
                <a:prstClr val="black"/>
              </a:solidFill>
              <a:latin typeface="Huawei Sans" panose="020C0503030203020204" pitchFamily="34" charset="0"/>
              <a:cs typeface="Arial" panose="020B0604020202020204" pitchFamily="34" charset="0"/>
              <a:sym typeface="Huawei Sans" panose="020C0503030203020204" pitchFamily="34" charset="0"/>
            </a:endParaRPr>
          </a:p>
        </p:txBody>
      </p:sp>
      <p:pic>
        <p:nvPicPr>
          <p:cNvPr id="151" name="图片 24">
            <a:extLst>
              <a:ext uri="{FF2B5EF4-FFF2-40B4-BE49-F238E27FC236}">
                <a16:creationId xmlns="" xmlns:a16="http://schemas.microsoft.com/office/drawing/2014/main" id="{B9635416-A08A-4236-B787-D6FD4B8BCB6F}"/>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6529705" y="2779960"/>
            <a:ext cx="1502493" cy="277100"/>
          </a:xfrm>
          <a:prstGeom prst="rect">
            <a:avLst/>
          </a:prstGeom>
        </p:spPr>
      </p:pic>
      <p:sp>
        <p:nvSpPr>
          <p:cNvPr id="152" name="圆角矩形 75">
            <a:extLst>
              <a:ext uri="{FF2B5EF4-FFF2-40B4-BE49-F238E27FC236}">
                <a16:creationId xmlns="" xmlns:a16="http://schemas.microsoft.com/office/drawing/2014/main" id="{40F432D9-9D80-4432-BF2B-2E70CE15005E}"/>
              </a:ext>
            </a:extLst>
          </p:cNvPr>
          <p:cNvSpPr/>
          <p:nvPr/>
        </p:nvSpPr>
        <p:spPr bwMode="gray">
          <a:xfrm>
            <a:off x="6471232" y="2761234"/>
            <a:ext cx="1607884" cy="306452"/>
          </a:xfrm>
          <a:prstGeom prst="roundRect">
            <a:avLst>
              <a:gd name="adj" fmla="val 2420"/>
            </a:avLst>
          </a:prstGeom>
          <a:noFill/>
          <a:ln w="19050" cap="flat" cmpd="sng" algn="ctr">
            <a:solidFill>
              <a:schemeClr val="bg1">
                <a:lumMod val="50000"/>
              </a:schemeClr>
            </a:solidFill>
            <a:prstDash val="dash"/>
            <a:miter lim="800000"/>
          </a:ln>
          <a:effectLst/>
        </p:spPr>
        <p:txBody>
          <a:bodyPr wrap="square" lIns="108000" tIns="108000" rIns="108000" bIns="108000" rtlCol="0" anchor="ctr" anchorCtr="0">
            <a:noAutofit/>
          </a:bodyPr>
          <a:lstStyle/>
          <a:p>
            <a:pPr algn="just" defTabSz="914400" fontAlgn="ctr">
              <a:lnSpc>
                <a:spcPts val="1800"/>
              </a:lnSpc>
              <a:spcAft>
                <a:spcPts val="300"/>
              </a:spcAft>
              <a:defRPr/>
            </a:pPr>
            <a:endParaRPr lang="en-US" altLang="zh-CN" sz="1400" kern="0" dirty="0">
              <a:solidFill>
                <a:prstClr val="black"/>
              </a:solidFill>
              <a:latin typeface="Huawei Sans" panose="020C0503030203020204" pitchFamily="34" charset="0"/>
              <a:cs typeface="Arial" panose="020B0604020202020204" pitchFamily="34" charset="0"/>
              <a:sym typeface="Huawei Sans" panose="020C0503030203020204" pitchFamily="34" charset="0"/>
            </a:endParaRPr>
          </a:p>
        </p:txBody>
      </p:sp>
      <p:sp>
        <p:nvSpPr>
          <p:cNvPr id="153" name="TextBox 271">
            <a:extLst>
              <a:ext uri="{FF2B5EF4-FFF2-40B4-BE49-F238E27FC236}">
                <a16:creationId xmlns="" xmlns:a16="http://schemas.microsoft.com/office/drawing/2014/main" id="{9E46BBCC-BD85-4DF1-9672-D87AFAE17BA1}"/>
              </a:ext>
            </a:extLst>
          </p:cNvPr>
          <p:cNvSpPr txBox="1"/>
          <p:nvPr/>
        </p:nvSpPr>
        <p:spPr bwMode="gray">
          <a:xfrm>
            <a:off x="4251307" y="2455602"/>
            <a:ext cx="1016625" cy="307777"/>
          </a:xfrm>
          <a:prstGeom prst="rect">
            <a:avLst/>
          </a:prstGeom>
          <a:solidFill>
            <a:srgbClr val="56C4D2"/>
          </a:solidFill>
        </p:spPr>
        <p:txBody>
          <a:bodyPr wrap="square" rtlCol="0">
            <a:noAutofit/>
          </a:bodyPr>
          <a:lstStyle/>
          <a:p>
            <a:pPr fontAlgn="ctr">
              <a:buFont typeface="Wingdings" pitchFamily="2" charset="2"/>
              <a:buNone/>
              <a:defRPr/>
            </a:pPr>
            <a:r>
              <a:rPr lang="en-US" sz="1400" dirty="0">
                <a:solidFill>
                  <a:prstClr val="white"/>
                </a:solidFill>
                <a:latin typeface="Huawei Sans" panose="020C0503030203020204" pitchFamily="34" charset="0"/>
                <a:sym typeface="Huawei Sans" panose="020C0503030203020204" pitchFamily="34" charset="0"/>
              </a:rPr>
              <a:t>Active site</a:t>
            </a:r>
          </a:p>
        </p:txBody>
      </p:sp>
      <p:sp>
        <p:nvSpPr>
          <p:cNvPr id="154" name="TextBox 271">
            <a:extLst>
              <a:ext uri="{FF2B5EF4-FFF2-40B4-BE49-F238E27FC236}">
                <a16:creationId xmlns="" xmlns:a16="http://schemas.microsoft.com/office/drawing/2014/main" id="{D4815B76-5816-46D0-A3AE-DB1E6A3A8C4D}"/>
              </a:ext>
            </a:extLst>
          </p:cNvPr>
          <p:cNvSpPr txBox="1"/>
          <p:nvPr/>
        </p:nvSpPr>
        <p:spPr bwMode="gray">
          <a:xfrm>
            <a:off x="6562727" y="2454727"/>
            <a:ext cx="1181734" cy="307777"/>
          </a:xfrm>
          <a:prstGeom prst="rect">
            <a:avLst/>
          </a:prstGeom>
          <a:solidFill>
            <a:schemeClr val="bg1">
              <a:lumMod val="50000"/>
            </a:schemeClr>
          </a:solidFill>
        </p:spPr>
        <p:txBody>
          <a:bodyPr wrap="square" rtlCol="0">
            <a:noAutofit/>
          </a:bodyPr>
          <a:lstStyle/>
          <a:p>
            <a:pPr fontAlgn="ctr">
              <a:buFont typeface="Wingdings" pitchFamily="2" charset="2"/>
              <a:buNone/>
              <a:defRPr/>
            </a:pPr>
            <a:r>
              <a:rPr lang="en-US" sz="1400" dirty="0">
                <a:solidFill>
                  <a:prstClr val="white"/>
                </a:solidFill>
                <a:latin typeface="Huawei Sans" panose="020C0503030203020204" pitchFamily="34" charset="0"/>
                <a:sym typeface="Huawei Sans" panose="020C0503030203020204" pitchFamily="34" charset="0"/>
              </a:rPr>
              <a:t>Standby site</a:t>
            </a:r>
          </a:p>
        </p:txBody>
      </p:sp>
      <p:cxnSp>
        <p:nvCxnSpPr>
          <p:cNvPr id="155" name="Straight Connector 154">
            <a:extLst>
              <a:ext uri="{FF2B5EF4-FFF2-40B4-BE49-F238E27FC236}">
                <a16:creationId xmlns="" xmlns:a16="http://schemas.microsoft.com/office/drawing/2014/main" id="{84EE9916-2CBE-463A-8D08-61C4348CE081}"/>
              </a:ext>
            </a:extLst>
          </p:cNvPr>
          <p:cNvCxnSpPr>
            <a:cxnSpLocks/>
            <a:stCxn id="150" idx="2"/>
          </p:cNvCxnSpPr>
          <p:nvPr/>
        </p:nvCxnSpPr>
        <p:spPr bwMode="gray">
          <a:xfrm>
            <a:off x="4932024" y="3067686"/>
            <a:ext cx="0" cy="720161"/>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56" name="Straight Connector 155">
            <a:extLst>
              <a:ext uri="{FF2B5EF4-FFF2-40B4-BE49-F238E27FC236}">
                <a16:creationId xmlns="" xmlns:a16="http://schemas.microsoft.com/office/drawing/2014/main" id="{96563F3A-A02D-4E57-A2B9-FA64A2DE47EB}"/>
              </a:ext>
            </a:extLst>
          </p:cNvPr>
          <p:cNvCxnSpPr>
            <a:cxnSpLocks/>
            <a:stCxn id="152" idx="2"/>
          </p:cNvCxnSpPr>
          <p:nvPr/>
        </p:nvCxnSpPr>
        <p:spPr bwMode="gray">
          <a:xfrm>
            <a:off x="7275174" y="3067686"/>
            <a:ext cx="0" cy="720161"/>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57" name="Straight Connector 156">
            <a:extLst>
              <a:ext uri="{FF2B5EF4-FFF2-40B4-BE49-F238E27FC236}">
                <a16:creationId xmlns="" xmlns:a16="http://schemas.microsoft.com/office/drawing/2014/main" id="{AD4D3DA1-BADF-45C3-9E62-5A6C50F466BA}"/>
              </a:ext>
            </a:extLst>
          </p:cNvPr>
          <p:cNvCxnSpPr>
            <a:cxnSpLocks/>
            <a:stCxn id="150" idx="3"/>
            <a:endCxn id="152" idx="1"/>
          </p:cNvCxnSpPr>
          <p:nvPr/>
        </p:nvCxnSpPr>
        <p:spPr bwMode="gray">
          <a:xfrm>
            <a:off x="5735966" y="2914460"/>
            <a:ext cx="735266"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58" name="TextBox 271">
            <a:extLst>
              <a:ext uri="{FF2B5EF4-FFF2-40B4-BE49-F238E27FC236}">
                <a16:creationId xmlns="" xmlns:a16="http://schemas.microsoft.com/office/drawing/2014/main" id="{B66DC727-51D3-4530-9AA3-DDC3407A00E0}"/>
              </a:ext>
            </a:extLst>
          </p:cNvPr>
          <p:cNvSpPr txBox="1"/>
          <p:nvPr/>
        </p:nvSpPr>
        <p:spPr bwMode="gray">
          <a:xfrm>
            <a:off x="5640959" y="2506913"/>
            <a:ext cx="893193"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sym typeface="Huawei Sans" panose="020C0503030203020204" pitchFamily="34" charset="0"/>
              </a:rPr>
              <a:t>Heartbeat</a:t>
            </a:r>
          </a:p>
        </p:txBody>
      </p:sp>
      <p:sp>
        <p:nvSpPr>
          <p:cNvPr id="159" name="TextBox 271">
            <a:extLst>
              <a:ext uri="{FF2B5EF4-FFF2-40B4-BE49-F238E27FC236}">
                <a16:creationId xmlns="" xmlns:a16="http://schemas.microsoft.com/office/drawing/2014/main" id="{1E662B6C-1659-497D-BC17-3B38BEE4E5B1}"/>
              </a:ext>
            </a:extLst>
          </p:cNvPr>
          <p:cNvSpPr txBox="1"/>
          <p:nvPr/>
        </p:nvSpPr>
        <p:spPr bwMode="gray">
          <a:xfrm>
            <a:off x="4548234" y="3278834"/>
            <a:ext cx="431528" cy="307777"/>
          </a:xfrm>
          <a:prstGeom prst="rect">
            <a:avLst/>
          </a:prstGeom>
          <a:noFill/>
        </p:spPr>
        <p:txBody>
          <a:bodyPr wrap="square" rtlCol="0">
            <a:noAutofit/>
          </a:bodyPr>
          <a:lstStyle/>
          <a:p>
            <a:pPr fontAlgn="ctr">
              <a:buFont typeface="Wingdings" pitchFamily="2" charset="2"/>
              <a:buNone/>
              <a:defRPr/>
            </a:pPr>
            <a:r>
              <a:rPr lang="en-US" sz="1400" b="1" dirty="0">
                <a:solidFill>
                  <a:srgbClr val="C7000B"/>
                </a:solidFill>
                <a:latin typeface="Huawei Sans" panose="020C0503030203020204" pitchFamily="34" charset="0"/>
                <a:sym typeface="Huawei Sans" panose="020C0503030203020204" pitchFamily="34" charset="0"/>
              </a:rPr>
              <a:t>GR</a:t>
            </a:r>
          </a:p>
        </p:txBody>
      </p:sp>
      <p:sp>
        <p:nvSpPr>
          <p:cNvPr id="160" name="TextBox 271">
            <a:extLst>
              <a:ext uri="{FF2B5EF4-FFF2-40B4-BE49-F238E27FC236}">
                <a16:creationId xmlns="" xmlns:a16="http://schemas.microsoft.com/office/drawing/2014/main" id="{DBA1D917-56F8-47AD-A96E-4E4B82094476}"/>
              </a:ext>
            </a:extLst>
          </p:cNvPr>
          <p:cNvSpPr txBox="1"/>
          <p:nvPr/>
        </p:nvSpPr>
        <p:spPr bwMode="gray">
          <a:xfrm>
            <a:off x="6896779" y="3278834"/>
            <a:ext cx="431528" cy="307777"/>
          </a:xfrm>
          <a:prstGeom prst="rect">
            <a:avLst/>
          </a:prstGeom>
          <a:noFill/>
        </p:spPr>
        <p:txBody>
          <a:bodyPr wrap="square" rtlCol="0">
            <a:noAutofit/>
          </a:bodyPr>
          <a:lstStyle/>
          <a:p>
            <a:pPr fontAlgn="ctr">
              <a:buFont typeface="Wingdings" pitchFamily="2" charset="2"/>
              <a:buNone/>
              <a:defRPr/>
            </a:pPr>
            <a:r>
              <a:rPr lang="en-US" sz="1400" b="1" dirty="0">
                <a:solidFill>
                  <a:srgbClr val="C7000B"/>
                </a:solidFill>
                <a:latin typeface="Huawei Sans" panose="020C0503030203020204" pitchFamily="34" charset="0"/>
                <a:sym typeface="Huawei Sans" panose="020C0503030203020204" pitchFamily="34" charset="0"/>
              </a:rPr>
              <a:t>GR</a:t>
            </a:r>
          </a:p>
        </p:txBody>
      </p:sp>
      <p:sp>
        <p:nvSpPr>
          <p:cNvPr id="55" name="燕尾形 3">
            <a:extLst>
              <a:ext uri="{FF2B5EF4-FFF2-40B4-BE49-F238E27FC236}">
                <a16:creationId xmlns="" xmlns:a16="http://schemas.microsoft.com/office/drawing/2014/main" id="{93046976-EC84-48ED-AD8E-49A4BFCD5356}"/>
              </a:ext>
            </a:extLst>
          </p:cNvPr>
          <p:cNvSpPr/>
          <p:nvPr/>
        </p:nvSpPr>
        <p:spPr bwMode="gray">
          <a:xfrm>
            <a:off x="9067800" y="44020"/>
            <a:ext cx="1483360" cy="36000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sym typeface="Huawei Sans" panose="020C0503030203020204" pitchFamily="34" charset="0"/>
              </a:rPr>
              <a:t>SLA Design</a:t>
            </a:r>
          </a:p>
        </p:txBody>
      </p:sp>
      <p:sp>
        <p:nvSpPr>
          <p:cNvPr id="56" name="燕尾形 3">
            <a:extLst>
              <a:ext uri="{FF2B5EF4-FFF2-40B4-BE49-F238E27FC236}">
                <a16:creationId xmlns="" xmlns:a16="http://schemas.microsoft.com/office/drawing/2014/main" id="{26AB145E-6C85-4D0D-9D07-CA6C35D8D2C7}"/>
              </a:ext>
            </a:extLst>
          </p:cNvPr>
          <p:cNvSpPr/>
          <p:nvPr/>
        </p:nvSpPr>
        <p:spPr bwMode="gray">
          <a:xfrm>
            <a:off x="10475376" y="44020"/>
            <a:ext cx="1271744" cy="360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dirty="0">
                <a:solidFill>
                  <a:schemeClr val="bg1"/>
                </a:solidFill>
                <a:latin typeface="Huawei Sans" panose="020C0503030203020204" pitchFamily="34" charset="0"/>
                <a:sym typeface="Huawei Sans" panose="020C0503030203020204" pitchFamily="34" charset="0"/>
              </a:rPr>
              <a:t>Reliability Design</a:t>
            </a:r>
          </a:p>
        </p:txBody>
      </p:sp>
    </p:spTree>
    <p:extLst>
      <p:ext uri="{BB962C8B-B14F-4D97-AF65-F5344CB8AC3E}">
        <p14:creationId xmlns:p14="http://schemas.microsoft.com/office/powerpoint/2010/main" val="1575775991"/>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 xmlns:a16="http://schemas.microsoft.com/office/drawing/2014/main" id="{F0B7096F-F887-4694-ACB4-659F305A9B0F}"/>
              </a:ext>
            </a:extLst>
          </p:cNvPr>
          <p:cNvSpPr>
            <a:spLocks noGrp="1"/>
          </p:cNvSpPr>
          <p:nvPr>
            <p:ph type="title"/>
          </p:nvPr>
        </p:nvSpPr>
        <p:spPr bwMode="gray">
          <a:xfrm>
            <a:off x="455612" y="447468"/>
            <a:ext cx="11293475" cy="497095"/>
          </a:xfrm>
        </p:spPr>
        <p:txBody>
          <a:bodyPr wrap="square">
            <a:noAutofit/>
          </a:bodyPr>
          <a:lstStyle/>
          <a:p>
            <a:r>
              <a:rPr lang="en-US" dirty="0"/>
              <a:t>Device Reliability Design</a:t>
            </a:r>
          </a:p>
        </p:txBody>
      </p:sp>
      <p:sp>
        <p:nvSpPr>
          <p:cNvPr id="4" name="Text Placeholder 3">
            <a:extLst>
              <a:ext uri="{FF2B5EF4-FFF2-40B4-BE49-F238E27FC236}">
                <a16:creationId xmlns="" xmlns:a16="http://schemas.microsoft.com/office/drawing/2014/main" id="{D0A1A328-7FB5-4725-B468-E9D25A8077CA}"/>
              </a:ext>
            </a:extLst>
          </p:cNvPr>
          <p:cNvSpPr>
            <a:spLocks noGrp="1"/>
          </p:cNvSpPr>
          <p:nvPr>
            <p:ph type="body" sz="quarter" idx="10"/>
          </p:nvPr>
        </p:nvSpPr>
        <p:spPr bwMode="gray">
          <a:xfrm>
            <a:off x="455612" y="1052514"/>
            <a:ext cx="11293476" cy="4875042"/>
          </a:xfrm>
        </p:spPr>
        <p:txBody>
          <a:bodyPr wrap="square">
            <a:noAutofit/>
          </a:bodyPr>
          <a:lstStyle/>
          <a:p>
            <a:r>
              <a:rPr lang="en-US" sz="1600" dirty="0"/>
              <a:t>High device reliability is essential to the effective running of the network and needs to be guaranteed through the hardware, software, and protection mechanisms.</a:t>
            </a:r>
          </a:p>
          <a:p>
            <a:r>
              <a:rPr lang="en-US" sz="1600" dirty="0"/>
              <a:t>Device reliability deployment:</a:t>
            </a:r>
          </a:p>
        </p:txBody>
      </p:sp>
      <p:pic>
        <p:nvPicPr>
          <p:cNvPr id="1026" name="Picture 2">
            <a:extLst>
              <a:ext uri="{FF2B5EF4-FFF2-40B4-BE49-F238E27FC236}">
                <a16:creationId xmlns="" xmlns:a16="http://schemas.microsoft.com/office/drawing/2014/main" id="{EE634914-5430-4B71-9A70-E2A97EB5A848}"/>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gray">
          <a:xfrm>
            <a:off x="6572250" y="2685469"/>
            <a:ext cx="4991100" cy="2743200"/>
          </a:xfrm>
          <a:prstGeom prst="rect">
            <a:avLst/>
          </a:prstGeom>
          <a:noFill/>
          <a:extLst>
            <a:ext uri="{909E8E84-426E-40DD-AFC4-6F175D3DCCD1}">
              <a14:hiddenFill xmlns:a14="http://schemas.microsoft.com/office/drawing/2010/main">
                <a:solidFill>
                  <a:srgbClr val="FFFFFF"/>
                </a:solidFill>
              </a14:hiddenFill>
            </a:ext>
          </a:extLst>
        </p:spPr>
      </p:pic>
      <p:sp>
        <p:nvSpPr>
          <p:cNvPr id="56" name="Rectangular Callout 26">
            <a:extLst>
              <a:ext uri="{FF2B5EF4-FFF2-40B4-BE49-F238E27FC236}">
                <a16:creationId xmlns="" xmlns:a16="http://schemas.microsoft.com/office/drawing/2014/main" id="{E66A5435-3437-489C-87B0-36C1E6646079}"/>
              </a:ext>
            </a:extLst>
          </p:cNvPr>
          <p:cNvSpPr/>
          <p:nvPr/>
        </p:nvSpPr>
        <p:spPr bwMode="gray">
          <a:xfrm>
            <a:off x="7210776" y="3265243"/>
            <a:ext cx="2059366" cy="631655"/>
          </a:xfrm>
          <a:prstGeom prst="wedgeRectCallout">
            <a:avLst>
              <a:gd name="adj1" fmla="val 19727"/>
              <a:gd name="adj2" fmla="val 89734"/>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dirty="0">
                <a:solidFill>
                  <a:prstClr val="white">
                    <a:lumMod val="50000"/>
                  </a:prstClr>
                </a:solidFill>
                <a:latin typeface="Huawei Sans" panose="020C0503030203020204" pitchFamily="34" charset="0"/>
                <a:cs typeface="+mn-ea"/>
                <a:sym typeface="Huawei Sans" panose="020C0503030203020204" pitchFamily="34" charset="0"/>
              </a:rPr>
              <a:t>1+1 active/standby protection for main control boards</a:t>
            </a:r>
          </a:p>
        </p:txBody>
      </p:sp>
      <p:sp>
        <p:nvSpPr>
          <p:cNvPr id="57" name="Rectangular Callout 26">
            <a:extLst>
              <a:ext uri="{FF2B5EF4-FFF2-40B4-BE49-F238E27FC236}">
                <a16:creationId xmlns="" xmlns:a16="http://schemas.microsoft.com/office/drawing/2014/main" id="{08119AB2-D856-432C-9F21-3B1CF7FC6E51}"/>
              </a:ext>
            </a:extLst>
          </p:cNvPr>
          <p:cNvSpPr/>
          <p:nvPr/>
        </p:nvSpPr>
        <p:spPr bwMode="gray">
          <a:xfrm>
            <a:off x="6723977" y="5433646"/>
            <a:ext cx="1775519" cy="631655"/>
          </a:xfrm>
          <a:prstGeom prst="wedgeRectCallout">
            <a:avLst>
              <a:gd name="adj1" fmla="val -21113"/>
              <a:gd name="adj2" fmla="val -92497"/>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dirty="0">
                <a:solidFill>
                  <a:prstClr val="white">
                    <a:lumMod val="50000"/>
                  </a:prstClr>
                </a:solidFill>
                <a:latin typeface="Huawei Sans" panose="020C0503030203020204" pitchFamily="34" charset="0"/>
                <a:cs typeface="+mn-ea"/>
                <a:sym typeface="Huawei Sans" panose="020C0503030203020204" pitchFamily="34" charset="0"/>
              </a:rPr>
              <a:t>Maximum backup for power supplies</a:t>
            </a:r>
          </a:p>
        </p:txBody>
      </p:sp>
      <p:sp>
        <p:nvSpPr>
          <p:cNvPr id="13" name="燕尾形 3">
            <a:extLst>
              <a:ext uri="{FF2B5EF4-FFF2-40B4-BE49-F238E27FC236}">
                <a16:creationId xmlns="" xmlns:a16="http://schemas.microsoft.com/office/drawing/2014/main" id="{93046976-EC84-48ED-AD8E-49A4BFCD5356}"/>
              </a:ext>
            </a:extLst>
          </p:cNvPr>
          <p:cNvSpPr/>
          <p:nvPr/>
        </p:nvSpPr>
        <p:spPr bwMode="gray">
          <a:xfrm>
            <a:off x="9067800" y="44020"/>
            <a:ext cx="1483360" cy="36000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sym typeface="Huawei Sans" panose="020C0503030203020204" pitchFamily="34" charset="0"/>
              </a:rPr>
              <a:t>SLA Design</a:t>
            </a:r>
          </a:p>
        </p:txBody>
      </p:sp>
      <p:sp>
        <p:nvSpPr>
          <p:cNvPr id="14" name="燕尾形 3">
            <a:extLst>
              <a:ext uri="{FF2B5EF4-FFF2-40B4-BE49-F238E27FC236}">
                <a16:creationId xmlns="" xmlns:a16="http://schemas.microsoft.com/office/drawing/2014/main" id="{26AB145E-6C85-4D0D-9D07-CA6C35D8D2C7}"/>
              </a:ext>
            </a:extLst>
          </p:cNvPr>
          <p:cNvSpPr/>
          <p:nvPr/>
        </p:nvSpPr>
        <p:spPr bwMode="gray">
          <a:xfrm>
            <a:off x="10475376" y="44020"/>
            <a:ext cx="1271744" cy="360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dirty="0">
                <a:solidFill>
                  <a:schemeClr val="bg1"/>
                </a:solidFill>
                <a:latin typeface="Huawei Sans" panose="020C0503030203020204" pitchFamily="34" charset="0"/>
                <a:sym typeface="Huawei Sans" panose="020C0503030203020204" pitchFamily="34" charset="0"/>
              </a:rPr>
              <a:t>Reliability Design</a:t>
            </a:r>
          </a:p>
        </p:txBody>
      </p:sp>
      <p:sp>
        <p:nvSpPr>
          <p:cNvPr id="9" name="Text Placeholder 3">
            <a:extLst>
              <a:ext uri="{FF2B5EF4-FFF2-40B4-BE49-F238E27FC236}">
                <a16:creationId xmlns="" xmlns:a16="http://schemas.microsoft.com/office/drawing/2014/main" id="{2E420368-FDC3-44C8-917A-54C63E0DA32B}"/>
              </a:ext>
            </a:extLst>
          </p:cNvPr>
          <p:cNvSpPr txBox="1">
            <a:spLocks/>
          </p:cNvSpPr>
          <p:nvPr/>
        </p:nvSpPr>
        <p:spPr bwMode="gray">
          <a:xfrm>
            <a:off x="455612" y="2265008"/>
            <a:ext cx="5640388" cy="3935767"/>
          </a:xfrm>
          <a:prstGeom prst="rect">
            <a:avLst/>
          </a:prstGeom>
          <a:noFill/>
          <a:ln w="9525">
            <a:noFill/>
            <a:miter lim="800000"/>
            <a:headEnd/>
            <a:tailEnd/>
          </a:ln>
        </p:spPr>
        <p:txBody>
          <a:bodyPr vert="horz" wrap="square" lIns="80141" tIns="40071" rIns="80141" bIns="40071" numCol="1" anchor="t" anchorCtr="0" compatLnSpc="1">
            <a:prstTxWarp prst="textNoShape">
              <a:avLst/>
            </a:prstTxWarp>
            <a:noAutofit/>
          </a:bodyPr>
          <a:lstStyle>
            <a:lvl1pPr marL="302279" indent="-302279" algn="just" defTabSz="914034" rtl="0" eaLnBrk="1" fontAlgn="ctr" latinLnBrk="0" hangingPunct="1">
              <a:lnSpc>
                <a:spcPct val="140000"/>
              </a:lnSpc>
              <a:spcBef>
                <a:spcPts val="792"/>
              </a:spcBef>
              <a:buClrTx/>
              <a:buSzPct val="50000"/>
              <a:buFont typeface="Wingdings" panose="05000000000000000000" pitchFamily="2" charset="2"/>
              <a:buChar char="l"/>
              <a:defRPr sz="2199" kern="1200" baseline="0">
                <a:solidFill>
                  <a:schemeClr val="tx1"/>
                </a:solidFill>
                <a:latin typeface="Huawei Sans" panose="020C0503030203020204" pitchFamily="34" charset="0"/>
                <a:ea typeface="方正兰亭黑简体" panose="02000000000000000000" pitchFamily="2" charset="-122"/>
                <a:cs typeface="Huawei Sans" panose="020C0503030203020204" pitchFamily="34" charset="0"/>
              </a:defRPr>
            </a:lvl1pPr>
            <a:lvl2pPr marL="654938" indent="-251899" algn="l" defTabSz="914034" rtl="0" eaLnBrk="1" fontAlgn="ctr" latinLnBrk="0" hangingPunct="1">
              <a:lnSpc>
                <a:spcPct val="140000"/>
              </a:lnSpc>
              <a:spcBef>
                <a:spcPts val="720"/>
              </a:spcBef>
              <a:buClrTx/>
              <a:buSzPct val="50000"/>
              <a:buFont typeface="Wingdings" panose="05000000000000000000" pitchFamily="2" charset="2"/>
              <a:buChar char="p"/>
              <a:defRPr sz="1999" kern="1200" baseline="0">
                <a:solidFill>
                  <a:schemeClr val="tx1"/>
                </a:solidFill>
                <a:latin typeface="Huawei Sans" panose="020C0503030203020204" pitchFamily="34" charset="0"/>
                <a:ea typeface="方正兰亭黑简体" panose="02000000000000000000" pitchFamily="2" charset="-122"/>
                <a:cs typeface="+mn-cs"/>
              </a:defRPr>
            </a:lvl2pPr>
            <a:lvl3pPr marL="1003998" indent="-201519" algn="l" defTabSz="914034" rtl="0" eaLnBrk="1" fontAlgn="ctr" latinLnBrk="0" hangingPunct="1">
              <a:lnSpc>
                <a:spcPct val="140000"/>
              </a:lnSpc>
              <a:spcBef>
                <a:spcPts val="648"/>
              </a:spcBef>
              <a:buClrTx/>
              <a:buSzPct val="50000"/>
              <a:buFont typeface="Wingdings" panose="05000000000000000000" pitchFamily="2" charset="2"/>
              <a:buChar char="n"/>
              <a:defRPr sz="1799" kern="1200" baseline="0">
                <a:solidFill>
                  <a:schemeClr val="tx1"/>
                </a:solidFill>
                <a:latin typeface="Huawei Sans" panose="020C0503030203020204" pitchFamily="34" charset="0"/>
                <a:ea typeface="方正兰亭黑简体" panose="02000000000000000000" pitchFamily="2" charset="-122"/>
                <a:cs typeface="+mn-cs"/>
              </a:defRPr>
            </a:lvl3pPr>
            <a:lvl4pPr marL="1399840" indent="-197921" algn="l" defTabSz="914034" rtl="0" eaLnBrk="1" fontAlgn="ctr" latinLnBrk="0" hangingPunct="1">
              <a:lnSpc>
                <a:spcPct val="140000"/>
              </a:lnSpc>
              <a:spcBef>
                <a:spcPts val="576"/>
              </a:spcBef>
              <a:buFont typeface="Huawei Sans" panose="020C0503030203020204" pitchFamily="34" charset="0"/>
              <a:buChar char="−"/>
              <a:defRPr sz="1599" kern="1200" baseline="0">
                <a:solidFill>
                  <a:schemeClr val="tx1"/>
                </a:solidFill>
                <a:latin typeface="Huawei Sans" panose="020C0503030203020204" pitchFamily="34" charset="0"/>
                <a:ea typeface="方正兰亭黑简体" panose="02000000000000000000" pitchFamily="2" charset="-122"/>
                <a:cs typeface="+mn-cs"/>
              </a:defRPr>
            </a:lvl4pPr>
            <a:lvl5pPr marL="1802879" indent="-201519" algn="l" defTabSz="914034" rtl="0" eaLnBrk="1" fontAlgn="ctr" latinLnBrk="0" hangingPunct="1">
              <a:lnSpc>
                <a:spcPct val="140000"/>
              </a:lnSpc>
              <a:spcBef>
                <a:spcPts val="576"/>
              </a:spcBef>
              <a:buFont typeface="Huawei Sans" panose="020C0503030203020204" pitchFamily="34" charset="0"/>
              <a:buChar char="~"/>
              <a:defRPr sz="1399" kern="1200" baseline="0">
                <a:solidFill>
                  <a:schemeClr val="tx1"/>
                </a:solidFill>
                <a:latin typeface="Huawei Sans"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pPr lvl="1"/>
            <a:r>
              <a:rPr lang="en-US" sz="1400" dirty="0"/>
              <a:t>1+1 active/standby protection for main control boards (NSR is recommended for smooth active/standby switchovers)</a:t>
            </a:r>
          </a:p>
          <a:p>
            <a:pPr lvl="1"/>
            <a:r>
              <a:rPr lang="en-US" sz="1400" dirty="0"/>
              <a:t>Load balancing among multiple </a:t>
            </a:r>
            <a:r>
              <a:rPr lang="en-US" sz="1400" dirty="0" err="1"/>
              <a:t>microengines</a:t>
            </a:r>
            <a:r>
              <a:rPr lang="en-US" sz="1400" dirty="0"/>
              <a:t> for interface boards</a:t>
            </a:r>
          </a:p>
          <a:p>
            <a:pPr lvl="1"/>
            <a:r>
              <a:rPr lang="en-US" sz="1400" dirty="0"/>
              <a:t>Maximum backup for power supplies</a:t>
            </a:r>
          </a:p>
          <a:p>
            <a:pPr lvl="1"/>
            <a:r>
              <a:rPr lang="en-US" sz="1400" dirty="0"/>
              <a:t>Redundancy protection for other key components (such as fan modules)</a:t>
            </a:r>
            <a:endParaRPr lang="en-US" dirty="0"/>
          </a:p>
        </p:txBody>
      </p:sp>
    </p:spTree>
    <p:extLst>
      <p:ext uri="{BB962C8B-B14F-4D97-AF65-F5344CB8AC3E}">
        <p14:creationId xmlns:p14="http://schemas.microsoft.com/office/powerpoint/2010/main" val="1280084328"/>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 xmlns:a16="http://schemas.microsoft.com/office/drawing/2014/main" id="{F0B7096F-F887-4694-ACB4-659F305A9B0F}"/>
              </a:ext>
            </a:extLst>
          </p:cNvPr>
          <p:cNvSpPr>
            <a:spLocks noGrp="1"/>
          </p:cNvSpPr>
          <p:nvPr>
            <p:ph type="title"/>
          </p:nvPr>
        </p:nvSpPr>
        <p:spPr bwMode="gray">
          <a:xfrm>
            <a:off x="455612" y="447468"/>
            <a:ext cx="11293475" cy="497095"/>
          </a:xfrm>
        </p:spPr>
        <p:txBody>
          <a:bodyPr wrap="square">
            <a:noAutofit/>
          </a:bodyPr>
          <a:lstStyle/>
          <a:p>
            <a:r>
              <a:rPr lang="en-US" dirty="0"/>
              <a:t>Network Reliability Solution Overview</a:t>
            </a:r>
          </a:p>
        </p:txBody>
      </p:sp>
      <p:sp>
        <p:nvSpPr>
          <p:cNvPr id="4" name="Text Placeholder 3">
            <a:extLst>
              <a:ext uri="{FF2B5EF4-FFF2-40B4-BE49-F238E27FC236}">
                <a16:creationId xmlns="" xmlns:a16="http://schemas.microsoft.com/office/drawing/2014/main" id="{D0A1A328-7FB5-4725-B468-E9D25A8077CA}"/>
              </a:ext>
            </a:extLst>
          </p:cNvPr>
          <p:cNvSpPr>
            <a:spLocks noGrp="1"/>
          </p:cNvSpPr>
          <p:nvPr>
            <p:ph type="body" sz="quarter" idx="10"/>
          </p:nvPr>
        </p:nvSpPr>
        <p:spPr bwMode="gray">
          <a:xfrm>
            <a:off x="455612" y="1052514"/>
            <a:ext cx="11293476" cy="4875042"/>
          </a:xfrm>
        </p:spPr>
        <p:txBody>
          <a:bodyPr wrap="square">
            <a:noAutofit/>
          </a:bodyPr>
          <a:lstStyle/>
          <a:p>
            <a:r>
              <a:rPr lang="en-US" sz="1800" dirty="0"/>
              <a:t>Multiple reliability technologies can be deployed on the financial cloud backbone network to implement E2E reliability protection.</a:t>
            </a:r>
          </a:p>
          <a:p>
            <a:r>
              <a:rPr lang="en-US" sz="1800" dirty="0"/>
              <a:t>Network reliability technologies include:</a:t>
            </a:r>
          </a:p>
          <a:p>
            <a:pPr lvl="1"/>
            <a:r>
              <a:rPr lang="en-US" sz="1600" dirty="0"/>
              <a:t>BFD/SBFD: is mainly used to check network connectivity.</a:t>
            </a:r>
          </a:p>
          <a:p>
            <a:pPr lvl="1"/>
            <a:r>
              <a:rPr lang="en-US" sz="1600" dirty="0"/>
              <a:t>IP FRR: is mainly used to provide link and node protection for transit networks and can work with the LFA/RLFA/TI-LFA algorithm.</a:t>
            </a:r>
          </a:p>
          <a:p>
            <a:pPr lvl="1"/>
            <a:r>
              <a:rPr lang="en-US" sz="1600" dirty="0" err="1"/>
              <a:t>Anycast</a:t>
            </a:r>
            <a:r>
              <a:rPr lang="en-US" sz="1600" dirty="0"/>
              <a:t> FRR: is mainly used to provide protection for specific nodes, including transit and egress nodes.</a:t>
            </a:r>
          </a:p>
          <a:p>
            <a:pPr lvl="1"/>
            <a:r>
              <a:rPr lang="en-US" sz="1600" dirty="0"/>
              <a:t>HSB: is mainly used to provide E2E tunnel protection.</a:t>
            </a:r>
          </a:p>
          <a:p>
            <a:pPr lvl="1"/>
            <a:r>
              <a:rPr lang="en-US" sz="1600" dirty="0"/>
              <a:t>Mirror SID: is mainly used to provide protection for egress nodes.</a:t>
            </a:r>
          </a:p>
          <a:p>
            <a:pPr lvl="1"/>
            <a:r>
              <a:rPr lang="en-US" sz="1600" dirty="0" err="1"/>
              <a:t>Microloop</a:t>
            </a:r>
            <a:r>
              <a:rPr lang="en-US" sz="1600" dirty="0"/>
              <a:t> avoidance: is mainly used to prevent temporary loops caused by inconsistent route convergence time on the entire network.</a:t>
            </a:r>
          </a:p>
        </p:txBody>
      </p:sp>
      <p:sp>
        <p:nvSpPr>
          <p:cNvPr id="7" name="燕尾形 3">
            <a:extLst>
              <a:ext uri="{FF2B5EF4-FFF2-40B4-BE49-F238E27FC236}">
                <a16:creationId xmlns="" xmlns:a16="http://schemas.microsoft.com/office/drawing/2014/main" id="{93046976-EC84-48ED-AD8E-49A4BFCD5356}"/>
              </a:ext>
            </a:extLst>
          </p:cNvPr>
          <p:cNvSpPr/>
          <p:nvPr/>
        </p:nvSpPr>
        <p:spPr bwMode="gray">
          <a:xfrm>
            <a:off x="9067800" y="44020"/>
            <a:ext cx="1483360" cy="36000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sym typeface="Huawei Sans" panose="020C0503030203020204" pitchFamily="34" charset="0"/>
              </a:rPr>
              <a:t>SLA Design</a:t>
            </a:r>
          </a:p>
        </p:txBody>
      </p:sp>
      <p:sp>
        <p:nvSpPr>
          <p:cNvPr id="8" name="燕尾形 3">
            <a:extLst>
              <a:ext uri="{FF2B5EF4-FFF2-40B4-BE49-F238E27FC236}">
                <a16:creationId xmlns="" xmlns:a16="http://schemas.microsoft.com/office/drawing/2014/main" id="{26AB145E-6C85-4D0D-9D07-CA6C35D8D2C7}"/>
              </a:ext>
            </a:extLst>
          </p:cNvPr>
          <p:cNvSpPr/>
          <p:nvPr/>
        </p:nvSpPr>
        <p:spPr bwMode="gray">
          <a:xfrm>
            <a:off x="10475376" y="44020"/>
            <a:ext cx="1271744" cy="360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dirty="0">
                <a:solidFill>
                  <a:schemeClr val="bg1"/>
                </a:solidFill>
                <a:latin typeface="Huawei Sans" panose="020C0503030203020204" pitchFamily="34" charset="0"/>
                <a:sym typeface="Huawei Sans" panose="020C0503030203020204" pitchFamily="34" charset="0"/>
              </a:rPr>
              <a:t>Reliability Design</a:t>
            </a:r>
          </a:p>
        </p:txBody>
      </p:sp>
    </p:spTree>
    <p:extLst>
      <p:ext uri="{BB962C8B-B14F-4D97-AF65-F5344CB8AC3E}">
        <p14:creationId xmlns:p14="http://schemas.microsoft.com/office/powerpoint/2010/main" val="2650046754"/>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Rectangle 42">
            <a:extLst>
              <a:ext uri="{FF2B5EF4-FFF2-40B4-BE49-F238E27FC236}">
                <a16:creationId xmlns="" xmlns:a16="http://schemas.microsoft.com/office/drawing/2014/main" id="{CEA3E1D1-DE15-4704-9B88-D785BB194151}"/>
              </a:ext>
            </a:extLst>
          </p:cNvPr>
          <p:cNvSpPr/>
          <p:nvPr/>
        </p:nvSpPr>
        <p:spPr bwMode="gray">
          <a:xfrm>
            <a:off x="2639669" y="3891758"/>
            <a:ext cx="1777262" cy="1749536"/>
          </a:xfrm>
          <a:prstGeom prst="rect">
            <a:avLst/>
          </a:prstGeom>
          <a:noFill/>
          <a:ln w="19050" cap="flat" cmpd="sng" algn="ctr">
            <a:solidFill>
              <a:srgbClr val="E28189"/>
            </a:solidFill>
            <a:prstDash val="dash"/>
            <a:miter lim="800000"/>
          </a:ln>
          <a:effectLst/>
        </p:spPr>
        <p:txBody>
          <a:bodyPr wrap="square" lIns="108000" tIns="108000" rIns="108000" bIns="108000" rtlCol="0" anchor="ctr" anchorCtr="0">
            <a:noAutofit/>
          </a:bodyPr>
          <a:lstStyle/>
          <a:p>
            <a:pPr algn="just" defTabSz="914400" fontAlgn="ctr">
              <a:lnSpc>
                <a:spcPts val="1800"/>
              </a:lnSpc>
              <a:spcAft>
                <a:spcPts val="300"/>
              </a:spcAft>
            </a:pPr>
            <a:endParaRPr lang="en-US" sz="1400" kern="0" dirty="0">
              <a:solidFill>
                <a:prstClr val="black"/>
              </a:solidFill>
              <a:latin typeface="Huawei Sans" panose="020C0503030203020204" pitchFamily="34" charset="0"/>
              <a:cs typeface="Arial" panose="020B0604020202020204" pitchFamily="34" charset="0"/>
            </a:endParaRPr>
          </a:p>
        </p:txBody>
      </p:sp>
      <p:sp>
        <p:nvSpPr>
          <p:cNvPr id="2" name="Title 1">
            <a:extLst>
              <a:ext uri="{FF2B5EF4-FFF2-40B4-BE49-F238E27FC236}">
                <a16:creationId xmlns="" xmlns:a16="http://schemas.microsoft.com/office/drawing/2014/main" id="{12A6F8B8-F5CA-49B3-8E5B-CEBBDFF4ABA3}"/>
              </a:ext>
            </a:extLst>
          </p:cNvPr>
          <p:cNvSpPr>
            <a:spLocks noGrp="1"/>
          </p:cNvSpPr>
          <p:nvPr>
            <p:ph type="title"/>
          </p:nvPr>
        </p:nvSpPr>
        <p:spPr bwMode="gray">
          <a:xfrm>
            <a:off x="455612" y="447468"/>
            <a:ext cx="11293475" cy="497095"/>
          </a:xfrm>
        </p:spPr>
        <p:txBody>
          <a:bodyPr wrap="square">
            <a:noAutofit/>
          </a:bodyPr>
          <a:lstStyle/>
          <a:p>
            <a:r>
              <a:rPr lang="en-US" dirty="0"/>
              <a:t>Source Network Reliability Design</a:t>
            </a:r>
          </a:p>
        </p:txBody>
      </p:sp>
      <p:sp>
        <p:nvSpPr>
          <p:cNvPr id="3" name="Text Placeholder 2">
            <a:extLst>
              <a:ext uri="{FF2B5EF4-FFF2-40B4-BE49-F238E27FC236}">
                <a16:creationId xmlns="" xmlns:a16="http://schemas.microsoft.com/office/drawing/2014/main" id="{96DB0194-5603-44FF-A31C-6A76DD3D0E8A}"/>
              </a:ext>
            </a:extLst>
          </p:cNvPr>
          <p:cNvSpPr>
            <a:spLocks noGrp="1"/>
          </p:cNvSpPr>
          <p:nvPr>
            <p:ph type="body" sz="quarter" idx="10"/>
          </p:nvPr>
        </p:nvSpPr>
        <p:spPr bwMode="gray">
          <a:xfrm>
            <a:off x="455612" y="1052514"/>
            <a:ext cx="11293476" cy="4875042"/>
          </a:xfrm>
        </p:spPr>
        <p:txBody>
          <a:bodyPr wrap="square">
            <a:noAutofit/>
          </a:bodyPr>
          <a:lstStyle/>
          <a:p>
            <a:r>
              <a:rPr lang="en-US" sz="1600" dirty="0"/>
              <a:t>The source network mainly includes source CEs, source PEs, and links between source CEs and source PEs. The source network may encounter the following faults:</a:t>
            </a:r>
          </a:p>
          <a:p>
            <a:pPr marL="745939" lvl="1" indent="-342900">
              <a:buSzPct val="100000"/>
              <a:buFont typeface="+mj-lt"/>
              <a:buAutoNum type="arabicPeriod"/>
            </a:pPr>
            <a:r>
              <a:rPr lang="en-US" sz="1400" dirty="0"/>
              <a:t>Source CE fault</a:t>
            </a:r>
          </a:p>
          <a:p>
            <a:pPr marL="745939" lvl="1" indent="-342900">
              <a:buSzPct val="100000"/>
              <a:buFont typeface="+mj-lt"/>
              <a:buAutoNum type="arabicPeriod"/>
            </a:pPr>
            <a:r>
              <a:rPr lang="en-US" sz="1400" dirty="0"/>
              <a:t>Link fault between a source CE and a source PE</a:t>
            </a:r>
          </a:p>
          <a:p>
            <a:pPr marL="745939" lvl="1" indent="-342900">
              <a:buSzPct val="100000"/>
              <a:buFont typeface="+mj-lt"/>
              <a:buAutoNum type="arabicPeriod"/>
            </a:pPr>
            <a:r>
              <a:rPr lang="en-US" sz="1400" dirty="0"/>
              <a:t>Source PE fault</a:t>
            </a:r>
          </a:p>
          <a:p>
            <a:r>
              <a:rPr lang="en-US" sz="1600" dirty="0"/>
              <a:t>These three types of faults can be quickly detected through BFD, and IP FRR (mainly based on the LFA/RLFA algorithm) can be used to compute backup links, so that services can be quickly switched to the protection paths.</a:t>
            </a:r>
          </a:p>
        </p:txBody>
      </p:sp>
      <p:pic>
        <p:nvPicPr>
          <p:cNvPr id="4" name="图片 48">
            <a:extLst>
              <a:ext uri="{FF2B5EF4-FFF2-40B4-BE49-F238E27FC236}">
                <a16:creationId xmlns="" xmlns:a16="http://schemas.microsoft.com/office/drawing/2014/main" id="{70DD406D-80F0-48A4-AD05-51AC565A77B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4271358" y="4111776"/>
            <a:ext cx="378863" cy="310667"/>
          </a:xfrm>
          <a:prstGeom prst="rect">
            <a:avLst/>
          </a:prstGeom>
        </p:spPr>
      </p:pic>
      <p:pic>
        <p:nvPicPr>
          <p:cNvPr id="5" name="图片 48">
            <a:extLst>
              <a:ext uri="{FF2B5EF4-FFF2-40B4-BE49-F238E27FC236}">
                <a16:creationId xmlns="" xmlns:a16="http://schemas.microsoft.com/office/drawing/2014/main" id="{8485E833-415A-4C73-8D98-2A018C5D1CD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4271358" y="5124037"/>
            <a:ext cx="378863" cy="310667"/>
          </a:xfrm>
          <a:prstGeom prst="rect">
            <a:avLst/>
          </a:prstGeom>
        </p:spPr>
      </p:pic>
      <p:pic>
        <p:nvPicPr>
          <p:cNvPr id="6" name="图片 48">
            <a:extLst>
              <a:ext uri="{FF2B5EF4-FFF2-40B4-BE49-F238E27FC236}">
                <a16:creationId xmlns="" xmlns:a16="http://schemas.microsoft.com/office/drawing/2014/main" id="{BF3A5823-659C-416B-9860-AB180704883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6407470" y="4113456"/>
            <a:ext cx="378863" cy="310667"/>
          </a:xfrm>
          <a:prstGeom prst="rect">
            <a:avLst/>
          </a:prstGeom>
        </p:spPr>
      </p:pic>
      <p:pic>
        <p:nvPicPr>
          <p:cNvPr id="7" name="图片 48">
            <a:extLst>
              <a:ext uri="{FF2B5EF4-FFF2-40B4-BE49-F238E27FC236}">
                <a16:creationId xmlns="" xmlns:a16="http://schemas.microsoft.com/office/drawing/2014/main" id="{723C1973-2476-43AB-B0FE-4391BC5C158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6407470" y="5125717"/>
            <a:ext cx="378863" cy="310667"/>
          </a:xfrm>
          <a:prstGeom prst="rect">
            <a:avLst/>
          </a:prstGeom>
        </p:spPr>
      </p:pic>
      <p:pic>
        <p:nvPicPr>
          <p:cNvPr id="8" name="图片 48">
            <a:extLst>
              <a:ext uri="{FF2B5EF4-FFF2-40B4-BE49-F238E27FC236}">
                <a16:creationId xmlns="" xmlns:a16="http://schemas.microsoft.com/office/drawing/2014/main" id="{D704C025-D261-41D7-8067-9D333EDAB4A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7554612" y="4115136"/>
            <a:ext cx="378863" cy="310667"/>
          </a:xfrm>
          <a:prstGeom prst="rect">
            <a:avLst/>
          </a:prstGeom>
        </p:spPr>
      </p:pic>
      <p:pic>
        <p:nvPicPr>
          <p:cNvPr id="9" name="图片 48">
            <a:extLst>
              <a:ext uri="{FF2B5EF4-FFF2-40B4-BE49-F238E27FC236}">
                <a16:creationId xmlns="" xmlns:a16="http://schemas.microsoft.com/office/drawing/2014/main" id="{2D87E1F1-0802-4202-A176-298C74A030F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7554612" y="5127397"/>
            <a:ext cx="378863" cy="310667"/>
          </a:xfrm>
          <a:prstGeom prst="rect">
            <a:avLst/>
          </a:prstGeom>
        </p:spPr>
      </p:pic>
      <p:sp>
        <p:nvSpPr>
          <p:cNvPr id="10" name="圆角矩形 75">
            <a:extLst>
              <a:ext uri="{FF2B5EF4-FFF2-40B4-BE49-F238E27FC236}">
                <a16:creationId xmlns="" xmlns:a16="http://schemas.microsoft.com/office/drawing/2014/main" id="{4E1DEB56-87F6-428A-B815-8D36F89D2323}"/>
              </a:ext>
            </a:extLst>
          </p:cNvPr>
          <p:cNvSpPr/>
          <p:nvPr/>
        </p:nvSpPr>
        <p:spPr bwMode="gray">
          <a:xfrm>
            <a:off x="4015726" y="3745863"/>
            <a:ext cx="4160547" cy="2117653"/>
          </a:xfrm>
          <a:prstGeom prst="roundRect">
            <a:avLst>
              <a:gd name="adj" fmla="val 2420"/>
            </a:avLst>
          </a:prstGeom>
          <a:noFill/>
          <a:ln w="19050" cap="flat" cmpd="sng" algn="ctr">
            <a:solidFill>
              <a:srgbClr val="30B5C5"/>
            </a:solidFill>
            <a:prstDash val="dash"/>
            <a:miter lim="800000"/>
          </a:ln>
          <a:effectLst/>
        </p:spPr>
        <p:txBody>
          <a:bodyPr wrap="square" lIns="108000" tIns="108000" rIns="108000" bIns="108000" rtlCol="0" anchor="ctr" anchorCtr="0">
            <a:noAutofit/>
          </a:bodyPr>
          <a:lstStyle/>
          <a:p>
            <a:pPr algn="just" defTabSz="914400" fontAlgn="ctr">
              <a:lnSpc>
                <a:spcPts val="1800"/>
              </a:lnSpc>
              <a:spcAft>
                <a:spcPts val="300"/>
              </a:spcAft>
              <a:defRPr/>
            </a:pPr>
            <a:endParaRPr lang="en-US" altLang="zh-CN" sz="1400" kern="0" dirty="0">
              <a:solidFill>
                <a:prstClr val="black"/>
              </a:solidFill>
              <a:latin typeface="Huawei Sans" panose="020C0503030203020204" pitchFamily="34" charset="0"/>
              <a:cs typeface="Arial" panose="020B0604020202020204" pitchFamily="34" charset="0"/>
              <a:sym typeface="Huawei Sans" panose="020C0503030203020204" pitchFamily="34" charset="0"/>
            </a:endParaRPr>
          </a:p>
        </p:txBody>
      </p:sp>
      <p:cxnSp>
        <p:nvCxnSpPr>
          <p:cNvPr id="11" name="Straight Connector 10">
            <a:extLst>
              <a:ext uri="{FF2B5EF4-FFF2-40B4-BE49-F238E27FC236}">
                <a16:creationId xmlns="" xmlns:a16="http://schemas.microsoft.com/office/drawing/2014/main" id="{1BD3EAEB-4A35-493F-88BF-B317BC3D0436}"/>
              </a:ext>
            </a:extLst>
          </p:cNvPr>
          <p:cNvCxnSpPr>
            <a:cxnSpLocks/>
            <a:stCxn id="5" idx="0"/>
            <a:endCxn id="4" idx="2"/>
          </p:cNvCxnSpPr>
          <p:nvPr/>
        </p:nvCxnSpPr>
        <p:spPr bwMode="gray">
          <a:xfrm flipV="1">
            <a:off x="4460790" y="4422443"/>
            <a:ext cx="0" cy="701594"/>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 xmlns:a16="http://schemas.microsoft.com/office/drawing/2014/main" id="{4937CD6B-F454-455C-A869-25A4BE677345}"/>
              </a:ext>
            </a:extLst>
          </p:cNvPr>
          <p:cNvCxnSpPr>
            <a:cxnSpLocks/>
            <a:stCxn id="60" idx="1"/>
            <a:endCxn id="4" idx="3"/>
          </p:cNvCxnSpPr>
          <p:nvPr/>
        </p:nvCxnSpPr>
        <p:spPr bwMode="gray">
          <a:xfrm flipH="1" flipV="1">
            <a:off x="4650221" y="4267110"/>
            <a:ext cx="689909" cy="514"/>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 xmlns:a16="http://schemas.microsoft.com/office/drawing/2014/main" id="{8184121E-11FA-41E0-96AE-5015C59A59BE}"/>
              </a:ext>
            </a:extLst>
          </p:cNvPr>
          <p:cNvCxnSpPr>
            <a:cxnSpLocks/>
            <a:stCxn id="8" idx="1"/>
            <a:endCxn id="6" idx="3"/>
          </p:cNvCxnSpPr>
          <p:nvPr/>
        </p:nvCxnSpPr>
        <p:spPr bwMode="gray">
          <a:xfrm flipH="1" flipV="1">
            <a:off x="6786333" y="4268790"/>
            <a:ext cx="768279" cy="168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 xmlns:a16="http://schemas.microsoft.com/office/drawing/2014/main" id="{2E11083B-3710-4D61-A926-3950DD87B547}"/>
              </a:ext>
            </a:extLst>
          </p:cNvPr>
          <p:cNvCxnSpPr>
            <a:cxnSpLocks/>
            <a:stCxn id="9" idx="1"/>
            <a:endCxn id="7" idx="3"/>
          </p:cNvCxnSpPr>
          <p:nvPr/>
        </p:nvCxnSpPr>
        <p:spPr bwMode="gray">
          <a:xfrm flipH="1" flipV="1">
            <a:off x="6786333" y="5281051"/>
            <a:ext cx="768279" cy="168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 xmlns:a16="http://schemas.microsoft.com/office/drawing/2014/main" id="{06EF6127-1A44-4E1B-8C80-0EB7C2198F26}"/>
              </a:ext>
            </a:extLst>
          </p:cNvPr>
          <p:cNvCxnSpPr>
            <a:cxnSpLocks/>
            <a:stCxn id="61" idx="1"/>
            <a:endCxn id="5" idx="3"/>
          </p:cNvCxnSpPr>
          <p:nvPr/>
        </p:nvCxnSpPr>
        <p:spPr bwMode="gray">
          <a:xfrm flipH="1" flipV="1">
            <a:off x="4650221" y="5279371"/>
            <a:ext cx="689909" cy="514"/>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 xmlns:a16="http://schemas.microsoft.com/office/drawing/2014/main" id="{8AB33871-7966-4FB5-9A4C-94278D174CE2}"/>
              </a:ext>
            </a:extLst>
          </p:cNvPr>
          <p:cNvCxnSpPr>
            <a:cxnSpLocks/>
            <a:stCxn id="7" idx="0"/>
            <a:endCxn id="6" idx="2"/>
          </p:cNvCxnSpPr>
          <p:nvPr/>
        </p:nvCxnSpPr>
        <p:spPr bwMode="gray">
          <a:xfrm flipV="1">
            <a:off x="6596902" y="4424123"/>
            <a:ext cx="0" cy="701594"/>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 xmlns:a16="http://schemas.microsoft.com/office/drawing/2014/main" id="{5C9602AA-2C3E-4A41-85D8-B8569D02C5EF}"/>
              </a:ext>
            </a:extLst>
          </p:cNvPr>
          <p:cNvCxnSpPr>
            <a:cxnSpLocks/>
            <a:stCxn id="9" idx="0"/>
            <a:endCxn id="8" idx="2"/>
          </p:cNvCxnSpPr>
          <p:nvPr/>
        </p:nvCxnSpPr>
        <p:spPr bwMode="gray">
          <a:xfrm flipV="1">
            <a:off x="7744044" y="4425803"/>
            <a:ext cx="0" cy="701594"/>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 xmlns:a16="http://schemas.microsoft.com/office/drawing/2014/main" id="{D4708166-25A1-4F1D-B887-6A0B2B582E83}"/>
              </a:ext>
            </a:extLst>
          </p:cNvPr>
          <p:cNvCxnSpPr>
            <a:cxnSpLocks/>
            <a:stCxn id="19" idx="3"/>
            <a:endCxn id="4" idx="1"/>
          </p:cNvCxnSpPr>
          <p:nvPr/>
        </p:nvCxnSpPr>
        <p:spPr bwMode="gray">
          <a:xfrm>
            <a:off x="3354956" y="4267109"/>
            <a:ext cx="916402" cy="1"/>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pic>
        <p:nvPicPr>
          <p:cNvPr id="19" name="图片 48">
            <a:extLst>
              <a:ext uri="{FF2B5EF4-FFF2-40B4-BE49-F238E27FC236}">
                <a16:creationId xmlns="" xmlns:a16="http://schemas.microsoft.com/office/drawing/2014/main" id="{81028AEB-0763-43D8-BEB5-FA2118698DB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2976093" y="4111775"/>
            <a:ext cx="378863" cy="310667"/>
          </a:xfrm>
          <a:prstGeom prst="rect">
            <a:avLst/>
          </a:prstGeom>
        </p:spPr>
      </p:pic>
      <p:pic>
        <p:nvPicPr>
          <p:cNvPr id="20" name="图片 48">
            <a:extLst>
              <a:ext uri="{FF2B5EF4-FFF2-40B4-BE49-F238E27FC236}">
                <a16:creationId xmlns="" xmlns:a16="http://schemas.microsoft.com/office/drawing/2014/main" id="{5AE41BDC-DE29-466A-9B80-FD8000B1B53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2976093" y="5125835"/>
            <a:ext cx="378863" cy="310667"/>
          </a:xfrm>
          <a:prstGeom prst="rect">
            <a:avLst/>
          </a:prstGeom>
        </p:spPr>
      </p:pic>
      <p:cxnSp>
        <p:nvCxnSpPr>
          <p:cNvPr id="21" name="Straight Connector 20">
            <a:extLst>
              <a:ext uri="{FF2B5EF4-FFF2-40B4-BE49-F238E27FC236}">
                <a16:creationId xmlns="" xmlns:a16="http://schemas.microsoft.com/office/drawing/2014/main" id="{0E3AE467-3976-4CC7-BF4F-C2B5C4A6400B}"/>
              </a:ext>
            </a:extLst>
          </p:cNvPr>
          <p:cNvCxnSpPr>
            <a:cxnSpLocks/>
            <a:stCxn id="20" idx="3"/>
            <a:endCxn id="5" idx="1"/>
          </p:cNvCxnSpPr>
          <p:nvPr/>
        </p:nvCxnSpPr>
        <p:spPr bwMode="gray">
          <a:xfrm flipV="1">
            <a:off x="3354956" y="5279371"/>
            <a:ext cx="916402" cy="1798"/>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pic>
        <p:nvPicPr>
          <p:cNvPr id="22" name="图片 48">
            <a:extLst>
              <a:ext uri="{FF2B5EF4-FFF2-40B4-BE49-F238E27FC236}">
                <a16:creationId xmlns="" xmlns:a16="http://schemas.microsoft.com/office/drawing/2014/main" id="{5E6DE60A-D8D3-41C8-9F09-C63D9A2B8DB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8731873" y="4115136"/>
            <a:ext cx="378863" cy="310667"/>
          </a:xfrm>
          <a:prstGeom prst="rect">
            <a:avLst/>
          </a:prstGeom>
        </p:spPr>
      </p:pic>
      <p:pic>
        <p:nvPicPr>
          <p:cNvPr id="23" name="图片 48">
            <a:extLst>
              <a:ext uri="{FF2B5EF4-FFF2-40B4-BE49-F238E27FC236}">
                <a16:creationId xmlns="" xmlns:a16="http://schemas.microsoft.com/office/drawing/2014/main" id="{583CCBD2-88B8-4FD2-A3FA-8391991946E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8731873" y="5129196"/>
            <a:ext cx="378863" cy="310667"/>
          </a:xfrm>
          <a:prstGeom prst="rect">
            <a:avLst/>
          </a:prstGeom>
        </p:spPr>
      </p:pic>
      <p:cxnSp>
        <p:nvCxnSpPr>
          <p:cNvPr id="24" name="Straight Connector 23">
            <a:extLst>
              <a:ext uri="{FF2B5EF4-FFF2-40B4-BE49-F238E27FC236}">
                <a16:creationId xmlns="" xmlns:a16="http://schemas.microsoft.com/office/drawing/2014/main" id="{1180E87F-AE1C-421E-9768-F39CF37FBC18}"/>
              </a:ext>
            </a:extLst>
          </p:cNvPr>
          <p:cNvCxnSpPr>
            <a:cxnSpLocks/>
            <a:stCxn id="9" idx="3"/>
            <a:endCxn id="23" idx="1"/>
          </p:cNvCxnSpPr>
          <p:nvPr/>
        </p:nvCxnSpPr>
        <p:spPr bwMode="gray">
          <a:xfrm>
            <a:off x="7933475" y="5282731"/>
            <a:ext cx="798398" cy="1799"/>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 xmlns:a16="http://schemas.microsoft.com/office/drawing/2014/main" id="{FA3AC573-DBFC-40B8-94B6-573267E4BA1D}"/>
              </a:ext>
            </a:extLst>
          </p:cNvPr>
          <p:cNvCxnSpPr>
            <a:cxnSpLocks/>
            <a:stCxn id="8" idx="3"/>
            <a:endCxn id="22" idx="1"/>
          </p:cNvCxnSpPr>
          <p:nvPr/>
        </p:nvCxnSpPr>
        <p:spPr bwMode="gray">
          <a:xfrm>
            <a:off x="7933475" y="4270470"/>
            <a:ext cx="798398"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26" name="TextBox 271">
            <a:extLst>
              <a:ext uri="{FF2B5EF4-FFF2-40B4-BE49-F238E27FC236}">
                <a16:creationId xmlns="" xmlns:a16="http://schemas.microsoft.com/office/drawing/2014/main" id="{3070EF66-EA46-49A1-8549-D98DA7F8BAED}"/>
              </a:ext>
            </a:extLst>
          </p:cNvPr>
          <p:cNvSpPr txBox="1"/>
          <p:nvPr/>
        </p:nvSpPr>
        <p:spPr bwMode="gray">
          <a:xfrm>
            <a:off x="4282110" y="3902254"/>
            <a:ext cx="357790"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sym typeface="Huawei Sans" panose="020C0503030203020204" pitchFamily="34" charset="0"/>
              </a:rPr>
              <a:t>PE</a:t>
            </a:r>
          </a:p>
        </p:txBody>
      </p:sp>
      <p:sp>
        <p:nvSpPr>
          <p:cNvPr id="27" name="TextBox 271">
            <a:extLst>
              <a:ext uri="{FF2B5EF4-FFF2-40B4-BE49-F238E27FC236}">
                <a16:creationId xmlns="" xmlns:a16="http://schemas.microsoft.com/office/drawing/2014/main" id="{28B17E38-0D62-4D05-85A2-2CBC7AA18BDF}"/>
              </a:ext>
            </a:extLst>
          </p:cNvPr>
          <p:cNvSpPr txBox="1"/>
          <p:nvPr/>
        </p:nvSpPr>
        <p:spPr bwMode="gray">
          <a:xfrm>
            <a:off x="4282110" y="5395171"/>
            <a:ext cx="357790"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sym typeface="Huawei Sans" panose="020C0503030203020204" pitchFamily="34" charset="0"/>
              </a:rPr>
              <a:t>PE</a:t>
            </a:r>
          </a:p>
        </p:txBody>
      </p:sp>
      <p:sp>
        <p:nvSpPr>
          <p:cNvPr id="28" name="TextBox 271">
            <a:extLst>
              <a:ext uri="{FF2B5EF4-FFF2-40B4-BE49-F238E27FC236}">
                <a16:creationId xmlns="" xmlns:a16="http://schemas.microsoft.com/office/drawing/2014/main" id="{4861FA15-4DAB-4EBF-AEB9-B5222CF78EEA}"/>
              </a:ext>
            </a:extLst>
          </p:cNvPr>
          <p:cNvSpPr txBox="1"/>
          <p:nvPr/>
        </p:nvSpPr>
        <p:spPr bwMode="gray">
          <a:xfrm>
            <a:off x="7572070" y="5395171"/>
            <a:ext cx="357790"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sym typeface="Huawei Sans" panose="020C0503030203020204" pitchFamily="34" charset="0"/>
              </a:rPr>
              <a:t>PE</a:t>
            </a:r>
          </a:p>
        </p:txBody>
      </p:sp>
      <p:sp>
        <p:nvSpPr>
          <p:cNvPr id="29" name="TextBox 271">
            <a:extLst>
              <a:ext uri="{FF2B5EF4-FFF2-40B4-BE49-F238E27FC236}">
                <a16:creationId xmlns="" xmlns:a16="http://schemas.microsoft.com/office/drawing/2014/main" id="{0F508229-4E09-4425-A164-6C7DDD95C0A3}"/>
              </a:ext>
            </a:extLst>
          </p:cNvPr>
          <p:cNvSpPr txBox="1"/>
          <p:nvPr/>
        </p:nvSpPr>
        <p:spPr bwMode="gray">
          <a:xfrm>
            <a:off x="6309841" y="3894624"/>
            <a:ext cx="565429" cy="276999"/>
          </a:xfrm>
          <a:prstGeom prst="rect">
            <a:avLst/>
          </a:prstGeom>
          <a:noFill/>
        </p:spPr>
        <p:txBody>
          <a:bodyPr wrap="square" rtlCol="0">
            <a:noAutofit/>
          </a:bodyPr>
          <a:lstStyle/>
          <a:p>
            <a:pPr algn="ctr" fontAlgn="ctr">
              <a:buFont typeface="Wingdings" pitchFamily="2" charset="2"/>
              <a:buNone/>
              <a:defRPr/>
            </a:pPr>
            <a:r>
              <a:rPr lang="en-US" sz="1200" dirty="0">
                <a:solidFill>
                  <a:srgbClr val="000000"/>
                </a:solidFill>
                <a:latin typeface="Huawei Sans" panose="020C0503030203020204" pitchFamily="34" charset="0"/>
                <a:sym typeface="Huawei Sans" panose="020C0503030203020204" pitchFamily="34" charset="0"/>
              </a:rPr>
              <a:t>P</a:t>
            </a:r>
          </a:p>
        </p:txBody>
      </p:sp>
      <p:sp>
        <p:nvSpPr>
          <p:cNvPr id="30" name="TextBox 271">
            <a:extLst>
              <a:ext uri="{FF2B5EF4-FFF2-40B4-BE49-F238E27FC236}">
                <a16:creationId xmlns="" xmlns:a16="http://schemas.microsoft.com/office/drawing/2014/main" id="{CD2B022D-98BA-4F2E-82CC-5C14B9A27250}"/>
              </a:ext>
            </a:extLst>
          </p:cNvPr>
          <p:cNvSpPr txBox="1"/>
          <p:nvPr/>
        </p:nvSpPr>
        <p:spPr bwMode="gray">
          <a:xfrm>
            <a:off x="6320309" y="5393027"/>
            <a:ext cx="529519" cy="276999"/>
          </a:xfrm>
          <a:prstGeom prst="rect">
            <a:avLst/>
          </a:prstGeom>
          <a:noFill/>
        </p:spPr>
        <p:txBody>
          <a:bodyPr wrap="square" rtlCol="0">
            <a:noAutofit/>
          </a:bodyPr>
          <a:lstStyle/>
          <a:p>
            <a:pPr algn="ctr" fontAlgn="ctr">
              <a:buFont typeface="Wingdings" pitchFamily="2" charset="2"/>
              <a:buNone/>
              <a:defRPr/>
            </a:pPr>
            <a:r>
              <a:rPr lang="en-US" sz="1200" dirty="0">
                <a:solidFill>
                  <a:srgbClr val="000000"/>
                </a:solidFill>
                <a:latin typeface="Huawei Sans" panose="020C0503030203020204" pitchFamily="34" charset="0"/>
                <a:sym typeface="Huawei Sans" panose="020C0503030203020204" pitchFamily="34" charset="0"/>
              </a:rPr>
              <a:t>P</a:t>
            </a:r>
          </a:p>
        </p:txBody>
      </p:sp>
      <p:sp>
        <p:nvSpPr>
          <p:cNvPr id="31" name="TextBox 271">
            <a:extLst>
              <a:ext uri="{FF2B5EF4-FFF2-40B4-BE49-F238E27FC236}">
                <a16:creationId xmlns="" xmlns:a16="http://schemas.microsoft.com/office/drawing/2014/main" id="{B5699116-3AAD-47DC-B542-46DBDE138580}"/>
              </a:ext>
            </a:extLst>
          </p:cNvPr>
          <p:cNvSpPr txBox="1"/>
          <p:nvPr/>
        </p:nvSpPr>
        <p:spPr bwMode="gray">
          <a:xfrm>
            <a:off x="2976092" y="5401049"/>
            <a:ext cx="378863"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sym typeface="Huawei Sans" panose="020C0503030203020204" pitchFamily="34" charset="0"/>
              </a:rPr>
              <a:t>CE</a:t>
            </a:r>
          </a:p>
        </p:txBody>
      </p:sp>
      <p:sp>
        <p:nvSpPr>
          <p:cNvPr id="32" name="TextBox 271">
            <a:extLst>
              <a:ext uri="{FF2B5EF4-FFF2-40B4-BE49-F238E27FC236}">
                <a16:creationId xmlns="" xmlns:a16="http://schemas.microsoft.com/office/drawing/2014/main" id="{7AA06A00-479F-4CDC-B6DC-6428259F8852}"/>
              </a:ext>
            </a:extLst>
          </p:cNvPr>
          <p:cNvSpPr txBox="1"/>
          <p:nvPr/>
        </p:nvSpPr>
        <p:spPr bwMode="gray">
          <a:xfrm>
            <a:off x="2976092" y="3893048"/>
            <a:ext cx="378863"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sym typeface="Huawei Sans" panose="020C0503030203020204" pitchFamily="34" charset="0"/>
              </a:rPr>
              <a:t>CE</a:t>
            </a:r>
          </a:p>
        </p:txBody>
      </p:sp>
      <p:sp>
        <p:nvSpPr>
          <p:cNvPr id="33" name="TextBox 271">
            <a:extLst>
              <a:ext uri="{FF2B5EF4-FFF2-40B4-BE49-F238E27FC236}">
                <a16:creationId xmlns="" xmlns:a16="http://schemas.microsoft.com/office/drawing/2014/main" id="{668C4DCA-39A9-485C-8481-7913A6898490}"/>
              </a:ext>
            </a:extLst>
          </p:cNvPr>
          <p:cNvSpPr txBox="1"/>
          <p:nvPr/>
        </p:nvSpPr>
        <p:spPr bwMode="gray">
          <a:xfrm>
            <a:off x="8727343" y="3907633"/>
            <a:ext cx="378863"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sym typeface="Huawei Sans" panose="020C0503030203020204" pitchFamily="34" charset="0"/>
              </a:rPr>
              <a:t>CE</a:t>
            </a:r>
          </a:p>
        </p:txBody>
      </p:sp>
      <p:sp>
        <p:nvSpPr>
          <p:cNvPr id="34" name="TextBox 271">
            <a:extLst>
              <a:ext uri="{FF2B5EF4-FFF2-40B4-BE49-F238E27FC236}">
                <a16:creationId xmlns="" xmlns:a16="http://schemas.microsoft.com/office/drawing/2014/main" id="{8BEF6331-CCF3-46E4-8222-F9E4D34D2503}"/>
              </a:ext>
            </a:extLst>
          </p:cNvPr>
          <p:cNvSpPr txBox="1"/>
          <p:nvPr/>
        </p:nvSpPr>
        <p:spPr bwMode="gray">
          <a:xfrm>
            <a:off x="8727343" y="5401049"/>
            <a:ext cx="378863"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sym typeface="Huawei Sans" panose="020C0503030203020204" pitchFamily="34" charset="0"/>
              </a:rPr>
              <a:t>CE</a:t>
            </a:r>
          </a:p>
        </p:txBody>
      </p:sp>
      <p:sp>
        <p:nvSpPr>
          <p:cNvPr id="35" name="TextBox 271">
            <a:extLst>
              <a:ext uri="{FF2B5EF4-FFF2-40B4-BE49-F238E27FC236}">
                <a16:creationId xmlns="" xmlns:a16="http://schemas.microsoft.com/office/drawing/2014/main" id="{BF1392DE-F1D3-4998-A2E4-A724D15E355B}"/>
              </a:ext>
            </a:extLst>
          </p:cNvPr>
          <p:cNvSpPr txBox="1"/>
          <p:nvPr/>
        </p:nvSpPr>
        <p:spPr bwMode="gray">
          <a:xfrm>
            <a:off x="7561243" y="3891758"/>
            <a:ext cx="357790"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sym typeface="Huawei Sans" panose="020C0503030203020204" pitchFamily="34" charset="0"/>
              </a:rPr>
              <a:t>PE</a:t>
            </a:r>
          </a:p>
        </p:txBody>
      </p:sp>
      <p:sp>
        <p:nvSpPr>
          <p:cNvPr id="36" name="TextBox 271">
            <a:extLst>
              <a:ext uri="{FF2B5EF4-FFF2-40B4-BE49-F238E27FC236}">
                <a16:creationId xmlns="" xmlns:a16="http://schemas.microsoft.com/office/drawing/2014/main" id="{611EE4F6-26DF-4C97-9685-D67EDAD55C79}"/>
              </a:ext>
            </a:extLst>
          </p:cNvPr>
          <p:cNvSpPr txBox="1"/>
          <p:nvPr/>
        </p:nvSpPr>
        <p:spPr bwMode="gray">
          <a:xfrm>
            <a:off x="4099152" y="5873041"/>
            <a:ext cx="1443024" cy="307777"/>
          </a:xfrm>
          <a:prstGeom prst="rect">
            <a:avLst/>
          </a:prstGeom>
          <a:solidFill>
            <a:srgbClr val="56C4D2"/>
          </a:solidFill>
        </p:spPr>
        <p:txBody>
          <a:bodyPr wrap="square" rtlCol="0">
            <a:noAutofit/>
          </a:bodyPr>
          <a:lstStyle/>
          <a:p>
            <a:pPr fontAlgn="ctr">
              <a:buFont typeface="Wingdings" pitchFamily="2" charset="2"/>
              <a:buNone/>
              <a:defRPr/>
            </a:pPr>
            <a:r>
              <a:rPr lang="en-US" sz="1400" dirty="0">
                <a:solidFill>
                  <a:prstClr val="white"/>
                </a:solidFill>
                <a:latin typeface="Huawei Sans" panose="020C0503030203020204" pitchFamily="34" charset="0"/>
                <a:sym typeface="Huawei Sans" panose="020C0503030203020204" pitchFamily="34" charset="0"/>
              </a:rPr>
              <a:t>Bearer network</a:t>
            </a:r>
          </a:p>
        </p:txBody>
      </p:sp>
      <p:cxnSp>
        <p:nvCxnSpPr>
          <p:cNvPr id="41" name="Straight Arrow Connector 40">
            <a:extLst>
              <a:ext uri="{FF2B5EF4-FFF2-40B4-BE49-F238E27FC236}">
                <a16:creationId xmlns="" xmlns:a16="http://schemas.microsoft.com/office/drawing/2014/main" id="{CAC3E5D2-FD46-4052-81BE-C046CEC16099}"/>
              </a:ext>
            </a:extLst>
          </p:cNvPr>
          <p:cNvCxnSpPr>
            <a:cxnSpLocks/>
          </p:cNvCxnSpPr>
          <p:nvPr/>
        </p:nvCxnSpPr>
        <p:spPr bwMode="gray">
          <a:xfrm>
            <a:off x="2895600" y="4184632"/>
            <a:ext cx="6448425" cy="0"/>
          </a:xfrm>
          <a:prstGeom prst="straightConnector1">
            <a:avLst/>
          </a:prstGeom>
          <a:ln w="28575">
            <a:solidFill>
              <a:srgbClr val="E28189"/>
            </a:solidFill>
            <a:tailEnd type="triangle"/>
          </a:ln>
        </p:spPr>
        <p:style>
          <a:lnRef idx="1">
            <a:schemeClr val="accent1"/>
          </a:lnRef>
          <a:fillRef idx="0">
            <a:schemeClr val="accent1"/>
          </a:fillRef>
          <a:effectRef idx="0">
            <a:schemeClr val="accent1"/>
          </a:effectRef>
          <a:fontRef idx="minor">
            <a:schemeClr val="tx1"/>
          </a:fontRef>
        </p:style>
      </p:cxnSp>
      <p:sp>
        <p:nvSpPr>
          <p:cNvPr id="44" name="TextBox 271">
            <a:extLst>
              <a:ext uri="{FF2B5EF4-FFF2-40B4-BE49-F238E27FC236}">
                <a16:creationId xmlns="" xmlns:a16="http://schemas.microsoft.com/office/drawing/2014/main" id="{CC8D12D1-0AD0-4A06-B389-95F45D174A03}"/>
              </a:ext>
            </a:extLst>
          </p:cNvPr>
          <p:cNvSpPr txBox="1"/>
          <p:nvPr/>
        </p:nvSpPr>
        <p:spPr bwMode="gray">
          <a:xfrm rot="16200000">
            <a:off x="1760861" y="4513264"/>
            <a:ext cx="1462260" cy="307777"/>
          </a:xfrm>
          <a:prstGeom prst="rect">
            <a:avLst/>
          </a:prstGeom>
          <a:solidFill>
            <a:srgbClr val="E28189"/>
          </a:solidFill>
          <a:ln>
            <a:noFill/>
          </a:ln>
        </p:spPr>
        <p:txBody>
          <a:bodyPr wrap="square" rtlCol="0">
            <a:noAutofit/>
          </a:bodyPr>
          <a:lstStyle/>
          <a:p>
            <a:pPr fontAlgn="ctr">
              <a:buFont typeface="Wingdings" pitchFamily="2" charset="2"/>
              <a:buNone/>
              <a:defRPr/>
            </a:pPr>
            <a:r>
              <a:rPr lang="en-US" sz="1400" dirty="0">
                <a:solidFill>
                  <a:prstClr val="white"/>
                </a:solidFill>
                <a:latin typeface="Huawei Sans" panose="020C0503030203020204" pitchFamily="34" charset="0"/>
                <a:sym typeface="Huawei Sans" panose="020C0503030203020204" pitchFamily="34" charset="0"/>
              </a:rPr>
              <a:t>Source network</a:t>
            </a:r>
          </a:p>
        </p:txBody>
      </p:sp>
      <p:cxnSp>
        <p:nvCxnSpPr>
          <p:cNvPr id="45" name="Straight Connector 44">
            <a:extLst>
              <a:ext uri="{FF2B5EF4-FFF2-40B4-BE49-F238E27FC236}">
                <a16:creationId xmlns="" xmlns:a16="http://schemas.microsoft.com/office/drawing/2014/main" id="{2B3E0413-DA7A-4238-AA94-69A619A1312F}"/>
              </a:ext>
            </a:extLst>
          </p:cNvPr>
          <p:cNvCxnSpPr>
            <a:cxnSpLocks/>
            <a:stCxn id="19" idx="2"/>
            <a:endCxn id="20" idx="0"/>
          </p:cNvCxnSpPr>
          <p:nvPr/>
        </p:nvCxnSpPr>
        <p:spPr bwMode="gray">
          <a:xfrm>
            <a:off x="3165525" y="4422442"/>
            <a:ext cx="0" cy="703393"/>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48" name="Straight Connector 47">
            <a:extLst>
              <a:ext uri="{FF2B5EF4-FFF2-40B4-BE49-F238E27FC236}">
                <a16:creationId xmlns="" xmlns:a16="http://schemas.microsoft.com/office/drawing/2014/main" id="{0F959E6B-6847-4344-9E39-EBDCE1C0E003}"/>
              </a:ext>
            </a:extLst>
          </p:cNvPr>
          <p:cNvCxnSpPr>
            <a:cxnSpLocks/>
            <a:stCxn id="22" idx="2"/>
            <a:endCxn id="23" idx="0"/>
          </p:cNvCxnSpPr>
          <p:nvPr/>
        </p:nvCxnSpPr>
        <p:spPr bwMode="gray">
          <a:xfrm>
            <a:off x="8921305" y="4425803"/>
            <a:ext cx="0" cy="703393"/>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51" name="Oval 50">
            <a:extLst>
              <a:ext uri="{FF2B5EF4-FFF2-40B4-BE49-F238E27FC236}">
                <a16:creationId xmlns="" xmlns:a16="http://schemas.microsoft.com/office/drawing/2014/main" id="{A1C02C6B-3F5C-42B8-BDF0-4CFA784C3E9D}"/>
              </a:ext>
            </a:extLst>
          </p:cNvPr>
          <p:cNvSpPr>
            <a:spLocks noChangeAspect="1"/>
          </p:cNvSpPr>
          <p:nvPr/>
        </p:nvSpPr>
        <p:spPr bwMode="gray">
          <a:xfrm>
            <a:off x="3198695" y="4298316"/>
            <a:ext cx="200729" cy="200729"/>
          </a:xfrm>
          <a:prstGeom prst="ellipse">
            <a:avLst/>
          </a:prstGeom>
          <a:solidFill>
            <a:srgbClr val="FFC00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sz="1400" b="1" dirty="0">
                <a:solidFill>
                  <a:prstClr val="black"/>
                </a:solidFill>
                <a:latin typeface="Huawei Sans" panose="020C0503030203020204" pitchFamily="34" charset="0"/>
                <a:sym typeface="Huawei Sans" panose="020C0503030203020204" pitchFamily="34" charset="0"/>
              </a:rPr>
              <a:t>1</a:t>
            </a:r>
          </a:p>
        </p:txBody>
      </p:sp>
      <p:sp>
        <p:nvSpPr>
          <p:cNvPr id="52" name="Oval 51">
            <a:extLst>
              <a:ext uri="{FF2B5EF4-FFF2-40B4-BE49-F238E27FC236}">
                <a16:creationId xmlns="" xmlns:a16="http://schemas.microsoft.com/office/drawing/2014/main" id="{CC317B13-1791-4492-9B97-FE650B59CBC5}"/>
              </a:ext>
            </a:extLst>
          </p:cNvPr>
          <p:cNvSpPr>
            <a:spLocks noChangeAspect="1"/>
          </p:cNvSpPr>
          <p:nvPr/>
        </p:nvSpPr>
        <p:spPr bwMode="gray">
          <a:xfrm>
            <a:off x="3731187" y="4165356"/>
            <a:ext cx="200729" cy="200729"/>
          </a:xfrm>
          <a:prstGeom prst="ellipse">
            <a:avLst/>
          </a:prstGeom>
          <a:solidFill>
            <a:srgbClr val="FFC00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sz="1400" b="1" dirty="0">
                <a:solidFill>
                  <a:prstClr val="black"/>
                </a:solidFill>
                <a:latin typeface="Huawei Sans" panose="020C0503030203020204" pitchFamily="34" charset="0"/>
                <a:sym typeface="Huawei Sans" panose="020C0503030203020204" pitchFamily="34" charset="0"/>
              </a:rPr>
              <a:t>2</a:t>
            </a:r>
          </a:p>
        </p:txBody>
      </p:sp>
      <p:sp>
        <p:nvSpPr>
          <p:cNvPr id="53" name="Oval 52">
            <a:extLst>
              <a:ext uri="{FF2B5EF4-FFF2-40B4-BE49-F238E27FC236}">
                <a16:creationId xmlns="" xmlns:a16="http://schemas.microsoft.com/office/drawing/2014/main" id="{EFA93849-A2AC-4976-9E92-3694004D0121}"/>
              </a:ext>
            </a:extLst>
          </p:cNvPr>
          <p:cNvSpPr>
            <a:spLocks noChangeAspect="1"/>
          </p:cNvSpPr>
          <p:nvPr/>
        </p:nvSpPr>
        <p:spPr bwMode="gray">
          <a:xfrm>
            <a:off x="4237236" y="4317756"/>
            <a:ext cx="200729" cy="200729"/>
          </a:xfrm>
          <a:prstGeom prst="ellipse">
            <a:avLst/>
          </a:prstGeom>
          <a:solidFill>
            <a:srgbClr val="FFC00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sz="1400" b="1" dirty="0">
                <a:solidFill>
                  <a:prstClr val="black"/>
                </a:solidFill>
                <a:latin typeface="Huawei Sans" panose="020C0503030203020204" pitchFamily="34" charset="0"/>
                <a:sym typeface="Huawei Sans" panose="020C0503030203020204" pitchFamily="34" charset="0"/>
              </a:rPr>
              <a:t>3</a:t>
            </a:r>
          </a:p>
        </p:txBody>
      </p:sp>
      <p:sp>
        <p:nvSpPr>
          <p:cNvPr id="57" name="Freeform: Shape 56">
            <a:extLst>
              <a:ext uri="{FF2B5EF4-FFF2-40B4-BE49-F238E27FC236}">
                <a16:creationId xmlns="" xmlns:a16="http://schemas.microsoft.com/office/drawing/2014/main" id="{23DFAA60-B4E8-4A8C-B06E-93D5EC6BA96B}"/>
              </a:ext>
            </a:extLst>
          </p:cNvPr>
          <p:cNvSpPr/>
          <p:nvPr/>
        </p:nvSpPr>
        <p:spPr bwMode="gray">
          <a:xfrm>
            <a:off x="2895599" y="4274438"/>
            <a:ext cx="6448425" cy="972428"/>
          </a:xfrm>
          <a:custGeom>
            <a:avLst/>
            <a:gdLst>
              <a:gd name="connsiteX0" fmla="*/ 0 w 6419850"/>
              <a:gd name="connsiteY0" fmla="*/ 23803 h 972428"/>
              <a:gd name="connsiteX1" fmla="*/ 257175 w 6419850"/>
              <a:gd name="connsiteY1" fmla="*/ 109528 h 972428"/>
              <a:gd name="connsiteX2" fmla="*/ 523875 w 6419850"/>
              <a:gd name="connsiteY2" fmla="*/ 890578 h 972428"/>
              <a:gd name="connsiteX3" fmla="*/ 3248025 w 6419850"/>
              <a:gd name="connsiteY3" fmla="*/ 957253 h 972428"/>
              <a:gd name="connsiteX4" fmla="*/ 6419850 w 6419850"/>
              <a:gd name="connsiteY4" fmla="*/ 966778 h 9724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19850" h="972428">
                <a:moveTo>
                  <a:pt x="0" y="23803"/>
                </a:moveTo>
                <a:cubicBezTo>
                  <a:pt x="88106" y="-4772"/>
                  <a:pt x="169862" y="-34935"/>
                  <a:pt x="257175" y="109528"/>
                </a:cubicBezTo>
                <a:cubicBezTo>
                  <a:pt x="344488" y="253991"/>
                  <a:pt x="25400" y="749291"/>
                  <a:pt x="523875" y="890578"/>
                </a:cubicBezTo>
                <a:cubicBezTo>
                  <a:pt x="1022350" y="1031866"/>
                  <a:pt x="2265363" y="944553"/>
                  <a:pt x="3248025" y="957253"/>
                </a:cubicBezTo>
                <a:lnTo>
                  <a:pt x="6419850" y="966778"/>
                </a:lnTo>
              </a:path>
            </a:pathLst>
          </a:custGeom>
          <a:noFill/>
          <a:ln w="28575">
            <a:solidFill>
              <a:srgbClr val="81C15F"/>
            </a:solidFill>
            <a:prstDash val="dash"/>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solidFill>
                <a:prstClr val="white"/>
              </a:solidFill>
              <a:latin typeface="Huawei Sans" panose="020C0503030203020204" pitchFamily="34" charset="0"/>
            </a:endParaRPr>
          </a:p>
        </p:txBody>
      </p:sp>
      <p:sp>
        <p:nvSpPr>
          <p:cNvPr id="59" name="Rectangular Callout 26">
            <a:extLst>
              <a:ext uri="{FF2B5EF4-FFF2-40B4-BE49-F238E27FC236}">
                <a16:creationId xmlns="" xmlns:a16="http://schemas.microsoft.com/office/drawing/2014/main" id="{DF74729C-3E90-41AE-A704-F3F7015EEA8D}"/>
              </a:ext>
            </a:extLst>
          </p:cNvPr>
          <p:cNvSpPr/>
          <p:nvPr/>
        </p:nvSpPr>
        <p:spPr bwMode="gray">
          <a:xfrm>
            <a:off x="4870155" y="5534949"/>
            <a:ext cx="1439685" cy="331198"/>
          </a:xfrm>
          <a:prstGeom prst="wedgeRectCallout">
            <a:avLst>
              <a:gd name="adj1" fmla="val -47680"/>
              <a:gd name="adj2" fmla="val -118780"/>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dirty="0">
                <a:solidFill>
                  <a:prstClr val="white">
                    <a:lumMod val="50000"/>
                  </a:prstClr>
                </a:solidFill>
                <a:latin typeface="Huawei Sans" panose="020C0503030203020204" pitchFamily="34" charset="0"/>
                <a:cs typeface="+mn-ea"/>
                <a:sym typeface="Huawei Sans" panose="020C0503030203020204" pitchFamily="34" charset="0"/>
              </a:rPr>
              <a:t>Protection path</a:t>
            </a:r>
          </a:p>
        </p:txBody>
      </p:sp>
      <p:pic>
        <p:nvPicPr>
          <p:cNvPr id="60" name="图片 48">
            <a:extLst>
              <a:ext uri="{FF2B5EF4-FFF2-40B4-BE49-F238E27FC236}">
                <a16:creationId xmlns="" xmlns:a16="http://schemas.microsoft.com/office/drawing/2014/main" id="{B900C219-C5E0-4E1C-A574-EE9097D4A7D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5340130" y="4112290"/>
            <a:ext cx="378863" cy="310667"/>
          </a:xfrm>
          <a:prstGeom prst="rect">
            <a:avLst/>
          </a:prstGeom>
        </p:spPr>
      </p:pic>
      <p:pic>
        <p:nvPicPr>
          <p:cNvPr id="61" name="图片 48">
            <a:extLst>
              <a:ext uri="{FF2B5EF4-FFF2-40B4-BE49-F238E27FC236}">
                <a16:creationId xmlns="" xmlns:a16="http://schemas.microsoft.com/office/drawing/2014/main" id="{171112AE-92C2-4000-8BF6-BC796F5DC92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5340130" y="5124551"/>
            <a:ext cx="378863" cy="310667"/>
          </a:xfrm>
          <a:prstGeom prst="rect">
            <a:avLst/>
          </a:prstGeom>
        </p:spPr>
      </p:pic>
      <p:cxnSp>
        <p:nvCxnSpPr>
          <p:cNvPr id="62" name="Straight Connector 61">
            <a:extLst>
              <a:ext uri="{FF2B5EF4-FFF2-40B4-BE49-F238E27FC236}">
                <a16:creationId xmlns="" xmlns:a16="http://schemas.microsoft.com/office/drawing/2014/main" id="{CC0D9718-FBD3-4034-B394-0EFD766CB8B4}"/>
              </a:ext>
            </a:extLst>
          </p:cNvPr>
          <p:cNvCxnSpPr>
            <a:cxnSpLocks/>
            <a:stCxn id="61" idx="0"/>
            <a:endCxn id="60" idx="2"/>
          </p:cNvCxnSpPr>
          <p:nvPr/>
        </p:nvCxnSpPr>
        <p:spPr bwMode="gray">
          <a:xfrm flipV="1">
            <a:off x="5529562" y="4422957"/>
            <a:ext cx="0" cy="701594"/>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63" name="TextBox 271">
            <a:extLst>
              <a:ext uri="{FF2B5EF4-FFF2-40B4-BE49-F238E27FC236}">
                <a16:creationId xmlns="" xmlns:a16="http://schemas.microsoft.com/office/drawing/2014/main" id="{AF1C7466-8B65-44A6-AE53-8CFBE8DF107F}"/>
              </a:ext>
            </a:extLst>
          </p:cNvPr>
          <p:cNvSpPr txBox="1"/>
          <p:nvPr/>
        </p:nvSpPr>
        <p:spPr bwMode="gray">
          <a:xfrm>
            <a:off x="5242501" y="3893458"/>
            <a:ext cx="565429" cy="276999"/>
          </a:xfrm>
          <a:prstGeom prst="rect">
            <a:avLst/>
          </a:prstGeom>
          <a:noFill/>
        </p:spPr>
        <p:txBody>
          <a:bodyPr wrap="square" rtlCol="0">
            <a:noAutofit/>
          </a:bodyPr>
          <a:lstStyle/>
          <a:p>
            <a:pPr algn="ctr" fontAlgn="ctr">
              <a:buFont typeface="Wingdings" pitchFamily="2" charset="2"/>
              <a:buNone/>
              <a:defRPr/>
            </a:pPr>
            <a:r>
              <a:rPr lang="en-US" sz="1200" dirty="0">
                <a:solidFill>
                  <a:srgbClr val="000000"/>
                </a:solidFill>
                <a:latin typeface="Huawei Sans" panose="020C0503030203020204" pitchFamily="34" charset="0"/>
                <a:sym typeface="Huawei Sans" panose="020C0503030203020204" pitchFamily="34" charset="0"/>
              </a:rPr>
              <a:t>P</a:t>
            </a:r>
          </a:p>
        </p:txBody>
      </p:sp>
      <p:sp>
        <p:nvSpPr>
          <p:cNvPr id="64" name="TextBox 271">
            <a:extLst>
              <a:ext uri="{FF2B5EF4-FFF2-40B4-BE49-F238E27FC236}">
                <a16:creationId xmlns="" xmlns:a16="http://schemas.microsoft.com/office/drawing/2014/main" id="{761BC1F8-CCEA-4E99-9B5D-28465A6F25CD}"/>
              </a:ext>
            </a:extLst>
          </p:cNvPr>
          <p:cNvSpPr txBox="1"/>
          <p:nvPr/>
        </p:nvSpPr>
        <p:spPr bwMode="gray">
          <a:xfrm>
            <a:off x="5252969" y="5391861"/>
            <a:ext cx="529519" cy="276999"/>
          </a:xfrm>
          <a:prstGeom prst="rect">
            <a:avLst/>
          </a:prstGeom>
          <a:noFill/>
        </p:spPr>
        <p:txBody>
          <a:bodyPr wrap="square" rtlCol="0">
            <a:noAutofit/>
          </a:bodyPr>
          <a:lstStyle/>
          <a:p>
            <a:pPr algn="ctr" fontAlgn="ctr">
              <a:buFont typeface="Wingdings" pitchFamily="2" charset="2"/>
              <a:buNone/>
              <a:defRPr/>
            </a:pPr>
            <a:r>
              <a:rPr lang="en-US" sz="1200" dirty="0">
                <a:solidFill>
                  <a:srgbClr val="000000"/>
                </a:solidFill>
                <a:latin typeface="Huawei Sans" panose="020C0503030203020204" pitchFamily="34" charset="0"/>
                <a:sym typeface="Huawei Sans" panose="020C0503030203020204" pitchFamily="34" charset="0"/>
              </a:rPr>
              <a:t>P</a:t>
            </a:r>
          </a:p>
        </p:txBody>
      </p:sp>
      <p:cxnSp>
        <p:nvCxnSpPr>
          <p:cNvPr id="66" name="Straight Connector 65">
            <a:extLst>
              <a:ext uri="{FF2B5EF4-FFF2-40B4-BE49-F238E27FC236}">
                <a16:creationId xmlns="" xmlns:a16="http://schemas.microsoft.com/office/drawing/2014/main" id="{EC10965D-8342-4B12-BB8C-C6DE31978C07}"/>
              </a:ext>
            </a:extLst>
          </p:cNvPr>
          <p:cNvCxnSpPr>
            <a:cxnSpLocks/>
            <a:stCxn id="6" idx="1"/>
            <a:endCxn id="60" idx="3"/>
          </p:cNvCxnSpPr>
          <p:nvPr/>
        </p:nvCxnSpPr>
        <p:spPr bwMode="gray">
          <a:xfrm flipH="1" flipV="1">
            <a:off x="5718993" y="4267624"/>
            <a:ext cx="688477" cy="1166"/>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70" name="Straight Connector 69">
            <a:extLst>
              <a:ext uri="{FF2B5EF4-FFF2-40B4-BE49-F238E27FC236}">
                <a16:creationId xmlns="" xmlns:a16="http://schemas.microsoft.com/office/drawing/2014/main" id="{8B78A827-C510-494B-AF65-FBBB123D1D1E}"/>
              </a:ext>
            </a:extLst>
          </p:cNvPr>
          <p:cNvCxnSpPr>
            <a:cxnSpLocks/>
            <a:stCxn id="7" idx="1"/>
            <a:endCxn id="61" idx="3"/>
          </p:cNvCxnSpPr>
          <p:nvPr/>
        </p:nvCxnSpPr>
        <p:spPr bwMode="gray">
          <a:xfrm flipH="1" flipV="1">
            <a:off x="5718993" y="5279885"/>
            <a:ext cx="688477" cy="1166"/>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58" name="Rectangular Callout 26">
            <a:extLst>
              <a:ext uri="{FF2B5EF4-FFF2-40B4-BE49-F238E27FC236}">
                <a16:creationId xmlns="" xmlns:a16="http://schemas.microsoft.com/office/drawing/2014/main" id="{98DE1EFA-E1DD-4373-8748-59530DFA18D8}"/>
              </a:ext>
            </a:extLst>
          </p:cNvPr>
          <p:cNvSpPr/>
          <p:nvPr/>
        </p:nvSpPr>
        <p:spPr bwMode="gray">
          <a:xfrm>
            <a:off x="4666651" y="4491441"/>
            <a:ext cx="1286473" cy="331198"/>
          </a:xfrm>
          <a:prstGeom prst="wedgeRectCallout">
            <a:avLst>
              <a:gd name="adj1" fmla="val -28062"/>
              <a:gd name="adj2" fmla="val -150416"/>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dirty="0">
                <a:solidFill>
                  <a:prstClr val="white">
                    <a:lumMod val="50000"/>
                  </a:prstClr>
                </a:solidFill>
                <a:latin typeface="Huawei Sans" panose="020C0503030203020204" pitchFamily="34" charset="0"/>
                <a:cs typeface="+mn-ea"/>
                <a:sym typeface="Huawei Sans" panose="020C0503030203020204" pitchFamily="34" charset="0"/>
              </a:rPr>
              <a:t>Original path</a:t>
            </a:r>
          </a:p>
        </p:txBody>
      </p:sp>
      <p:sp>
        <p:nvSpPr>
          <p:cNvPr id="73" name="燕尾形 3">
            <a:extLst>
              <a:ext uri="{FF2B5EF4-FFF2-40B4-BE49-F238E27FC236}">
                <a16:creationId xmlns="" xmlns:a16="http://schemas.microsoft.com/office/drawing/2014/main" id="{93046976-EC84-48ED-AD8E-49A4BFCD5356}"/>
              </a:ext>
            </a:extLst>
          </p:cNvPr>
          <p:cNvSpPr/>
          <p:nvPr/>
        </p:nvSpPr>
        <p:spPr bwMode="gray">
          <a:xfrm>
            <a:off x="9067800" y="44020"/>
            <a:ext cx="1483360" cy="36000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sym typeface="Huawei Sans" panose="020C0503030203020204" pitchFamily="34" charset="0"/>
              </a:rPr>
              <a:t>SLA Design</a:t>
            </a:r>
          </a:p>
        </p:txBody>
      </p:sp>
      <p:sp>
        <p:nvSpPr>
          <p:cNvPr id="74" name="燕尾形 3">
            <a:extLst>
              <a:ext uri="{FF2B5EF4-FFF2-40B4-BE49-F238E27FC236}">
                <a16:creationId xmlns="" xmlns:a16="http://schemas.microsoft.com/office/drawing/2014/main" id="{26AB145E-6C85-4D0D-9D07-CA6C35D8D2C7}"/>
              </a:ext>
            </a:extLst>
          </p:cNvPr>
          <p:cNvSpPr/>
          <p:nvPr/>
        </p:nvSpPr>
        <p:spPr bwMode="gray">
          <a:xfrm>
            <a:off x="10475376" y="44020"/>
            <a:ext cx="1271744" cy="360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dirty="0">
                <a:solidFill>
                  <a:schemeClr val="bg1"/>
                </a:solidFill>
                <a:latin typeface="Huawei Sans" panose="020C0503030203020204" pitchFamily="34" charset="0"/>
                <a:sym typeface="Huawei Sans" panose="020C0503030203020204" pitchFamily="34" charset="0"/>
              </a:rPr>
              <a:t>Reliability Design</a:t>
            </a:r>
          </a:p>
        </p:txBody>
      </p:sp>
    </p:spTree>
    <p:extLst>
      <p:ext uri="{BB962C8B-B14F-4D97-AF65-F5344CB8AC3E}">
        <p14:creationId xmlns:p14="http://schemas.microsoft.com/office/powerpoint/2010/main" val="1117421373"/>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 name="圆角矩形 75">
            <a:extLst>
              <a:ext uri="{FF2B5EF4-FFF2-40B4-BE49-F238E27FC236}">
                <a16:creationId xmlns="" xmlns:a16="http://schemas.microsoft.com/office/drawing/2014/main" id="{D64A87A0-58C9-45F1-BB83-6018BAA3883C}"/>
              </a:ext>
            </a:extLst>
          </p:cNvPr>
          <p:cNvSpPr/>
          <p:nvPr/>
        </p:nvSpPr>
        <p:spPr bwMode="gray">
          <a:xfrm>
            <a:off x="6612031" y="3623285"/>
            <a:ext cx="4160547" cy="2017581"/>
          </a:xfrm>
          <a:prstGeom prst="roundRect">
            <a:avLst>
              <a:gd name="adj" fmla="val 2420"/>
            </a:avLst>
          </a:prstGeom>
          <a:noFill/>
          <a:ln w="19050" cap="flat" cmpd="sng" algn="ctr">
            <a:solidFill>
              <a:srgbClr val="30B5C5"/>
            </a:solidFill>
            <a:prstDash val="dash"/>
            <a:miter lim="800000"/>
          </a:ln>
          <a:effectLst/>
        </p:spPr>
        <p:txBody>
          <a:bodyPr wrap="square" lIns="108000" tIns="108000" rIns="108000" bIns="108000" rtlCol="0" anchor="ctr" anchorCtr="0">
            <a:noAutofit/>
          </a:bodyPr>
          <a:lstStyle/>
          <a:p>
            <a:pPr algn="just" defTabSz="914400" fontAlgn="ctr">
              <a:lnSpc>
                <a:spcPts val="1800"/>
              </a:lnSpc>
              <a:spcAft>
                <a:spcPts val="300"/>
              </a:spcAft>
              <a:defRPr/>
            </a:pPr>
            <a:endParaRPr lang="en-US" altLang="zh-CN" sz="1400" kern="0" dirty="0">
              <a:solidFill>
                <a:prstClr val="black"/>
              </a:solidFill>
              <a:latin typeface="Huawei Sans" panose="020C0503030203020204" pitchFamily="34" charset="0"/>
              <a:cs typeface="Arial" panose="020B0604020202020204" pitchFamily="34" charset="0"/>
              <a:sym typeface="Huawei Sans" panose="020C0503030203020204" pitchFamily="34" charset="0"/>
            </a:endParaRPr>
          </a:p>
        </p:txBody>
      </p:sp>
      <p:sp>
        <p:nvSpPr>
          <p:cNvPr id="2" name="Title 1">
            <a:extLst>
              <a:ext uri="{FF2B5EF4-FFF2-40B4-BE49-F238E27FC236}">
                <a16:creationId xmlns="" xmlns:a16="http://schemas.microsoft.com/office/drawing/2014/main" id="{12A6F8B8-F5CA-49B3-8E5B-CEBBDFF4ABA3}"/>
              </a:ext>
            </a:extLst>
          </p:cNvPr>
          <p:cNvSpPr>
            <a:spLocks noGrp="1"/>
          </p:cNvSpPr>
          <p:nvPr>
            <p:ph type="title"/>
          </p:nvPr>
        </p:nvSpPr>
        <p:spPr bwMode="gray">
          <a:xfrm>
            <a:off x="455612" y="447468"/>
            <a:ext cx="11293475" cy="497095"/>
          </a:xfrm>
        </p:spPr>
        <p:txBody>
          <a:bodyPr wrap="square">
            <a:noAutofit/>
          </a:bodyPr>
          <a:lstStyle/>
          <a:p>
            <a:r>
              <a:rPr lang="en-US" dirty="0"/>
              <a:t>Transit Network Reliability Design</a:t>
            </a:r>
          </a:p>
        </p:txBody>
      </p:sp>
      <p:sp>
        <p:nvSpPr>
          <p:cNvPr id="3" name="Text Placeholder 2">
            <a:extLst>
              <a:ext uri="{FF2B5EF4-FFF2-40B4-BE49-F238E27FC236}">
                <a16:creationId xmlns="" xmlns:a16="http://schemas.microsoft.com/office/drawing/2014/main" id="{96DB0194-5603-44FF-A31C-6A76DD3D0E8A}"/>
              </a:ext>
            </a:extLst>
          </p:cNvPr>
          <p:cNvSpPr>
            <a:spLocks noGrp="1"/>
          </p:cNvSpPr>
          <p:nvPr>
            <p:ph type="body" sz="quarter" idx="10"/>
          </p:nvPr>
        </p:nvSpPr>
        <p:spPr bwMode="gray">
          <a:xfrm>
            <a:off x="455612" y="1052514"/>
            <a:ext cx="11293476" cy="4875042"/>
          </a:xfrm>
        </p:spPr>
        <p:txBody>
          <a:bodyPr wrap="square">
            <a:noAutofit/>
          </a:bodyPr>
          <a:lstStyle/>
          <a:p>
            <a:r>
              <a:rPr lang="en-US" sz="1600" dirty="0"/>
              <a:t>The transit network mainly includes Ps, links between Ps and source PEs, and links between Ps.</a:t>
            </a:r>
          </a:p>
          <a:p>
            <a:r>
              <a:rPr lang="en-US" sz="1600" dirty="0"/>
              <a:t>The transit network may encounter the following faults:</a:t>
            </a:r>
          </a:p>
          <a:p>
            <a:pPr marL="745939" lvl="1" indent="-342900">
              <a:buSzPct val="100000"/>
              <a:buFont typeface="+mj-lt"/>
              <a:buAutoNum type="arabicPeriod"/>
            </a:pPr>
            <a:r>
              <a:rPr lang="en-US" sz="1400" dirty="0"/>
              <a:t>P fault</a:t>
            </a:r>
          </a:p>
          <a:p>
            <a:pPr marL="745939" lvl="1" indent="-342900">
              <a:buSzPct val="100000"/>
              <a:buFont typeface="+mj-lt"/>
              <a:buAutoNum type="arabicPeriod"/>
            </a:pPr>
            <a:r>
              <a:rPr lang="en-US" sz="1400" dirty="0"/>
              <a:t>Link fault between a P and a PE or between Ps</a:t>
            </a:r>
          </a:p>
          <a:p>
            <a:r>
              <a:rPr lang="en-US" sz="1600" dirty="0"/>
              <a:t>The following method can be used to protect the network against these two types of faults:</a:t>
            </a:r>
          </a:p>
        </p:txBody>
      </p:sp>
      <p:sp>
        <p:nvSpPr>
          <p:cNvPr id="55" name="Rectangle 54">
            <a:extLst>
              <a:ext uri="{FF2B5EF4-FFF2-40B4-BE49-F238E27FC236}">
                <a16:creationId xmlns="" xmlns:a16="http://schemas.microsoft.com/office/drawing/2014/main" id="{EB067117-D108-4151-A008-6F60D5DDCCBC}"/>
              </a:ext>
            </a:extLst>
          </p:cNvPr>
          <p:cNvSpPr/>
          <p:nvPr/>
        </p:nvSpPr>
        <p:spPr bwMode="gray">
          <a:xfrm>
            <a:off x="7188991" y="3508985"/>
            <a:ext cx="2547156" cy="1963559"/>
          </a:xfrm>
          <a:prstGeom prst="rect">
            <a:avLst/>
          </a:prstGeom>
          <a:noFill/>
          <a:ln w="19050" cap="flat" cmpd="sng" algn="ctr">
            <a:solidFill>
              <a:srgbClr val="E28189"/>
            </a:solidFill>
            <a:prstDash val="dash"/>
            <a:miter lim="800000"/>
          </a:ln>
          <a:effectLst/>
        </p:spPr>
        <p:txBody>
          <a:bodyPr wrap="square" lIns="108000" tIns="108000" rIns="108000" bIns="108000" rtlCol="0" anchor="ctr" anchorCtr="0">
            <a:noAutofit/>
          </a:bodyPr>
          <a:lstStyle/>
          <a:p>
            <a:pPr algn="just" defTabSz="914400" fontAlgn="ctr">
              <a:lnSpc>
                <a:spcPts val="1800"/>
              </a:lnSpc>
              <a:spcAft>
                <a:spcPts val="300"/>
              </a:spcAft>
            </a:pPr>
            <a:endParaRPr lang="en-US" sz="1400" kern="0" dirty="0">
              <a:solidFill>
                <a:prstClr val="black"/>
              </a:solidFill>
              <a:latin typeface="Huawei Sans" panose="020C0503030203020204" pitchFamily="34" charset="0"/>
              <a:cs typeface="Arial" panose="020B0604020202020204" pitchFamily="34" charset="0"/>
            </a:endParaRPr>
          </a:p>
        </p:txBody>
      </p:sp>
      <p:pic>
        <p:nvPicPr>
          <p:cNvPr id="56" name="图片 48">
            <a:extLst>
              <a:ext uri="{FF2B5EF4-FFF2-40B4-BE49-F238E27FC236}">
                <a16:creationId xmlns="" xmlns:a16="http://schemas.microsoft.com/office/drawing/2014/main" id="{12105ABD-1A4E-48F7-857B-3BE9D7C37C5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6867663" y="3989198"/>
            <a:ext cx="378863" cy="310667"/>
          </a:xfrm>
          <a:prstGeom prst="rect">
            <a:avLst/>
          </a:prstGeom>
        </p:spPr>
      </p:pic>
      <p:pic>
        <p:nvPicPr>
          <p:cNvPr id="60" name="图片 48">
            <a:extLst>
              <a:ext uri="{FF2B5EF4-FFF2-40B4-BE49-F238E27FC236}">
                <a16:creationId xmlns="" xmlns:a16="http://schemas.microsoft.com/office/drawing/2014/main" id="{22D5EDE9-C50B-45AB-876A-5AC18BDF2D5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6867663" y="5001459"/>
            <a:ext cx="378863" cy="310667"/>
          </a:xfrm>
          <a:prstGeom prst="rect">
            <a:avLst/>
          </a:prstGeom>
        </p:spPr>
      </p:pic>
      <p:pic>
        <p:nvPicPr>
          <p:cNvPr id="61" name="图片 48">
            <a:extLst>
              <a:ext uri="{FF2B5EF4-FFF2-40B4-BE49-F238E27FC236}">
                <a16:creationId xmlns="" xmlns:a16="http://schemas.microsoft.com/office/drawing/2014/main" id="{3118F557-8B4A-4D54-AC70-EE06E3D64FF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9003775" y="3990878"/>
            <a:ext cx="378863" cy="310667"/>
          </a:xfrm>
          <a:prstGeom prst="rect">
            <a:avLst/>
          </a:prstGeom>
        </p:spPr>
      </p:pic>
      <p:pic>
        <p:nvPicPr>
          <p:cNvPr id="62" name="图片 48">
            <a:extLst>
              <a:ext uri="{FF2B5EF4-FFF2-40B4-BE49-F238E27FC236}">
                <a16:creationId xmlns="" xmlns:a16="http://schemas.microsoft.com/office/drawing/2014/main" id="{123B6AA7-FE31-49CE-AC3C-ED3B927CB26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9003775" y="5003139"/>
            <a:ext cx="378863" cy="310667"/>
          </a:xfrm>
          <a:prstGeom prst="rect">
            <a:avLst/>
          </a:prstGeom>
        </p:spPr>
      </p:pic>
      <p:pic>
        <p:nvPicPr>
          <p:cNvPr id="63" name="图片 48">
            <a:extLst>
              <a:ext uri="{FF2B5EF4-FFF2-40B4-BE49-F238E27FC236}">
                <a16:creationId xmlns="" xmlns:a16="http://schemas.microsoft.com/office/drawing/2014/main" id="{36D81CBE-848B-47E3-A580-A19DE938DF7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10150917" y="3992558"/>
            <a:ext cx="378863" cy="310667"/>
          </a:xfrm>
          <a:prstGeom prst="rect">
            <a:avLst/>
          </a:prstGeom>
        </p:spPr>
      </p:pic>
      <p:pic>
        <p:nvPicPr>
          <p:cNvPr id="64" name="图片 48">
            <a:extLst>
              <a:ext uri="{FF2B5EF4-FFF2-40B4-BE49-F238E27FC236}">
                <a16:creationId xmlns="" xmlns:a16="http://schemas.microsoft.com/office/drawing/2014/main" id="{9C720535-2694-4C31-9E06-F97CB188DBD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10150917" y="5004819"/>
            <a:ext cx="378863" cy="310667"/>
          </a:xfrm>
          <a:prstGeom prst="rect">
            <a:avLst/>
          </a:prstGeom>
        </p:spPr>
      </p:pic>
      <p:cxnSp>
        <p:nvCxnSpPr>
          <p:cNvPr id="65" name="Straight Connector 64">
            <a:extLst>
              <a:ext uri="{FF2B5EF4-FFF2-40B4-BE49-F238E27FC236}">
                <a16:creationId xmlns="" xmlns:a16="http://schemas.microsoft.com/office/drawing/2014/main" id="{302490DD-FC4D-4453-8076-65CBCDDA176F}"/>
              </a:ext>
            </a:extLst>
          </p:cNvPr>
          <p:cNvCxnSpPr>
            <a:cxnSpLocks/>
            <a:stCxn id="60" idx="0"/>
            <a:endCxn id="56" idx="2"/>
          </p:cNvCxnSpPr>
          <p:nvPr/>
        </p:nvCxnSpPr>
        <p:spPr bwMode="gray">
          <a:xfrm flipV="1">
            <a:off x="7057095" y="4299865"/>
            <a:ext cx="0" cy="701594"/>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66" name="Straight Connector 65">
            <a:extLst>
              <a:ext uri="{FF2B5EF4-FFF2-40B4-BE49-F238E27FC236}">
                <a16:creationId xmlns="" xmlns:a16="http://schemas.microsoft.com/office/drawing/2014/main" id="{CC326044-074E-4AEA-83EB-306DB9366B5D}"/>
              </a:ext>
            </a:extLst>
          </p:cNvPr>
          <p:cNvCxnSpPr>
            <a:cxnSpLocks/>
            <a:stCxn id="101" idx="1"/>
            <a:endCxn id="56" idx="3"/>
          </p:cNvCxnSpPr>
          <p:nvPr/>
        </p:nvCxnSpPr>
        <p:spPr bwMode="gray">
          <a:xfrm flipH="1" flipV="1">
            <a:off x="7246526" y="4144532"/>
            <a:ext cx="689909" cy="514"/>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67" name="Straight Connector 66">
            <a:extLst>
              <a:ext uri="{FF2B5EF4-FFF2-40B4-BE49-F238E27FC236}">
                <a16:creationId xmlns="" xmlns:a16="http://schemas.microsoft.com/office/drawing/2014/main" id="{1256D7B6-0F70-4D2D-8C5F-B397E23AB966}"/>
              </a:ext>
            </a:extLst>
          </p:cNvPr>
          <p:cNvCxnSpPr>
            <a:cxnSpLocks/>
            <a:stCxn id="63" idx="1"/>
            <a:endCxn id="61" idx="3"/>
          </p:cNvCxnSpPr>
          <p:nvPr/>
        </p:nvCxnSpPr>
        <p:spPr bwMode="gray">
          <a:xfrm flipH="1" flipV="1">
            <a:off x="9382638" y="4146212"/>
            <a:ext cx="768279" cy="168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68" name="Straight Connector 67">
            <a:extLst>
              <a:ext uri="{FF2B5EF4-FFF2-40B4-BE49-F238E27FC236}">
                <a16:creationId xmlns="" xmlns:a16="http://schemas.microsoft.com/office/drawing/2014/main" id="{EECC0481-5C63-4FAC-A3B2-3A067D7B2011}"/>
              </a:ext>
            </a:extLst>
          </p:cNvPr>
          <p:cNvCxnSpPr>
            <a:cxnSpLocks/>
            <a:stCxn id="64" idx="1"/>
            <a:endCxn id="62" idx="3"/>
          </p:cNvCxnSpPr>
          <p:nvPr/>
        </p:nvCxnSpPr>
        <p:spPr bwMode="gray">
          <a:xfrm flipH="1" flipV="1">
            <a:off x="9382638" y="5158473"/>
            <a:ext cx="768279" cy="168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69" name="Straight Connector 68">
            <a:extLst>
              <a:ext uri="{FF2B5EF4-FFF2-40B4-BE49-F238E27FC236}">
                <a16:creationId xmlns="" xmlns:a16="http://schemas.microsoft.com/office/drawing/2014/main" id="{1F023DED-88A7-4ABE-9F76-3EDFF4C90671}"/>
              </a:ext>
            </a:extLst>
          </p:cNvPr>
          <p:cNvCxnSpPr>
            <a:cxnSpLocks/>
            <a:stCxn id="102" idx="1"/>
            <a:endCxn id="60" idx="3"/>
          </p:cNvCxnSpPr>
          <p:nvPr/>
        </p:nvCxnSpPr>
        <p:spPr bwMode="gray">
          <a:xfrm flipH="1" flipV="1">
            <a:off x="7246526" y="5156793"/>
            <a:ext cx="689909" cy="514"/>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70" name="Straight Connector 69">
            <a:extLst>
              <a:ext uri="{FF2B5EF4-FFF2-40B4-BE49-F238E27FC236}">
                <a16:creationId xmlns="" xmlns:a16="http://schemas.microsoft.com/office/drawing/2014/main" id="{E6D48ADD-EB8F-4548-9490-EA4FABEE4719}"/>
              </a:ext>
            </a:extLst>
          </p:cNvPr>
          <p:cNvCxnSpPr>
            <a:cxnSpLocks/>
            <a:stCxn id="62" idx="0"/>
            <a:endCxn id="61" idx="2"/>
          </p:cNvCxnSpPr>
          <p:nvPr/>
        </p:nvCxnSpPr>
        <p:spPr bwMode="gray">
          <a:xfrm flipV="1">
            <a:off x="9193207" y="4301545"/>
            <a:ext cx="0" cy="701594"/>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71" name="Straight Connector 70">
            <a:extLst>
              <a:ext uri="{FF2B5EF4-FFF2-40B4-BE49-F238E27FC236}">
                <a16:creationId xmlns="" xmlns:a16="http://schemas.microsoft.com/office/drawing/2014/main" id="{A5A5DF20-CF58-4F72-80CE-8CD1905E4E9E}"/>
              </a:ext>
            </a:extLst>
          </p:cNvPr>
          <p:cNvCxnSpPr>
            <a:cxnSpLocks/>
            <a:stCxn id="64" idx="0"/>
            <a:endCxn id="63" idx="2"/>
          </p:cNvCxnSpPr>
          <p:nvPr/>
        </p:nvCxnSpPr>
        <p:spPr bwMode="gray">
          <a:xfrm flipV="1">
            <a:off x="10340349" y="4303225"/>
            <a:ext cx="0" cy="701594"/>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72" name="Straight Connector 71">
            <a:extLst>
              <a:ext uri="{FF2B5EF4-FFF2-40B4-BE49-F238E27FC236}">
                <a16:creationId xmlns="" xmlns:a16="http://schemas.microsoft.com/office/drawing/2014/main" id="{6BC61A2A-1FBA-4334-AA5D-37A0BEDE55AB}"/>
              </a:ext>
            </a:extLst>
          </p:cNvPr>
          <p:cNvCxnSpPr>
            <a:cxnSpLocks/>
            <a:stCxn id="73" idx="3"/>
            <a:endCxn id="56" idx="1"/>
          </p:cNvCxnSpPr>
          <p:nvPr/>
        </p:nvCxnSpPr>
        <p:spPr bwMode="gray">
          <a:xfrm>
            <a:off x="6265586" y="4144531"/>
            <a:ext cx="602077" cy="1"/>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pic>
        <p:nvPicPr>
          <p:cNvPr id="73" name="图片 48">
            <a:extLst>
              <a:ext uri="{FF2B5EF4-FFF2-40B4-BE49-F238E27FC236}">
                <a16:creationId xmlns="" xmlns:a16="http://schemas.microsoft.com/office/drawing/2014/main" id="{339C6F61-9B2C-4FEE-95F3-47646349651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5886723" y="3989197"/>
            <a:ext cx="378863" cy="310667"/>
          </a:xfrm>
          <a:prstGeom prst="rect">
            <a:avLst/>
          </a:prstGeom>
        </p:spPr>
      </p:pic>
      <p:pic>
        <p:nvPicPr>
          <p:cNvPr id="74" name="图片 48">
            <a:extLst>
              <a:ext uri="{FF2B5EF4-FFF2-40B4-BE49-F238E27FC236}">
                <a16:creationId xmlns="" xmlns:a16="http://schemas.microsoft.com/office/drawing/2014/main" id="{607FDE63-3C55-4D79-9D6C-A79FC340CB2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5886723" y="5003257"/>
            <a:ext cx="378863" cy="310667"/>
          </a:xfrm>
          <a:prstGeom prst="rect">
            <a:avLst/>
          </a:prstGeom>
        </p:spPr>
      </p:pic>
      <p:cxnSp>
        <p:nvCxnSpPr>
          <p:cNvPr id="75" name="Straight Connector 74">
            <a:extLst>
              <a:ext uri="{FF2B5EF4-FFF2-40B4-BE49-F238E27FC236}">
                <a16:creationId xmlns="" xmlns:a16="http://schemas.microsoft.com/office/drawing/2014/main" id="{5635832D-056C-40AC-8C72-069545B84A5F}"/>
              </a:ext>
            </a:extLst>
          </p:cNvPr>
          <p:cNvCxnSpPr>
            <a:cxnSpLocks/>
            <a:stCxn id="74" idx="3"/>
            <a:endCxn id="60" idx="1"/>
          </p:cNvCxnSpPr>
          <p:nvPr/>
        </p:nvCxnSpPr>
        <p:spPr bwMode="gray">
          <a:xfrm flipV="1">
            <a:off x="6265586" y="5156793"/>
            <a:ext cx="602077" cy="1798"/>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pic>
        <p:nvPicPr>
          <p:cNvPr id="76" name="图片 48">
            <a:extLst>
              <a:ext uri="{FF2B5EF4-FFF2-40B4-BE49-F238E27FC236}">
                <a16:creationId xmlns="" xmlns:a16="http://schemas.microsoft.com/office/drawing/2014/main" id="{B3CE1D43-8B04-456F-A0D8-294AFB55328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11128153" y="3992558"/>
            <a:ext cx="378863" cy="310667"/>
          </a:xfrm>
          <a:prstGeom prst="rect">
            <a:avLst/>
          </a:prstGeom>
        </p:spPr>
      </p:pic>
      <p:pic>
        <p:nvPicPr>
          <p:cNvPr id="77" name="图片 48">
            <a:extLst>
              <a:ext uri="{FF2B5EF4-FFF2-40B4-BE49-F238E27FC236}">
                <a16:creationId xmlns="" xmlns:a16="http://schemas.microsoft.com/office/drawing/2014/main" id="{DB2A9FD4-28AC-4773-BD53-5222265710C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11128153" y="5006618"/>
            <a:ext cx="378863" cy="310667"/>
          </a:xfrm>
          <a:prstGeom prst="rect">
            <a:avLst/>
          </a:prstGeom>
        </p:spPr>
      </p:pic>
      <p:cxnSp>
        <p:nvCxnSpPr>
          <p:cNvPr id="78" name="Straight Connector 77">
            <a:extLst>
              <a:ext uri="{FF2B5EF4-FFF2-40B4-BE49-F238E27FC236}">
                <a16:creationId xmlns="" xmlns:a16="http://schemas.microsoft.com/office/drawing/2014/main" id="{8CB35667-B3E1-41FD-A385-45A72B4C0480}"/>
              </a:ext>
            </a:extLst>
          </p:cNvPr>
          <p:cNvCxnSpPr>
            <a:cxnSpLocks/>
            <a:stCxn id="64" idx="3"/>
            <a:endCxn id="77" idx="1"/>
          </p:cNvCxnSpPr>
          <p:nvPr/>
        </p:nvCxnSpPr>
        <p:spPr bwMode="gray">
          <a:xfrm>
            <a:off x="10529780" y="5160153"/>
            <a:ext cx="598373" cy="1799"/>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79" name="Straight Connector 78">
            <a:extLst>
              <a:ext uri="{FF2B5EF4-FFF2-40B4-BE49-F238E27FC236}">
                <a16:creationId xmlns="" xmlns:a16="http://schemas.microsoft.com/office/drawing/2014/main" id="{1FE3D5BE-C97F-4604-A212-D1A0E0BB19D2}"/>
              </a:ext>
            </a:extLst>
          </p:cNvPr>
          <p:cNvCxnSpPr>
            <a:cxnSpLocks/>
            <a:stCxn id="63" idx="3"/>
            <a:endCxn id="76" idx="1"/>
          </p:cNvCxnSpPr>
          <p:nvPr/>
        </p:nvCxnSpPr>
        <p:spPr bwMode="gray">
          <a:xfrm>
            <a:off x="10529780" y="4147892"/>
            <a:ext cx="598373"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80" name="TextBox 271">
            <a:extLst>
              <a:ext uri="{FF2B5EF4-FFF2-40B4-BE49-F238E27FC236}">
                <a16:creationId xmlns="" xmlns:a16="http://schemas.microsoft.com/office/drawing/2014/main" id="{D6BD2C1B-1573-4005-8267-03E66B82C08D}"/>
              </a:ext>
            </a:extLst>
          </p:cNvPr>
          <p:cNvSpPr txBox="1"/>
          <p:nvPr/>
        </p:nvSpPr>
        <p:spPr bwMode="gray">
          <a:xfrm>
            <a:off x="6878415" y="3779676"/>
            <a:ext cx="357790"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sym typeface="Huawei Sans" panose="020C0503030203020204" pitchFamily="34" charset="0"/>
              </a:rPr>
              <a:t>PE</a:t>
            </a:r>
          </a:p>
        </p:txBody>
      </p:sp>
      <p:sp>
        <p:nvSpPr>
          <p:cNvPr id="81" name="TextBox 271">
            <a:extLst>
              <a:ext uri="{FF2B5EF4-FFF2-40B4-BE49-F238E27FC236}">
                <a16:creationId xmlns="" xmlns:a16="http://schemas.microsoft.com/office/drawing/2014/main" id="{B718C567-C977-4241-A4C1-11EAC7396147}"/>
              </a:ext>
            </a:extLst>
          </p:cNvPr>
          <p:cNvSpPr txBox="1"/>
          <p:nvPr/>
        </p:nvSpPr>
        <p:spPr bwMode="gray">
          <a:xfrm>
            <a:off x="6878415" y="5272593"/>
            <a:ext cx="357790"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sym typeface="Huawei Sans" panose="020C0503030203020204" pitchFamily="34" charset="0"/>
              </a:rPr>
              <a:t>PE</a:t>
            </a:r>
          </a:p>
        </p:txBody>
      </p:sp>
      <p:sp>
        <p:nvSpPr>
          <p:cNvPr id="82" name="TextBox 271">
            <a:extLst>
              <a:ext uri="{FF2B5EF4-FFF2-40B4-BE49-F238E27FC236}">
                <a16:creationId xmlns="" xmlns:a16="http://schemas.microsoft.com/office/drawing/2014/main" id="{C70149F7-C906-4BAC-95E5-0E8C88190786}"/>
              </a:ext>
            </a:extLst>
          </p:cNvPr>
          <p:cNvSpPr txBox="1"/>
          <p:nvPr/>
        </p:nvSpPr>
        <p:spPr bwMode="gray">
          <a:xfrm>
            <a:off x="10168375" y="5272593"/>
            <a:ext cx="357790"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sym typeface="Huawei Sans" panose="020C0503030203020204" pitchFamily="34" charset="0"/>
              </a:rPr>
              <a:t>PE</a:t>
            </a:r>
          </a:p>
        </p:txBody>
      </p:sp>
      <p:sp>
        <p:nvSpPr>
          <p:cNvPr id="83" name="TextBox 271">
            <a:extLst>
              <a:ext uri="{FF2B5EF4-FFF2-40B4-BE49-F238E27FC236}">
                <a16:creationId xmlns="" xmlns:a16="http://schemas.microsoft.com/office/drawing/2014/main" id="{59E49863-2830-44D8-BAF4-AADAF3E457B6}"/>
              </a:ext>
            </a:extLst>
          </p:cNvPr>
          <p:cNvSpPr txBox="1"/>
          <p:nvPr/>
        </p:nvSpPr>
        <p:spPr bwMode="gray">
          <a:xfrm>
            <a:off x="8906146" y="3772046"/>
            <a:ext cx="565429" cy="276999"/>
          </a:xfrm>
          <a:prstGeom prst="rect">
            <a:avLst/>
          </a:prstGeom>
          <a:noFill/>
        </p:spPr>
        <p:txBody>
          <a:bodyPr wrap="square" rtlCol="0">
            <a:noAutofit/>
          </a:bodyPr>
          <a:lstStyle/>
          <a:p>
            <a:pPr algn="ctr" fontAlgn="ctr">
              <a:buFont typeface="Wingdings" pitchFamily="2" charset="2"/>
              <a:buNone/>
              <a:defRPr/>
            </a:pPr>
            <a:r>
              <a:rPr lang="en-US" sz="1200" dirty="0">
                <a:solidFill>
                  <a:srgbClr val="000000"/>
                </a:solidFill>
                <a:latin typeface="Huawei Sans" panose="020C0503030203020204" pitchFamily="34" charset="0"/>
                <a:sym typeface="Huawei Sans" panose="020C0503030203020204" pitchFamily="34" charset="0"/>
              </a:rPr>
              <a:t>P</a:t>
            </a:r>
          </a:p>
        </p:txBody>
      </p:sp>
      <p:sp>
        <p:nvSpPr>
          <p:cNvPr id="84" name="TextBox 271">
            <a:extLst>
              <a:ext uri="{FF2B5EF4-FFF2-40B4-BE49-F238E27FC236}">
                <a16:creationId xmlns="" xmlns:a16="http://schemas.microsoft.com/office/drawing/2014/main" id="{CB7F0498-83EF-4E02-AE17-C91575769F8D}"/>
              </a:ext>
            </a:extLst>
          </p:cNvPr>
          <p:cNvSpPr txBox="1"/>
          <p:nvPr/>
        </p:nvSpPr>
        <p:spPr bwMode="gray">
          <a:xfrm>
            <a:off x="8916614" y="5270449"/>
            <a:ext cx="529519" cy="276999"/>
          </a:xfrm>
          <a:prstGeom prst="rect">
            <a:avLst/>
          </a:prstGeom>
          <a:noFill/>
        </p:spPr>
        <p:txBody>
          <a:bodyPr wrap="square" rtlCol="0">
            <a:noAutofit/>
          </a:bodyPr>
          <a:lstStyle/>
          <a:p>
            <a:pPr algn="ctr" fontAlgn="ctr">
              <a:buFont typeface="Wingdings" pitchFamily="2" charset="2"/>
              <a:buNone/>
              <a:defRPr/>
            </a:pPr>
            <a:r>
              <a:rPr lang="en-US" sz="1200" dirty="0">
                <a:solidFill>
                  <a:srgbClr val="000000"/>
                </a:solidFill>
                <a:latin typeface="Huawei Sans" panose="020C0503030203020204" pitchFamily="34" charset="0"/>
                <a:sym typeface="Huawei Sans" panose="020C0503030203020204" pitchFamily="34" charset="0"/>
              </a:rPr>
              <a:t>P</a:t>
            </a:r>
          </a:p>
        </p:txBody>
      </p:sp>
      <p:sp>
        <p:nvSpPr>
          <p:cNvPr id="85" name="TextBox 271">
            <a:extLst>
              <a:ext uri="{FF2B5EF4-FFF2-40B4-BE49-F238E27FC236}">
                <a16:creationId xmlns="" xmlns:a16="http://schemas.microsoft.com/office/drawing/2014/main" id="{A615628A-0F62-409D-90C5-92B82F71CB82}"/>
              </a:ext>
            </a:extLst>
          </p:cNvPr>
          <p:cNvSpPr txBox="1"/>
          <p:nvPr/>
        </p:nvSpPr>
        <p:spPr bwMode="gray">
          <a:xfrm>
            <a:off x="5886722" y="5278471"/>
            <a:ext cx="378863"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sym typeface="Huawei Sans" panose="020C0503030203020204" pitchFamily="34" charset="0"/>
              </a:rPr>
              <a:t>CE</a:t>
            </a:r>
          </a:p>
        </p:txBody>
      </p:sp>
      <p:sp>
        <p:nvSpPr>
          <p:cNvPr id="86" name="TextBox 271">
            <a:extLst>
              <a:ext uri="{FF2B5EF4-FFF2-40B4-BE49-F238E27FC236}">
                <a16:creationId xmlns="" xmlns:a16="http://schemas.microsoft.com/office/drawing/2014/main" id="{928F97B7-F610-4341-8A47-E3C9366430AB}"/>
              </a:ext>
            </a:extLst>
          </p:cNvPr>
          <p:cNvSpPr txBox="1"/>
          <p:nvPr/>
        </p:nvSpPr>
        <p:spPr bwMode="gray">
          <a:xfrm>
            <a:off x="5886722" y="3770470"/>
            <a:ext cx="378863"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sym typeface="Huawei Sans" panose="020C0503030203020204" pitchFamily="34" charset="0"/>
              </a:rPr>
              <a:t>CE</a:t>
            </a:r>
          </a:p>
        </p:txBody>
      </p:sp>
      <p:sp>
        <p:nvSpPr>
          <p:cNvPr id="87" name="TextBox 271">
            <a:extLst>
              <a:ext uri="{FF2B5EF4-FFF2-40B4-BE49-F238E27FC236}">
                <a16:creationId xmlns="" xmlns:a16="http://schemas.microsoft.com/office/drawing/2014/main" id="{9D984688-C91C-48AB-90FC-6C4A8A0ABF93}"/>
              </a:ext>
            </a:extLst>
          </p:cNvPr>
          <p:cNvSpPr txBox="1"/>
          <p:nvPr/>
        </p:nvSpPr>
        <p:spPr bwMode="gray">
          <a:xfrm>
            <a:off x="11123623" y="3785055"/>
            <a:ext cx="378863"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sym typeface="Huawei Sans" panose="020C0503030203020204" pitchFamily="34" charset="0"/>
              </a:rPr>
              <a:t>CE</a:t>
            </a:r>
          </a:p>
        </p:txBody>
      </p:sp>
      <p:sp>
        <p:nvSpPr>
          <p:cNvPr id="88" name="TextBox 271">
            <a:extLst>
              <a:ext uri="{FF2B5EF4-FFF2-40B4-BE49-F238E27FC236}">
                <a16:creationId xmlns="" xmlns:a16="http://schemas.microsoft.com/office/drawing/2014/main" id="{7555D1A9-A0BD-4925-85F7-9FBDA72E55D6}"/>
              </a:ext>
            </a:extLst>
          </p:cNvPr>
          <p:cNvSpPr txBox="1"/>
          <p:nvPr/>
        </p:nvSpPr>
        <p:spPr bwMode="gray">
          <a:xfrm>
            <a:off x="11123623" y="5278471"/>
            <a:ext cx="378863"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sym typeface="Huawei Sans" panose="020C0503030203020204" pitchFamily="34" charset="0"/>
              </a:rPr>
              <a:t>CE</a:t>
            </a:r>
          </a:p>
        </p:txBody>
      </p:sp>
      <p:sp>
        <p:nvSpPr>
          <p:cNvPr id="89" name="TextBox 271">
            <a:extLst>
              <a:ext uri="{FF2B5EF4-FFF2-40B4-BE49-F238E27FC236}">
                <a16:creationId xmlns="" xmlns:a16="http://schemas.microsoft.com/office/drawing/2014/main" id="{FD767824-E652-4B53-94C0-316364F5A6B8}"/>
              </a:ext>
            </a:extLst>
          </p:cNvPr>
          <p:cNvSpPr txBox="1"/>
          <p:nvPr/>
        </p:nvSpPr>
        <p:spPr bwMode="gray">
          <a:xfrm>
            <a:off x="10157548" y="3769180"/>
            <a:ext cx="357790"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sym typeface="Huawei Sans" panose="020C0503030203020204" pitchFamily="34" charset="0"/>
              </a:rPr>
              <a:t>PE</a:t>
            </a:r>
          </a:p>
        </p:txBody>
      </p:sp>
      <p:sp>
        <p:nvSpPr>
          <p:cNvPr id="90" name="TextBox 271">
            <a:extLst>
              <a:ext uri="{FF2B5EF4-FFF2-40B4-BE49-F238E27FC236}">
                <a16:creationId xmlns="" xmlns:a16="http://schemas.microsoft.com/office/drawing/2014/main" id="{F5C64826-207B-4380-BEE5-E8B13FE227DF}"/>
              </a:ext>
            </a:extLst>
          </p:cNvPr>
          <p:cNvSpPr txBox="1"/>
          <p:nvPr/>
        </p:nvSpPr>
        <p:spPr bwMode="gray">
          <a:xfrm>
            <a:off x="6827353" y="5633763"/>
            <a:ext cx="1443024" cy="307777"/>
          </a:xfrm>
          <a:prstGeom prst="rect">
            <a:avLst/>
          </a:prstGeom>
          <a:solidFill>
            <a:srgbClr val="56C4D2"/>
          </a:solidFill>
        </p:spPr>
        <p:txBody>
          <a:bodyPr wrap="square" rtlCol="0">
            <a:noAutofit/>
          </a:bodyPr>
          <a:lstStyle/>
          <a:p>
            <a:pPr fontAlgn="ctr">
              <a:buFont typeface="Wingdings" pitchFamily="2" charset="2"/>
              <a:buNone/>
              <a:defRPr/>
            </a:pPr>
            <a:r>
              <a:rPr lang="en-US" sz="1400" dirty="0">
                <a:solidFill>
                  <a:prstClr val="white"/>
                </a:solidFill>
                <a:latin typeface="Huawei Sans" panose="020C0503030203020204" pitchFamily="34" charset="0"/>
                <a:sym typeface="Huawei Sans" panose="020C0503030203020204" pitchFamily="34" charset="0"/>
              </a:rPr>
              <a:t>Bearer network</a:t>
            </a:r>
          </a:p>
        </p:txBody>
      </p:sp>
      <p:sp>
        <p:nvSpPr>
          <p:cNvPr id="92" name="TextBox 271">
            <a:extLst>
              <a:ext uri="{FF2B5EF4-FFF2-40B4-BE49-F238E27FC236}">
                <a16:creationId xmlns="" xmlns:a16="http://schemas.microsoft.com/office/drawing/2014/main" id="{1514CA4C-0E8D-4849-AE07-E0548861649E}"/>
              </a:ext>
            </a:extLst>
          </p:cNvPr>
          <p:cNvSpPr txBox="1"/>
          <p:nvPr/>
        </p:nvSpPr>
        <p:spPr bwMode="gray">
          <a:xfrm>
            <a:off x="7246526" y="3211856"/>
            <a:ext cx="1471878" cy="307777"/>
          </a:xfrm>
          <a:prstGeom prst="rect">
            <a:avLst/>
          </a:prstGeom>
          <a:solidFill>
            <a:srgbClr val="E28189"/>
          </a:solidFill>
          <a:ln>
            <a:noFill/>
          </a:ln>
        </p:spPr>
        <p:txBody>
          <a:bodyPr wrap="square" rtlCol="0">
            <a:noAutofit/>
          </a:bodyPr>
          <a:lstStyle/>
          <a:p>
            <a:pPr fontAlgn="ctr">
              <a:buFont typeface="Wingdings" pitchFamily="2" charset="2"/>
              <a:buNone/>
              <a:defRPr/>
            </a:pPr>
            <a:r>
              <a:rPr lang="en-US" sz="1400" dirty="0">
                <a:solidFill>
                  <a:prstClr val="white"/>
                </a:solidFill>
                <a:latin typeface="Huawei Sans" panose="020C0503030203020204" pitchFamily="34" charset="0"/>
                <a:sym typeface="Huawei Sans" panose="020C0503030203020204" pitchFamily="34" charset="0"/>
              </a:rPr>
              <a:t>Transit network</a:t>
            </a:r>
          </a:p>
        </p:txBody>
      </p:sp>
      <p:cxnSp>
        <p:nvCxnSpPr>
          <p:cNvPr id="93" name="Straight Connector 92">
            <a:extLst>
              <a:ext uri="{FF2B5EF4-FFF2-40B4-BE49-F238E27FC236}">
                <a16:creationId xmlns="" xmlns:a16="http://schemas.microsoft.com/office/drawing/2014/main" id="{51C09DE3-5DF5-4619-936B-44244E40DACE}"/>
              </a:ext>
            </a:extLst>
          </p:cNvPr>
          <p:cNvCxnSpPr>
            <a:cxnSpLocks/>
            <a:stCxn id="73" idx="2"/>
            <a:endCxn id="74" idx="0"/>
          </p:cNvCxnSpPr>
          <p:nvPr/>
        </p:nvCxnSpPr>
        <p:spPr bwMode="gray">
          <a:xfrm>
            <a:off x="6076155" y="4299864"/>
            <a:ext cx="0" cy="703393"/>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4" name="Straight Connector 93">
            <a:extLst>
              <a:ext uri="{FF2B5EF4-FFF2-40B4-BE49-F238E27FC236}">
                <a16:creationId xmlns="" xmlns:a16="http://schemas.microsoft.com/office/drawing/2014/main" id="{92363B11-06FC-411A-AFF3-76A0FD51DA6D}"/>
              </a:ext>
            </a:extLst>
          </p:cNvPr>
          <p:cNvCxnSpPr>
            <a:cxnSpLocks/>
            <a:stCxn id="76" idx="2"/>
            <a:endCxn id="77" idx="0"/>
          </p:cNvCxnSpPr>
          <p:nvPr/>
        </p:nvCxnSpPr>
        <p:spPr bwMode="gray">
          <a:xfrm>
            <a:off x="11317585" y="4303225"/>
            <a:ext cx="0" cy="703393"/>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pic>
        <p:nvPicPr>
          <p:cNvPr id="101" name="图片 48">
            <a:extLst>
              <a:ext uri="{FF2B5EF4-FFF2-40B4-BE49-F238E27FC236}">
                <a16:creationId xmlns="" xmlns:a16="http://schemas.microsoft.com/office/drawing/2014/main" id="{6EC36B00-840B-4C07-8F94-DA7D2912412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7936435" y="3989712"/>
            <a:ext cx="378863" cy="310667"/>
          </a:xfrm>
          <a:prstGeom prst="rect">
            <a:avLst/>
          </a:prstGeom>
        </p:spPr>
      </p:pic>
      <p:pic>
        <p:nvPicPr>
          <p:cNvPr id="102" name="图片 48">
            <a:extLst>
              <a:ext uri="{FF2B5EF4-FFF2-40B4-BE49-F238E27FC236}">
                <a16:creationId xmlns="" xmlns:a16="http://schemas.microsoft.com/office/drawing/2014/main" id="{667BC809-9C96-45CA-8C2D-6C48A93DE89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7936435" y="5001973"/>
            <a:ext cx="378863" cy="310667"/>
          </a:xfrm>
          <a:prstGeom prst="rect">
            <a:avLst/>
          </a:prstGeom>
        </p:spPr>
      </p:pic>
      <p:cxnSp>
        <p:nvCxnSpPr>
          <p:cNvPr id="103" name="Straight Connector 102">
            <a:extLst>
              <a:ext uri="{FF2B5EF4-FFF2-40B4-BE49-F238E27FC236}">
                <a16:creationId xmlns="" xmlns:a16="http://schemas.microsoft.com/office/drawing/2014/main" id="{2C7F36FE-5A2A-4D37-B5F6-259C3833362F}"/>
              </a:ext>
            </a:extLst>
          </p:cNvPr>
          <p:cNvCxnSpPr>
            <a:cxnSpLocks/>
            <a:stCxn id="102" idx="0"/>
            <a:endCxn id="101" idx="2"/>
          </p:cNvCxnSpPr>
          <p:nvPr/>
        </p:nvCxnSpPr>
        <p:spPr bwMode="gray">
          <a:xfrm flipV="1">
            <a:off x="8125867" y="4300379"/>
            <a:ext cx="0" cy="701594"/>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04" name="TextBox 271">
            <a:extLst>
              <a:ext uri="{FF2B5EF4-FFF2-40B4-BE49-F238E27FC236}">
                <a16:creationId xmlns="" xmlns:a16="http://schemas.microsoft.com/office/drawing/2014/main" id="{43631CF6-A75D-4A71-B884-C3D34CC87AE7}"/>
              </a:ext>
            </a:extLst>
          </p:cNvPr>
          <p:cNvSpPr txBox="1"/>
          <p:nvPr/>
        </p:nvSpPr>
        <p:spPr bwMode="gray">
          <a:xfrm>
            <a:off x="7838806" y="3770880"/>
            <a:ext cx="565429" cy="276999"/>
          </a:xfrm>
          <a:prstGeom prst="rect">
            <a:avLst/>
          </a:prstGeom>
          <a:noFill/>
        </p:spPr>
        <p:txBody>
          <a:bodyPr wrap="square" rtlCol="0">
            <a:noAutofit/>
          </a:bodyPr>
          <a:lstStyle/>
          <a:p>
            <a:pPr algn="ctr" fontAlgn="ctr">
              <a:buFont typeface="Wingdings" pitchFamily="2" charset="2"/>
              <a:buNone/>
              <a:defRPr/>
            </a:pPr>
            <a:r>
              <a:rPr lang="en-US" sz="1200" dirty="0">
                <a:solidFill>
                  <a:srgbClr val="000000"/>
                </a:solidFill>
                <a:latin typeface="Huawei Sans" panose="020C0503030203020204" pitchFamily="34" charset="0"/>
                <a:sym typeface="Huawei Sans" panose="020C0503030203020204" pitchFamily="34" charset="0"/>
              </a:rPr>
              <a:t>P</a:t>
            </a:r>
          </a:p>
        </p:txBody>
      </p:sp>
      <p:sp>
        <p:nvSpPr>
          <p:cNvPr id="105" name="TextBox 271">
            <a:extLst>
              <a:ext uri="{FF2B5EF4-FFF2-40B4-BE49-F238E27FC236}">
                <a16:creationId xmlns="" xmlns:a16="http://schemas.microsoft.com/office/drawing/2014/main" id="{87220004-C5B9-4E8F-A32A-DAB0927C9378}"/>
              </a:ext>
            </a:extLst>
          </p:cNvPr>
          <p:cNvSpPr txBox="1"/>
          <p:nvPr/>
        </p:nvSpPr>
        <p:spPr bwMode="gray">
          <a:xfrm>
            <a:off x="7849274" y="5269283"/>
            <a:ext cx="529519" cy="276999"/>
          </a:xfrm>
          <a:prstGeom prst="rect">
            <a:avLst/>
          </a:prstGeom>
          <a:noFill/>
        </p:spPr>
        <p:txBody>
          <a:bodyPr wrap="square" rtlCol="0">
            <a:noAutofit/>
          </a:bodyPr>
          <a:lstStyle/>
          <a:p>
            <a:pPr algn="ctr" fontAlgn="ctr">
              <a:buFont typeface="Wingdings" pitchFamily="2" charset="2"/>
              <a:buNone/>
              <a:defRPr/>
            </a:pPr>
            <a:r>
              <a:rPr lang="en-US" sz="1200" dirty="0">
                <a:solidFill>
                  <a:srgbClr val="000000"/>
                </a:solidFill>
                <a:latin typeface="Huawei Sans" panose="020C0503030203020204" pitchFamily="34" charset="0"/>
                <a:sym typeface="Huawei Sans" panose="020C0503030203020204" pitchFamily="34" charset="0"/>
              </a:rPr>
              <a:t>P</a:t>
            </a:r>
          </a:p>
        </p:txBody>
      </p:sp>
      <p:cxnSp>
        <p:nvCxnSpPr>
          <p:cNvPr id="106" name="Straight Connector 105">
            <a:extLst>
              <a:ext uri="{FF2B5EF4-FFF2-40B4-BE49-F238E27FC236}">
                <a16:creationId xmlns="" xmlns:a16="http://schemas.microsoft.com/office/drawing/2014/main" id="{512B8F2C-938A-471C-8289-DB2C05C19B2D}"/>
              </a:ext>
            </a:extLst>
          </p:cNvPr>
          <p:cNvCxnSpPr>
            <a:cxnSpLocks/>
            <a:stCxn id="61" idx="1"/>
            <a:endCxn id="101" idx="3"/>
          </p:cNvCxnSpPr>
          <p:nvPr/>
        </p:nvCxnSpPr>
        <p:spPr bwMode="gray">
          <a:xfrm flipH="1" flipV="1">
            <a:off x="8315298" y="4145046"/>
            <a:ext cx="688477" cy="1166"/>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07" name="Straight Connector 106">
            <a:extLst>
              <a:ext uri="{FF2B5EF4-FFF2-40B4-BE49-F238E27FC236}">
                <a16:creationId xmlns="" xmlns:a16="http://schemas.microsoft.com/office/drawing/2014/main" id="{8AE57BB8-1319-4753-868F-5791587E0A64}"/>
              </a:ext>
            </a:extLst>
          </p:cNvPr>
          <p:cNvCxnSpPr>
            <a:cxnSpLocks/>
            <a:stCxn id="62" idx="1"/>
            <a:endCxn id="102" idx="3"/>
          </p:cNvCxnSpPr>
          <p:nvPr/>
        </p:nvCxnSpPr>
        <p:spPr bwMode="gray">
          <a:xfrm flipH="1" flipV="1">
            <a:off x="8315298" y="5157307"/>
            <a:ext cx="688477" cy="1166"/>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09" name="Oval 108">
            <a:extLst>
              <a:ext uri="{FF2B5EF4-FFF2-40B4-BE49-F238E27FC236}">
                <a16:creationId xmlns="" xmlns:a16="http://schemas.microsoft.com/office/drawing/2014/main" id="{C4BBEF19-88EF-4FA2-990F-914064022CD6}"/>
              </a:ext>
            </a:extLst>
          </p:cNvPr>
          <p:cNvSpPr>
            <a:spLocks noChangeAspect="1"/>
          </p:cNvSpPr>
          <p:nvPr/>
        </p:nvSpPr>
        <p:spPr bwMode="gray">
          <a:xfrm>
            <a:off x="8948050" y="3896117"/>
            <a:ext cx="200729" cy="200729"/>
          </a:xfrm>
          <a:prstGeom prst="ellipse">
            <a:avLst/>
          </a:prstGeom>
          <a:solidFill>
            <a:srgbClr val="FFC00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sz="1400" b="1" dirty="0">
                <a:solidFill>
                  <a:prstClr val="black"/>
                </a:solidFill>
                <a:latin typeface="Huawei Sans" panose="020C0503030203020204" pitchFamily="34" charset="0"/>
                <a:sym typeface="Huawei Sans" panose="020C0503030203020204" pitchFamily="34" charset="0"/>
              </a:rPr>
              <a:t>1</a:t>
            </a:r>
          </a:p>
        </p:txBody>
      </p:sp>
      <p:sp>
        <p:nvSpPr>
          <p:cNvPr id="111" name="Oval 110">
            <a:extLst>
              <a:ext uri="{FF2B5EF4-FFF2-40B4-BE49-F238E27FC236}">
                <a16:creationId xmlns="" xmlns:a16="http://schemas.microsoft.com/office/drawing/2014/main" id="{F2FF89EF-635E-452D-B115-4C5C1EF392FF}"/>
              </a:ext>
            </a:extLst>
          </p:cNvPr>
          <p:cNvSpPr>
            <a:spLocks noChangeAspect="1"/>
          </p:cNvSpPr>
          <p:nvPr/>
        </p:nvSpPr>
        <p:spPr bwMode="gray">
          <a:xfrm>
            <a:off x="8583042" y="4051056"/>
            <a:ext cx="200729" cy="200729"/>
          </a:xfrm>
          <a:prstGeom prst="ellipse">
            <a:avLst/>
          </a:prstGeom>
          <a:solidFill>
            <a:srgbClr val="FFC00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sz="1400" b="1" dirty="0">
                <a:solidFill>
                  <a:prstClr val="black"/>
                </a:solidFill>
                <a:latin typeface="Huawei Sans" panose="020C0503030203020204" pitchFamily="34" charset="0"/>
                <a:sym typeface="Huawei Sans" panose="020C0503030203020204" pitchFamily="34" charset="0"/>
              </a:rPr>
              <a:t>2</a:t>
            </a:r>
          </a:p>
        </p:txBody>
      </p:sp>
      <p:sp>
        <p:nvSpPr>
          <p:cNvPr id="112" name="Text Placeholder 2">
            <a:extLst>
              <a:ext uri="{FF2B5EF4-FFF2-40B4-BE49-F238E27FC236}">
                <a16:creationId xmlns="" xmlns:a16="http://schemas.microsoft.com/office/drawing/2014/main" id="{9BCB76A7-A36F-4896-A3AA-B229871EFC4D}"/>
              </a:ext>
            </a:extLst>
          </p:cNvPr>
          <p:cNvSpPr txBox="1">
            <a:spLocks/>
          </p:cNvSpPr>
          <p:nvPr/>
        </p:nvSpPr>
        <p:spPr bwMode="gray">
          <a:xfrm>
            <a:off x="466212" y="3147469"/>
            <a:ext cx="5049211" cy="2443243"/>
          </a:xfrm>
          <a:prstGeom prst="rect">
            <a:avLst/>
          </a:prstGeom>
          <a:noFill/>
          <a:ln w="9525">
            <a:noFill/>
            <a:miter lim="800000"/>
            <a:headEnd/>
            <a:tailEnd/>
          </a:ln>
        </p:spPr>
        <p:txBody>
          <a:bodyPr vert="horz" wrap="square" lIns="80141" tIns="40071" rIns="80141" bIns="40071" numCol="1" anchor="t" anchorCtr="0" compatLnSpc="1">
            <a:prstTxWarp prst="textNoShape">
              <a:avLst/>
            </a:prstTxWarp>
            <a:noAutofit/>
          </a:bodyPr>
          <a:lstStyle>
            <a:lvl1pPr marL="302279" indent="-302279" algn="just" defTabSz="914034" rtl="0" eaLnBrk="1" fontAlgn="ctr" latinLnBrk="0" hangingPunct="1">
              <a:lnSpc>
                <a:spcPct val="140000"/>
              </a:lnSpc>
              <a:spcBef>
                <a:spcPts val="792"/>
              </a:spcBef>
              <a:buClrTx/>
              <a:buSzPct val="50000"/>
              <a:buFont typeface="Wingdings" panose="05000000000000000000" pitchFamily="2" charset="2"/>
              <a:buChar char="l"/>
              <a:defRPr sz="2199" kern="1200" baseline="0">
                <a:solidFill>
                  <a:schemeClr val="tx1"/>
                </a:solidFill>
                <a:latin typeface="Huawei Sans" panose="020C0503030203020204" pitchFamily="34" charset="0"/>
                <a:ea typeface="方正兰亭黑简体" panose="02000000000000000000" pitchFamily="2" charset="-122"/>
                <a:cs typeface="Huawei Sans" panose="020C0503030203020204" pitchFamily="34" charset="0"/>
              </a:defRPr>
            </a:lvl1pPr>
            <a:lvl2pPr marL="654938" indent="-251899" algn="l" defTabSz="914034" rtl="0" eaLnBrk="1" fontAlgn="ctr" latinLnBrk="0" hangingPunct="1">
              <a:lnSpc>
                <a:spcPct val="140000"/>
              </a:lnSpc>
              <a:spcBef>
                <a:spcPts val="720"/>
              </a:spcBef>
              <a:buClrTx/>
              <a:buSzPct val="50000"/>
              <a:buFont typeface="Wingdings" panose="05000000000000000000" pitchFamily="2" charset="2"/>
              <a:buChar char="p"/>
              <a:defRPr sz="1999" kern="1200" baseline="0">
                <a:solidFill>
                  <a:schemeClr val="tx1"/>
                </a:solidFill>
                <a:latin typeface="Huawei Sans" panose="020C0503030203020204" pitchFamily="34" charset="0"/>
                <a:ea typeface="方正兰亭黑简体" panose="02000000000000000000" pitchFamily="2" charset="-122"/>
                <a:cs typeface="+mn-cs"/>
              </a:defRPr>
            </a:lvl2pPr>
            <a:lvl3pPr marL="1003998" indent="-201519" algn="l" defTabSz="914034" rtl="0" eaLnBrk="1" fontAlgn="ctr" latinLnBrk="0" hangingPunct="1">
              <a:lnSpc>
                <a:spcPct val="140000"/>
              </a:lnSpc>
              <a:spcBef>
                <a:spcPts val="648"/>
              </a:spcBef>
              <a:buClrTx/>
              <a:buSzPct val="50000"/>
              <a:buFont typeface="Wingdings" panose="05000000000000000000" pitchFamily="2" charset="2"/>
              <a:buChar char="n"/>
              <a:defRPr sz="1799" kern="1200" baseline="0">
                <a:solidFill>
                  <a:schemeClr val="tx1"/>
                </a:solidFill>
                <a:latin typeface="Huawei Sans" panose="020C0503030203020204" pitchFamily="34" charset="0"/>
                <a:ea typeface="方正兰亭黑简体" panose="02000000000000000000" pitchFamily="2" charset="-122"/>
                <a:cs typeface="+mn-cs"/>
              </a:defRPr>
            </a:lvl3pPr>
            <a:lvl4pPr marL="1399840" indent="-197921" algn="l" defTabSz="914034" rtl="0" eaLnBrk="1" fontAlgn="ctr" latinLnBrk="0" hangingPunct="1">
              <a:lnSpc>
                <a:spcPct val="140000"/>
              </a:lnSpc>
              <a:spcBef>
                <a:spcPts val="576"/>
              </a:spcBef>
              <a:buFont typeface="Huawei Sans" panose="020C0503030203020204" pitchFamily="34" charset="0"/>
              <a:buChar char="−"/>
              <a:defRPr sz="1599" kern="1200" baseline="0">
                <a:solidFill>
                  <a:schemeClr val="tx1"/>
                </a:solidFill>
                <a:latin typeface="Huawei Sans" panose="020C0503030203020204" pitchFamily="34" charset="0"/>
                <a:ea typeface="方正兰亭黑简体" panose="02000000000000000000" pitchFamily="2" charset="-122"/>
                <a:cs typeface="+mn-cs"/>
              </a:defRPr>
            </a:lvl4pPr>
            <a:lvl5pPr marL="1802879" indent="-201519" algn="l" defTabSz="914034" rtl="0" eaLnBrk="1" fontAlgn="ctr" latinLnBrk="0" hangingPunct="1">
              <a:lnSpc>
                <a:spcPct val="140000"/>
              </a:lnSpc>
              <a:spcBef>
                <a:spcPts val="576"/>
              </a:spcBef>
              <a:buFont typeface="Huawei Sans" panose="020C0503030203020204" pitchFamily="34" charset="0"/>
              <a:buChar char="~"/>
              <a:defRPr sz="1399" kern="1200" baseline="0">
                <a:solidFill>
                  <a:schemeClr val="tx1"/>
                </a:solidFill>
                <a:latin typeface="Huawei Sans"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pPr lvl="1"/>
            <a:r>
              <a:rPr lang="en-US" sz="1400" dirty="0">
                <a:solidFill>
                  <a:prstClr val="black"/>
                </a:solidFill>
                <a:latin typeface="Huawei Sans" panose="020C0503030203020204" pitchFamily="34" charset="0"/>
              </a:rPr>
              <a:t>Deploy BFD to quickly detect network link faults.</a:t>
            </a:r>
          </a:p>
          <a:p>
            <a:pPr lvl="1"/>
            <a:r>
              <a:rPr lang="en-US" sz="1400" dirty="0">
                <a:solidFill>
                  <a:prstClr val="black"/>
                </a:solidFill>
                <a:latin typeface="Huawei Sans" panose="020C0503030203020204" pitchFamily="34" charset="0"/>
              </a:rPr>
              <a:t>Use IP FRR (mainly based on the TI-LFA algorithm) to compute backup paths.</a:t>
            </a:r>
          </a:p>
          <a:p>
            <a:pPr lvl="1"/>
            <a:r>
              <a:rPr lang="en-US" sz="1400" dirty="0">
                <a:solidFill>
                  <a:prstClr val="black"/>
                </a:solidFill>
                <a:latin typeface="Huawei Sans" panose="020C0503030203020204" pitchFamily="34" charset="0"/>
              </a:rPr>
              <a:t>If the transit network cannot meet service requirements due to a fault, use the tunnel HSB technology to switch traffic to the backup path.</a:t>
            </a:r>
          </a:p>
        </p:txBody>
      </p:sp>
      <p:cxnSp>
        <p:nvCxnSpPr>
          <p:cNvPr id="113" name="Straight Arrow Connector 112">
            <a:extLst>
              <a:ext uri="{FF2B5EF4-FFF2-40B4-BE49-F238E27FC236}">
                <a16:creationId xmlns="" xmlns:a16="http://schemas.microsoft.com/office/drawing/2014/main" id="{5F330028-8E15-404A-BB9A-EFC0E3DB00D2}"/>
              </a:ext>
            </a:extLst>
          </p:cNvPr>
          <p:cNvCxnSpPr>
            <a:cxnSpLocks/>
          </p:cNvCxnSpPr>
          <p:nvPr/>
        </p:nvCxnSpPr>
        <p:spPr bwMode="gray">
          <a:xfrm>
            <a:off x="5723510" y="4062054"/>
            <a:ext cx="5963252" cy="0"/>
          </a:xfrm>
          <a:prstGeom prst="straightConnector1">
            <a:avLst/>
          </a:prstGeom>
          <a:ln w="28575">
            <a:solidFill>
              <a:srgbClr val="E28189"/>
            </a:solidFill>
            <a:tailEnd type="triangle"/>
          </a:ln>
        </p:spPr>
        <p:style>
          <a:lnRef idx="1">
            <a:schemeClr val="accent1"/>
          </a:lnRef>
          <a:fillRef idx="0">
            <a:schemeClr val="accent1"/>
          </a:fillRef>
          <a:effectRef idx="0">
            <a:schemeClr val="accent1"/>
          </a:effectRef>
          <a:fontRef idx="minor">
            <a:schemeClr val="tx1"/>
          </a:fontRef>
        </p:style>
      </p:cxnSp>
      <p:sp>
        <p:nvSpPr>
          <p:cNvPr id="49" name="Freeform: Shape 48">
            <a:extLst>
              <a:ext uri="{FF2B5EF4-FFF2-40B4-BE49-F238E27FC236}">
                <a16:creationId xmlns="" xmlns:a16="http://schemas.microsoft.com/office/drawing/2014/main" id="{2DED91CF-352B-4661-8E78-2148FFC31DCF}"/>
              </a:ext>
            </a:extLst>
          </p:cNvPr>
          <p:cNvSpPr/>
          <p:nvPr/>
        </p:nvSpPr>
        <p:spPr bwMode="gray">
          <a:xfrm>
            <a:off x="5742363" y="4177127"/>
            <a:ext cx="5882326" cy="938846"/>
          </a:xfrm>
          <a:custGeom>
            <a:avLst/>
            <a:gdLst>
              <a:gd name="connsiteX0" fmla="*/ 0 w 5882326"/>
              <a:gd name="connsiteY0" fmla="*/ 39208 h 938846"/>
              <a:gd name="connsiteX1" fmla="*/ 2187019 w 5882326"/>
              <a:gd name="connsiteY1" fmla="*/ 86342 h 938846"/>
              <a:gd name="connsiteX2" fmla="*/ 2554664 w 5882326"/>
              <a:gd name="connsiteY2" fmla="*/ 802780 h 938846"/>
              <a:gd name="connsiteX3" fmla="*/ 4477732 w 5882326"/>
              <a:gd name="connsiteY3" fmla="*/ 878194 h 938846"/>
              <a:gd name="connsiteX4" fmla="*/ 4713402 w 5882326"/>
              <a:gd name="connsiteY4" fmla="*/ 124050 h 938846"/>
              <a:gd name="connsiteX5" fmla="*/ 5882326 w 5882326"/>
              <a:gd name="connsiteY5" fmla="*/ 10928 h 9388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882326" h="938846">
                <a:moveTo>
                  <a:pt x="0" y="39208"/>
                </a:moveTo>
                <a:cubicBezTo>
                  <a:pt x="880621" y="-856"/>
                  <a:pt x="1761242" y="-40920"/>
                  <a:pt x="2187019" y="86342"/>
                </a:cubicBezTo>
                <a:cubicBezTo>
                  <a:pt x="2612796" y="213604"/>
                  <a:pt x="2172879" y="670805"/>
                  <a:pt x="2554664" y="802780"/>
                </a:cubicBezTo>
                <a:cubicBezTo>
                  <a:pt x="2936449" y="934755"/>
                  <a:pt x="4117942" y="991316"/>
                  <a:pt x="4477732" y="878194"/>
                </a:cubicBezTo>
                <a:cubicBezTo>
                  <a:pt x="4837522" y="765072"/>
                  <a:pt x="4479303" y="268594"/>
                  <a:pt x="4713402" y="124050"/>
                </a:cubicBezTo>
                <a:cubicBezTo>
                  <a:pt x="4947501" y="-20494"/>
                  <a:pt x="5414913" y="-4783"/>
                  <a:pt x="5882326" y="10928"/>
                </a:cubicBezTo>
              </a:path>
            </a:pathLst>
          </a:custGeom>
          <a:noFill/>
          <a:ln w="28575">
            <a:solidFill>
              <a:srgbClr val="81C15F"/>
            </a:solidFill>
            <a:prstDash val="dash"/>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solidFill>
                <a:prstClr val="white"/>
              </a:solidFill>
              <a:latin typeface="Huawei Sans" panose="020C0503030203020204" pitchFamily="34" charset="0"/>
            </a:endParaRPr>
          </a:p>
        </p:txBody>
      </p:sp>
      <p:sp>
        <p:nvSpPr>
          <p:cNvPr id="114" name="Freeform: Shape 113">
            <a:extLst>
              <a:ext uri="{FF2B5EF4-FFF2-40B4-BE49-F238E27FC236}">
                <a16:creationId xmlns="" xmlns:a16="http://schemas.microsoft.com/office/drawing/2014/main" id="{7AAED33E-1F2C-44FA-8A1E-C586E035A8F9}"/>
              </a:ext>
            </a:extLst>
          </p:cNvPr>
          <p:cNvSpPr/>
          <p:nvPr/>
        </p:nvSpPr>
        <p:spPr bwMode="gray">
          <a:xfrm>
            <a:off x="5801680" y="4221433"/>
            <a:ext cx="5806912" cy="1054004"/>
          </a:xfrm>
          <a:custGeom>
            <a:avLst/>
            <a:gdLst>
              <a:gd name="connsiteX0" fmla="*/ 0 w 5806912"/>
              <a:gd name="connsiteY0" fmla="*/ 145940 h 1054004"/>
              <a:gd name="connsiteX1" fmla="*/ 1065229 w 5806912"/>
              <a:gd name="connsiteY1" fmla="*/ 174221 h 1054004"/>
              <a:gd name="connsiteX2" fmla="*/ 1385741 w 5806912"/>
              <a:gd name="connsiteY2" fmla="*/ 909512 h 1054004"/>
              <a:gd name="connsiteX3" fmla="*/ 4345757 w 5806912"/>
              <a:gd name="connsiteY3" fmla="*/ 984926 h 1054004"/>
              <a:gd name="connsiteX4" fmla="*/ 4722829 w 5806912"/>
              <a:gd name="connsiteY4" fmla="*/ 127087 h 1054004"/>
              <a:gd name="connsiteX5" fmla="*/ 5806912 w 5806912"/>
              <a:gd name="connsiteY5" fmla="*/ 4538 h 10540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806912" h="1054004">
                <a:moveTo>
                  <a:pt x="0" y="145940"/>
                </a:moveTo>
                <a:cubicBezTo>
                  <a:pt x="417136" y="96449"/>
                  <a:pt x="834272" y="46959"/>
                  <a:pt x="1065229" y="174221"/>
                </a:cubicBezTo>
                <a:cubicBezTo>
                  <a:pt x="1296186" y="301483"/>
                  <a:pt x="838986" y="774395"/>
                  <a:pt x="1385741" y="909512"/>
                </a:cubicBezTo>
                <a:cubicBezTo>
                  <a:pt x="1932496" y="1044629"/>
                  <a:pt x="3789576" y="1115330"/>
                  <a:pt x="4345757" y="984926"/>
                </a:cubicBezTo>
                <a:cubicBezTo>
                  <a:pt x="4901938" y="854522"/>
                  <a:pt x="4479303" y="290485"/>
                  <a:pt x="4722829" y="127087"/>
                </a:cubicBezTo>
                <a:cubicBezTo>
                  <a:pt x="4966355" y="-36311"/>
                  <a:pt x="5806912" y="4538"/>
                  <a:pt x="5806912" y="4538"/>
                </a:cubicBezTo>
              </a:path>
            </a:pathLst>
          </a:custGeom>
          <a:noFill/>
          <a:ln w="28575">
            <a:solidFill>
              <a:srgbClr val="F28944"/>
            </a:solidFill>
            <a:prstDash val="dashDot"/>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solidFill>
                <a:prstClr val="white"/>
              </a:solidFill>
              <a:latin typeface="Huawei Sans" panose="020C0503030203020204" pitchFamily="34" charset="0"/>
            </a:endParaRPr>
          </a:p>
        </p:txBody>
      </p:sp>
      <p:sp>
        <p:nvSpPr>
          <p:cNvPr id="115" name="Rectangular Callout 26">
            <a:extLst>
              <a:ext uri="{FF2B5EF4-FFF2-40B4-BE49-F238E27FC236}">
                <a16:creationId xmlns="" xmlns:a16="http://schemas.microsoft.com/office/drawing/2014/main" id="{A69575AF-F3B9-44C1-9A65-921DB6E6D951}"/>
              </a:ext>
            </a:extLst>
          </p:cNvPr>
          <p:cNvSpPr/>
          <p:nvPr/>
        </p:nvSpPr>
        <p:spPr bwMode="gray">
          <a:xfrm>
            <a:off x="9075512" y="3374732"/>
            <a:ext cx="1267420" cy="351568"/>
          </a:xfrm>
          <a:prstGeom prst="wedgeRectCallout">
            <a:avLst>
              <a:gd name="adj1" fmla="val -10588"/>
              <a:gd name="adj2" fmla="val 137058"/>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dirty="0">
                <a:solidFill>
                  <a:prstClr val="white">
                    <a:lumMod val="50000"/>
                  </a:prstClr>
                </a:solidFill>
                <a:latin typeface="Huawei Sans" panose="020C0503030203020204" pitchFamily="34" charset="0"/>
                <a:cs typeface="+mn-ea"/>
                <a:sym typeface="Huawei Sans" panose="020C0503030203020204" pitchFamily="34" charset="0"/>
              </a:rPr>
              <a:t>Original path</a:t>
            </a:r>
          </a:p>
        </p:txBody>
      </p:sp>
      <p:sp>
        <p:nvSpPr>
          <p:cNvPr id="116" name="Rectangular Callout 26">
            <a:extLst>
              <a:ext uri="{FF2B5EF4-FFF2-40B4-BE49-F238E27FC236}">
                <a16:creationId xmlns="" xmlns:a16="http://schemas.microsoft.com/office/drawing/2014/main" id="{A819BE4F-1EE0-4DAD-8426-5848A42DB1E6}"/>
              </a:ext>
            </a:extLst>
          </p:cNvPr>
          <p:cNvSpPr/>
          <p:nvPr/>
        </p:nvSpPr>
        <p:spPr bwMode="gray">
          <a:xfrm>
            <a:off x="8277198" y="4406917"/>
            <a:ext cx="1526154" cy="436819"/>
          </a:xfrm>
          <a:prstGeom prst="wedgeRectCallout">
            <a:avLst>
              <a:gd name="adj1" fmla="val -37769"/>
              <a:gd name="adj2" fmla="val 78382"/>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dirty="0">
                <a:solidFill>
                  <a:prstClr val="white">
                    <a:lumMod val="50000"/>
                  </a:prstClr>
                </a:solidFill>
                <a:latin typeface="Huawei Sans" panose="020C0503030203020204" pitchFamily="34" charset="0"/>
                <a:cs typeface="+mn-ea"/>
                <a:sym typeface="Huawei Sans" panose="020C0503030203020204" pitchFamily="34" charset="0"/>
              </a:rPr>
              <a:t>Node/link protection path</a:t>
            </a:r>
          </a:p>
        </p:txBody>
      </p:sp>
      <p:sp>
        <p:nvSpPr>
          <p:cNvPr id="117" name="Rectangular Callout 26">
            <a:extLst>
              <a:ext uri="{FF2B5EF4-FFF2-40B4-BE49-F238E27FC236}">
                <a16:creationId xmlns="" xmlns:a16="http://schemas.microsoft.com/office/drawing/2014/main" id="{6E66ED4C-9457-48AD-B3A0-3E27F6FBCF64}"/>
              </a:ext>
            </a:extLst>
          </p:cNvPr>
          <p:cNvSpPr/>
          <p:nvPr/>
        </p:nvSpPr>
        <p:spPr bwMode="gray">
          <a:xfrm>
            <a:off x="8222125" y="5614232"/>
            <a:ext cx="1249450" cy="436819"/>
          </a:xfrm>
          <a:prstGeom prst="wedgeRectCallout">
            <a:avLst>
              <a:gd name="adj1" fmla="val -17383"/>
              <a:gd name="adj2" fmla="val -109369"/>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dirty="0">
                <a:solidFill>
                  <a:prstClr val="white">
                    <a:lumMod val="50000"/>
                  </a:prstClr>
                </a:solidFill>
                <a:latin typeface="Huawei Sans" panose="020C0503030203020204" pitchFamily="34" charset="0"/>
                <a:cs typeface="+mn-ea"/>
                <a:sym typeface="Huawei Sans" panose="020C0503030203020204" pitchFamily="34" charset="0"/>
              </a:rPr>
              <a:t>Backup tunnel path</a:t>
            </a:r>
          </a:p>
        </p:txBody>
      </p:sp>
      <p:sp>
        <p:nvSpPr>
          <p:cNvPr id="97" name="燕尾形 3">
            <a:extLst>
              <a:ext uri="{FF2B5EF4-FFF2-40B4-BE49-F238E27FC236}">
                <a16:creationId xmlns="" xmlns:a16="http://schemas.microsoft.com/office/drawing/2014/main" id="{93046976-EC84-48ED-AD8E-49A4BFCD5356}"/>
              </a:ext>
            </a:extLst>
          </p:cNvPr>
          <p:cNvSpPr/>
          <p:nvPr/>
        </p:nvSpPr>
        <p:spPr bwMode="gray">
          <a:xfrm>
            <a:off x="9067800" y="44020"/>
            <a:ext cx="1483360" cy="36000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sym typeface="Huawei Sans" panose="020C0503030203020204" pitchFamily="34" charset="0"/>
              </a:rPr>
              <a:t>SLA Design</a:t>
            </a:r>
          </a:p>
        </p:txBody>
      </p:sp>
      <p:sp>
        <p:nvSpPr>
          <p:cNvPr id="98" name="燕尾形 3">
            <a:extLst>
              <a:ext uri="{FF2B5EF4-FFF2-40B4-BE49-F238E27FC236}">
                <a16:creationId xmlns="" xmlns:a16="http://schemas.microsoft.com/office/drawing/2014/main" id="{26AB145E-6C85-4D0D-9D07-CA6C35D8D2C7}"/>
              </a:ext>
            </a:extLst>
          </p:cNvPr>
          <p:cNvSpPr/>
          <p:nvPr/>
        </p:nvSpPr>
        <p:spPr bwMode="gray">
          <a:xfrm>
            <a:off x="10475376" y="44020"/>
            <a:ext cx="1271744" cy="360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dirty="0">
                <a:solidFill>
                  <a:schemeClr val="bg1"/>
                </a:solidFill>
                <a:latin typeface="Huawei Sans" panose="020C0503030203020204" pitchFamily="34" charset="0"/>
                <a:sym typeface="Huawei Sans" panose="020C0503030203020204" pitchFamily="34" charset="0"/>
              </a:rPr>
              <a:t>Reliability Design</a:t>
            </a:r>
          </a:p>
        </p:txBody>
      </p:sp>
    </p:spTree>
    <p:extLst>
      <p:ext uri="{BB962C8B-B14F-4D97-AF65-F5344CB8AC3E}">
        <p14:creationId xmlns:p14="http://schemas.microsoft.com/office/powerpoint/2010/main" val="26017939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E4986E8C-DE4B-45AD-9AEF-474F10C0DC13}"/>
              </a:ext>
            </a:extLst>
          </p:cNvPr>
          <p:cNvSpPr>
            <a:spLocks noGrp="1"/>
          </p:cNvSpPr>
          <p:nvPr>
            <p:ph type="title"/>
          </p:nvPr>
        </p:nvSpPr>
        <p:spPr bwMode="gray"/>
        <p:txBody>
          <a:bodyPr wrap="square">
            <a:noAutofit/>
          </a:bodyPr>
          <a:lstStyle/>
          <a:p>
            <a:r>
              <a:rPr lang="en-US" dirty="0"/>
              <a:t>Overview of Banking Services</a:t>
            </a:r>
          </a:p>
        </p:txBody>
      </p:sp>
      <p:sp>
        <p:nvSpPr>
          <p:cNvPr id="4" name="Rectangle 3">
            <a:extLst>
              <a:ext uri="{FF2B5EF4-FFF2-40B4-BE49-F238E27FC236}">
                <a16:creationId xmlns="" xmlns:a16="http://schemas.microsoft.com/office/drawing/2014/main" id="{F63B0E1E-49B3-49BC-81AE-7674CC2ECBD0}"/>
              </a:ext>
            </a:extLst>
          </p:cNvPr>
          <p:cNvSpPr/>
          <p:nvPr/>
        </p:nvSpPr>
        <p:spPr bwMode="gray">
          <a:xfrm>
            <a:off x="1209675" y="1290534"/>
            <a:ext cx="9772650" cy="395391"/>
          </a:xfrm>
          <a:prstGeom prst="rect">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sz="1600" dirty="0">
                <a:solidFill>
                  <a:srgbClr val="30B5C5"/>
                </a:solidFill>
                <a:latin typeface="Huawei Sans" panose="020C0503030203020204" pitchFamily="34" charset="0"/>
              </a:rPr>
              <a:t>Banking service classification</a:t>
            </a:r>
            <a:endParaRPr lang="en-US" sz="16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 name="圆角矩形 75">
            <a:extLst>
              <a:ext uri="{FF2B5EF4-FFF2-40B4-BE49-F238E27FC236}">
                <a16:creationId xmlns="" xmlns:a16="http://schemas.microsoft.com/office/drawing/2014/main" id="{EEE92CC1-7D9A-4331-BEF6-FF4512F71E7C}"/>
              </a:ext>
            </a:extLst>
          </p:cNvPr>
          <p:cNvSpPr/>
          <p:nvPr/>
        </p:nvSpPr>
        <p:spPr bwMode="gray">
          <a:xfrm>
            <a:off x="1209675" y="1756665"/>
            <a:ext cx="9772650" cy="4265763"/>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1972" tIns="35986" rIns="71972" bIns="35986" rtlCol="0" anchor="t" anchorCtr="0">
            <a:noAutofit/>
          </a:bodyPr>
          <a:lstStyle/>
          <a:p>
            <a:pPr marL="177800" indent="-177800" algn="just" fontAlgn="ctr">
              <a:lnSpc>
                <a:spcPts val="2600"/>
              </a:lnSpc>
              <a:spcBef>
                <a:spcPts val="0"/>
              </a:spcBef>
              <a:spcAft>
                <a:spcPts val="600"/>
              </a:spcAft>
              <a:buFont typeface="Arial" panose="020B0604020202020204" pitchFamily="34" charset="0"/>
              <a:buChar char="•"/>
            </a:pPr>
            <a:endParaRPr lang="en-US" altLang="zh-CN" sz="1400" dirty="0">
              <a:solidFill>
                <a:prstClr val="black"/>
              </a:solidFill>
              <a:latin typeface="Huawei Sans" panose="020C0503030203020204" pitchFamily="34" charset="0"/>
              <a:ea typeface="方正兰亭黑简体" panose="02000000000000000000" pitchFamily="2" charset="-122"/>
            </a:endParaRPr>
          </a:p>
          <a:p>
            <a:pPr marL="177800" indent="-177800" algn="just" fontAlgn="ctr">
              <a:lnSpc>
                <a:spcPts val="2600"/>
              </a:lnSpc>
              <a:spcBef>
                <a:spcPts val="0"/>
              </a:spcBef>
              <a:spcAft>
                <a:spcPts val="600"/>
              </a:spcAft>
              <a:buFont typeface="Arial" panose="020B0604020202020204" pitchFamily="34" charset="0"/>
              <a:buChar char="•"/>
            </a:pPr>
            <a:endParaRPr lang="en-US" altLang="zh-CN" sz="1400" dirty="0">
              <a:solidFill>
                <a:prstClr val="black"/>
              </a:solidFill>
              <a:latin typeface="Huawei Sans" panose="020C0503030203020204" pitchFamily="34" charset="0"/>
              <a:ea typeface="方正兰亭黑简体" panose="02000000000000000000" pitchFamily="2" charset="-122"/>
            </a:endParaRPr>
          </a:p>
          <a:p>
            <a:pPr marL="177800" indent="-177800" algn="just" fontAlgn="ctr">
              <a:lnSpc>
                <a:spcPts val="2600"/>
              </a:lnSpc>
              <a:spcBef>
                <a:spcPts val="0"/>
              </a:spcBef>
              <a:spcAft>
                <a:spcPts val="600"/>
              </a:spcAft>
              <a:buFont typeface="Arial" panose="020B0604020202020204" pitchFamily="34" charset="0"/>
              <a:buChar char="•"/>
            </a:pPr>
            <a:endParaRPr lang="en-US" altLang="zh-CN" sz="1400" dirty="0">
              <a:solidFill>
                <a:prstClr val="black"/>
              </a:solidFill>
              <a:latin typeface="Huawei Sans" panose="020C0503030203020204" pitchFamily="34" charset="0"/>
              <a:ea typeface="方正兰亭黑简体" panose="02000000000000000000" pitchFamily="2" charset="-122"/>
            </a:endParaRPr>
          </a:p>
          <a:p>
            <a:pPr marL="177800" indent="-177800" algn="just" fontAlgn="ctr">
              <a:lnSpc>
                <a:spcPts val="2600"/>
              </a:lnSpc>
              <a:spcBef>
                <a:spcPts val="0"/>
              </a:spcBef>
              <a:spcAft>
                <a:spcPts val="600"/>
              </a:spcAft>
              <a:buFont typeface="Arial" panose="020B0604020202020204" pitchFamily="34" charset="0"/>
              <a:buChar char="•"/>
            </a:pPr>
            <a:endParaRPr lang="en-US" altLang="zh-CN" sz="1400" dirty="0">
              <a:solidFill>
                <a:prstClr val="black"/>
              </a:solidFill>
              <a:latin typeface="Huawei Sans" panose="020C0503030203020204" pitchFamily="34" charset="0"/>
              <a:ea typeface="方正兰亭黑简体" panose="02000000000000000000" pitchFamily="2" charset="-122"/>
            </a:endParaRPr>
          </a:p>
          <a:p>
            <a:pPr marL="177800" indent="-177800" algn="just" fontAlgn="ctr">
              <a:lnSpc>
                <a:spcPts val="2600"/>
              </a:lnSpc>
              <a:spcBef>
                <a:spcPts val="0"/>
              </a:spcBef>
              <a:spcAft>
                <a:spcPts val="600"/>
              </a:spcAft>
              <a:buFont typeface="Arial" panose="020B0604020202020204" pitchFamily="34" charset="0"/>
              <a:buChar char="•"/>
            </a:pPr>
            <a:endParaRPr lang="en-US" altLang="zh-CN" sz="1400" dirty="0">
              <a:solidFill>
                <a:prstClr val="black"/>
              </a:solidFill>
              <a:latin typeface="Huawei Sans" panose="020C0503030203020204" pitchFamily="34" charset="0"/>
              <a:ea typeface="方正兰亭黑简体" panose="02000000000000000000" pitchFamily="2" charset="-122"/>
            </a:endParaRPr>
          </a:p>
          <a:p>
            <a:pPr marL="177800" indent="-177800" algn="just" fontAlgn="ctr">
              <a:lnSpc>
                <a:spcPts val="2600"/>
              </a:lnSpc>
              <a:spcBef>
                <a:spcPts val="0"/>
              </a:spcBef>
              <a:spcAft>
                <a:spcPts val="600"/>
              </a:spcAft>
              <a:buFont typeface="Arial" panose="020B0604020202020204" pitchFamily="34" charset="0"/>
              <a:buChar char="•"/>
            </a:pPr>
            <a:endParaRPr lang="en-US" altLang="zh-CN" sz="1400" dirty="0">
              <a:solidFill>
                <a:prstClr val="black"/>
              </a:solidFill>
              <a:latin typeface="Huawei Sans" panose="020C0503030203020204" pitchFamily="34" charset="0"/>
              <a:ea typeface="方正兰亭黑简体" panose="02000000000000000000" pitchFamily="2" charset="-122"/>
            </a:endParaRPr>
          </a:p>
          <a:p>
            <a:pPr marL="177800" indent="-177800" algn="just" fontAlgn="ctr">
              <a:lnSpc>
                <a:spcPts val="2600"/>
              </a:lnSpc>
              <a:spcBef>
                <a:spcPts val="0"/>
              </a:spcBef>
              <a:spcAft>
                <a:spcPts val="600"/>
              </a:spcAft>
              <a:buFont typeface="Arial" panose="020B0604020202020204" pitchFamily="34" charset="0"/>
              <a:buChar char="•"/>
            </a:pPr>
            <a:endParaRPr lang="en-US" altLang="zh-CN" sz="1400" dirty="0">
              <a:solidFill>
                <a:prstClr val="black"/>
              </a:solidFill>
              <a:latin typeface="Huawei Sans" panose="020C0503030203020204" pitchFamily="34" charset="0"/>
              <a:ea typeface="方正兰亭黑简体" panose="02000000000000000000" pitchFamily="2" charset="-122"/>
            </a:endParaRPr>
          </a:p>
          <a:p>
            <a:pPr marL="177800" indent="-177800" algn="just" fontAlgn="ctr">
              <a:lnSpc>
                <a:spcPct val="120000"/>
              </a:lnSpc>
              <a:spcBef>
                <a:spcPts val="0"/>
              </a:spcBef>
              <a:spcAft>
                <a:spcPts val="600"/>
              </a:spcAft>
              <a:buFont typeface="Arial" panose="020B0604020202020204" pitchFamily="34" charset="0"/>
              <a:buChar char="•"/>
            </a:pPr>
            <a:endParaRPr lang="en-US" altLang="zh-CN" sz="1400" dirty="0">
              <a:solidFill>
                <a:prstClr val="black"/>
              </a:solidFill>
              <a:latin typeface="Huawei Sans" panose="020C0503030203020204" pitchFamily="34" charset="0"/>
              <a:ea typeface="方正兰亭黑简体" panose="02000000000000000000" pitchFamily="2" charset="-122"/>
            </a:endParaRPr>
          </a:p>
          <a:p>
            <a:pPr marL="177800" indent="-177800" algn="just" fontAlgn="ctr">
              <a:lnSpc>
                <a:spcPct val="120000"/>
              </a:lnSpc>
              <a:spcBef>
                <a:spcPts val="0"/>
              </a:spcBef>
              <a:spcAft>
                <a:spcPts val="600"/>
              </a:spcAft>
              <a:buFont typeface="Arial" panose="020B0604020202020204" pitchFamily="34" charset="0"/>
              <a:buChar char="•"/>
            </a:pPr>
            <a:endParaRPr lang="en-US" sz="1600" dirty="0">
              <a:solidFill>
                <a:schemeClr val="tx1"/>
              </a:solidFill>
              <a:latin typeface="Huawei Sans" panose="020C0503030203020204" pitchFamily="34" charset="0"/>
            </a:endParaRPr>
          </a:p>
          <a:p>
            <a:pPr marL="177800" indent="-177800" fontAlgn="ctr">
              <a:lnSpc>
                <a:spcPct val="120000"/>
              </a:lnSpc>
              <a:spcBef>
                <a:spcPts val="0"/>
              </a:spcBef>
              <a:spcAft>
                <a:spcPts val="600"/>
              </a:spcAft>
              <a:buFont typeface="Arial" panose="020B0604020202020204" pitchFamily="34" charset="0"/>
              <a:buChar char="•"/>
            </a:pPr>
            <a:r>
              <a:rPr lang="en-US" sz="1600" dirty="0">
                <a:solidFill>
                  <a:schemeClr val="tx1"/>
                </a:solidFill>
                <a:latin typeface="Huawei Sans" panose="020C0503030203020204" pitchFamily="34" charset="0"/>
              </a:rPr>
              <a:t>Existing banking services </a:t>
            </a:r>
            <a:r>
              <a:rPr lang="en-US" altLang="zh-CN" sz="1600" dirty="0">
                <a:solidFill>
                  <a:schemeClr val="tx1"/>
                </a:solidFill>
                <a:latin typeface="Huawei Sans" panose="020C0503030203020204" pitchFamily="34" charset="0"/>
              </a:rPr>
              <a:t>fully leverage </a:t>
            </a:r>
            <a:r>
              <a:rPr lang="en-US" sz="1600" b="1" dirty="0">
                <a:solidFill>
                  <a:srgbClr val="C00000"/>
                </a:solidFill>
                <a:latin typeface="Huawei Sans" panose="020C0503030203020204" pitchFamily="34" charset="0"/>
              </a:rPr>
              <a:t>information technologies</a:t>
            </a:r>
            <a:r>
              <a:rPr lang="en-US" sz="1600" dirty="0">
                <a:solidFill>
                  <a:srgbClr val="C00000"/>
                </a:solidFill>
                <a:latin typeface="Huawei Sans" panose="020C0503030203020204" pitchFamily="34" charset="0"/>
              </a:rPr>
              <a:t> </a:t>
            </a:r>
            <a:r>
              <a:rPr lang="en-US" sz="1600" dirty="0">
                <a:solidFill>
                  <a:schemeClr val="tx1"/>
                </a:solidFill>
                <a:latin typeface="Huawei Sans" panose="020C0503030203020204" pitchFamily="34" charset="0"/>
              </a:rPr>
              <a:t>to </a:t>
            </a:r>
            <a:r>
              <a:rPr lang="en-US" altLang="zh-CN" sz="1600" dirty="0">
                <a:solidFill>
                  <a:schemeClr val="tx1"/>
                </a:solidFill>
                <a:latin typeface="Huawei Sans" panose="020C0503030203020204" pitchFamily="34" charset="0"/>
              </a:rPr>
              <a:t>boost</a:t>
            </a:r>
            <a:r>
              <a:rPr lang="en-US" sz="1600" dirty="0">
                <a:solidFill>
                  <a:schemeClr val="tx1"/>
                </a:solidFill>
                <a:latin typeface="Huawei Sans" panose="020C0503030203020204" pitchFamily="34" charset="0"/>
              </a:rPr>
              <a:t> economic growth and drive social development and transformation.</a:t>
            </a:r>
            <a:endParaRPr lang="en-US" altLang="zh-CN" sz="1600" dirty="0">
              <a:solidFill>
                <a:schemeClr val="tx1"/>
              </a:solidFill>
              <a:latin typeface="Huawei Sans" panose="020C0503030203020204" pitchFamily="34" charset="0"/>
              <a:ea typeface="方正兰亭黑简体" panose="02000000000000000000" pitchFamily="2" charset="-122"/>
            </a:endParaRPr>
          </a:p>
        </p:txBody>
      </p:sp>
      <p:sp>
        <p:nvSpPr>
          <p:cNvPr id="8" name="Rectangle 7">
            <a:extLst>
              <a:ext uri="{FF2B5EF4-FFF2-40B4-BE49-F238E27FC236}">
                <a16:creationId xmlns="" xmlns:a16="http://schemas.microsoft.com/office/drawing/2014/main" id="{48328B81-A4F7-4860-91F7-D1BAD39CA04E}"/>
              </a:ext>
            </a:extLst>
          </p:cNvPr>
          <p:cNvSpPr/>
          <p:nvPr/>
        </p:nvSpPr>
        <p:spPr bwMode="gray">
          <a:xfrm>
            <a:off x="1644162" y="2908789"/>
            <a:ext cx="1703875" cy="2157198"/>
          </a:xfrm>
          <a:prstGeom prst="rect">
            <a:avLst/>
          </a:prstGeom>
          <a:noFill/>
          <a:ln w="19050" cap="flat" cmpd="sng">
            <a:solidFill>
              <a:schemeClr val="bg1">
                <a:lumMod val="65000"/>
              </a:schemeClr>
            </a:solidFill>
          </a:ln>
        </p:spPr>
        <p:txBody>
          <a:bodyPr vert="horz" wrap="square" lIns="68580" tIns="34290" rIns="68580" bIns="34290" numCol="1" rtlCol="0" anchor="t" anchorCtr="0" compatLnSpc="1">
            <a:prstTxWarp prst="textNoShape">
              <a:avLst/>
            </a:prstTxWarp>
            <a:noAutofit/>
          </a:bodyPr>
          <a:lstStyle/>
          <a:p>
            <a:pPr algn="ctr" fontAlgn="ctr"/>
            <a:r>
              <a:rPr lang="en-US" sz="1600" dirty="0">
                <a:latin typeface="Huawei Sans" panose="020C0503030203020204" pitchFamily="34" charset="0"/>
              </a:rPr>
              <a:t>Account, customer, and bank card services</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a:p>
            <a:pPr marL="285750" indent="-285750" fontAlgn="ctr">
              <a:buFont typeface="Arial" panose="020B0604020202020204" pitchFamily="34" charset="0"/>
              <a:buChar char="•"/>
            </a:pPr>
            <a:r>
              <a:rPr lang="en-US" sz="1200" dirty="0">
                <a:latin typeface="Huawei Sans" panose="020C0503030203020204" pitchFamily="34" charset="0"/>
              </a:rPr>
              <a:t>Individual/Company account</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p>
            <a:pPr marL="285750" indent="-285750" fontAlgn="ctr">
              <a:buFont typeface="Arial" panose="020B0604020202020204" pitchFamily="34" charset="0"/>
              <a:buChar char="•"/>
            </a:pPr>
            <a:r>
              <a:rPr lang="en-US" sz="1200" dirty="0">
                <a:latin typeface="Huawei Sans" panose="020C0503030203020204" pitchFamily="34" charset="0"/>
              </a:rPr>
              <a:t>Key/Common account</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p>
            <a:pPr marL="285750" indent="-285750" fontAlgn="ctr">
              <a:buFont typeface="Arial" panose="020B0604020202020204" pitchFamily="34" charset="0"/>
              <a:buChar char="•"/>
            </a:pPr>
            <a:r>
              <a:rPr lang="en-US" sz="1200" dirty="0">
                <a:latin typeface="Huawei Sans" panose="020C0503030203020204" pitchFamily="34" charset="0"/>
              </a:rPr>
              <a:t>Individual/Organization card</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 name="Rectangle 9">
            <a:extLst>
              <a:ext uri="{FF2B5EF4-FFF2-40B4-BE49-F238E27FC236}">
                <a16:creationId xmlns="" xmlns:a16="http://schemas.microsoft.com/office/drawing/2014/main" id="{0ADA7281-FDBE-4397-9546-07E345F6FDF7}"/>
              </a:ext>
            </a:extLst>
          </p:cNvPr>
          <p:cNvSpPr/>
          <p:nvPr/>
        </p:nvSpPr>
        <p:spPr bwMode="gray">
          <a:xfrm>
            <a:off x="3485898" y="2908790"/>
            <a:ext cx="1713401" cy="2157198"/>
          </a:xfrm>
          <a:prstGeom prst="rect">
            <a:avLst/>
          </a:prstGeom>
          <a:noFill/>
          <a:ln w="19050" cap="flat" cmpd="sng">
            <a:solidFill>
              <a:schemeClr val="bg1">
                <a:lumMod val="65000"/>
              </a:schemeClr>
            </a:solidFill>
          </a:ln>
        </p:spPr>
        <p:txBody>
          <a:bodyPr vert="horz" wrap="square" lIns="68580" tIns="34290" rIns="68580" bIns="34290" numCol="1" rtlCol="0" anchor="t" anchorCtr="0" compatLnSpc="1">
            <a:prstTxWarp prst="textNoShape">
              <a:avLst/>
            </a:prstTxWarp>
            <a:noAutofit/>
          </a:bodyPr>
          <a:lstStyle/>
          <a:p>
            <a:pPr algn="ctr" fontAlgn="ctr"/>
            <a:r>
              <a:rPr lang="en-US" sz="1600" dirty="0">
                <a:latin typeface="Huawei Sans" panose="020C0503030203020204" pitchFamily="34" charset="0"/>
              </a:rPr>
              <a:t>Channel services</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a:p>
            <a:pPr marL="285750" indent="-285750" fontAlgn="ctr">
              <a:buFont typeface="Arial" panose="020B0604020202020204" pitchFamily="34" charset="0"/>
              <a:buChar char="•"/>
            </a:pPr>
            <a:r>
              <a:rPr lang="en-US" sz="1200" dirty="0">
                <a:latin typeface="Huawei Sans" panose="020C0503030203020204" pitchFamily="34" charset="0"/>
              </a:rPr>
              <a:t>Channels for handling banking services</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p>
            <a:pPr marL="285750" indent="-285750" fontAlgn="ctr">
              <a:buFont typeface="Arial" panose="020B0604020202020204" pitchFamily="34" charset="0"/>
              <a:buChar char="•"/>
            </a:pPr>
            <a:r>
              <a:rPr lang="en-US" sz="1200" dirty="0">
                <a:latin typeface="Huawei Sans" panose="020C0503030203020204" pitchFamily="34" charset="0"/>
              </a:rPr>
              <a:t>Including: physical outlets, e-banking, ATMs, and </a:t>
            </a:r>
            <a:r>
              <a:rPr lang="en-US" altLang="zh-CN" sz="1200" dirty="0">
                <a:latin typeface="Huawei Sans" panose="020C0503030203020204" pitchFamily="34" charset="0"/>
              </a:rPr>
              <a:t>online</a:t>
            </a:r>
            <a:r>
              <a:rPr lang="en-US" sz="1200" dirty="0">
                <a:latin typeface="Huawei Sans" panose="020C0503030203020204" pitchFamily="34" charset="0"/>
              </a:rPr>
              <a:t> banking</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 name="Rectangle 10">
            <a:extLst>
              <a:ext uri="{FF2B5EF4-FFF2-40B4-BE49-F238E27FC236}">
                <a16:creationId xmlns="" xmlns:a16="http://schemas.microsoft.com/office/drawing/2014/main" id="{FDBE9353-373B-4115-9A56-3857B1103E85}"/>
              </a:ext>
            </a:extLst>
          </p:cNvPr>
          <p:cNvSpPr/>
          <p:nvPr/>
        </p:nvSpPr>
        <p:spPr bwMode="gray">
          <a:xfrm>
            <a:off x="5337160" y="2908788"/>
            <a:ext cx="1628775" cy="2157199"/>
          </a:xfrm>
          <a:prstGeom prst="rect">
            <a:avLst/>
          </a:prstGeom>
          <a:noFill/>
          <a:ln w="19050" cap="flat" cmpd="sng">
            <a:solidFill>
              <a:schemeClr val="bg1">
                <a:lumMod val="65000"/>
              </a:schemeClr>
            </a:solidFill>
          </a:ln>
        </p:spPr>
        <p:txBody>
          <a:bodyPr vert="horz" wrap="square" lIns="68580" tIns="34290" rIns="68580" bIns="34290" numCol="1" rtlCol="0" anchor="t" anchorCtr="0" compatLnSpc="1">
            <a:prstTxWarp prst="textNoShape">
              <a:avLst/>
            </a:prstTxWarp>
            <a:noAutofit/>
          </a:bodyPr>
          <a:lstStyle/>
          <a:p>
            <a:pPr algn="ctr" fontAlgn="ctr"/>
            <a:r>
              <a:rPr lang="en-US" sz="1600" dirty="0">
                <a:latin typeface="Huawei Sans" panose="020C0503030203020204" pitchFamily="34" charset="0"/>
              </a:rPr>
              <a:t>Personal finance</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a:p>
            <a:pPr marL="285750" indent="-285750" fontAlgn="ctr">
              <a:buFont typeface="Arial" panose="020B0604020202020204" pitchFamily="34" charset="0"/>
              <a:buChar char="•"/>
            </a:pPr>
            <a:r>
              <a:rPr lang="en-US" sz="1200" dirty="0">
                <a:latin typeface="Huawei Sans" panose="020C0503030203020204" pitchFamily="34" charset="0"/>
              </a:rPr>
              <a:t>Personal savings</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p>
            <a:pPr marL="285750" indent="-285750" fontAlgn="ctr">
              <a:buFont typeface="Arial" panose="020B0604020202020204" pitchFamily="34" charset="0"/>
              <a:buChar char="•"/>
            </a:pPr>
            <a:r>
              <a:rPr lang="en-US" sz="1200" dirty="0">
                <a:latin typeface="Huawei Sans" panose="020C0503030203020204" pitchFamily="34" charset="0"/>
              </a:rPr>
              <a:t>Personal loans</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p>
            <a:pPr marL="285750" indent="-285750" fontAlgn="ctr">
              <a:buFont typeface="Arial" panose="020B0604020202020204" pitchFamily="34" charset="0"/>
              <a:buChar char="•"/>
            </a:pPr>
            <a:r>
              <a:rPr lang="en-US" sz="1200" dirty="0">
                <a:latin typeface="Huawei Sans" panose="020C0503030203020204" pitchFamily="34" charset="0"/>
              </a:rPr>
              <a:t>Personal intermediate services</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16" name="组合 335">
            <a:extLst>
              <a:ext uri="{FF2B5EF4-FFF2-40B4-BE49-F238E27FC236}">
                <a16:creationId xmlns="" xmlns:a16="http://schemas.microsoft.com/office/drawing/2014/main" id="{9C209853-1275-4C5F-A6C4-30A6BCE0D103}"/>
              </a:ext>
            </a:extLst>
          </p:cNvPr>
          <p:cNvGrpSpPr>
            <a:grpSpLocks/>
          </p:cNvGrpSpPr>
          <p:nvPr/>
        </p:nvGrpSpPr>
        <p:grpSpPr bwMode="gray">
          <a:xfrm>
            <a:off x="1952481" y="1935715"/>
            <a:ext cx="1158623" cy="859793"/>
            <a:chOff x="4600576" y="1890713"/>
            <a:chExt cx="603251" cy="447675"/>
          </a:xfrm>
        </p:grpSpPr>
        <p:sp>
          <p:nvSpPr>
            <p:cNvPr id="17" name="Freeform 63">
              <a:extLst>
                <a:ext uri="{FF2B5EF4-FFF2-40B4-BE49-F238E27FC236}">
                  <a16:creationId xmlns="" xmlns:a16="http://schemas.microsoft.com/office/drawing/2014/main" id="{3D0EB343-8634-4702-B88C-92C81CFEF9B3}"/>
                </a:ext>
              </a:extLst>
            </p:cNvPr>
            <p:cNvSpPr>
              <a:spLocks noEditPoints="1"/>
            </p:cNvSpPr>
            <p:nvPr/>
          </p:nvSpPr>
          <p:spPr bwMode="gray">
            <a:xfrm>
              <a:off x="4706939" y="1971675"/>
              <a:ext cx="69850" cy="71438"/>
            </a:xfrm>
            <a:custGeom>
              <a:avLst/>
              <a:gdLst>
                <a:gd name="T0" fmla="*/ 2147483646 w 51"/>
                <a:gd name="T1" fmla="*/ 2147483646 h 51"/>
                <a:gd name="T2" fmla="*/ 0 w 51"/>
                <a:gd name="T3" fmla="*/ 2147483646 h 51"/>
                <a:gd name="T4" fmla="*/ 2147483646 w 51"/>
                <a:gd name="T5" fmla="*/ 0 h 51"/>
                <a:gd name="T6" fmla="*/ 2147483646 w 51"/>
                <a:gd name="T7" fmla="*/ 2147483646 h 51"/>
                <a:gd name="T8" fmla="*/ 2147483646 w 51"/>
                <a:gd name="T9" fmla="*/ 2147483646 h 51"/>
                <a:gd name="T10" fmla="*/ 2147483646 w 51"/>
                <a:gd name="T11" fmla="*/ 2147483646 h 51"/>
                <a:gd name="T12" fmla="*/ 2147483646 w 51"/>
                <a:gd name="T13" fmla="*/ 2147483646 h 51"/>
                <a:gd name="T14" fmla="*/ 2147483646 w 51"/>
                <a:gd name="T15" fmla="*/ 2147483646 h 51"/>
                <a:gd name="T16" fmla="*/ 2147483646 w 51"/>
                <a:gd name="T17" fmla="*/ 2147483646 h 51"/>
                <a:gd name="T18" fmla="*/ 2147483646 w 51"/>
                <a:gd name="T19" fmla="*/ 2147483646 h 5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51"/>
                <a:gd name="T31" fmla="*/ 0 h 51"/>
                <a:gd name="T32" fmla="*/ 51 w 51"/>
                <a:gd name="T33" fmla="*/ 51 h 51"/>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51" h="51">
                  <a:moveTo>
                    <a:pt x="25" y="51"/>
                  </a:moveTo>
                  <a:cubicBezTo>
                    <a:pt x="11" y="51"/>
                    <a:pt x="0" y="40"/>
                    <a:pt x="0" y="25"/>
                  </a:cubicBezTo>
                  <a:cubicBezTo>
                    <a:pt x="0" y="11"/>
                    <a:pt x="11" y="0"/>
                    <a:pt x="25" y="0"/>
                  </a:cubicBezTo>
                  <a:cubicBezTo>
                    <a:pt x="39" y="0"/>
                    <a:pt x="51" y="11"/>
                    <a:pt x="51" y="25"/>
                  </a:cubicBezTo>
                  <a:cubicBezTo>
                    <a:pt x="51" y="40"/>
                    <a:pt x="39" y="51"/>
                    <a:pt x="25" y="51"/>
                  </a:cubicBezTo>
                  <a:close/>
                  <a:moveTo>
                    <a:pt x="25" y="8"/>
                  </a:moveTo>
                  <a:cubicBezTo>
                    <a:pt x="16" y="8"/>
                    <a:pt x="8" y="16"/>
                    <a:pt x="8" y="25"/>
                  </a:cubicBezTo>
                  <a:cubicBezTo>
                    <a:pt x="8" y="35"/>
                    <a:pt x="16" y="43"/>
                    <a:pt x="25" y="43"/>
                  </a:cubicBezTo>
                  <a:cubicBezTo>
                    <a:pt x="35" y="43"/>
                    <a:pt x="43" y="35"/>
                    <a:pt x="43" y="25"/>
                  </a:cubicBezTo>
                  <a:cubicBezTo>
                    <a:pt x="43" y="16"/>
                    <a:pt x="35" y="8"/>
                    <a:pt x="25" y="8"/>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139" dirty="0">
                <a:latin typeface="Huawei Sans" panose="020C0503030203020204" pitchFamily="34" charset="0"/>
              </a:endParaRPr>
            </a:p>
          </p:txBody>
        </p:sp>
        <p:sp>
          <p:nvSpPr>
            <p:cNvPr id="18" name="Freeform 64">
              <a:extLst>
                <a:ext uri="{FF2B5EF4-FFF2-40B4-BE49-F238E27FC236}">
                  <a16:creationId xmlns="" xmlns:a16="http://schemas.microsoft.com/office/drawing/2014/main" id="{C11433CD-12CB-43E6-8774-C087FE204401}"/>
                </a:ext>
              </a:extLst>
            </p:cNvPr>
            <p:cNvSpPr>
              <a:spLocks/>
            </p:cNvSpPr>
            <p:nvPr/>
          </p:nvSpPr>
          <p:spPr bwMode="gray">
            <a:xfrm>
              <a:off x="4767264" y="2039938"/>
              <a:ext cx="69850" cy="71438"/>
            </a:xfrm>
            <a:custGeom>
              <a:avLst/>
              <a:gdLst>
                <a:gd name="T0" fmla="*/ 2147483646 w 50"/>
                <a:gd name="T1" fmla="*/ 2147483646 h 52"/>
                <a:gd name="T2" fmla="*/ 2147483646 w 50"/>
                <a:gd name="T3" fmla="*/ 2147483646 h 52"/>
                <a:gd name="T4" fmla="*/ 2147483646 w 50"/>
                <a:gd name="T5" fmla="*/ 2147483646 h 52"/>
                <a:gd name="T6" fmla="*/ 2147483646 w 50"/>
                <a:gd name="T7" fmla="*/ 2147483646 h 52"/>
                <a:gd name="T8" fmla="*/ 2147483646 w 50"/>
                <a:gd name="T9" fmla="*/ 2147483646 h 52"/>
                <a:gd name="T10" fmla="*/ 2147483646 w 50"/>
                <a:gd name="T11" fmla="*/ 2147483646 h 52"/>
                <a:gd name="T12" fmla="*/ 2147483646 w 50"/>
                <a:gd name="T13" fmla="*/ 2147483646 h 52"/>
                <a:gd name="T14" fmla="*/ 2147483646 w 50"/>
                <a:gd name="T15" fmla="*/ 2147483646 h 52"/>
                <a:gd name="T16" fmla="*/ 2147483646 w 50"/>
                <a:gd name="T17" fmla="*/ 2147483646 h 52"/>
                <a:gd name="T18" fmla="*/ 2147483646 w 50"/>
                <a:gd name="T19" fmla="*/ 2147483646 h 52"/>
                <a:gd name="T20" fmla="*/ 2147483646 w 50"/>
                <a:gd name="T21" fmla="*/ 0 h 52"/>
                <a:gd name="T22" fmla="*/ 2147483646 w 50"/>
                <a:gd name="T23" fmla="*/ 2147483646 h 52"/>
                <a:gd name="T24" fmla="*/ 2147483646 w 50"/>
                <a:gd name="T25" fmla="*/ 2147483646 h 5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50"/>
                <a:gd name="T40" fmla="*/ 0 h 52"/>
                <a:gd name="T41" fmla="*/ 50 w 50"/>
                <a:gd name="T42" fmla="*/ 52 h 52"/>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50" h="52">
                  <a:moveTo>
                    <a:pt x="25" y="52"/>
                  </a:moveTo>
                  <a:cubicBezTo>
                    <a:pt x="23" y="52"/>
                    <a:pt x="22" y="51"/>
                    <a:pt x="20" y="51"/>
                  </a:cubicBezTo>
                  <a:cubicBezTo>
                    <a:pt x="18" y="51"/>
                    <a:pt x="16" y="49"/>
                    <a:pt x="17" y="46"/>
                  </a:cubicBezTo>
                  <a:cubicBezTo>
                    <a:pt x="17" y="44"/>
                    <a:pt x="19" y="43"/>
                    <a:pt x="22" y="43"/>
                  </a:cubicBezTo>
                  <a:cubicBezTo>
                    <a:pt x="23" y="43"/>
                    <a:pt x="24" y="44"/>
                    <a:pt x="25" y="44"/>
                  </a:cubicBezTo>
                  <a:cubicBezTo>
                    <a:pt x="34" y="44"/>
                    <a:pt x="42" y="36"/>
                    <a:pt x="42" y="26"/>
                  </a:cubicBezTo>
                  <a:cubicBezTo>
                    <a:pt x="42" y="16"/>
                    <a:pt x="34" y="8"/>
                    <a:pt x="25" y="8"/>
                  </a:cubicBezTo>
                  <a:cubicBezTo>
                    <a:pt x="18" y="8"/>
                    <a:pt x="11" y="12"/>
                    <a:pt x="8" y="19"/>
                  </a:cubicBezTo>
                  <a:cubicBezTo>
                    <a:pt x="8" y="21"/>
                    <a:pt x="5" y="22"/>
                    <a:pt x="3" y="21"/>
                  </a:cubicBezTo>
                  <a:cubicBezTo>
                    <a:pt x="1" y="20"/>
                    <a:pt x="0" y="18"/>
                    <a:pt x="1" y="16"/>
                  </a:cubicBezTo>
                  <a:cubicBezTo>
                    <a:pt x="5" y="6"/>
                    <a:pt x="14" y="0"/>
                    <a:pt x="25" y="0"/>
                  </a:cubicBezTo>
                  <a:cubicBezTo>
                    <a:pt x="39" y="0"/>
                    <a:pt x="50" y="12"/>
                    <a:pt x="50" y="26"/>
                  </a:cubicBezTo>
                  <a:cubicBezTo>
                    <a:pt x="50" y="40"/>
                    <a:pt x="39" y="52"/>
                    <a:pt x="25" y="52"/>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139" dirty="0">
                <a:latin typeface="Huawei Sans" panose="020C0503030203020204" pitchFamily="34" charset="0"/>
              </a:endParaRPr>
            </a:p>
          </p:txBody>
        </p:sp>
        <p:sp>
          <p:nvSpPr>
            <p:cNvPr id="19" name="Freeform 65">
              <a:extLst>
                <a:ext uri="{FF2B5EF4-FFF2-40B4-BE49-F238E27FC236}">
                  <a16:creationId xmlns="" xmlns:a16="http://schemas.microsoft.com/office/drawing/2014/main" id="{DEFBD646-8C22-44E7-BD13-1ADE89F8737A}"/>
                </a:ext>
              </a:extLst>
            </p:cNvPr>
            <p:cNvSpPr>
              <a:spLocks noEditPoints="1"/>
            </p:cNvSpPr>
            <p:nvPr/>
          </p:nvSpPr>
          <p:spPr bwMode="gray">
            <a:xfrm>
              <a:off x="4662489" y="2047875"/>
              <a:ext cx="173038" cy="290513"/>
            </a:xfrm>
            <a:custGeom>
              <a:avLst/>
              <a:gdLst>
                <a:gd name="T0" fmla="*/ 2147483646 w 125"/>
                <a:gd name="T1" fmla="*/ 2147483646 h 209"/>
                <a:gd name="T2" fmla="*/ 2147483646 w 125"/>
                <a:gd name="T3" fmla="*/ 2147483646 h 209"/>
                <a:gd name="T4" fmla="*/ 2147483646 w 125"/>
                <a:gd name="T5" fmla="*/ 2147483646 h 209"/>
                <a:gd name="T6" fmla="*/ 2147483646 w 125"/>
                <a:gd name="T7" fmla="*/ 2147483646 h 209"/>
                <a:gd name="T8" fmla="*/ 2147483646 w 125"/>
                <a:gd name="T9" fmla="*/ 2147483646 h 209"/>
                <a:gd name="T10" fmla="*/ 2147483646 w 125"/>
                <a:gd name="T11" fmla="*/ 2147483646 h 209"/>
                <a:gd name="T12" fmla="*/ 2147483646 w 125"/>
                <a:gd name="T13" fmla="*/ 2147483646 h 209"/>
                <a:gd name="T14" fmla="*/ 2147483646 w 125"/>
                <a:gd name="T15" fmla="*/ 2147483646 h 209"/>
                <a:gd name="T16" fmla="*/ 2147483646 w 125"/>
                <a:gd name="T17" fmla="*/ 2147483646 h 209"/>
                <a:gd name="T18" fmla="*/ 2147483646 w 125"/>
                <a:gd name="T19" fmla="*/ 2147483646 h 209"/>
                <a:gd name="T20" fmla="*/ 2147483646 w 125"/>
                <a:gd name="T21" fmla="*/ 2147483646 h 209"/>
                <a:gd name="T22" fmla="*/ 2147483646 w 125"/>
                <a:gd name="T23" fmla="*/ 2147483646 h 209"/>
                <a:gd name="T24" fmla="*/ 0 w 125"/>
                <a:gd name="T25" fmla="*/ 2147483646 h 209"/>
                <a:gd name="T26" fmla="*/ 0 w 125"/>
                <a:gd name="T27" fmla="*/ 2147483646 h 209"/>
                <a:gd name="T28" fmla="*/ 0 w 125"/>
                <a:gd name="T29" fmla="*/ 2147483646 h 209"/>
                <a:gd name="T30" fmla="*/ 2147483646 w 125"/>
                <a:gd name="T31" fmla="*/ 0 h 209"/>
                <a:gd name="T32" fmla="*/ 2147483646 w 125"/>
                <a:gd name="T33" fmla="*/ 2147483646 h 209"/>
                <a:gd name="T34" fmla="*/ 2147483646 w 125"/>
                <a:gd name="T35" fmla="*/ 2147483646 h 209"/>
                <a:gd name="T36" fmla="*/ 2147483646 w 125"/>
                <a:gd name="T37" fmla="*/ 2147483646 h 209"/>
                <a:gd name="T38" fmla="*/ 2147483646 w 125"/>
                <a:gd name="T39" fmla="*/ 2147483646 h 209"/>
                <a:gd name="T40" fmla="*/ 2147483646 w 125"/>
                <a:gd name="T41" fmla="*/ 2147483646 h 209"/>
                <a:gd name="T42" fmla="*/ 2147483646 w 125"/>
                <a:gd name="T43" fmla="*/ 2147483646 h 209"/>
                <a:gd name="T44" fmla="*/ 2147483646 w 125"/>
                <a:gd name="T45" fmla="*/ 2147483646 h 209"/>
                <a:gd name="T46" fmla="*/ 2147483646 w 125"/>
                <a:gd name="T47" fmla="*/ 2147483646 h 209"/>
                <a:gd name="T48" fmla="*/ 2147483646 w 125"/>
                <a:gd name="T49" fmla="*/ 2147483646 h 209"/>
                <a:gd name="T50" fmla="*/ 2147483646 w 125"/>
                <a:gd name="T51" fmla="*/ 2147483646 h 209"/>
                <a:gd name="T52" fmla="*/ 2147483646 w 125"/>
                <a:gd name="T53" fmla="*/ 2147483646 h 209"/>
                <a:gd name="T54" fmla="*/ 2147483646 w 125"/>
                <a:gd name="T55" fmla="*/ 2147483646 h 209"/>
                <a:gd name="T56" fmla="*/ 2147483646 w 125"/>
                <a:gd name="T57" fmla="*/ 2147483646 h 209"/>
                <a:gd name="T58" fmla="*/ 2147483646 w 125"/>
                <a:gd name="T59" fmla="*/ 2147483646 h 209"/>
                <a:gd name="T60" fmla="*/ 2147483646 w 125"/>
                <a:gd name="T61" fmla="*/ 2147483646 h 209"/>
                <a:gd name="T62" fmla="*/ 2147483646 w 125"/>
                <a:gd name="T63" fmla="*/ 2147483646 h 209"/>
                <a:gd name="T64" fmla="*/ 2147483646 w 125"/>
                <a:gd name="T65" fmla="*/ 2147483646 h 209"/>
                <a:gd name="T66" fmla="*/ 2147483646 w 125"/>
                <a:gd name="T67" fmla="*/ 2147483646 h 209"/>
                <a:gd name="T68" fmla="*/ 2147483646 w 125"/>
                <a:gd name="T69" fmla="*/ 2147483646 h 209"/>
                <a:gd name="T70" fmla="*/ 2147483646 w 125"/>
                <a:gd name="T71" fmla="*/ 2147483646 h 209"/>
                <a:gd name="T72" fmla="*/ 2147483646 w 125"/>
                <a:gd name="T73" fmla="*/ 2147483646 h 209"/>
                <a:gd name="T74" fmla="*/ 2147483646 w 125"/>
                <a:gd name="T75" fmla="*/ 2147483646 h 209"/>
                <a:gd name="T76" fmla="*/ 2147483646 w 125"/>
                <a:gd name="T77" fmla="*/ 2147483646 h 209"/>
                <a:gd name="T78" fmla="*/ 2147483646 w 125"/>
                <a:gd name="T79" fmla="*/ 2147483646 h 209"/>
                <a:gd name="T80" fmla="*/ 2147483646 w 125"/>
                <a:gd name="T81" fmla="*/ 2147483646 h 209"/>
                <a:gd name="T82" fmla="*/ 2147483646 w 125"/>
                <a:gd name="T83" fmla="*/ 2147483646 h 209"/>
                <a:gd name="T84" fmla="*/ 2147483646 w 125"/>
                <a:gd name="T85" fmla="*/ 2147483646 h 209"/>
                <a:gd name="T86" fmla="*/ 2147483646 w 125"/>
                <a:gd name="T87" fmla="*/ 2147483646 h 209"/>
                <a:gd name="T88" fmla="*/ 2147483646 w 125"/>
                <a:gd name="T89" fmla="*/ 2147483646 h 209"/>
                <a:gd name="T90" fmla="*/ 2147483646 w 125"/>
                <a:gd name="T91" fmla="*/ 2147483646 h 209"/>
                <a:gd name="T92" fmla="*/ 2147483646 w 125"/>
                <a:gd name="T93" fmla="*/ 2147483646 h 209"/>
                <a:gd name="T94" fmla="*/ 2147483646 w 125"/>
                <a:gd name="T95" fmla="*/ 2147483646 h 209"/>
                <a:gd name="T96" fmla="*/ 2147483646 w 125"/>
                <a:gd name="T97" fmla="*/ 2147483646 h 209"/>
                <a:gd name="T98" fmla="*/ 2147483646 w 125"/>
                <a:gd name="T99" fmla="*/ 2147483646 h 209"/>
                <a:gd name="T100" fmla="*/ 2147483646 w 125"/>
                <a:gd name="T101" fmla="*/ 2147483646 h 209"/>
                <a:gd name="T102" fmla="*/ 2147483646 w 125"/>
                <a:gd name="T103" fmla="*/ 2147483646 h 209"/>
                <a:gd name="T104" fmla="*/ 2147483646 w 125"/>
                <a:gd name="T105" fmla="*/ 2147483646 h 209"/>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25"/>
                <a:gd name="T160" fmla="*/ 0 h 209"/>
                <a:gd name="T161" fmla="*/ 125 w 125"/>
                <a:gd name="T162" fmla="*/ 209 h 209"/>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25" h="209">
                  <a:moveTo>
                    <a:pt x="81" y="209"/>
                  </a:moveTo>
                  <a:cubicBezTo>
                    <a:pt x="67" y="209"/>
                    <a:pt x="67" y="209"/>
                    <a:pt x="67" y="209"/>
                  </a:cubicBezTo>
                  <a:cubicBezTo>
                    <a:pt x="62" y="209"/>
                    <a:pt x="58" y="205"/>
                    <a:pt x="58" y="200"/>
                  </a:cubicBezTo>
                  <a:cubicBezTo>
                    <a:pt x="58" y="102"/>
                    <a:pt x="58" y="102"/>
                    <a:pt x="58" y="102"/>
                  </a:cubicBezTo>
                  <a:cubicBezTo>
                    <a:pt x="58" y="101"/>
                    <a:pt x="56" y="101"/>
                    <a:pt x="56" y="102"/>
                  </a:cubicBezTo>
                  <a:cubicBezTo>
                    <a:pt x="56" y="200"/>
                    <a:pt x="56" y="200"/>
                    <a:pt x="56" y="200"/>
                  </a:cubicBezTo>
                  <a:cubicBezTo>
                    <a:pt x="56" y="205"/>
                    <a:pt x="52" y="209"/>
                    <a:pt x="47" y="209"/>
                  </a:cubicBezTo>
                  <a:cubicBezTo>
                    <a:pt x="33" y="209"/>
                    <a:pt x="33" y="209"/>
                    <a:pt x="33" y="209"/>
                  </a:cubicBezTo>
                  <a:cubicBezTo>
                    <a:pt x="28" y="209"/>
                    <a:pt x="24" y="205"/>
                    <a:pt x="24" y="200"/>
                  </a:cubicBezTo>
                  <a:cubicBezTo>
                    <a:pt x="24" y="77"/>
                    <a:pt x="24" y="77"/>
                    <a:pt x="24" y="77"/>
                  </a:cubicBezTo>
                  <a:cubicBezTo>
                    <a:pt x="24" y="77"/>
                    <a:pt x="24" y="76"/>
                    <a:pt x="23" y="76"/>
                  </a:cubicBezTo>
                  <a:cubicBezTo>
                    <a:pt x="9" y="76"/>
                    <a:pt x="9" y="76"/>
                    <a:pt x="9" y="76"/>
                  </a:cubicBezTo>
                  <a:cubicBezTo>
                    <a:pt x="4" y="76"/>
                    <a:pt x="0" y="72"/>
                    <a:pt x="0" y="67"/>
                  </a:cubicBezTo>
                  <a:cubicBezTo>
                    <a:pt x="0" y="56"/>
                    <a:pt x="0" y="56"/>
                    <a:pt x="0" y="56"/>
                  </a:cubicBezTo>
                  <a:cubicBezTo>
                    <a:pt x="0" y="56"/>
                    <a:pt x="0" y="56"/>
                    <a:pt x="0" y="56"/>
                  </a:cubicBezTo>
                  <a:cubicBezTo>
                    <a:pt x="1" y="24"/>
                    <a:pt x="24" y="0"/>
                    <a:pt x="54" y="0"/>
                  </a:cubicBezTo>
                  <a:cubicBezTo>
                    <a:pt x="82" y="0"/>
                    <a:pt x="97" y="15"/>
                    <a:pt x="100" y="45"/>
                  </a:cubicBezTo>
                  <a:cubicBezTo>
                    <a:pt x="100" y="47"/>
                    <a:pt x="102" y="48"/>
                    <a:pt x="104" y="48"/>
                  </a:cubicBezTo>
                  <a:cubicBezTo>
                    <a:pt x="116" y="48"/>
                    <a:pt x="116" y="48"/>
                    <a:pt x="116" y="48"/>
                  </a:cubicBezTo>
                  <a:cubicBezTo>
                    <a:pt x="121" y="48"/>
                    <a:pt x="125" y="52"/>
                    <a:pt x="125" y="57"/>
                  </a:cubicBezTo>
                  <a:cubicBezTo>
                    <a:pt x="125" y="67"/>
                    <a:pt x="125" y="67"/>
                    <a:pt x="125" y="67"/>
                  </a:cubicBezTo>
                  <a:cubicBezTo>
                    <a:pt x="125" y="72"/>
                    <a:pt x="121" y="76"/>
                    <a:pt x="116" y="76"/>
                  </a:cubicBezTo>
                  <a:cubicBezTo>
                    <a:pt x="92" y="76"/>
                    <a:pt x="92" y="76"/>
                    <a:pt x="92" y="76"/>
                  </a:cubicBezTo>
                  <a:cubicBezTo>
                    <a:pt x="91" y="76"/>
                    <a:pt x="91" y="77"/>
                    <a:pt x="91" y="77"/>
                  </a:cubicBezTo>
                  <a:cubicBezTo>
                    <a:pt x="91" y="200"/>
                    <a:pt x="91" y="200"/>
                    <a:pt x="91" y="200"/>
                  </a:cubicBezTo>
                  <a:cubicBezTo>
                    <a:pt x="91" y="205"/>
                    <a:pt x="86" y="209"/>
                    <a:pt x="81" y="209"/>
                  </a:cubicBezTo>
                  <a:close/>
                  <a:moveTo>
                    <a:pt x="57" y="93"/>
                  </a:moveTo>
                  <a:cubicBezTo>
                    <a:pt x="62" y="93"/>
                    <a:pt x="66" y="97"/>
                    <a:pt x="66" y="102"/>
                  </a:cubicBezTo>
                  <a:cubicBezTo>
                    <a:pt x="66" y="200"/>
                    <a:pt x="66" y="200"/>
                    <a:pt x="66" y="200"/>
                  </a:cubicBezTo>
                  <a:cubicBezTo>
                    <a:pt x="66" y="201"/>
                    <a:pt x="67" y="201"/>
                    <a:pt x="67" y="201"/>
                  </a:cubicBezTo>
                  <a:cubicBezTo>
                    <a:pt x="81" y="201"/>
                    <a:pt x="81" y="201"/>
                    <a:pt x="81" y="201"/>
                  </a:cubicBezTo>
                  <a:cubicBezTo>
                    <a:pt x="82" y="201"/>
                    <a:pt x="83" y="201"/>
                    <a:pt x="83" y="200"/>
                  </a:cubicBezTo>
                  <a:cubicBezTo>
                    <a:pt x="83" y="77"/>
                    <a:pt x="83" y="77"/>
                    <a:pt x="83" y="77"/>
                  </a:cubicBezTo>
                  <a:cubicBezTo>
                    <a:pt x="83" y="72"/>
                    <a:pt x="87" y="68"/>
                    <a:pt x="92" y="68"/>
                  </a:cubicBezTo>
                  <a:cubicBezTo>
                    <a:pt x="116" y="68"/>
                    <a:pt x="116" y="68"/>
                    <a:pt x="116" y="68"/>
                  </a:cubicBezTo>
                  <a:cubicBezTo>
                    <a:pt x="117" y="68"/>
                    <a:pt x="117" y="68"/>
                    <a:pt x="117" y="67"/>
                  </a:cubicBezTo>
                  <a:cubicBezTo>
                    <a:pt x="117" y="57"/>
                    <a:pt x="117" y="57"/>
                    <a:pt x="117" y="57"/>
                  </a:cubicBezTo>
                  <a:cubicBezTo>
                    <a:pt x="117" y="57"/>
                    <a:pt x="117" y="56"/>
                    <a:pt x="116" y="56"/>
                  </a:cubicBezTo>
                  <a:cubicBezTo>
                    <a:pt x="104" y="56"/>
                    <a:pt x="104" y="56"/>
                    <a:pt x="104" y="56"/>
                  </a:cubicBezTo>
                  <a:cubicBezTo>
                    <a:pt x="97" y="56"/>
                    <a:pt x="92" y="52"/>
                    <a:pt x="92" y="45"/>
                  </a:cubicBezTo>
                  <a:cubicBezTo>
                    <a:pt x="90" y="20"/>
                    <a:pt x="77" y="8"/>
                    <a:pt x="54" y="8"/>
                  </a:cubicBezTo>
                  <a:cubicBezTo>
                    <a:pt x="28" y="8"/>
                    <a:pt x="8" y="28"/>
                    <a:pt x="8" y="56"/>
                  </a:cubicBezTo>
                  <a:cubicBezTo>
                    <a:pt x="8" y="56"/>
                    <a:pt x="8" y="57"/>
                    <a:pt x="8" y="57"/>
                  </a:cubicBezTo>
                  <a:cubicBezTo>
                    <a:pt x="8" y="67"/>
                    <a:pt x="8" y="67"/>
                    <a:pt x="8" y="67"/>
                  </a:cubicBezTo>
                  <a:cubicBezTo>
                    <a:pt x="8" y="68"/>
                    <a:pt x="9" y="68"/>
                    <a:pt x="9" y="68"/>
                  </a:cubicBezTo>
                  <a:cubicBezTo>
                    <a:pt x="23" y="68"/>
                    <a:pt x="23" y="68"/>
                    <a:pt x="23" y="68"/>
                  </a:cubicBezTo>
                  <a:cubicBezTo>
                    <a:pt x="28" y="68"/>
                    <a:pt x="32" y="72"/>
                    <a:pt x="32" y="77"/>
                  </a:cubicBezTo>
                  <a:cubicBezTo>
                    <a:pt x="32" y="200"/>
                    <a:pt x="32" y="200"/>
                    <a:pt x="32" y="200"/>
                  </a:cubicBezTo>
                  <a:cubicBezTo>
                    <a:pt x="32" y="201"/>
                    <a:pt x="33" y="201"/>
                    <a:pt x="33" y="201"/>
                  </a:cubicBezTo>
                  <a:cubicBezTo>
                    <a:pt x="47" y="201"/>
                    <a:pt x="47" y="201"/>
                    <a:pt x="47" y="201"/>
                  </a:cubicBezTo>
                  <a:cubicBezTo>
                    <a:pt x="48" y="201"/>
                    <a:pt x="48" y="201"/>
                    <a:pt x="48" y="200"/>
                  </a:cubicBezTo>
                  <a:cubicBezTo>
                    <a:pt x="48" y="102"/>
                    <a:pt x="48" y="102"/>
                    <a:pt x="48" y="102"/>
                  </a:cubicBezTo>
                  <a:cubicBezTo>
                    <a:pt x="48" y="97"/>
                    <a:pt x="52" y="93"/>
                    <a:pt x="57" y="93"/>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139" dirty="0">
                <a:latin typeface="Huawei Sans" panose="020C0503030203020204" pitchFamily="34" charset="0"/>
              </a:endParaRPr>
            </a:p>
          </p:txBody>
        </p:sp>
        <p:sp>
          <p:nvSpPr>
            <p:cNvPr id="20" name="Oval 109">
              <a:extLst>
                <a:ext uri="{FF2B5EF4-FFF2-40B4-BE49-F238E27FC236}">
                  <a16:creationId xmlns="" xmlns:a16="http://schemas.microsoft.com/office/drawing/2014/main" id="{B2065C52-9EA4-4F90-89CC-FB6AC5A4C1D0}"/>
                </a:ext>
              </a:extLst>
            </p:cNvPr>
            <p:cNvSpPr>
              <a:spLocks noChangeArrowheads="1"/>
            </p:cNvSpPr>
            <p:nvPr/>
          </p:nvSpPr>
          <p:spPr bwMode="gray">
            <a:xfrm>
              <a:off x="5024439" y="1890713"/>
              <a:ext cx="55563" cy="57150"/>
            </a:xfrm>
            <a:prstGeom prst="ellipse">
              <a:avLst/>
            </a:pr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lvl1pPr>
                <a:defRPr kumimoji="1">
                  <a:solidFill>
                    <a:schemeClr val="tx1"/>
                  </a:solidFill>
                  <a:latin typeface="Arial" panose="020F0502020204030204" pitchFamily="34" charset="0"/>
                  <a:ea typeface="宋体" panose="02010600030101010101" pitchFamily="2" charset="-122"/>
                </a:defRPr>
              </a:lvl1pPr>
              <a:lvl2pPr marL="742950" indent="-285750">
                <a:defRPr kumimoji="1">
                  <a:solidFill>
                    <a:schemeClr val="tx1"/>
                  </a:solidFill>
                  <a:latin typeface="Arial" panose="020F0502020204030204" pitchFamily="34" charset="0"/>
                  <a:ea typeface="宋体" panose="02010600030101010101" pitchFamily="2" charset="-122"/>
                </a:defRPr>
              </a:lvl2pPr>
              <a:lvl3pPr marL="1143000" indent="-228600">
                <a:defRPr kumimoji="1">
                  <a:solidFill>
                    <a:schemeClr val="tx1"/>
                  </a:solidFill>
                  <a:latin typeface="Arial" panose="020F0502020204030204" pitchFamily="34" charset="0"/>
                  <a:ea typeface="宋体" panose="02010600030101010101" pitchFamily="2" charset="-122"/>
                </a:defRPr>
              </a:lvl3pPr>
              <a:lvl4pPr marL="1600200" indent="-228600">
                <a:defRPr kumimoji="1">
                  <a:solidFill>
                    <a:schemeClr val="tx1"/>
                  </a:solidFill>
                  <a:latin typeface="Arial" panose="020F0502020204030204" pitchFamily="34" charset="0"/>
                  <a:ea typeface="宋体" panose="02010600030101010101" pitchFamily="2" charset="-122"/>
                </a:defRPr>
              </a:lvl4pPr>
              <a:lvl5pPr marL="2057400" indent="-228600">
                <a:defRPr kumimoji="1">
                  <a:solidFill>
                    <a:schemeClr val="tx1"/>
                  </a:solidFill>
                  <a:latin typeface="Arial" panose="020F0502020204030204" pitchFamily="34" charset="0"/>
                  <a:ea typeface="宋体" panose="02010600030101010101" pitchFamily="2" charset="-122"/>
                </a:defRPr>
              </a:lvl5pPr>
              <a:lvl6pPr marL="2514600" indent="-228600" defTabSz="454025" eaLnBrk="0" fontAlgn="base" hangingPunct="0">
                <a:spcBef>
                  <a:spcPct val="0"/>
                </a:spcBef>
                <a:spcAft>
                  <a:spcPct val="0"/>
                </a:spcAft>
                <a:defRPr kumimoji="1">
                  <a:solidFill>
                    <a:schemeClr val="tx1"/>
                  </a:solidFill>
                  <a:latin typeface="Arial" panose="020F0502020204030204" pitchFamily="34" charset="0"/>
                  <a:ea typeface="宋体" panose="02010600030101010101" pitchFamily="2" charset="-122"/>
                </a:defRPr>
              </a:lvl6pPr>
              <a:lvl7pPr marL="2971800" indent="-228600" defTabSz="454025" eaLnBrk="0" fontAlgn="base" hangingPunct="0">
                <a:spcBef>
                  <a:spcPct val="0"/>
                </a:spcBef>
                <a:spcAft>
                  <a:spcPct val="0"/>
                </a:spcAft>
                <a:defRPr kumimoji="1">
                  <a:solidFill>
                    <a:schemeClr val="tx1"/>
                  </a:solidFill>
                  <a:latin typeface="Arial" panose="020F0502020204030204" pitchFamily="34" charset="0"/>
                  <a:ea typeface="宋体" panose="02010600030101010101" pitchFamily="2" charset="-122"/>
                </a:defRPr>
              </a:lvl7pPr>
              <a:lvl8pPr marL="3429000" indent="-228600" defTabSz="454025" eaLnBrk="0" fontAlgn="base" hangingPunct="0">
                <a:spcBef>
                  <a:spcPct val="0"/>
                </a:spcBef>
                <a:spcAft>
                  <a:spcPct val="0"/>
                </a:spcAft>
                <a:defRPr kumimoji="1">
                  <a:solidFill>
                    <a:schemeClr val="tx1"/>
                  </a:solidFill>
                  <a:latin typeface="Arial" panose="020F0502020204030204" pitchFamily="34" charset="0"/>
                  <a:ea typeface="宋体" panose="02010600030101010101" pitchFamily="2" charset="-122"/>
                </a:defRPr>
              </a:lvl8pPr>
              <a:lvl9pPr marL="3886200" indent="-228600" defTabSz="454025" eaLnBrk="0" fontAlgn="base" hangingPunct="0">
                <a:spcBef>
                  <a:spcPct val="0"/>
                </a:spcBef>
                <a:spcAft>
                  <a:spcPct val="0"/>
                </a:spcAft>
                <a:defRPr kumimoji="1">
                  <a:solidFill>
                    <a:schemeClr val="tx1"/>
                  </a:solidFill>
                  <a:latin typeface="Arial" panose="020F0502020204030204" pitchFamily="34" charset="0"/>
                  <a:ea typeface="宋体" panose="02010600030101010101" pitchFamily="2" charset="-122"/>
                </a:defRPr>
              </a:lvl9pPr>
            </a:lstStyle>
            <a:p>
              <a:pPr fontAlgn="ctr"/>
              <a:endParaRPr lang="en-US" altLang="zh-CN" sz="2139" dirty="0">
                <a:latin typeface="Huawei Sans" panose="020C0503030203020204" pitchFamily="34" charset="0"/>
              </a:endParaRPr>
            </a:p>
          </p:txBody>
        </p:sp>
        <p:sp>
          <p:nvSpPr>
            <p:cNvPr id="21" name="Oval 110">
              <a:extLst>
                <a:ext uri="{FF2B5EF4-FFF2-40B4-BE49-F238E27FC236}">
                  <a16:creationId xmlns="" xmlns:a16="http://schemas.microsoft.com/office/drawing/2014/main" id="{9A793A49-6913-4B4C-9BE5-2A0D5E8B54BF}"/>
                </a:ext>
              </a:extLst>
            </p:cNvPr>
            <p:cNvSpPr>
              <a:spLocks noChangeArrowheads="1"/>
            </p:cNvSpPr>
            <p:nvPr/>
          </p:nvSpPr>
          <p:spPr bwMode="gray">
            <a:xfrm>
              <a:off x="4940301" y="1890713"/>
              <a:ext cx="55563" cy="57150"/>
            </a:xfrm>
            <a:prstGeom prst="ellipse">
              <a:avLst/>
            </a:pr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lvl1pPr>
                <a:defRPr kumimoji="1">
                  <a:solidFill>
                    <a:schemeClr val="tx1"/>
                  </a:solidFill>
                  <a:latin typeface="Arial" panose="020F0502020204030204" pitchFamily="34" charset="0"/>
                  <a:ea typeface="宋体" panose="02010600030101010101" pitchFamily="2" charset="-122"/>
                </a:defRPr>
              </a:lvl1pPr>
              <a:lvl2pPr marL="742950" indent="-285750">
                <a:defRPr kumimoji="1">
                  <a:solidFill>
                    <a:schemeClr val="tx1"/>
                  </a:solidFill>
                  <a:latin typeface="Arial" panose="020F0502020204030204" pitchFamily="34" charset="0"/>
                  <a:ea typeface="宋体" panose="02010600030101010101" pitchFamily="2" charset="-122"/>
                </a:defRPr>
              </a:lvl2pPr>
              <a:lvl3pPr marL="1143000" indent="-228600">
                <a:defRPr kumimoji="1">
                  <a:solidFill>
                    <a:schemeClr val="tx1"/>
                  </a:solidFill>
                  <a:latin typeface="Arial" panose="020F0502020204030204" pitchFamily="34" charset="0"/>
                  <a:ea typeface="宋体" panose="02010600030101010101" pitchFamily="2" charset="-122"/>
                </a:defRPr>
              </a:lvl3pPr>
              <a:lvl4pPr marL="1600200" indent="-228600">
                <a:defRPr kumimoji="1">
                  <a:solidFill>
                    <a:schemeClr val="tx1"/>
                  </a:solidFill>
                  <a:latin typeface="Arial" panose="020F0502020204030204" pitchFamily="34" charset="0"/>
                  <a:ea typeface="宋体" panose="02010600030101010101" pitchFamily="2" charset="-122"/>
                </a:defRPr>
              </a:lvl4pPr>
              <a:lvl5pPr marL="2057400" indent="-228600">
                <a:defRPr kumimoji="1">
                  <a:solidFill>
                    <a:schemeClr val="tx1"/>
                  </a:solidFill>
                  <a:latin typeface="Arial" panose="020F0502020204030204" pitchFamily="34" charset="0"/>
                  <a:ea typeface="宋体" panose="02010600030101010101" pitchFamily="2" charset="-122"/>
                </a:defRPr>
              </a:lvl5pPr>
              <a:lvl6pPr marL="2514600" indent="-228600" defTabSz="454025" eaLnBrk="0" fontAlgn="base" hangingPunct="0">
                <a:spcBef>
                  <a:spcPct val="0"/>
                </a:spcBef>
                <a:spcAft>
                  <a:spcPct val="0"/>
                </a:spcAft>
                <a:defRPr kumimoji="1">
                  <a:solidFill>
                    <a:schemeClr val="tx1"/>
                  </a:solidFill>
                  <a:latin typeface="Arial" panose="020F0502020204030204" pitchFamily="34" charset="0"/>
                  <a:ea typeface="宋体" panose="02010600030101010101" pitchFamily="2" charset="-122"/>
                </a:defRPr>
              </a:lvl6pPr>
              <a:lvl7pPr marL="2971800" indent="-228600" defTabSz="454025" eaLnBrk="0" fontAlgn="base" hangingPunct="0">
                <a:spcBef>
                  <a:spcPct val="0"/>
                </a:spcBef>
                <a:spcAft>
                  <a:spcPct val="0"/>
                </a:spcAft>
                <a:defRPr kumimoji="1">
                  <a:solidFill>
                    <a:schemeClr val="tx1"/>
                  </a:solidFill>
                  <a:latin typeface="Arial" panose="020F0502020204030204" pitchFamily="34" charset="0"/>
                  <a:ea typeface="宋体" panose="02010600030101010101" pitchFamily="2" charset="-122"/>
                </a:defRPr>
              </a:lvl7pPr>
              <a:lvl8pPr marL="3429000" indent="-228600" defTabSz="454025" eaLnBrk="0" fontAlgn="base" hangingPunct="0">
                <a:spcBef>
                  <a:spcPct val="0"/>
                </a:spcBef>
                <a:spcAft>
                  <a:spcPct val="0"/>
                </a:spcAft>
                <a:defRPr kumimoji="1">
                  <a:solidFill>
                    <a:schemeClr val="tx1"/>
                  </a:solidFill>
                  <a:latin typeface="Arial" panose="020F0502020204030204" pitchFamily="34" charset="0"/>
                  <a:ea typeface="宋体" panose="02010600030101010101" pitchFamily="2" charset="-122"/>
                </a:defRPr>
              </a:lvl8pPr>
              <a:lvl9pPr marL="3886200" indent="-228600" defTabSz="454025" eaLnBrk="0" fontAlgn="base" hangingPunct="0">
                <a:spcBef>
                  <a:spcPct val="0"/>
                </a:spcBef>
                <a:spcAft>
                  <a:spcPct val="0"/>
                </a:spcAft>
                <a:defRPr kumimoji="1">
                  <a:solidFill>
                    <a:schemeClr val="tx1"/>
                  </a:solidFill>
                  <a:latin typeface="Arial" panose="020F0502020204030204" pitchFamily="34" charset="0"/>
                  <a:ea typeface="宋体" panose="02010600030101010101" pitchFamily="2" charset="-122"/>
                </a:defRPr>
              </a:lvl9pPr>
            </a:lstStyle>
            <a:p>
              <a:pPr fontAlgn="ctr"/>
              <a:endParaRPr lang="en-US" altLang="zh-CN" sz="2139" dirty="0">
                <a:latin typeface="Huawei Sans" panose="020C0503030203020204" pitchFamily="34" charset="0"/>
              </a:endParaRPr>
            </a:p>
          </p:txBody>
        </p:sp>
        <p:sp>
          <p:nvSpPr>
            <p:cNvPr id="22" name="Freeform 184">
              <a:extLst>
                <a:ext uri="{FF2B5EF4-FFF2-40B4-BE49-F238E27FC236}">
                  <a16:creationId xmlns="" xmlns:a16="http://schemas.microsoft.com/office/drawing/2014/main" id="{4D778967-1326-46F6-A8F2-1AEB89BD42CC}"/>
                </a:ext>
              </a:extLst>
            </p:cNvPr>
            <p:cNvSpPr>
              <a:spLocks/>
            </p:cNvSpPr>
            <p:nvPr/>
          </p:nvSpPr>
          <p:spPr bwMode="gray">
            <a:xfrm>
              <a:off x="4786314" y="1949450"/>
              <a:ext cx="71438" cy="66675"/>
            </a:xfrm>
            <a:custGeom>
              <a:avLst/>
              <a:gdLst>
                <a:gd name="T0" fmla="*/ 2147483646 w 52"/>
                <a:gd name="T1" fmla="*/ 2147483646 h 48"/>
                <a:gd name="T2" fmla="*/ 2147483646 w 52"/>
                <a:gd name="T3" fmla="*/ 2147483646 h 48"/>
                <a:gd name="T4" fmla="*/ 2147483646 w 52"/>
                <a:gd name="T5" fmla="*/ 2147483646 h 48"/>
                <a:gd name="T6" fmla="*/ 2147483646 w 52"/>
                <a:gd name="T7" fmla="*/ 2147483646 h 48"/>
                <a:gd name="T8" fmla="*/ 2147483646 w 52"/>
                <a:gd name="T9" fmla="*/ 2147483646 h 48"/>
                <a:gd name="T10" fmla="*/ 2147483646 w 52"/>
                <a:gd name="T11" fmla="*/ 2147483646 h 48"/>
                <a:gd name="T12" fmla="*/ 2147483646 w 52"/>
                <a:gd name="T13" fmla="*/ 2147483646 h 48"/>
                <a:gd name="T14" fmla="*/ 2147483646 w 52"/>
                <a:gd name="T15" fmla="*/ 2147483646 h 48"/>
                <a:gd name="T16" fmla="*/ 0 60000 65536"/>
                <a:gd name="T17" fmla="*/ 0 60000 65536"/>
                <a:gd name="T18" fmla="*/ 0 60000 65536"/>
                <a:gd name="T19" fmla="*/ 0 60000 65536"/>
                <a:gd name="T20" fmla="*/ 0 60000 65536"/>
                <a:gd name="T21" fmla="*/ 0 60000 65536"/>
                <a:gd name="T22" fmla="*/ 0 60000 65536"/>
                <a:gd name="T23" fmla="*/ 0 60000 65536"/>
                <a:gd name="T24" fmla="*/ 0 w 52"/>
                <a:gd name="T25" fmla="*/ 0 h 48"/>
                <a:gd name="T26" fmla="*/ 52 w 52"/>
                <a:gd name="T27" fmla="*/ 48 h 4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2" h="48">
                  <a:moveTo>
                    <a:pt x="48" y="48"/>
                  </a:moveTo>
                  <a:cubicBezTo>
                    <a:pt x="47" y="48"/>
                    <a:pt x="46" y="48"/>
                    <a:pt x="45" y="47"/>
                  </a:cubicBezTo>
                  <a:cubicBezTo>
                    <a:pt x="2" y="7"/>
                    <a:pt x="2" y="7"/>
                    <a:pt x="2" y="7"/>
                  </a:cubicBezTo>
                  <a:cubicBezTo>
                    <a:pt x="0" y="5"/>
                    <a:pt x="0" y="3"/>
                    <a:pt x="2" y="1"/>
                  </a:cubicBezTo>
                  <a:cubicBezTo>
                    <a:pt x="3" y="0"/>
                    <a:pt x="6" y="0"/>
                    <a:pt x="7" y="1"/>
                  </a:cubicBezTo>
                  <a:cubicBezTo>
                    <a:pt x="50" y="41"/>
                    <a:pt x="50" y="41"/>
                    <a:pt x="50" y="41"/>
                  </a:cubicBezTo>
                  <a:cubicBezTo>
                    <a:pt x="52" y="43"/>
                    <a:pt x="52" y="45"/>
                    <a:pt x="51" y="47"/>
                  </a:cubicBezTo>
                  <a:cubicBezTo>
                    <a:pt x="50" y="48"/>
                    <a:pt x="49" y="48"/>
                    <a:pt x="48" y="48"/>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139" dirty="0">
                <a:latin typeface="Huawei Sans" panose="020C0503030203020204" pitchFamily="34" charset="0"/>
              </a:endParaRPr>
            </a:p>
          </p:txBody>
        </p:sp>
        <p:sp>
          <p:nvSpPr>
            <p:cNvPr id="23" name="Freeform 185">
              <a:extLst>
                <a:ext uri="{FF2B5EF4-FFF2-40B4-BE49-F238E27FC236}">
                  <a16:creationId xmlns="" xmlns:a16="http://schemas.microsoft.com/office/drawing/2014/main" id="{838D0A34-2F00-42A8-B342-40C62693A104}"/>
                </a:ext>
              </a:extLst>
            </p:cNvPr>
            <p:cNvSpPr>
              <a:spLocks/>
            </p:cNvSpPr>
            <p:nvPr/>
          </p:nvSpPr>
          <p:spPr bwMode="gray">
            <a:xfrm>
              <a:off x="4843464" y="1978025"/>
              <a:ext cx="17463" cy="19050"/>
            </a:xfrm>
            <a:custGeom>
              <a:avLst/>
              <a:gdLst>
                <a:gd name="T0" fmla="*/ 2147483646 w 13"/>
                <a:gd name="T1" fmla="*/ 2147483646 h 13"/>
                <a:gd name="T2" fmla="*/ 2147483646 w 13"/>
                <a:gd name="T3" fmla="*/ 2147483646 h 13"/>
                <a:gd name="T4" fmla="*/ 2147483646 w 13"/>
                <a:gd name="T5" fmla="*/ 2147483646 h 13"/>
                <a:gd name="T6" fmla="*/ 2147483646 w 13"/>
                <a:gd name="T7" fmla="*/ 2147483646 h 13"/>
                <a:gd name="T8" fmla="*/ 2147483646 w 13"/>
                <a:gd name="T9" fmla="*/ 2147483646 h 13"/>
                <a:gd name="T10" fmla="*/ 2147483646 w 13"/>
                <a:gd name="T11" fmla="*/ 2147483646 h 13"/>
                <a:gd name="T12" fmla="*/ 2147483646 w 13"/>
                <a:gd name="T13" fmla="*/ 2147483646 h 13"/>
                <a:gd name="T14" fmla="*/ 2147483646 w 13"/>
                <a:gd name="T15" fmla="*/ 2147483646 h 13"/>
                <a:gd name="T16" fmla="*/ 0 60000 65536"/>
                <a:gd name="T17" fmla="*/ 0 60000 65536"/>
                <a:gd name="T18" fmla="*/ 0 60000 65536"/>
                <a:gd name="T19" fmla="*/ 0 60000 65536"/>
                <a:gd name="T20" fmla="*/ 0 60000 65536"/>
                <a:gd name="T21" fmla="*/ 0 60000 65536"/>
                <a:gd name="T22" fmla="*/ 0 60000 65536"/>
                <a:gd name="T23" fmla="*/ 0 60000 65536"/>
                <a:gd name="T24" fmla="*/ 0 w 13"/>
                <a:gd name="T25" fmla="*/ 0 h 13"/>
                <a:gd name="T26" fmla="*/ 13 w 13"/>
                <a:gd name="T27" fmla="*/ 13 h 1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3" h="13">
                  <a:moveTo>
                    <a:pt x="9" y="13"/>
                  </a:moveTo>
                  <a:cubicBezTo>
                    <a:pt x="8" y="13"/>
                    <a:pt x="7" y="13"/>
                    <a:pt x="6" y="12"/>
                  </a:cubicBezTo>
                  <a:cubicBezTo>
                    <a:pt x="1" y="7"/>
                    <a:pt x="1" y="7"/>
                    <a:pt x="1" y="7"/>
                  </a:cubicBezTo>
                  <a:cubicBezTo>
                    <a:pt x="0" y="6"/>
                    <a:pt x="0" y="3"/>
                    <a:pt x="1" y="2"/>
                  </a:cubicBezTo>
                  <a:cubicBezTo>
                    <a:pt x="3" y="0"/>
                    <a:pt x="5" y="0"/>
                    <a:pt x="7" y="2"/>
                  </a:cubicBezTo>
                  <a:cubicBezTo>
                    <a:pt x="12" y="6"/>
                    <a:pt x="12" y="6"/>
                    <a:pt x="12" y="6"/>
                  </a:cubicBezTo>
                  <a:cubicBezTo>
                    <a:pt x="13" y="8"/>
                    <a:pt x="13" y="10"/>
                    <a:pt x="12" y="12"/>
                  </a:cubicBezTo>
                  <a:cubicBezTo>
                    <a:pt x="11" y="13"/>
                    <a:pt x="10" y="13"/>
                    <a:pt x="9" y="13"/>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139" dirty="0">
                <a:latin typeface="Huawei Sans" panose="020C0503030203020204" pitchFamily="34" charset="0"/>
              </a:endParaRPr>
            </a:p>
          </p:txBody>
        </p:sp>
        <p:sp>
          <p:nvSpPr>
            <p:cNvPr id="24" name="Freeform 186">
              <a:extLst>
                <a:ext uri="{FF2B5EF4-FFF2-40B4-BE49-F238E27FC236}">
                  <a16:creationId xmlns="" xmlns:a16="http://schemas.microsoft.com/office/drawing/2014/main" id="{190D7076-AA5D-4916-BA9E-7C23032D1DFA}"/>
                </a:ext>
              </a:extLst>
            </p:cNvPr>
            <p:cNvSpPr>
              <a:spLocks/>
            </p:cNvSpPr>
            <p:nvPr/>
          </p:nvSpPr>
          <p:spPr bwMode="gray">
            <a:xfrm>
              <a:off x="4802189" y="1941513"/>
              <a:ext cx="41275" cy="39688"/>
            </a:xfrm>
            <a:custGeom>
              <a:avLst/>
              <a:gdLst>
                <a:gd name="T0" fmla="*/ 2147483646 w 30"/>
                <a:gd name="T1" fmla="*/ 2147483646 h 29"/>
                <a:gd name="T2" fmla="*/ 2147483646 w 30"/>
                <a:gd name="T3" fmla="*/ 2147483646 h 29"/>
                <a:gd name="T4" fmla="*/ 2147483646 w 30"/>
                <a:gd name="T5" fmla="*/ 2147483646 h 29"/>
                <a:gd name="T6" fmla="*/ 2147483646 w 30"/>
                <a:gd name="T7" fmla="*/ 2147483646 h 29"/>
                <a:gd name="T8" fmla="*/ 2147483646 w 30"/>
                <a:gd name="T9" fmla="*/ 2147483646 h 29"/>
                <a:gd name="T10" fmla="*/ 2147483646 w 30"/>
                <a:gd name="T11" fmla="*/ 2147483646 h 29"/>
                <a:gd name="T12" fmla="*/ 2147483646 w 30"/>
                <a:gd name="T13" fmla="*/ 2147483646 h 29"/>
                <a:gd name="T14" fmla="*/ 2147483646 w 30"/>
                <a:gd name="T15" fmla="*/ 2147483646 h 29"/>
                <a:gd name="T16" fmla="*/ 0 60000 65536"/>
                <a:gd name="T17" fmla="*/ 0 60000 65536"/>
                <a:gd name="T18" fmla="*/ 0 60000 65536"/>
                <a:gd name="T19" fmla="*/ 0 60000 65536"/>
                <a:gd name="T20" fmla="*/ 0 60000 65536"/>
                <a:gd name="T21" fmla="*/ 0 60000 65536"/>
                <a:gd name="T22" fmla="*/ 0 60000 65536"/>
                <a:gd name="T23" fmla="*/ 0 60000 65536"/>
                <a:gd name="T24" fmla="*/ 0 w 30"/>
                <a:gd name="T25" fmla="*/ 0 h 29"/>
                <a:gd name="T26" fmla="*/ 30 w 30"/>
                <a:gd name="T27" fmla="*/ 29 h 2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0" h="29">
                  <a:moveTo>
                    <a:pt x="26" y="29"/>
                  </a:moveTo>
                  <a:cubicBezTo>
                    <a:pt x="25" y="29"/>
                    <a:pt x="24" y="28"/>
                    <a:pt x="23" y="28"/>
                  </a:cubicBezTo>
                  <a:cubicBezTo>
                    <a:pt x="1" y="7"/>
                    <a:pt x="1" y="7"/>
                    <a:pt x="1" y="7"/>
                  </a:cubicBezTo>
                  <a:cubicBezTo>
                    <a:pt x="0" y="6"/>
                    <a:pt x="0" y="3"/>
                    <a:pt x="1" y="2"/>
                  </a:cubicBezTo>
                  <a:cubicBezTo>
                    <a:pt x="3" y="0"/>
                    <a:pt x="5" y="0"/>
                    <a:pt x="7" y="2"/>
                  </a:cubicBezTo>
                  <a:cubicBezTo>
                    <a:pt x="29" y="22"/>
                    <a:pt x="29" y="22"/>
                    <a:pt x="29" y="22"/>
                  </a:cubicBezTo>
                  <a:cubicBezTo>
                    <a:pt x="30" y="23"/>
                    <a:pt x="30" y="26"/>
                    <a:pt x="29" y="27"/>
                  </a:cubicBezTo>
                  <a:cubicBezTo>
                    <a:pt x="28" y="28"/>
                    <a:pt x="27" y="29"/>
                    <a:pt x="26" y="29"/>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139" dirty="0">
                <a:latin typeface="Huawei Sans" panose="020C0503030203020204" pitchFamily="34" charset="0"/>
              </a:endParaRPr>
            </a:p>
          </p:txBody>
        </p:sp>
        <p:sp>
          <p:nvSpPr>
            <p:cNvPr id="25" name="Freeform 187">
              <a:extLst>
                <a:ext uri="{FF2B5EF4-FFF2-40B4-BE49-F238E27FC236}">
                  <a16:creationId xmlns="" xmlns:a16="http://schemas.microsoft.com/office/drawing/2014/main" id="{8E442D64-F580-43DF-8689-67A2DC3F2B29}"/>
                </a:ext>
              </a:extLst>
            </p:cNvPr>
            <p:cNvSpPr>
              <a:spLocks/>
            </p:cNvSpPr>
            <p:nvPr/>
          </p:nvSpPr>
          <p:spPr bwMode="gray">
            <a:xfrm>
              <a:off x="4889501" y="1908175"/>
              <a:ext cx="25400" cy="250825"/>
            </a:xfrm>
            <a:custGeom>
              <a:avLst/>
              <a:gdLst>
                <a:gd name="T0" fmla="*/ 2147483646 w 18"/>
                <a:gd name="T1" fmla="*/ 2147483646 h 181"/>
                <a:gd name="T2" fmla="*/ 0 w 18"/>
                <a:gd name="T3" fmla="*/ 2147483646 h 181"/>
                <a:gd name="T4" fmla="*/ 0 w 18"/>
                <a:gd name="T5" fmla="*/ 2147483646 h 181"/>
                <a:gd name="T6" fmla="*/ 2147483646 w 18"/>
                <a:gd name="T7" fmla="*/ 0 h 181"/>
                <a:gd name="T8" fmla="*/ 2147483646 w 18"/>
                <a:gd name="T9" fmla="*/ 2147483646 h 181"/>
                <a:gd name="T10" fmla="*/ 2147483646 w 18"/>
                <a:gd name="T11" fmla="*/ 2147483646 h 181"/>
                <a:gd name="T12" fmla="*/ 2147483646 w 18"/>
                <a:gd name="T13" fmla="*/ 2147483646 h 181"/>
                <a:gd name="T14" fmla="*/ 0 60000 65536"/>
                <a:gd name="T15" fmla="*/ 0 60000 65536"/>
                <a:gd name="T16" fmla="*/ 0 60000 65536"/>
                <a:gd name="T17" fmla="*/ 0 60000 65536"/>
                <a:gd name="T18" fmla="*/ 0 60000 65536"/>
                <a:gd name="T19" fmla="*/ 0 60000 65536"/>
                <a:gd name="T20" fmla="*/ 0 60000 65536"/>
                <a:gd name="T21" fmla="*/ 0 w 18"/>
                <a:gd name="T22" fmla="*/ 0 h 181"/>
                <a:gd name="T23" fmla="*/ 18 w 18"/>
                <a:gd name="T24" fmla="*/ 181 h 18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8" h="181">
                  <a:moveTo>
                    <a:pt x="9" y="181"/>
                  </a:moveTo>
                  <a:cubicBezTo>
                    <a:pt x="4" y="181"/>
                    <a:pt x="0" y="177"/>
                    <a:pt x="0" y="172"/>
                  </a:cubicBezTo>
                  <a:cubicBezTo>
                    <a:pt x="0" y="9"/>
                    <a:pt x="0" y="9"/>
                    <a:pt x="0" y="9"/>
                  </a:cubicBezTo>
                  <a:cubicBezTo>
                    <a:pt x="0" y="4"/>
                    <a:pt x="4" y="0"/>
                    <a:pt x="9" y="0"/>
                  </a:cubicBezTo>
                  <a:cubicBezTo>
                    <a:pt x="14" y="0"/>
                    <a:pt x="18" y="4"/>
                    <a:pt x="18" y="9"/>
                  </a:cubicBezTo>
                  <a:cubicBezTo>
                    <a:pt x="18" y="172"/>
                    <a:pt x="18" y="172"/>
                    <a:pt x="18" y="172"/>
                  </a:cubicBezTo>
                  <a:cubicBezTo>
                    <a:pt x="18" y="177"/>
                    <a:pt x="14" y="181"/>
                    <a:pt x="9" y="181"/>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139" dirty="0">
                <a:latin typeface="Huawei Sans" panose="020C0503030203020204" pitchFamily="34" charset="0"/>
              </a:endParaRPr>
            </a:p>
          </p:txBody>
        </p:sp>
        <p:sp>
          <p:nvSpPr>
            <p:cNvPr id="26" name="Freeform 188">
              <a:extLst>
                <a:ext uri="{FF2B5EF4-FFF2-40B4-BE49-F238E27FC236}">
                  <a16:creationId xmlns="" xmlns:a16="http://schemas.microsoft.com/office/drawing/2014/main" id="{21DB522A-98BD-4FA5-A049-17D1273D2307}"/>
                </a:ext>
              </a:extLst>
            </p:cNvPr>
            <p:cNvSpPr>
              <a:spLocks noEditPoints="1"/>
            </p:cNvSpPr>
            <p:nvPr/>
          </p:nvSpPr>
          <p:spPr bwMode="gray">
            <a:xfrm>
              <a:off x="5005389" y="1971675"/>
              <a:ext cx="69850" cy="71438"/>
            </a:xfrm>
            <a:custGeom>
              <a:avLst/>
              <a:gdLst>
                <a:gd name="T0" fmla="*/ 2147483646 w 51"/>
                <a:gd name="T1" fmla="*/ 2147483646 h 51"/>
                <a:gd name="T2" fmla="*/ 0 w 51"/>
                <a:gd name="T3" fmla="*/ 2147483646 h 51"/>
                <a:gd name="T4" fmla="*/ 2147483646 w 51"/>
                <a:gd name="T5" fmla="*/ 0 h 51"/>
                <a:gd name="T6" fmla="*/ 2147483646 w 51"/>
                <a:gd name="T7" fmla="*/ 2147483646 h 51"/>
                <a:gd name="T8" fmla="*/ 2147483646 w 51"/>
                <a:gd name="T9" fmla="*/ 2147483646 h 51"/>
                <a:gd name="T10" fmla="*/ 2147483646 w 51"/>
                <a:gd name="T11" fmla="*/ 2147483646 h 51"/>
                <a:gd name="T12" fmla="*/ 2147483646 w 51"/>
                <a:gd name="T13" fmla="*/ 2147483646 h 51"/>
                <a:gd name="T14" fmla="*/ 2147483646 w 51"/>
                <a:gd name="T15" fmla="*/ 2147483646 h 51"/>
                <a:gd name="T16" fmla="*/ 2147483646 w 51"/>
                <a:gd name="T17" fmla="*/ 2147483646 h 51"/>
                <a:gd name="T18" fmla="*/ 2147483646 w 51"/>
                <a:gd name="T19" fmla="*/ 2147483646 h 5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51"/>
                <a:gd name="T31" fmla="*/ 0 h 51"/>
                <a:gd name="T32" fmla="*/ 51 w 51"/>
                <a:gd name="T33" fmla="*/ 51 h 51"/>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51" h="51">
                  <a:moveTo>
                    <a:pt x="25" y="51"/>
                  </a:moveTo>
                  <a:cubicBezTo>
                    <a:pt x="11" y="51"/>
                    <a:pt x="0" y="40"/>
                    <a:pt x="0" y="25"/>
                  </a:cubicBezTo>
                  <a:cubicBezTo>
                    <a:pt x="0" y="11"/>
                    <a:pt x="11" y="0"/>
                    <a:pt x="25" y="0"/>
                  </a:cubicBezTo>
                  <a:cubicBezTo>
                    <a:pt x="39" y="0"/>
                    <a:pt x="51" y="11"/>
                    <a:pt x="51" y="25"/>
                  </a:cubicBezTo>
                  <a:cubicBezTo>
                    <a:pt x="51" y="40"/>
                    <a:pt x="39" y="51"/>
                    <a:pt x="25" y="51"/>
                  </a:cubicBezTo>
                  <a:close/>
                  <a:moveTo>
                    <a:pt x="25" y="8"/>
                  </a:moveTo>
                  <a:cubicBezTo>
                    <a:pt x="15" y="8"/>
                    <a:pt x="8" y="16"/>
                    <a:pt x="8" y="25"/>
                  </a:cubicBezTo>
                  <a:cubicBezTo>
                    <a:pt x="8" y="35"/>
                    <a:pt x="15" y="43"/>
                    <a:pt x="25" y="43"/>
                  </a:cubicBezTo>
                  <a:cubicBezTo>
                    <a:pt x="35" y="43"/>
                    <a:pt x="43" y="35"/>
                    <a:pt x="43" y="25"/>
                  </a:cubicBezTo>
                  <a:cubicBezTo>
                    <a:pt x="43" y="16"/>
                    <a:pt x="35" y="8"/>
                    <a:pt x="25" y="8"/>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139" dirty="0">
                <a:latin typeface="Huawei Sans" panose="020C0503030203020204" pitchFamily="34" charset="0"/>
              </a:endParaRPr>
            </a:p>
          </p:txBody>
        </p:sp>
        <p:sp>
          <p:nvSpPr>
            <p:cNvPr id="27" name="Freeform 189">
              <a:extLst>
                <a:ext uri="{FF2B5EF4-FFF2-40B4-BE49-F238E27FC236}">
                  <a16:creationId xmlns="" xmlns:a16="http://schemas.microsoft.com/office/drawing/2014/main" id="{E693CC68-F67B-4C3F-A1FE-2108400E0610}"/>
                </a:ext>
              </a:extLst>
            </p:cNvPr>
            <p:cNvSpPr>
              <a:spLocks/>
            </p:cNvSpPr>
            <p:nvPr/>
          </p:nvSpPr>
          <p:spPr bwMode="gray">
            <a:xfrm>
              <a:off x="5065714" y="2039938"/>
              <a:ext cx="69850" cy="71438"/>
            </a:xfrm>
            <a:custGeom>
              <a:avLst/>
              <a:gdLst>
                <a:gd name="T0" fmla="*/ 2147483646 w 50"/>
                <a:gd name="T1" fmla="*/ 2147483646 h 52"/>
                <a:gd name="T2" fmla="*/ 2147483646 w 50"/>
                <a:gd name="T3" fmla="*/ 2147483646 h 52"/>
                <a:gd name="T4" fmla="*/ 2147483646 w 50"/>
                <a:gd name="T5" fmla="*/ 2147483646 h 52"/>
                <a:gd name="T6" fmla="*/ 2147483646 w 50"/>
                <a:gd name="T7" fmla="*/ 2147483646 h 52"/>
                <a:gd name="T8" fmla="*/ 2147483646 w 50"/>
                <a:gd name="T9" fmla="*/ 2147483646 h 52"/>
                <a:gd name="T10" fmla="*/ 2147483646 w 50"/>
                <a:gd name="T11" fmla="*/ 2147483646 h 52"/>
                <a:gd name="T12" fmla="*/ 2147483646 w 50"/>
                <a:gd name="T13" fmla="*/ 2147483646 h 52"/>
                <a:gd name="T14" fmla="*/ 2147483646 w 50"/>
                <a:gd name="T15" fmla="*/ 2147483646 h 52"/>
                <a:gd name="T16" fmla="*/ 2147483646 w 50"/>
                <a:gd name="T17" fmla="*/ 2147483646 h 52"/>
                <a:gd name="T18" fmla="*/ 2147483646 w 50"/>
                <a:gd name="T19" fmla="*/ 2147483646 h 52"/>
                <a:gd name="T20" fmla="*/ 2147483646 w 50"/>
                <a:gd name="T21" fmla="*/ 0 h 52"/>
                <a:gd name="T22" fmla="*/ 2147483646 w 50"/>
                <a:gd name="T23" fmla="*/ 2147483646 h 52"/>
                <a:gd name="T24" fmla="*/ 2147483646 w 50"/>
                <a:gd name="T25" fmla="*/ 2147483646 h 5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50"/>
                <a:gd name="T40" fmla="*/ 0 h 52"/>
                <a:gd name="T41" fmla="*/ 50 w 50"/>
                <a:gd name="T42" fmla="*/ 52 h 52"/>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50" h="52">
                  <a:moveTo>
                    <a:pt x="24" y="52"/>
                  </a:moveTo>
                  <a:cubicBezTo>
                    <a:pt x="23" y="52"/>
                    <a:pt x="21" y="51"/>
                    <a:pt x="20" y="51"/>
                  </a:cubicBezTo>
                  <a:cubicBezTo>
                    <a:pt x="18" y="51"/>
                    <a:pt x="16" y="49"/>
                    <a:pt x="17" y="46"/>
                  </a:cubicBezTo>
                  <a:cubicBezTo>
                    <a:pt x="17" y="44"/>
                    <a:pt x="19" y="43"/>
                    <a:pt x="21" y="43"/>
                  </a:cubicBezTo>
                  <a:cubicBezTo>
                    <a:pt x="22" y="43"/>
                    <a:pt x="23" y="44"/>
                    <a:pt x="24" y="44"/>
                  </a:cubicBezTo>
                  <a:cubicBezTo>
                    <a:pt x="34" y="44"/>
                    <a:pt x="42" y="36"/>
                    <a:pt x="42" y="26"/>
                  </a:cubicBezTo>
                  <a:cubicBezTo>
                    <a:pt x="42" y="16"/>
                    <a:pt x="34" y="8"/>
                    <a:pt x="24" y="8"/>
                  </a:cubicBezTo>
                  <a:cubicBezTo>
                    <a:pt x="17" y="8"/>
                    <a:pt x="11" y="12"/>
                    <a:pt x="8" y="19"/>
                  </a:cubicBezTo>
                  <a:cubicBezTo>
                    <a:pt x="7" y="21"/>
                    <a:pt x="5" y="22"/>
                    <a:pt x="3" y="21"/>
                  </a:cubicBezTo>
                  <a:cubicBezTo>
                    <a:pt x="1" y="20"/>
                    <a:pt x="0" y="18"/>
                    <a:pt x="1" y="16"/>
                  </a:cubicBezTo>
                  <a:cubicBezTo>
                    <a:pt x="5" y="6"/>
                    <a:pt x="14" y="0"/>
                    <a:pt x="24" y="0"/>
                  </a:cubicBezTo>
                  <a:cubicBezTo>
                    <a:pt x="39" y="0"/>
                    <a:pt x="50" y="12"/>
                    <a:pt x="50" y="26"/>
                  </a:cubicBezTo>
                  <a:cubicBezTo>
                    <a:pt x="50" y="40"/>
                    <a:pt x="39" y="52"/>
                    <a:pt x="24" y="52"/>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139" dirty="0">
                <a:latin typeface="Huawei Sans" panose="020C0503030203020204" pitchFamily="34" charset="0"/>
              </a:endParaRPr>
            </a:p>
          </p:txBody>
        </p:sp>
        <p:sp>
          <p:nvSpPr>
            <p:cNvPr id="28" name="Freeform 190">
              <a:extLst>
                <a:ext uri="{FF2B5EF4-FFF2-40B4-BE49-F238E27FC236}">
                  <a16:creationId xmlns="" xmlns:a16="http://schemas.microsoft.com/office/drawing/2014/main" id="{F0E2E8F8-C785-452A-8297-455A3B480C8A}"/>
                </a:ext>
              </a:extLst>
            </p:cNvPr>
            <p:cNvSpPr>
              <a:spLocks noEditPoints="1"/>
            </p:cNvSpPr>
            <p:nvPr/>
          </p:nvSpPr>
          <p:spPr bwMode="gray">
            <a:xfrm>
              <a:off x="4960939" y="2047875"/>
              <a:ext cx="173038" cy="290513"/>
            </a:xfrm>
            <a:custGeom>
              <a:avLst/>
              <a:gdLst>
                <a:gd name="T0" fmla="*/ 2147483646 w 125"/>
                <a:gd name="T1" fmla="*/ 2147483646 h 209"/>
                <a:gd name="T2" fmla="*/ 2147483646 w 125"/>
                <a:gd name="T3" fmla="*/ 2147483646 h 209"/>
                <a:gd name="T4" fmla="*/ 2147483646 w 125"/>
                <a:gd name="T5" fmla="*/ 2147483646 h 209"/>
                <a:gd name="T6" fmla="*/ 2147483646 w 125"/>
                <a:gd name="T7" fmla="*/ 2147483646 h 209"/>
                <a:gd name="T8" fmla="*/ 2147483646 w 125"/>
                <a:gd name="T9" fmla="*/ 2147483646 h 209"/>
                <a:gd name="T10" fmla="*/ 2147483646 w 125"/>
                <a:gd name="T11" fmla="*/ 2147483646 h 209"/>
                <a:gd name="T12" fmla="*/ 2147483646 w 125"/>
                <a:gd name="T13" fmla="*/ 2147483646 h 209"/>
                <a:gd name="T14" fmla="*/ 2147483646 w 125"/>
                <a:gd name="T15" fmla="*/ 2147483646 h 209"/>
                <a:gd name="T16" fmla="*/ 2147483646 w 125"/>
                <a:gd name="T17" fmla="*/ 2147483646 h 209"/>
                <a:gd name="T18" fmla="*/ 2147483646 w 125"/>
                <a:gd name="T19" fmla="*/ 2147483646 h 209"/>
                <a:gd name="T20" fmla="*/ 2147483646 w 125"/>
                <a:gd name="T21" fmla="*/ 2147483646 h 209"/>
                <a:gd name="T22" fmla="*/ 2147483646 w 125"/>
                <a:gd name="T23" fmla="*/ 2147483646 h 209"/>
                <a:gd name="T24" fmla="*/ 0 w 125"/>
                <a:gd name="T25" fmla="*/ 2147483646 h 209"/>
                <a:gd name="T26" fmla="*/ 0 w 125"/>
                <a:gd name="T27" fmla="*/ 2147483646 h 209"/>
                <a:gd name="T28" fmla="*/ 0 w 125"/>
                <a:gd name="T29" fmla="*/ 2147483646 h 209"/>
                <a:gd name="T30" fmla="*/ 2147483646 w 125"/>
                <a:gd name="T31" fmla="*/ 0 h 209"/>
                <a:gd name="T32" fmla="*/ 2147483646 w 125"/>
                <a:gd name="T33" fmla="*/ 2147483646 h 209"/>
                <a:gd name="T34" fmla="*/ 2147483646 w 125"/>
                <a:gd name="T35" fmla="*/ 2147483646 h 209"/>
                <a:gd name="T36" fmla="*/ 2147483646 w 125"/>
                <a:gd name="T37" fmla="*/ 2147483646 h 209"/>
                <a:gd name="T38" fmla="*/ 2147483646 w 125"/>
                <a:gd name="T39" fmla="*/ 2147483646 h 209"/>
                <a:gd name="T40" fmla="*/ 2147483646 w 125"/>
                <a:gd name="T41" fmla="*/ 2147483646 h 209"/>
                <a:gd name="T42" fmla="*/ 2147483646 w 125"/>
                <a:gd name="T43" fmla="*/ 2147483646 h 209"/>
                <a:gd name="T44" fmla="*/ 2147483646 w 125"/>
                <a:gd name="T45" fmla="*/ 2147483646 h 209"/>
                <a:gd name="T46" fmla="*/ 2147483646 w 125"/>
                <a:gd name="T47" fmla="*/ 2147483646 h 209"/>
                <a:gd name="T48" fmla="*/ 2147483646 w 125"/>
                <a:gd name="T49" fmla="*/ 2147483646 h 209"/>
                <a:gd name="T50" fmla="*/ 2147483646 w 125"/>
                <a:gd name="T51" fmla="*/ 2147483646 h 209"/>
                <a:gd name="T52" fmla="*/ 2147483646 w 125"/>
                <a:gd name="T53" fmla="*/ 2147483646 h 209"/>
                <a:gd name="T54" fmla="*/ 2147483646 w 125"/>
                <a:gd name="T55" fmla="*/ 2147483646 h 209"/>
                <a:gd name="T56" fmla="*/ 2147483646 w 125"/>
                <a:gd name="T57" fmla="*/ 2147483646 h 209"/>
                <a:gd name="T58" fmla="*/ 2147483646 w 125"/>
                <a:gd name="T59" fmla="*/ 2147483646 h 209"/>
                <a:gd name="T60" fmla="*/ 2147483646 w 125"/>
                <a:gd name="T61" fmla="*/ 2147483646 h 209"/>
                <a:gd name="T62" fmla="*/ 2147483646 w 125"/>
                <a:gd name="T63" fmla="*/ 2147483646 h 209"/>
                <a:gd name="T64" fmla="*/ 2147483646 w 125"/>
                <a:gd name="T65" fmla="*/ 2147483646 h 209"/>
                <a:gd name="T66" fmla="*/ 2147483646 w 125"/>
                <a:gd name="T67" fmla="*/ 2147483646 h 209"/>
                <a:gd name="T68" fmla="*/ 2147483646 w 125"/>
                <a:gd name="T69" fmla="*/ 2147483646 h 209"/>
                <a:gd name="T70" fmla="*/ 2147483646 w 125"/>
                <a:gd name="T71" fmla="*/ 2147483646 h 209"/>
                <a:gd name="T72" fmla="*/ 2147483646 w 125"/>
                <a:gd name="T73" fmla="*/ 2147483646 h 209"/>
                <a:gd name="T74" fmla="*/ 2147483646 w 125"/>
                <a:gd name="T75" fmla="*/ 2147483646 h 209"/>
                <a:gd name="T76" fmla="*/ 2147483646 w 125"/>
                <a:gd name="T77" fmla="*/ 2147483646 h 209"/>
                <a:gd name="T78" fmla="*/ 2147483646 w 125"/>
                <a:gd name="T79" fmla="*/ 2147483646 h 209"/>
                <a:gd name="T80" fmla="*/ 2147483646 w 125"/>
                <a:gd name="T81" fmla="*/ 2147483646 h 209"/>
                <a:gd name="T82" fmla="*/ 2147483646 w 125"/>
                <a:gd name="T83" fmla="*/ 2147483646 h 209"/>
                <a:gd name="T84" fmla="*/ 2147483646 w 125"/>
                <a:gd name="T85" fmla="*/ 2147483646 h 209"/>
                <a:gd name="T86" fmla="*/ 2147483646 w 125"/>
                <a:gd name="T87" fmla="*/ 2147483646 h 209"/>
                <a:gd name="T88" fmla="*/ 2147483646 w 125"/>
                <a:gd name="T89" fmla="*/ 2147483646 h 209"/>
                <a:gd name="T90" fmla="*/ 2147483646 w 125"/>
                <a:gd name="T91" fmla="*/ 2147483646 h 209"/>
                <a:gd name="T92" fmla="*/ 2147483646 w 125"/>
                <a:gd name="T93" fmla="*/ 2147483646 h 209"/>
                <a:gd name="T94" fmla="*/ 2147483646 w 125"/>
                <a:gd name="T95" fmla="*/ 2147483646 h 209"/>
                <a:gd name="T96" fmla="*/ 2147483646 w 125"/>
                <a:gd name="T97" fmla="*/ 2147483646 h 209"/>
                <a:gd name="T98" fmla="*/ 2147483646 w 125"/>
                <a:gd name="T99" fmla="*/ 2147483646 h 209"/>
                <a:gd name="T100" fmla="*/ 2147483646 w 125"/>
                <a:gd name="T101" fmla="*/ 2147483646 h 209"/>
                <a:gd name="T102" fmla="*/ 2147483646 w 125"/>
                <a:gd name="T103" fmla="*/ 2147483646 h 209"/>
                <a:gd name="T104" fmla="*/ 2147483646 w 125"/>
                <a:gd name="T105" fmla="*/ 2147483646 h 209"/>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25"/>
                <a:gd name="T160" fmla="*/ 0 h 209"/>
                <a:gd name="T161" fmla="*/ 125 w 125"/>
                <a:gd name="T162" fmla="*/ 209 h 209"/>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25" h="209">
                  <a:moveTo>
                    <a:pt x="81" y="209"/>
                  </a:moveTo>
                  <a:cubicBezTo>
                    <a:pt x="67" y="209"/>
                    <a:pt x="67" y="209"/>
                    <a:pt x="67" y="209"/>
                  </a:cubicBezTo>
                  <a:cubicBezTo>
                    <a:pt x="62" y="209"/>
                    <a:pt x="58" y="205"/>
                    <a:pt x="58" y="200"/>
                  </a:cubicBezTo>
                  <a:cubicBezTo>
                    <a:pt x="58" y="102"/>
                    <a:pt x="58" y="102"/>
                    <a:pt x="58" y="102"/>
                  </a:cubicBezTo>
                  <a:cubicBezTo>
                    <a:pt x="58" y="101"/>
                    <a:pt x="56" y="101"/>
                    <a:pt x="56" y="102"/>
                  </a:cubicBezTo>
                  <a:cubicBezTo>
                    <a:pt x="56" y="200"/>
                    <a:pt x="56" y="200"/>
                    <a:pt x="56" y="200"/>
                  </a:cubicBezTo>
                  <a:cubicBezTo>
                    <a:pt x="56" y="205"/>
                    <a:pt x="52" y="209"/>
                    <a:pt x="47" y="209"/>
                  </a:cubicBezTo>
                  <a:cubicBezTo>
                    <a:pt x="33" y="209"/>
                    <a:pt x="33" y="209"/>
                    <a:pt x="33" y="209"/>
                  </a:cubicBezTo>
                  <a:cubicBezTo>
                    <a:pt x="28" y="209"/>
                    <a:pt x="24" y="205"/>
                    <a:pt x="24" y="200"/>
                  </a:cubicBezTo>
                  <a:cubicBezTo>
                    <a:pt x="24" y="77"/>
                    <a:pt x="24" y="77"/>
                    <a:pt x="24" y="77"/>
                  </a:cubicBezTo>
                  <a:cubicBezTo>
                    <a:pt x="24" y="77"/>
                    <a:pt x="23" y="76"/>
                    <a:pt x="23" y="76"/>
                  </a:cubicBezTo>
                  <a:cubicBezTo>
                    <a:pt x="9" y="76"/>
                    <a:pt x="9" y="76"/>
                    <a:pt x="9" y="76"/>
                  </a:cubicBezTo>
                  <a:cubicBezTo>
                    <a:pt x="4" y="76"/>
                    <a:pt x="0" y="72"/>
                    <a:pt x="0" y="67"/>
                  </a:cubicBezTo>
                  <a:cubicBezTo>
                    <a:pt x="0" y="56"/>
                    <a:pt x="0" y="56"/>
                    <a:pt x="0" y="56"/>
                  </a:cubicBezTo>
                  <a:cubicBezTo>
                    <a:pt x="0" y="56"/>
                    <a:pt x="0" y="56"/>
                    <a:pt x="0" y="56"/>
                  </a:cubicBezTo>
                  <a:cubicBezTo>
                    <a:pt x="0" y="24"/>
                    <a:pt x="23" y="0"/>
                    <a:pt x="54" y="0"/>
                  </a:cubicBezTo>
                  <a:cubicBezTo>
                    <a:pt x="81" y="0"/>
                    <a:pt x="97" y="15"/>
                    <a:pt x="100" y="45"/>
                  </a:cubicBezTo>
                  <a:cubicBezTo>
                    <a:pt x="100" y="47"/>
                    <a:pt x="101" y="48"/>
                    <a:pt x="103" y="48"/>
                  </a:cubicBezTo>
                  <a:cubicBezTo>
                    <a:pt x="116" y="48"/>
                    <a:pt x="116" y="48"/>
                    <a:pt x="116" y="48"/>
                  </a:cubicBezTo>
                  <a:cubicBezTo>
                    <a:pt x="121" y="48"/>
                    <a:pt x="125" y="52"/>
                    <a:pt x="125" y="57"/>
                  </a:cubicBezTo>
                  <a:cubicBezTo>
                    <a:pt x="125" y="67"/>
                    <a:pt x="125" y="67"/>
                    <a:pt x="125" y="67"/>
                  </a:cubicBezTo>
                  <a:cubicBezTo>
                    <a:pt x="125" y="72"/>
                    <a:pt x="121" y="76"/>
                    <a:pt x="116" y="76"/>
                  </a:cubicBezTo>
                  <a:cubicBezTo>
                    <a:pt x="92" y="76"/>
                    <a:pt x="92" y="76"/>
                    <a:pt x="92" y="76"/>
                  </a:cubicBezTo>
                  <a:cubicBezTo>
                    <a:pt x="91" y="76"/>
                    <a:pt x="90" y="77"/>
                    <a:pt x="90" y="77"/>
                  </a:cubicBezTo>
                  <a:cubicBezTo>
                    <a:pt x="90" y="200"/>
                    <a:pt x="90" y="200"/>
                    <a:pt x="90" y="200"/>
                  </a:cubicBezTo>
                  <a:cubicBezTo>
                    <a:pt x="90" y="205"/>
                    <a:pt x="86" y="209"/>
                    <a:pt x="81" y="209"/>
                  </a:cubicBezTo>
                  <a:close/>
                  <a:moveTo>
                    <a:pt x="57" y="93"/>
                  </a:moveTo>
                  <a:cubicBezTo>
                    <a:pt x="62" y="93"/>
                    <a:pt x="66" y="97"/>
                    <a:pt x="66" y="102"/>
                  </a:cubicBezTo>
                  <a:cubicBezTo>
                    <a:pt x="66" y="200"/>
                    <a:pt x="66" y="200"/>
                    <a:pt x="66" y="200"/>
                  </a:cubicBezTo>
                  <a:cubicBezTo>
                    <a:pt x="66" y="201"/>
                    <a:pt x="67" y="201"/>
                    <a:pt x="67" y="201"/>
                  </a:cubicBezTo>
                  <a:cubicBezTo>
                    <a:pt x="81" y="201"/>
                    <a:pt x="81" y="201"/>
                    <a:pt x="81" y="201"/>
                  </a:cubicBezTo>
                  <a:cubicBezTo>
                    <a:pt x="82" y="201"/>
                    <a:pt x="82" y="201"/>
                    <a:pt x="82" y="200"/>
                  </a:cubicBezTo>
                  <a:cubicBezTo>
                    <a:pt x="82" y="77"/>
                    <a:pt x="82" y="77"/>
                    <a:pt x="82" y="77"/>
                  </a:cubicBezTo>
                  <a:cubicBezTo>
                    <a:pt x="82" y="72"/>
                    <a:pt x="87" y="68"/>
                    <a:pt x="92" y="68"/>
                  </a:cubicBezTo>
                  <a:cubicBezTo>
                    <a:pt x="116" y="68"/>
                    <a:pt x="116" y="68"/>
                    <a:pt x="116" y="68"/>
                  </a:cubicBezTo>
                  <a:cubicBezTo>
                    <a:pt x="117" y="68"/>
                    <a:pt x="117" y="68"/>
                    <a:pt x="117" y="67"/>
                  </a:cubicBezTo>
                  <a:cubicBezTo>
                    <a:pt x="117" y="57"/>
                    <a:pt x="117" y="57"/>
                    <a:pt x="117" y="57"/>
                  </a:cubicBezTo>
                  <a:cubicBezTo>
                    <a:pt x="117" y="57"/>
                    <a:pt x="117" y="56"/>
                    <a:pt x="116" y="56"/>
                  </a:cubicBezTo>
                  <a:cubicBezTo>
                    <a:pt x="103" y="56"/>
                    <a:pt x="103" y="56"/>
                    <a:pt x="103" y="56"/>
                  </a:cubicBezTo>
                  <a:cubicBezTo>
                    <a:pt x="97" y="56"/>
                    <a:pt x="92" y="52"/>
                    <a:pt x="92" y="45"/>
                  </a:cubicBezTo>
                  <a:cubicBezTo>
                    <a:pt x="90" y="20"/>
                    <a:pt x="77" y="8"/>
                    <a:pt x="54" y="8"/>
                  </a:cubicBezTo>
                  <a:cubicBezTo>
                    <a:pt x="28" y="8"/>
                    <a:pt x="8" y="28"/>
                    <a:pt x="8" y="56"/>
                  </a:cubicBezTo>
                  <a:cubicBezTo>
                    <a:pt x="8" y="56"/>
                    <a:pt x="8" y="57"/>
                    <a:pt x="8" y="57"/>
                  </a:cubicBezTo>
                  <a:cubicBezTo>
                    <a:pt x="8" y="67"/>
                    <a:pt x="8" y="67"/>
                    <a:pt x="8" y="67"/>
                  </a:cubicBezTo>
                  <a:cubicBezTo>
                    <a:pt x="8" y="68"/>
                    <a:pt x="8" y="68"/>
                    <a:pt x="9" y="68"/>
                  </a:cubicBezTo>
                  <a:cubicBezTo>
                    <a:pt x="23" y="68"/>
                    <a:pt x="23" y="68"/>
                    <a:pt x="23" y="68"/>
                  </a:cubicBezTo>
                  <a:cubicBezTo>
                    <a:pt x="28" y="68"/>
                    <a:pt x="32" y="72"/>
                    <a:pt x="32" y="77"/>
                  </a:cubicBezTo>
                  <a:cubicBezTo>
                    <a:pt x="32" y="200"/>
                    <a:pt x="32" y="200"/>
                    <a:pt x="32" y="200"/>
                  </a:cubicBezTo>
                  <a:cubicBezTo>
                    <a:pt x="32" y="201"/>
                    <a:pt x="32" y="201"/>
                    <a:pt x="33" y="201"/>
                  </a:cubicBezTo>
                  <a:cubicBezTo>
                    <a:pt x="47" y="201"/>
                    <a:pt x="47" y="201"/>
                    <a:pt x="47" y="201"/>
                  </a:cubicBezTo>
                  <a:cubicBezTo>
                    <a:pt x="48" y="201"/>
                    <a:pt x="48" y="201"/>
                    <a:pt x="48" y="200"/>
                  </a:cubicBezTo>
                  <a:cubicBezTo>
                    <a:pt x="48" y="102"/>
                    <a:pt x="48" y="102"/>
                    <a:pt x="48" y="102"/>
                  </a:cubicBezTo>
                  <a:cubicBezTo>
                    <a:pt x="48" y="97"/>
                    <a:pt x="52" y="93"/>
                    <a:pt x="57" y="93"/>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139" dirty="0">
                <a:latin typeface="Huawei Sans" panose="020C0503030203020204" pitchFamily="34" charset="0"/>
              </a:endParaRPr>
            </a:p>
          </p:txBody>
        </p:sp>
        <p:sp>
          <p:nvSpPr>
            <p:cNvPr id="29" name="Freeform 191">
              <a:extLst>
                <a:ext uri="{FF2B5EF4-FFF2-40B4-BE49-F238E27FC236}">
                  <a16:creationId xmlns="" xmlns:a16="http://schemas.microsoft.com/office/drawing/2014/main" id="{0572DA22-058F-4079-9A88-CAFC41EB8D50}"/>
                </a:ext>
              </a:extLst>
            </p:cNvPr>
            <p:cNvSpPr>
              <a:spLocks/>
            </p:cNvSpPr>
            <p:nvPr/>
          </p:nvSpPr>
          <p:spPr bwMode="gray">
            <a:xfrm>
              <a:off x="5084764" y="1949450"/>
              <a:ext cx="71438" cy="66675"/>
            </a:xfrm>
            <a:custGeom>
              <a:avLst/>
              <a:gdLst>
                <a:gd name="T0" fmla="*/ 2147483646 w 52"/>
                <a:gd name="T1" fmla="*/ 2147483646 h 48"/>
                <a:gd name="T2" fmla="*/ 2147483646 w 52"/>
                <a:gd name="T3" fmla="*/ 2147483646 h 48"/>
                <a:gd name="T4" fmla="*/ 2147483646 w 52"/>
                <a:gd name="T5" fmla="*/ 2147483646 h 48"/>
                <a:gd name="T6" fmla="*/ 2147483646 w 52"/>
                <a:gd name="T7" fmla="*/ 2147483646 h 48"/>
                <a:gd name="T8" fmla="*/ 2147483646 w 52"/>
                <a:gd name="T9" fmla="*/ 2147483646 h 48"/>
                <a:gd name="T10" fmla="*/ 2147483646 w 52"/>
                <a:gd name="T11" fmla="*/ 2147483646 h 48"/>
                <a:gd name="T12" fmla="*/ 2147483646 w 52"/>
                <a:gd name="T13" fmla="*/ 2147483646 h 48"/>
                <a:gd name="T14" fmla="*/ 2147483646 w 52"/>
                <a:gd name="T15" fmla="*/ 2147483646 h 48"/>
                <a:gd name="T16" fmla="*/ 0 60000 65536"/>
                <a:gd name="T17" fmla="*/ 0 60000 65536"/>
                <a:gd name="T18" fmla="*/ 0 60000 65536"/>
                <a:gd name="T19" fmla="*/ 0 60000 65536"/>
                <a:gd name="T20" fmla="*/ 0 60000 65536"/>
                <a:gd name="T21" fmla="*/ 0 60000 65536"/>
                <a:gd name="T22" fmla="*/ 0 60000 65536"/>
                <a:gd name="T23" fmla="*/ 0 60000 65536"/>
                <a:gd name="T24" fmla="*/ 0 w 52"/>
                <a:gd name="T25" fmla="*/ 0 h 48"/>
                <a:gd name="T26" fmla="*/ 52 w 52"/>
                <a:gd name="T27" fmla="*/ 48 h 4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2" h="48">
                  <a:moveTo>
                    <a:pt x="47" y="48"/>
                  </a:moveTo>
                  <a:cubicBezTo>
                    <a:pt x="47" y="48"/>
                    <a:pt x="46" y="48"/>
                    <a:pt x="45" y="47"/>
                  </a:cubicBezTo>
                  <a:cubicBezTo>
                    <a:pt x="2" y="7"/>
                    <a:pt x="2" y="7"/>
                    <a:pt x="2" y="7"/>
                  </a:cubicBezTo>
                  <a:cubicBezTo>
                    <a:pt x="0" y="5"/>
                    <a:pt x="0" y="3"/>
                    <a:pt x="2" y="1"/>
                  </a:cubicBezTo>
                  <a:cubicBezTo>
                    <a:pt x="3" y="0"/>
                    <a:pt x="6" y="0"/>
                    <a:pt x="7" y="1"/>
                  </a:cubicBezTo>
                  <a:cubicBezTo>
                    <a:pt x="50" y="41"/>
                    <a:pt x="50" y="41"/>
                    <a:pt x="50" y="41"/>
                  </a:cubicBezTo>
                  <a:cubicBezTo>
                    <a:pt x="52" y="43"/>
                    <a:pt x="52" y="45"/>
                    <a:pt x="50" y="47"/>
                  </a:cubicBezTo>
                  <a:cubicBezTo>
                    <a:pt x="50" y="48"/>
                    <a:pt x="49" y="48"/>
                    <a:pt x="47" y="48"/>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139" dirty="0">
                <a:latin typeface="Huawei Sans" panose="020C0503030203020204" pitchFamily="34" charset="0"/>
              </a:endParaRPr>
            </a:p>
          </p:txBody>
        </p:sp>
        <p:sp>
          <p:nvSpPr>
            <p:cNvPr id="30" name="Freeform 192">
              <a:extLst>
                <a:ext uri="{FF2B5EF4-FFF2-40B4-BE49-F238E27FC236}">
                  <a16:creationId xmlns="" xmlns:a16="http://schemas.microsoft.com/office/drawing/2014/main" id="{3EED86F5-B85B-48E1-A70B-26995535C2EB}"/>
                </a:ext>
              </a:extLst>
            </p:cNvPr>
            <p:cNvSpPr>
              <a:spLocks/>
            </p:cNvSpPr>
            <p:nvPr/>
          </p:nvSpPr>
          <p:spPr bwMode="gray">
            <a:xfrm>
              <a:off x="5141914" y="1978025"/>
              <a:ext cx="17463" cy="19050"/>
            </a:xfrm>
            <a:custGeom>
              <a:avLst/>
              <a:gdLst>
                <a:gd name="T0" fmla="*/ 2147483646 w 13"/>
                <a:gd name="T1" fmla="*/ 2147483646 h 13"/>
                <a:gd name="T2" fmla="*/ 2147483646 w 13"/>
                <a:gd name="T3" fmla="*/ 2147483646 h 13"/>
                <a:gd name="T4" fmla="*/ 2147483646 w 13"/>
                <a:gd name="T5" fmla="*/ 2147483646 h 13"/>
                <a:gd name="T6" fmla="*/ 2147483646 w 13"/>
                <a:gd name="T7" fmla="*/ 2147483646 h 13"/>
                <a:gd name="T8" fmla="*/ 2147483646 w 13"/>
                <a:gd name="T9" fmla="*/ 2147483646 h 13"/>
                <a:gd name="T10" fmla="*/ 2147483646 w 13"/>
                <a:gd name="T11" fmla="*/ 2147483646 h 13"/>
                <a:gd name="T12" fmla="*/ 2147483646 w 13"/>
                <a:gd name="T13" fmla="*/ 2147483646 h 13"/>
                <a:gd name="T14" fmla="*/ 2147483646 w 13"/>
                <a:gd name="T15" fmla="*/ 2147483646 h 13"/>
                <a:gd name="T16" fmla="*/ 0 60000 65536"/>
                <a:gd name="T17" fmla="*/ 0 60000 65536"/>
                <a:gd name="T18" fmla="*/ 0 60000 65536"/>
                <a:gd name="T19" fmla="*/ 0 60000 65536"/>
                <a:gd name="T20" fmla="*/ 0 60000 65536"/>
                <a:gd name="T21" fmla="*/ 0 60000 65536"/>
                <a:gd name="T22" fmla="*/ 0 60000 65536"/>
                <a:gd name="T23" fmla="*/ 0 60000 65536"/>
                <a:gd name="T24" fmla="*/ 0 w 13"/>
                <a:gd name="T25" fmla="*/ 0 h 13"/>
                <a:gd name="T26" fmla="*/ 13 w 13"/>
                <a:gd name="T27" fmla="*/ 13 h 1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3" h="13">
                  <a:moveTo>
                    <a:pt x="9" y="13"/>
                  </a:moveTo>
                  <a:cubicBezTo>
                    <a:pt x="8" y="13"/>
                    <a:pt x="7" y="13"/>
                    <a:pt x="6" y="12"/>
                  </a:cubicBezTo>
                  <a:cubicBezTo>
                    <a:pt x="1" y="7"/>
                    <a:pt x="1" y="7"/>
                    <a:pt x="1" y="7"/>
                  </a:cubicBezTo>
                  <a:cubicBezTo>
                    <a:pt x="0" y="6"/>
                    <a:pt x="0" y="3"/>
                    <a:pt x="1" y="2"/>
                  </a:cubicBezTo>
                  <a:cubicBezTo>
                    <a:pt x="3" y="0"/>
                    <a:pt x="5" y="0"/>
                    <a:pt x="7" y="2"/>
                  </a:cubicBezTo>
                  <a:cubicBezTo>
                    <a:pt x="12" y="6"/>
                    <a:pt x="12" y="6"/>
                    <a:pt x="12" y="6"/>
                  </a:cubicBezTo>
                  <a:cubicBezTo>
                    <a:pt x="13" y="8"/>
                    <a:pt x="13" y="10"/>
                    <a:pt x="12" y="12"/>
                  </a:cubicBezTo>
                  <a:cubicBezTo>
                    <a:pt x="11" y="13"/>
                    <a:pt x="10" y="13"/>
                    <a:pt x="9" y="13"/>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139" dirty="0">
                <a:latin typeface="Huawei Sans" panose="020C0503030203020204" pitchFamily="34" charset="0"/>
              </a:endParaRPr>
            </a:p>
          </p:txBody>
        </p:sp>
        <p:sp>
          <p:nvSpPr>
            <p:cNvPr id="31" name="Freeform 193">
              <a:extLst>
                <a:ext uri="{FF2B5EF4-FFF2-40B4-BE49-F238E27FC236}">
                  <a16:creationId xmlns="" xmlns:a16="http://schemas.microsoft.com/office/drawing/2014/main" id="{C64D6921-630E-4C06-9C40-A90ED0600662}"/>
                </a:ext>
              </a:extLst>
            </p:cNvPr>
            <p:cNvSpPr>
              <a:spLocks/>
            </p:cNvSpPr>
            <p:nvPr/>
          </p:nvSpPr>
          <p:spPr bwMode="gray">
            <a:xfrm>
              <a:off x="5100639" y="1941513"/>
              <a:ext cx="41275" cy="39688"/>
            </a:xfrm>
            <a:custGeom>
              <a:avLst/>
              <a:gdLst>
                <a:gd name="T0" fmla="*/ 2147483646 w 30"/>
                <a:gd name="T1" fmla="*/ 2147483646 h 29"/>
                <a:gd name="T2" fmla="*/ 2147483646 w 30"/>
                <a:gd name="T3" fmla="*/ 2147483646 h 29"/>
                <a:gd name="T4" fmla="*/ 2147483646 w 30"/>
                <a:gd name="T5" fmla="*/ 2147483646 h 29"/>
                <a:gd name="T6" fmla="*/ 2147483646 w 30"/>
                <a:gd name="T7" fmla="*/ 2147483646 h 29"/>
                <a:gd name="T8" fmla="*/ 2147483646 w 30"/>
                <a:gd name="T9" fmla="*/ 2147483646 h 29"/>
                <a:gd name="T10" fmla="*/ 2147483646 w 30"/>
                <a:gd name="T11" fmla="*/ 2147483646 h 29"/>
                <a:gd name="T12" fmla="*/ 2147483646 w 30"/>
                <a:gd name="T13" fmla="*/ 2147483646 h 29"/>
                <a:gd name="T14" fmla="*/ 2147483646 w 30"/>
                <a:gd name="T15" fmla="*/ 2147483646 h 29"/>
                <a:gd name="T16" fmla="*/ 0 60000 65536"/>
                <a:gd name="T17" fmla="*/ 0 60000 65536"/>
                <a:gd name="T18" fmla="*/ 0 60000 65536"/>
                <a:gd name="T19" fmla="*/ 0 60000 65536"/>
                <a:gd name="T20" fmla="*/ 0 60000 65536"/>
                <a:gd name="T21" fmla="*/ 0 60000 65536"/>
                <a:gd name="T22" fmla="*/ 0 60000 65536"/>
                <a:gd name="T23" fmla="*/ 0 60000 65536"/>
                <a:gd name="T24" fmla="*/ 0 w 30"/>
                <a:gd name="T25" fmla="*/ 0 h 29"/>
                <a:gd name="T26" fmla="*/ 30 w 30"/>
                <a:gd name="T27" fmla="*/ 29 h 2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0" h="29">
                  <a:moveTo>
                    <a:pt x="26" y="29"/>
                  </a:moveTo>
                  <a:cubicBezTo>
                    <a:pt x="25" y="29"/>
                    <a:pt x="24" y="28"/>
                    <a:pt x="23" y="28"/>
                  </a:cubicBezTo>
                  <a:cubicBezTo>
                    <a:pt x="1" y="7"/>
                    <a:pt x="1" y="7"/>
                    <a:pt x="1" y="7"/>
                  </a:cubicBezTo>
                  <a:cubicBezTo>
                    <a:pt x="0" y="6"/>
                    <a:pt x="0" y="3"/>
                    <a:pt x="1" y="2"/>
                  </a:cubicBezTo>
                  <a:cubicBezTo>
                    <a:pt x="3" y="0"/>
                    <a:pt x="5" y="0"/>
                    <a:pt x="7" y="2"/>
                  </a:cubicBezTo>
                  <a:cubicBezTo>
                    <a:pt x="29" y="22"/>
                    <a:pt x="29" y="22"/>
                    <a:pt x="29" y="22"/>
                  </a:cubicBezTo>
                  <a:cubicBezTo>
                    <a:pt x="30" y="23"/>
                    <a:pt x="30" y="26"/>
                    <a:pt x="29" y="27"/>
                  </a:cubicBezTo>
                  <a:cubicBezTo>
                    <a:pt x="28" y="28"/>
                    <a:pt x="27" y="29"/>
                    <a:pt x="26" y="29"/>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139" dirty="0">
                <a:latin typeface="Huawei Sans" panose="020C0503030203020204" pitchFamily="34" charset="0"/>
              </a:endParaRPr>
            </a:p>
          </p:txBody>
        </p:sp>
        <p:sp>
          <p:nvSpPr>
            <p:cNvPr id="32" name="Freeform 194">
              <a:extLst>
                <a:ext uri="{FF2B5EF4-FFF2-40B4-BE49-F238E27FC236}">
                  <a16:creationId xmlns="" xmlns:a16="http://schemas.microsoft.com/office/drawing/2014/main" id="{C4D1B9ED-1E09-47B3-8B47-78E72C4ACBAC}"/>
                </a:ext>
              </a:extLst>
            </p:cNvPr>
            <p:cNvSpPr>
              <a:spLocks/>
            </p:cNvSpPr>
            <p:nvPr/>
          </p:nvSpPr>
          <p:spPr bwMode="gray">
            <a:xfrm>
              <a:off x="4600576" y="1908175"/>
              <a:ext cx="371475" cy="250825"/>
            </a:xfrm>
            <a:custGeom>
              <a:avLst/>
              <a:gdLst>
                <a:gd name="T0" fmla="*/ 2147483646 w 267"/>
                <a:gd name="T1" fmla="*/ 2147483646 h 181"/>
                <a:gd name="T2" fmla="*/ 2147483646 w 267"/>
                <a:gd name="T3" fmla="*/ 2147483646 h 181"/>
                <a:gd name="T4" fmla="*/ 0 w 267"/>
                <a:gd name="T5" fmla="*/ 2147483646 h 181"/>
                <a:gd name="T6" fmla="*/ 0 w 267"/>
                <a:gd name="T7" fmla="*/ 2147483646 h 181"/>
                <a:gd name="T8" fmla="*/ 2147483646 w 267"/>
                <a:gd name="T9" fmla="*/ 0 h 181"/>
                <a:gd name="T10" fmla="*/ 2147483646 w 267"/>
                <a:gd name="T11" fmla="*/ 0 h 181"/>
                <a:gd name="T12" fmla="*/ 2147483646 w 267"/>
                <a:gd name="T13" fmla="*/ 2147483646 h 181"/>
                <a:gd name="T14" fmla="*/ 2147483646 w 267"/>
                <a:gd name="T15" fmla="*/ 2147483646 h 181"/>
                <a:gd name="T16" fmla="*/ 2147483646 w 267"/>
                <a:gd name="T17" fmla="*/ 2147483646 h 181"/>
                <a:gd name="T18" fmla="*/ 2147483646 w 267"/>
                <a:gd name="T19" fmla="*/ 2147483646 h 181"/>
                <a:gd name="T20" fmla="*/ 2147483646 w 267"/>
                <a:gd name="T21" fmla="*/ 2147483646 h 181"/>
                <a:gd name="T22" fmla="*/ 2147483646 w 267"/>
                <a:gd name="T23" fmla="*/ 2147483646 h 181"/>
                <a:gd name="T24" fmla="*/ 2147483646 w 267"/>
                <a:gd name="T25" fmla="*/ 2147483646 h 181"/>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67"/>
                <a:gd name="T40" fmla="*/ 0 h 181"/>
                <a:gd name="T41" fmla="*/ 267 w 267"/>
                <a:gd name="T42" fmla="*/ 181 h 181"/>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67" h="181">
                  <a:moveTo>
                    <a:pt x="33" y="181"/>
                  </a:moveTo>
                  <a:cubicBezTo>
                    <a:pt x="9" y="181"/>
                    <a:pt x="9" y="181"/>
                    <a:pt x="9" y="181"/>
                  </a:cubicBezTo>
                  <a:cubicBezTo>
                    <a:pt x="4" y="181"/>
                    <a:pt x="0" y="177"/>
                    <a:pt x="0" y="172"/>
                  </a:cubicBezTo>
                  <a:cubicBezTo>
                    <a:pt x="0" y="9"/>
                    <a:pt x="0" y="9"/>
                    <a:pt x="0" y="9"/>
                  </a:cubicBezTo>
                  <a:cubicBezTo>
                    <a:pt x="0" y="4"/>
                    <a:pt x="4" y="0"/>
                    <a:pt x="9" y="0"/>
                  </a:cubicBezTo>
                  <a:cubicBezTo>
                    <a:pt x="258" y="0"/>
                    <a:pt x="258" y="0"/>
                    <a:pt x="258" y="0"/>
                  </a:cubicBezTo>
                  <a:cubicBezTo>
                    <a:pt x="263" y="0"/>
                    <a:pt x="267" y="4"/>
                    <a:pt x="267" y="9"/>
                  </a:cubicBezTo>
                  <a:cubicBezTo>
                    <a:pt x="267" y="14"/>
                    <a:pt x="263" y="18"/>
                    <a:pt x="258" y="18"/>
                  </a:cubicBezTo>
                  <a:cubicBezTo>
                    <a:pt x="18" y="18"/>
                    <a:pt x="18" y="18"/>
                    <a:pt x="18" y="18"/>
                  </a:cubicBezTo>
                  <a:cubicBezTo>
                    <a:pt x="18" y="163"/>
                    <a:pt x="18" y="163"/>
                    <a:pt x="18" y="163"/>
                  </a:cubicBezTo>
                  <a:cubicBezTo>
                    <a:pt x="33" y="163"/>
                    <a:pt x="33" y="163"/>
                    <a:pt x="33" y="163"/>
                  </a:cubicBezTo>
                  <a:cubicBezTo>
                    <a:pt x="38" y="163"/>
                    <a:pt x="42" y="167"/>
                    <a:pt x="42" y="172"/>
                  </a:cubicBezTo>
                  <a:cubicBezTo>
                    <a:pt x="42" y="177"/>
                    <a:pt x="38" y="181"/>
                    <a:pt x="33" y="181"/>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139" dirty="0">
                <a:latin typeface="Huawei Sans" panose="020C0503030203020204" pitchFamily="34" charset="0"/>
              </a:endParaRPr>
            </a:p>
          </p:txBody>
        </p:sp>
        <p:sp>
          <p:nvSpPr>
            <p:cNvPr id="33" name="Freeform 195">
              <a:extLst>
                <a:ext uri="{FF2B5EF4-FFF2-40B4-BE49-F238E27FC236}">
                  <a16:creationId xmlns="" xmlns:a16="http://schemas.microsoft.com/office/drawing/2014/main" id="{385D87CD-86DA-4852-9D15-1E1071AA0762}"/>
                </a:ext>
              </a:extLst>
            </p:cNvPr>
            <p:cNvSpPr>
              <a:spLocks/>
            </p:cNvSpPr>
            <p:nvPr/>
          </p:nvSpPr>
          <p:spPr bwMode="gray">
            <a:xfrm>
              <a:off x="5027614" y="1908175"/>
              <a:ext cx="176213" cy="250825"/>
            </a:xfrm>
            <a:custGeom>
              <a:avLst/>
              <a:gdLst>
                <a:gd name="T0" fmla="*/ 2147483646 w 127"/>
                <a:gd name="T1" fmla="*/ 2147483646 h 181"/>
                <a:gd name="T2" fmla="*/ 2147483646 w 127"/>
                <a:gd name="T3" fmla="*/ 2147483646 h 181"/>
                <a:gd name="T4" fmla="*/ 2147483646 w 127"/>
                <a:gd name="T5" fmla="*/ 2147483646 h 181"/>
                <a:gd name="T6" fmla="*/ 2147483646 w 127"/>
                <a:gd name="T7" fmla="*/ 2147483646 h 181"/>
                <a:gd name="T8" fmla="*/ 2147483646 w 127"/>
                <a:gd name="T9" fmla="*/ 2147483646 h 181"/>
                <a:gd name="T10" fmla="*/ 2147483646 w 127"/>
                <a:gd name="T11" fmla="*/ 2147483646 h 181"/>
                <a:gd name="T12" fmla="*/ 2147483646 w 127"/>
                <a:gd name="T13" fmla="*/ 2147483646 h 181"/>
                <a:gd name="T14" fmla="*/ 0 w 127"/>
                <a:gd name="T15" fmla="*/ 2147483646 h 181"/>
                <a:gd name="T16" fmla="*/ 2147483646 w 127"/>
                <a:gd name="T17" fmla="*/ 0 h 181"/>
                <a:gd name="T18" fmla="*/ 2147483646 w 127"/>
                <a:gd name="T19" fmla="*/ 0 h 181"/>
                <a:gd name="T20" fmla="*/ 2147483646 w 127"/>
                <a:gd name="T21" fmla="*/ 2147483646 h 181"/>
                <a:gd name="T22" fmla="*/ 2147483646 w 127"/>
                <a:gd name="T23" fmla="*/ 2147483646 h 181"/>
                <a:gd name="T24" fmla="*/ 2147483646 w 127"/>
                <a:gd name="T25" fmla="*/ 2147483646 h 181"/>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27"/>
                <a:gd name="T40" fmla="*/ 0 h 181"/>
                <a:gd name="T41" fmla="*/ 127 w 127"/>
                <a:gd name="T42" fmla="*/ 181 h 181"/>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27" h="181">
                  <a:moveTo>
                    <a:pt x="118" y="181"/>
                  </a:moveTo>
                  <a:cubicBezTo>
                    <a:pt x="93" y="181"/>
                    <a:pt x="93" y="181"/>
                    <a:pt x="93" y="181"/>
                  </a:cubicBezTo>
                  <a:cubicBezTo>
                    <a:pt x="88" y="181"/>
                    <a:pt x="84" y="177"/>
                    <a:pt x="84" y="172"/>
                  </a:cubicBezTo>
                  <a:cubicBezTo>
                    <a:pt x="84" y="167"/>
                    <a:pt x="88" y="163"/>
                    <a:pt x="93" y="163"/>
                  </a:cubicBezTo>
                  <a:cubicBezTo>
                    <a:pt x="109" y="163"/>
                    <a:pt x="109" y="163"/>
                    <a:pt x="109" y="163"/>
                  </a:cubicBezTo>
                  <a:cubicBezTo>
                    <a:pt x="109" y="18"/>
                    <a:pt x="109" y="18"/>
                    <a:pt x="109" y="18"/>
                  </a:cubicBezTo>
                  <a:cubicBezTo>
                    <a:pt x="9" y="18"/>
                    <a:pt x="9" y="18"/>
                    <a:pt x="9" y="18"/>
                  </a:cubicBezTo>
                  <a:cubicBezTo>
                    <a:pt x="4" y="18"/>
                    <a:pt x="0" y="14"/>
                    <a:pt x="0" y="9"/>
                  </a:cubicBezTo>
                  <a:cubicBezTo>
                    <a:pt x="0" y="4"/>
                    <a:pt x="4" y="0"/>
                    <a:pt x="9" y="0"/>
                  </a:cubicBezTo>
                  <a:cubicBezTo>
                    <a:pt x="118" y="0"/>
                    <a:pt x="118" y="0"/>
                    <a:pt x="118" y="0"/>
                  </a:cubicBezTo>
                  <a:cubicBezTo>
                    <a:pt x="123" y="0"/>
                    <a:pt x="127" y="4"/>
                    <a:pt x="127" y="9"/>
                  </a:cubicBezTo>
                  <a:cubicBezTo>
                    <a:pt x="127" y="172"/>
                    <a:pt x="127" y="172"/>
                    <a:pt x="127" y="172"/>
                  </a:cubicBezTo>
                  <a:cubicBezTo>
                    <a:pt x="127" y="177"/>
                    <a:pt x="123" y="181"/>
                    <a:pt x="118" y="181"/>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139" dirty="0">
                <a:latin typeface="Huawei Sans" panose="020C0503030203020204" pitchFamily="34" charset="0"/>
              </a:endParaRPr>
            </a:p>
          </p:txBody>
        </p:sp>
        <p:sp>
          <p:nvSpPr>
            <p:cNvPr id="34" name="Freeform 196">
              <a:extLst>
                <a:ext uri="{FF2B5EF4-FFF2-40B4-BE49-F238E27FC236}">
                  <a16:creationId xmlns="" xmlns:a16="http://schemas.microsoft.com/office/drawing/2014/main" id="{CBBA909C-CF68-4EE9-AE5F-E644B855F3E1}"/>
                </a:ext>
              </a:extLst>
            </p:cNvPr>
            <p:cNvSpPr>
              <a:spLocks/>
            </p:cNvSpPr>
            <p:nvPr/>
          </p:nvSpPr>
          <p:spPr bwMode="gray">
            <a:xfrm>
              <a:off x="4695826" y="2108200"/>
              <a:ext cx="11113" cy="92075"/>
            </a:xfrm>
            <a:custGeom>
              <a:avLst/>
              <a:gdLst>
                <a:gd name="T0" fmla="*/ 2147483646 w 8"/>
                <a:gd name="T1" fmla="*/ 2147483646 h 67"/>
                <a:gd name="T2" fmla="*/ 0 w 8"/>
                <a:gd name="T3" fmla="*/ 2147483646 h 67"/>
                <a:gd name="T4" fmla="*/ 0 w 8"/>
                <a:gd name="T5" fmla="*/ 2147483646 h 67"/>
                <a:gd name="T6" fmla="*/ 2147483646 w 8"/>
                <a:gd name="T7" fmla="*/ 0 h 67"/>
                <a:gd name="T8" fmla="*/ 2147483646 w 8"/>
                <a:gd name="T9" fmla="*/ 2147483646 h 67"/>
                <a:gd name="T10" fmla="*/ 2147483646 w 8"/>
                <a:gd name="T11" fmla="*/ 2147483646 h 67"/>
                <a:gd name="T12" fmla="*/ 2147483646 w 8"/>
                <a:gd name="T13" fmla="*/ 2147483646 h 67"/>
                <a:gd name="T14" fmla="*/ 0 60000 65536"/>
                <a:gd name="T15" fmla="*/ 0 60000 65536"/>
                <a:gd name="T16" fmla="*/ 0 60000 65536"/>
                <a:gd name="T17" fmla="*/ 0 60000 65536"/>
                <a:gd name="T18" fmla="*/ 0 60000 65536"/>
                <a:gd name="T19" fmla="*/ 0 60000 65536"/>
                <a:gd name="T20" fmla="*/ 0 60000 65536"/>
                <a:gd name="T21" fmla="*/ 0 w 8"/>
                <a:gd name="T22" fmla="*/ 0 h 67"/>
                <a:gd name="T23" fmla="*/ 8 w 8"/>
                <a:gd name="T24" fmla="*/ 67 h 6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8" h="67">
                  <a:moveTo>
                    <a:pt x="4" y="67"/>
                  </a:moveTo>
                  <a:cubicBezTo>
                    <a:pt x="2" y="67"/>
                    <a:pt x="0" y="65"/>
                    <a:pt x="0" y="63"/>
                  </a:cubicBezTo>
                  <a:cubicBezTo>
                    <a:pt x="0" y="4"/>
                    <a:pt x="0" y="4"/>
                    <a:pt x="0" y="4"/>
                  </a:cubicBezTo>
                  <a:cubicBezTo>
                    <a:pt x="0" y="1"/>
                    <a:pt x="2" y="0"/>
                    <a:pt x="4" y="0"/>
                  </a:cubicBezTo>
                  <a:cubicBezTo>
                    <a:pt x="6" y="0"/>
                    <a:pt x="8" y="1"/>
                    <a:pt x="8" y="4"/>
                  </a:cubicBezTo>
                  <a:cubicBezTo>
                    <a:pt x="8" y="63"/>
                    <a:pt x="8" y="63"/>
                    <a:pt x="8" y="63"/>
                  </a:cubicBezTo>
                  <a:cubicBezTo>
                    <a:pt x="8" y="65"/>
                    <a:pt x="6" y="67"/>
                    <a:pt x="4" y="67"/>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139" dirty="0">
                <a:latin typeface="Huawei Sans" panose="020C0503030203020204" pitchFamily="34" charset="0"/>
              </a:endParaRPr>
            </a:p>
          </p:txBody>
        </p:sp>
        <p:sp>
          <p:nvSpPr>
            <p:cNvPr id="35" name="Freeform 197">
              <a:extLst>
                <a:ext uri="{FF2B5EF4-FFF2-40B4-BE49-F238E27FC236}">
                  <a16:creationId xmlns="" xmlns:a16="http://schemas.microsoft.com/office/drawing/2014/main" id="{ACC41643-621F-4EE6-BB93-90A652EE335C}"/>
                </a:ext>
              </a:extLst>
            </p:cNvPr>
            <p:cNvSpPr>
              <a:spLocks/>
            </p:cNvSpPr>
            <p:nvPr/>
          </p:nvSpPr>
          <p:spPr bwMode="gray">
            <a:xfrm>
              <a:off x="4994276" y="2108200"/>
              <a:ext cx="11113" cy="92075"/>
            </a:xfrm>
            <a:custGeom>
              <a:avLst/>
              <a:gdLst>
                <a:gd name="T0" fmla="*/ 2147483646 w 8"/>
                <a:gd name="T1" fmla="*/ 2147483646 h 67"/>
                <a:gd name="T2" fmla="*/ 0 w 8"/>
                <a:gd name="T3" fmla="*/ 2147483646 h 67"/>
                <a:gd name="T4" fmla="*/ 0 w 8"/>
                <a:gd name="T5" fmla="*/ 2147483646 h 67"/>
                <a:gd name="T6" fmla="*/ 2147483646 w 8"/>
                <a:gd name="T7" fmla="*/ 0 h 67"/>
                <a:gd name="T8" fmla="*/ 2147483646 w 8"/>
                <a:gd name="T9" fmla="*/ 2147483646 h 67"/>
                <a:gd name="T10" fmla="*/ 2147483646 w 8"/>
                <a:gd name="T11" fmla="*/ 2147483646 h 67"/>
                <a:gd name="T12" fmla="*/ 2147483646 w 8"/>
                <a:gd name="T13" fmla="*/ 2147483646 h 67"/>
                <a:gd name="T14" fmla="*/ 0 60000 65536"/>
                <a:gd name="T15" fmla="*/ 0 60000 65536"/>
                <a:gd name="T16" fmla="*/ 0 60000 65536"/>
                <a:gd name="T17" fmla="*/ 0 60000 65536"/>
                <a:gd name="T18" fmla="*/ 0 60000 65536"/>
                <a:gd name="T19" fmla="*/ 0 60000 65536"/>
                <a:gd name="T20" fmla="*/ 0 60000 65536"/>
                <a:gd name="T21" fmla="*/ 0 w 8"/>
                <a:gd name="T22" fmla="*/ 0 h 67"/>
                <a:gd name="T23" fmla="*/ 8 w 8"/>
                <a:gd name="T24" fmla="*/ 67 h 6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8" h="67">
                  <a:moveTo>
                    <a:pt x="4" y="67"/>
                  </a:moveTo>
                  <a:cubicBezTo>
                    <a:pt x="1" y="67"/>
                    <a:pt x="0" y="65"/>
                    <a:pt x="0" y="63"/>
                  </a:cubicBezTo>
                  <a:cubicBezTo>
                    <a:pt x="0" y="4"/>
                    <a:pt x="0" y="4"/>
                    <a:pt x="0" y="4"/>
                  </a:cubicBezTo>
                  <a:cubicBezTo>
                    <a:pt x="0" y="1"/>
                    <a:pt x="1" y="0"/>
                    <a:pt x="4" y="0"/>
                  </a:cubicBezTo>
                  <a:cubicBezTo>
                    <a:pt x="6" y="0"/>
                    <a:pt x="8" y="1"/>
                    <a:pt x="8" y="4"/>
                  </a:cubicBezTo>
                  <a:cubicBezTo>
                    <a:pt x="8" y="63"/>
                    <a:pt x="8" y="63"/>
                    <a:pt x="8" y="63"/>
                  </a:cubicBezTo>
                  <a:cubicBezTo>
                    <a:pt x="8" y="65"/>
                    <a:pt x="6" y="67"/>
                    <a:pt x="4" y="67"/>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139" dirty="0">
                <a:latin typeface="Huawei Sans" panose="020C0503030203020204" pitchFamily="34" charset="0"/>
              </a:endParaRPr>
            </a:p>
          </p:txBody>
        </p:sp>
        <p:sp>
          <p:nvSpPr>
            <p:cNvPr id="36" name="Freeform 198">
              <a:extLst>
                <a:ext uri="{FF2B5EF4-FFF2-40B4-BE49-F238E27FC236}">
                  <a16:creationId xmlns="" xmlns:a16="http://schemas.microsoft.com/office/drawing/2014/main" id="{9A714961-65A6-4CE1-8DAE-81A43F565896}"/>
                </a:ext>
              </a:extLst>
            </p:cNvPr>
            <p:cNvSpPr>
              <a:spLocks/>
            </p:cNvSpPr>
            <p:nvPr/>
          </p:nvSpPr>
          <p:spPr bwMode="gray">
            <a:xfrm>
              <a:off x="4843464" y="2133600"/>
              <a:ext cx="109538" cy="25400"/>
            </a:xfrm>
            <a:custGeom>
              <a:avLst/>
              <a:gdLst>
                <a:gd name="T0" fmla="*/ 2147483646 w 78"/>
                <a:gd name="T1" fmla="*/ 2147483646 h 18"/>
                <a:gd name="T2" fmla="*/ 2147483646 w 78"/>
                <a:gd name="T3" fmla="*/ 2147483646 h 18"/>
                <a:gd name="T4" fmla="*/ 0 w 78"/>
                <a:gd name="T5" fmla="*/ 2147483646 h 18"/>
                <a:gd name="T6" fmla="*/ 2147483646 w 78"/>
                <a:gd name="T7" fmla="*/ 0 h 18"/>
                <a:gd name="T8" fmla="*/ 2147483646 w 78"/>
                <a:gd name="T9" fmla="*/ 0 h 18"/>
                <a:gd name="T10" fmla="*/ 2147483646 w 78"/>
                <a:gd name="T11" fmla="*/ 2147483646 h 18"/>
                <a:gd name="T12" fmla="*/ 2147483646 w 78"/>
                <a:gd name="T13" fmla="*/ 2147483646 h 18"/>
                <a:gd name="T14" fmla="*/ 0 60000 65536"/>
                <a:gd name="T15" fmla="*/ 0 60000 65536"/>
                <a:gd name="T16" fmla="*/ 0 60000 65536"/>
                <a:gd name="T17" fmla="*/ 0 60000 65536"/>
                <a:gd name="T18" fmla="*/ 0 60000 65536"/>
                <a:gd name="T19" fmla="*/ 0 60000 65536"/>
                <a:gd name="T20" fmla="*/ 0 60000 65536"/>
                <a:gd name="T21" fmla="*/ 0 w 78"/>
                <a:gd name="T22" fmla="*/ 0 h 18"/>
                <a:gd name="T23" fmla="*/ 78 w 78"/>
                <a:gd name="T24" fmla="*/ 18 h 1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78" h="18">
                  <a:moveTo>
                    <a:pt x="69" y="18"/>
                  </a:moveTo>
                  <a:cubicBezTo>
                    <a:pt x="9" y="18"/>
                    <a:pt x="9" y="18"/>
                    <a:pt x="9" y="18"/>
                  </a:cubicBezTo>
                  <a:cubicBezTo>
                    <a:pt x="4" y="18"/>
                    <a:pt x="0" y="14"/>
                    <a:pt x="0" y="9"/>
                  </a:cubicBezTo>
                  <a:cubicBezTo>
                    <a:pt x="0" y="4"/>
                    <a:pt x="4" y="0"/>
                    <a:pt x="9" y="0"/>
                  </a:cubicBezTo>
                  <a:cubicBezTo>
                    <a:pt x="69" y="0"/>
                    <a:pt x="69" y="0"/>
                    <a:pt x="69" y="0"/>
                  </a:cubicBezTo>
                  <a:cubicBezTo>
                    <a:pt x="74" y="0"/>
                    <a:pt x="78" y="4"/>
                    <a:pt x="78" y="9"/>
                  </a:cubicBezTo>
                  <a:cubicBezTo>
                    <a:pt x="78" y="14"/>
                    <a:pt x="74" y="18"/>
                    <a:pt x="69" y="18"/>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139" dirty="0">
                <a:latin typeface="Huawei Sans" panose="020C0503030203020204" pitchFamily="34" charset="0"/>
              </a:endParaRPr>
            </a:p>
          </p:txBody>
        </p:sp>
      </p:grpSp>
      <p:grpSp>
        <p:nvGrpSpPr>
          <p:cNvPr id="50" name="组合 328">
            <a:extLst>
              <a:ext uri="{FF2B5EF4-FFF2-40B4-BE49-F238E27FC236}">
                <a16:creationId xmlns="" xmlns:a16="http://schemas.microsoft.com/office/drawing/2014/main" id="{2E976D7A-6FB6-4821-AB40-27AEEA68D4A5}"/>
              </a:ext>
            </a:extLst>
          </p:cNvPr>
          <p:cNvGrpSpPr>
            <a:grpSpLocks/>
          </p:cNvGrpSpPr>
          <p:nvPr/>
        </p:nvGrpSpPr>
        <p:grpSpPr bwMode="gray">
          <a:xfrm>
            <a:off x="5465452" y="1969252"/>
            <a:ext cx="1287493" cy="868796"/>
            <a:chOff x="7077076" y="793750"/>
            <a:chExt cx="673101" cy="454026"/>
          </a:xfrm>
        </p:grpSpPr>
        <p:sp>
          <p:nvSpPr>
            <p:cNvPr id="51" name="Freeform 20">
              <a:extLst>
                <a:ext uri="{FF2B5EF4-FFF2-40B4-BE49-F238E27FC236}">
                  <a16:creationId xmlns="" xmlns:a16="http://schemas.microsoft.com/office/drawing/2014/main" id="{47EEA98C-E631-4E44-9EF6-3B4FD530A372}"/>
                </a:ext>
              </a:extLst>
            </p:cNvPr>
            <p:cNvSpPr>
              <a:spLocks noEditPoints="1"/>
            </p:cNvSpPr>
            <p:nvPr/>
          </p:nvSpPr>
          <p:spPr bwMode="gray">
            <a:xfrm>
              <a:off x="7394576" y="811213"/>
              <a:ext cx="103188" cy="104775"/>
            </a:xfrm>
            <a:custGeom>
              <a:avLst/>
              <a:gdLst>
                <a:gd name="T0" fmla="*/ 2147483646 w 75"/>
                <a:gd name="T1" fmla="*/ 2147483646 h 75"/>
                <a:gd name="T2" fmla="*/ 0 w 75"/>
                <a:gd name="T3" fmla="*/ 2147483646 h 75"/>
                <a:gd name="T4" fmla="*/ 2147483646 w 75"/>
                <a:gd name="T5" fmla="*/ 0 h 75"/>
                <a:gd name="T6" fmla="*/ 2147483646 w 75"/>
                <a:gd name="T7" fmla="*/ 2147483646 h 75"/>
                <a:gd name="T8" fmla="*/ 2147483646 w 75"/>
                <a:gd name="T9" fmla="*/ 2147483646 h 75"/>
                <a:gd name="T10" fmla="*/ 2147483646 w 75"/>
                <a:gd name="T11" fmla="*/ 2147483646 h 75"/>
                <a:gd name="T12" fmla="*/ 2147483646 w 75"/>
                <a:gd name="T13" fmla="*/ 2147483646 h 75"/>
                <a:gd name="T14" fmla="*/ 2147483646 w 75"/>
                <a:gd name="T15" fmla="*/ 2147483646 h 75"/>
                <a:gd name="T16" fmla="*/ 2147483646 w 75"/>
                <a:gd name="T17" fmla="*/ 2147483646 h 75"/>
                <a:gd name="T18" fmla="*/ 2147483646 w 75"/>
                <a:gd name="T19" fmla="*/ 2147483646 h 7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75"/>
                <a:gd name="T31" fmla="*/ 0 h 75"/>
                <a:gd name="T32" fmla="*/ 75 w 75"/>
                <a:gd name="T33" fmla="*/ 75 h 7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75" h="75">
                  <a:moveTo>
                    <a:pt x="37" y="75"/>
                  </a:moveTo>
                  <a:cubicBezTo>
                    <a:pt x="17" y="75"/>
                    <a:pt x="0" y="58"/>
                    <a:pt x="0" y="38"/>
                  </a:cubicBezTo>
                  <a:cubicBezTo>
                    <a:pt x="0" y="17"/>
                    <a:pt x="17" y="0"/>
                    <a:pt x="37" y="0"/>
                  </a:cubicBezTo>
                  <a:cubicBezTo>
                    <a:pt x="58" y="0"/>
                    <a:pt x="75" y="17"/>
                    <a:pt x="75" y="38"/>
                  </a:cubicBezTo>
                  <a:cubicBezTo>
                    <a:pt x="75" y="58"/>
                    <a:pt x="58" y="75"/>
                    <a:pt x="37" y="75"/>
                  </a:cubicBezTo>
                  <a:close/>
                  <a:moveTo>
                    <a:pt x="37" y="18"/>
                  </a:moveTo>
                  <a:cubicBezTo>
                    <a:pt x="27" y="18"/>
                    <a:pt x="18" y="27"/>
                    <a:pt x="18" y="38"/>
                  </a:cubicBezTo>
                  <a:cubicBezTo>
                    <a:pt x="18" y="48"/>
                    <a:pt x="27" y="57"/>
                    <a:pt x="37" y="57"/>
                  </a:cubicBezTo>
                  <a:cubicBezTo>
                    <a:pt x="48" y="57"/>
                    <a:pt x="57" y="48"/>
                    <a:pt x="57" y="38"/>
                  </a:cubicBezTo>
                  <a:cubicBezTo>
                    <a:pt x="57" y="27"/>
                    <a:pt x="48" y="18"/>
                    <a:pt x="37" y="18"/>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139" dirty="0">
                <a:latin typeface="Huawei Sans" panose="020C0503030203020204" pitchFamily="34" charset="0"/>
              </a:endParaRPr>
            </a:p>
          </p:txBody>
        </p:sp>
        <p:sp>
          <p:nvSpPr>
            <p:cNvPr id="52" name="Freeform 22">
              <a:extLst>
                <a:ext uri="{FF2B5EF4-FFF2-40B4-BE49-F238E27FC236}">
                  <a16:creationId xmlns="" xmlns:a16="http://schemas.microsoft.com/office/drawing/2014/main" id="{D64C12A6-CB24-443B-B270-E86504BC9221}"/>
                </a:ext>
              </a:extLst>
            </p:cNvPr>
            <p:cNvSpPr>
              <a:spLocks/>
            </p:cNvSpPr>
            <p:nvPr/>
          </p:nvSpPr>
          <p:spPr bwMode="gray">
            <a:xfrm>
              <a:off x="7361239" y="920750"/>
              <a:ext cx="169863" cy="134938"/>
            </a:xfrm>
            <a:custGeom>
              <a:avLst/>
              <a:gdLst>
                <a:gd name="T0" fmla="*/ 2147483646 w 123"/>
                <a:gd name="T1" fmla="*/ 2147483646 h 97"/>
                <a:gd name="T2" fmla="*/ 2147483646 w 123"/>
                <a:gd name="T3" fmla="*/ 2147483646 h 97"/>
                <a:gd name="T4" fmla="*/ 2147483646 w 123"/>
                <a:gd name="T5" fmla="*/ 2147483646 h 97"/>
                <a:gd name="T6" fmla="*/ 2147483646 w 123"/>
                <a:gd name="T7" fmla="*/ 2147483646 h 97"/>
                <a:gd name="T8" fmla="*/ 2147483646 w 123"/>
                <a:gd name="T9" fmla="*/ 2147483646 h 97"/>
                <a:gd name="T10" fmla="*/ 2147483646 w 123"/>
                <a:gd name="T11" fmla="*/ 2147483646 h 97"/>
                <a:gd name="T12" fmla="*/ 2147483646 w 123"/>
                <a:gd name="T13" fmla="*/ 2147483646 h 97"/>
                <a:gd name="T14" fmla="*/ 0 w 123"/>
                <a:gd name="T15" fmla="*/ 2147483646 h 97"/>
                <a:gd name="T16" fmla="*/ 0 w 123"/>
                <a:gd name="T17" fmla="*/ 2147483646 h 97"/>
                <a:gd name="T18" fmla="*/ 2147483646 w 123"/>
                <a:gd name="T19" fmla="*/ 0 h 97"/>
                <a:gd name="T20" fmla="*/ 2147483646 w 123"/>
                <a:gd name="T21" fmla="*/ 2147483646 h 97"/>
                <a:gd name="T22" fmla="*/ 2147483646 w 123"/>
                <a:gd name="T23" fmla="*/ 2147483646 h 97"/>
                <a:gd name="T24" fmla="*/ 2147483646 w 123"/>
                <a:gd name="T25" fmla="*/ 2147483646 h 97"/>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23"/>
                <a:gd name="T40" fmla="*/ 0 h 97"/>
                <a:gd name="T41" fmla="*/ 123 w 123"/>
                <a:gd name="T42" fmla="*/ 97 h 97"/>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23" h="97">
                  <a:moveTo>
                    <a:pt x="114" y="97"/>
                  </a:moveTo>
                  <a:cubicBezTo>
                    <a:pt x="109" y="97"/>
                    <a:pt x="105" y="93"/>
                    <a:pt x="105" y="88"/>
                  </a:cubicBezTo>
                  <a:cubicBezTo>
                    <a:pt x="105" y="63"/>
                    <a:pt x="105" y="63"/>
                    <a:pt x="105" y="63"/>
                  </a:cubicBezTo>
                  <a:cubicBezTo>
                    <a:pt x="105" y="39"/>
                    <a:pt x="85" y="18"/>
                    <a:pt x="61" y="18"/>
                  </a:cubicBezTo>
                  <a:cubicBezTo>
                    <a:pt x="38" y="18"/>
                    <a:pt x="18" y="39"/>
                    <a:pt x="18" y="63"/>
                  </a:cubicBezTo>
                  <a:cubicBezTo>
                    <a:pt x="18" y="88"/>
                    <a:pt x="18" y="88"/>
                    <a:pt x="18" y="88"/>
                  </a:cubicBezTo>
                  <a:cubicBezTo>
                    <a:pt x="18" y="93"/>
                    <a:pt x="14" y="97"/>
                    <a:pt x="9" y="97"/>
                  </a:cubicBezTo>
                  <a:cubicBezTo>
                    <a:pt x="4" y="97"/>
                    <a:pt x="0" y="93"/>
                    <a:pt x="0" y="88"/>
                  </a:cubicBezTo>
                  <a:cubicBezTo>
                    <a:pt x="0" y="63"/>
                    <a:pt x="0" y="63"/>
                    <a:pt x="0" y="63"/>
                  </a:cubicBezTo>
                  <a:cubicBezTo>
                    <a:pt x="0" y="29"/>
                    <a:pt x="29" y="0"/>
                    <a:pt x="61" y="0"/>
                  </a:cubicBezTo>
                  <a:cubicBezTo>
                    <a:pt x="94" y="0"/>
                    <a:pt x="123" y="29"/>
                    <a:pt x="123" y="63"/>
                  </a:cubicBezTo>
                  <a:cubicBezTo>
                    <a:pt x="123" y="88"/>
                    <a:pt x="123" y="88"/>
                    <a:pt x="123" y="88"/>
                  </a:cubicBezTo>
                  <a:cubicBezTo>
                    <a:pt x="123" y="93"/>
                    <a:pt x="119" y="97"/>
                    <a:pt x="114" y="97"/>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139" dirty="0">
                <a:latin typeface="Huawei Sans" panose="020C0503030203020204" pitchFamily="34" charset="0"/>
              </a:endParaRPr>
            </a:p>
          </p:txBody>
        </p:sp>
        <p:sp>
          <p:nvSpPr>
            <p:cNvPr id="53" name="Freeform 23">
              <a:extLst>
                <a:ext uri="{FF2B5EF4-FFF2-40B4-BE49-F238E27FC236}">
                  <a16:creationId xmlns="" xmlns:a16="http://schemas.microsoft.com/office/drawing/2014/main" id="{4BF42DF7-FF26-476E-8EFD-B190DEC8702A}"/>
                </a:ext>
              </a:extLst>
            </p:cNvPr>
            <p:cNvSpPr>
              <a:spLocks noEditPoints="1"/>
            </p:cNvSpPr>
            <p:nvPr/>
          </p:nvSpPr>
          <p:spPr bwMode="gray">
            <a:xfrm>
              <a:off x="7216776" y="793750"/>
              <a:ext cx="103188" cy="104775"/>
            </a:xfrm>
            <a:custGeom>
              <a:avLst/>
              <a:gdLst>
                <a:gd name="T0" fmla="*/ 2147483646 w 75"/>
                <a:gd name="T1" fmla="*/ 2147483646 h 75"/>
                <a:gd name="T2" fmla="*/ 0 w 75"/>
                <a:gd name="T3" fmla="*/ 2147483646 h 75"/>
                <a:gd name="T4" fmla="*/ 2147483646 w 75"/>
                <a:gd name="T5" fmla="*/ 0 h 75"/>
                <a:gd name="T6" fmla="*/ 2147483646 w 75"/>
                <a:gd name="T7" fmla="*/ 2147483646 h 75"/>
                <a:gd name="T8" fmla="*/ 2147483646 w 75"/>
                <a:gd name="T9" fmla="*/ 2147483646 h 75"/>
                <a:gd name="T10" fmla="*/ 2147483646 w 75"/>
                <a:gd name="T11" fmla="*/ 2147483646 h 75"/>
                <a:gd name="T12" fmla="*/ 2147483646 w 75"/>
                <a:gd name="T13" fmla="*/ 2147483646 h 75"/>
                <a:gd name="T14" fmla="*/ 2147483646 w 75"/>
                <a:gd name="T15" fmla="*/ 2147483646 h 75"/>
                <a:gd name="T16" fmla="*/ 2147483646 w 75"/>
                <a:gd name="T17" fmla="*/ 2147483646 h 75"/>
                <a:gd name="T18" fmla="*/ 2147483646 w 75"/>
                <a:gd name="T19" fmla="*/ 2147483646 h 7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75"/>
                <a:gd name="T31" fmla="*/ 0 h 75"/>
                <a:gd name="T32" fmla="*/ 75 w 75"/>
                <a:gd name="T33" fmla="*/ 75 h 7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75" h="75">
                  <a:moveTo>
                    <a:pt x="37" y="75"/>
                  </a:moveTo>
                  <a:cubicBezTo>
                    <a:pt x="17" y="75"/>
                    <a:pt x="0" y="58"/>
                    <a:pt x="0" y="38"/>
                  </a:cubicBezTo>
                  <a:cubicBezTo>
                    <a:pt x="0" y="17"/>
                    <a:pt x="17" y="0"/>
                    <a:pt x="37" y="0"/>
                  </a:cubicBezTo>
                  <a:cubicBezTo>
                    <a:pt x="58" y="0"/>
                    <a:pt x="75" y="17"/>
                    <a:pt x="75" y="38"/>
                  </a:cubicBezTo>
                  <a:cubicBezTo>
                    <a:pt x="75" y="58"/>
                    <a:pt x="58" y="75"/>
                    <a:pt x="37" y="75"/>
                  </a:cubicBezTo>
                  <a:close/>
                  <a:moveTo>
                    <a:pt x="37" y="18"/>
                  </a:moveTo>
                  <a:cubicBezTo>
                    <a:pt x="27" y="18"/>
                    <a:pt x="18" y="27"/>
                    <a:pt x="18" y="38"/>
                  </a:cubicBezTo>
                  <a:cubicBezTo>
                    <a:pt x="18" y="48"/>
                    <a:pt x="27" y="57"/>
                    <a:pt x="37" y="57"/>
                  </a:cubicBezTo>
                  <a:cubicBezTo>
                    <a:pt x="48" y="57"/>
                    <a:pt x="57" y="48"/>
                    <a:pt x="57" y="38"/>
                  </a:cubicBezTo>
                  <a:cubicBezTo>
                    <a:pt x="57" y="27"/>
                    <a:pt x="48" y="18"/>
                    <a:pt x="37" y="18"/>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139" dirty="0">
                <a:latin typeface="Huawei Sans" panose="020C0503030203020204" pitchFamily="34" charset="0"/>
              </a:endParaRPr>
            </a:p>
          </p:txBody>
        </p:sp>
        <p:sp>
          <p:nvSpPr>
            <p:cNvPr id="54" name="Freeform 24">
              <a:extLst>
                <a:ext uri="{FF2B5EF4-FFF2-40B4-BE49-F238E27FC236}">
                  <a16:creationId xmlns="" xmlns:a16="http://schemas.microsoft.com/office/drawing/2014/main" id="{16FF6A5B-2807-45D5-83D0-6B4B980C73D2}"/>
                </a:ext>
              </a:extLst>
            </p:cNvPr>
            <p:cNvSpPr>
              <a:spLocks/>
            </p:cNvSpPr>
            <p:nvPr/>
          </p:nvSpPr>
          <p:spPr bwMode="gray">
            <a:xfrm>
              <a:off x="7191376" y="904875"/>
              <a:ext cx="153988" cy="203200"/>
            </a:xfrm>
            <a:custGeom>
              <a:avLst/>
              <a:gdLst>
                <a:gd name="T0" fmla="*/ 2147483646 w 111"/>
                <a:gd name="T1" fmla="*/ 2147483646 h 147"/>
                <a:gd name="T2" fmla="*/ 2147483646 w 111"/>
                <a:gd name="T3" fmla="*/ 2147483646 h 147"/>
                <a:gd name="T4" fmla="*/ 2147483646 w 111"/>
                <a:gd name="T5" fmla="*/ 2147483646 h 147"/>
                <a:gd name="T6" fmla="*/ 2147483646 w 111"/>
                <a:gd name="T7" fmla="*/ 2147483646 h 147"/>
                <a:gd name="T8" fmla="*/ 2147483646 w 111"/>
                <a:gd name="T9" fmla="*/ 2147483646 h 147"/>
                <a:gd name="T10" fmla="*/ 2147483646 w 111"/>
                <a:gd name="T11" fmla="*/ 2147483646 h 147"/>
                <a:gd name="T12" fmla="*/ 2147483646 w 111"/>
                <a:gd name="T13" fmla="*/ 2147483646 h 147"/>
                <a:gd name="T14" fmla="*/ 0 w 111"/>
                <a:gd name="T15" fmla="*/ 2147483646 h 147"/>
                <a:gd name="T16" fmla="*/ 0 w 111"/>
                <a:gd name="T17" fmla="*/ 2147483646 h 147"/>
                <a:gd name="T18" fmla="*/ 2147483646 w 111"/>
                <a:gd name="T19" fmla="*/ 0 h 147"/>
                <a:gd name="T20" fmla="*/ 2147483646 w 111"/>
                <a:gd name="T21" fmla="*/ 2147483646 h 147"/>
                <a:gd name="T22" fmla="*/ 2147483646 w 111"/>
                <a:gd name="T23" fmla="*/ 2147483646 h 147"/>
                <a:gd name="T24" fmla="*/ 2147483646 w 111"/>
                <a:gd name="T25" fmla="*/ 2147483646 h 147"/>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11"/>
                <a:gd name="T40" fmla="*/ 0 h 147"/>
                <a:gd name="T41" fmla="*/ 111 w 111"/>
                <a:gd name="T42" fmla="*/ 147 h 147"/>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11" h="147">
                  <a:moveTo>
                    <a:pt x="102" y="147"/>
                  </a:moveTo>
                  <a:cubicBezTo>
                    <a:pt x="97" y="147"/>
                    <a:pt x="93" y="143"/>
                    <a:pt x="93" y="138"/>
                  </a:cubicBezTo>
                  <a:cubicBezTo>
                    <a:pt x="93" y="63"/>
                    <a:pt x="93" y="63"/>
                    <a:pt x="93" y="63"/>
                  </a:cubicBezTo>
                  <a:cubicBezTo>
                    <a:pt x="93" y="39"/>
                    <a:pt x="75" y="18"/>
                    <a:pt x="55" y="18"/>
                  </a:cubicBezTo>
                  <a:cubicBezTo>
                    <a:pt x="36" y="18"/>
                    <a:pt x="18" y="39"/>
                    <a:pt x="18" y="63"/>
                  </a:cubicBezTo>
                  <a:cubicBezTo>
                    <a:pt x="18" y="138"/>
                    <a:pt x="18" y="138"/>
                    <a:pt x="18" y="138"/>
                  </a:cubicBezTo>
                  <a:cubicBezTo>
                    <a:pt x="18" y="143"/>
                    <a:pt x="14" y="147"/>
                    <a:pt x="9" y="147"/>
                  </a:cubicBezTo>
                  <a:cubicBezTo>
                    <a:pt x="4" y="147"/>
                    <a:pt x="0" y="143"/>
                    <a:pt x="0" y="138"/>
                  </a:cubicBezTo>
                  <a:cubicBezTo>
                    <a:pt x="0" y="63"/>
                    <a:pt x="0" y="63"/>
                    <a:pt x="0" y="63"/>
                  </a:cubicBezTo>
                  <a:cubicBezTo>
                    <a:pt x="0" y="29"/>
                    <a:pt x="26" y="0"/>
                    <a:pt x="55" y="0"/>
                  </a:cubicBezTo>
                  <a:cubicBezTo>
                    <a:pt x="85" y="0"/>
                    <a:pt x="111" y="29"/>
                    <a:pt x="111" y="63"/>
                  </a:cubicBezTo>
                  <a:cubicBezTo>
                    <a:pt x="111" y="138"/>
                    <a:pt x="111" y="138"/>
                    <a:pt x="111" y="138"/>
                  </a:cubicBezTo>
                  <a:cubicBezTo>
                    <a:pt x="111" y="143"/>
                    <a:pt x="107" y="147"/>
                    <a:pt x="102" y="147"/>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139" dirty="0">
                <a:latin typeface="Huawei Sans" panose="020C0503030203020204" pitchFamily="34" charset="0"/>
              </a:endParaRPr>
            </a:p>
          </p:txBody>
        </p:sp>
        <p:sp>
          <p:nvSpPr>
            <p:cNvPr id="55" name="Oval 86">
              <a:extLst>
                <a:ext uri="{FF2B5EF4-FFF2-40B4-BE49-F238E27FC236}">
                  <a16:creationId xmlns="" xmlns:a16="http://schemas.microsoft.com/office/drawing/2014/main" id="{83EECC0A-BEAC-4334-9156-71CC1BEB4F63}"/>
                </a:ext>
              </a:extLst>
            </p:cNvPr>
            <p:cNvSpPr>
              <a:spLocks noChangeArrowheads="1"/>
            </p:cNvSpPr>
            <p:nvPr/>
          </p:nvSpPr>
          <p:spPr bwMode="gray">
            <a:xfrm>
              <a:off x="7475539" y="1192213"/>
              <a:ext cx="53975" cy="55563"/>
            </a:xfrm>
            <a:prstGeom prst="ellipse">
              <a:avLst/>
            </a:pr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lvl1pPr>
                <a:defRPr kumimoji="1">
                  <a:solidFill>
                    <a:schemeClr val="tx1"/>
                  </a:solidFill>
                  <a:latin typeface="Arial" panose="020F0502020204030204" pitchFamily="34" charset="0"/>
                  <a:ea typeface="宋体" panose="02010600030101010101" pitchFamily="2" charset="-122"/>
                </a:defRPr>
              </a:lvl1pPr>
              <a:lvl2pPr marL="742950" indent="-285750">
                <a:defRPr kumimoji="1">
                  <a:solidFill>
                    <a:schemeClr val="tx1"/>
                  </a:solidFill>
                  <a:latin typeface="Arial" panose="020F0502020204030204" pitchFamily="34" charset="0"/>
                  <a:ea typeface="宋体" panose="02010600030101010101" pitchFamily="2" charset="-122"/>
                </a:defRPr>
              </a:lvl2pPr>
              <a:lvl3pPr marL="1143000" indent="-228600">
                <a:defRPr kumimoji="1">
                  <a:solidFill>
                    <a:schemeClr val="tx1"/>
                  </a:solidFill>
                  <a:latin typeface="Arial" panose="020F0502020204030204" pitchFamily="34" charset="0"/>
                  <a:ea typeface="宋体" panose="02010600030101010101" pitchFamily="2" charset="-122"/>
                </a:defRPr>
              </a:lvl3pPr>
              <a:lvl4pPr marL="1600200" indent="-228600">
                <a:defRPr kumimoji="1">
                  <a:solidFill>
                    <a:schemeClr val="tx1"/>
                  </a:solidFill>
                  <a:latin typeface="Arial" panose="020F0502020204030204" pitchFamily="34" charset="0"/>
                  <a:ea typeface="宋体" panose="02010600030101010101" pitchFamily="2" charset="-122"/>
                </a:defRPr>
              </a:lvl4pPr>
              <a:lvl5pPr marL="2057400" indent="-228600">
                <a:defRPr kumimoji="1">
                  <a:solidFill>
                    <a:schemeClr val="tx1"/>
                  </a:solidFill>
                  <a:latin typeface="Arial" panose="020F0502020204030204" pitchFamily="34" charset="0"/>
                  <a:ea typeface="宋体" panose="02010600030101010101" pitchFamily="2" charset="-122"/>
                </a:defRPr>
              </a:lvl5pPr>
              <a:lvl6pPr marL="2514600" indent="-228600" defTabSz="454025" eaLnBrk="0" fontAlgn="base" hangingPunct="0">
                <a:spcBef>
                  <a:spcPct val="0"/>
                </a:spcBef>
                <a:spcAft>
                  <a:spcPct val="0"/>
                </a:spcAft>
                <a:defRPr kumimoji="1">
                  <a:solidFill>
                    <a:schemeClr val="tx1"/>
                  </a:solidFill>
                  <a:latin typeface="Arial" panose="020F0502020204030204" pitchFamily="34" charset="0"/>
                  <a:ea typeface="宋体" panose="02010600030101010101" pitchFamily="2" charset="-122"/>
                </a:defRPr>
              </a:lvl6pPr>
              <a:lvl7pPr marL="2971800" indent="-228600" defTabSz="454025" eaLnBrk="0" fontAlgn="base" hangingPunct="0">
                <a:spcBef>
                  <a:spcPct val="0"/>
                </a:spcBef>
                <a:spcAft>
                  <a:spcPct val="0"/>
                </a:spcAft>
                <a:defRPr kumimoji="1">
                  <a:solidFill>
                    <a:schemeClr val="tx1"/>
                  </a:solidFill>
                  <a:latin typeface="Arial" panose="020F0502020204030204" pitchFamily="34" charset="0"/>
                  <a:ea typeface="宋体" panose="02010600030101010101" pitchFamily="2" charset="-122"/>
                </a:defRPr>
              </a:lvl7pPr>
              <a:lvl8pPr marL="3429000" indent="-228600" defTabSz="454025" eaLnBrk="0" fontAlgn="base" hangingPunct="0">
                <a:spcBef>
                  <a:spcPct val="0"/>
                </a:spcBef>
                <a:spcAft>
                  <a:spcPct val="0"/>
                </a:spcAft>
                <a:defRPr kumimoji="1">
                  <a:solidFill>
                    <a:schemeClr val="tx1"/>
                  </a:solidFill>
                  <a:latin typeface="Arial" panose="020F0502020204030204" pitchFamily="34" charset="0"/>
                  <a:ea typeface="宋体" panose="02010600030101010101" pitchFamily="2" charset="-122"/>
                </a:defRPr>
              </a:lvl8pPr>
              <a:lvl9pPr marL="3886200" indent="-228600" defTabSz="454025" eaLnBrk="0" fontAlgn="base" hangingPunct="0">
                <a:spcBef>
                  <a:spcPct val="0"/>
                </a:spcBef>
                <a:spcAft>
                  <a:spcPct val="0"/>
                </a:spcAft>
                <a:defRPr kumimoji="1">
                  <a:solidFill>
                    <a:schemeClr val="tx1"/>
                  </a:solidFill>
                  <a:latin typeface="Arial" panose="020F0502020204030204" pitchFamily="34" charset="0"/>
                  <a:ea typeface="宋体" panose="02010600030101010101" pitchFamily="2" charset="-122"/>
                </a:defRPr>
              </a:lvl9pPr>
            </a:lstStyle>
            <a:p>
              <a:pPr fontAlgn="ctr"/>
              <a:endParaRPr lang="en-US" altLang="zh-CN" sz="2139" dirty="0">
                <a:latin typeface="Huawei Sans" panose="020C0503030203020204" pitchFamily="34" charset="0"/>
              </a:endParaRPr>
            </a:p>
          </p:txBody>
        </p:sp>
        <p:sp>
          <p:nvSpPr>
            <p:cNvPr id="56" name="Oval 87">
              <a:extLst>
                <a:ext uri="{FF2B5EF4-FFF2-40B4-BE49-F238E27FC236}">
                  <a16:creationId xmlns="" xmlns:a16="http://schemas.microsoft.com/office/drawing/2014/main" id="{A96F3B34-01C3-4DBF-AF7F-600F9A38245A}"/>
                </a:ext>
              </a:extLst>
            </p:cNvPr>
            <p:cNvSpPr>
              <a:spLocks noChangeArrowheads="1"/>
            </p:cNvSpPr>
            <p:nvPr/>
          </p:nvSpPr>
          <p:spPr bwMode="gray">
            <a:xfrm>
              <a:off x="7388226" y="1192213"/>
              <a:ext cx="57150" cy="55563"/>
            </a:xfrm>
            <a:prstGeom prst="ellipse">
              <a:avLst/>
            </a:pr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lvl1pPr>
                <a:defRPr kumimoji="1">
                  <a:solidFill>
                    <a:schemeClr val="tx1"/>
                  </a:solidFill>
                  <a:latin typeface="Arial" panose="020F0502020204030204" pitchFamily="34" charset="0"/>
                  <a:ea typeface="宋体" panose="02010600030101010101" pitchFamily="2" charset="-122"/>
                </a:defRPr>
              </a:lvl1pPr>
              <a:lvl2pPr marL="742950" indent="-285750">
                <a:defRPr kumimoji="1">
                  <a:solidFill>
                    <a:schemeClr val="tx1"/>
                  </a:solidFill>
                  <a:latin typeface="Arial" panose="020F0502020204030204" pitchFamily="34" charset="0"/>
                  <a:ea typeface="宋体" panose="02010600030101010101" pitchFamily="2" charset="-122"/>
                </a:defRPr>
              </a:lvl2pPr>
              <a:lvl3pPr marL="1143000" indent="-228600">
                <a:defRPr kumimoji="1">
                  <a:solidFill>
                    <a:schemeClr val="tx1"/>
                  </a:solidFill>
                  <a:latin typeface="Arial" panose="020F0502020204030204" pitchFamily="34" charset="0"/>
                  <a:ea typeface="宋体" panose="02010600030101010101" pitchFamily="2" charset="-122"/>
                </a:defRPr>
              </a:lvl3pPr>
              <a:lvl4pPr marL="1600200" indent="-228600">
                <a:defRPr kumimoji="1">
                  <a:solidFill>
                    <a:schemeClr val="tx1"/>
                  </a:solidFill>
                  <a:latin typeface="Arial" panose="020F0502020204030204" pitchFamily="34" charset="0"/>
                  <a:ea typeface="宋体" panose="02010600030101010101" pitchFamily="2" charset="-122"/>
                </a:defRPr>
              </a:lvl4pPr>
              <a:lvl5pPr marL="2057400" indent="-228600">
                <a:defRPr kumimoji="1">
                  <a:solidFill>
                    <a:schemeClr val="tx1"/>
                  </a:solidFill>
                  <a:latin typeface="Arial" panose="020F0502020204030204" pitchFamily="34" charset="0"/>
                  <a:ea typeface="宋体" panose="02010600030101010101" pitchFamily="2" charset="-122"/>
                </a:defRPr>
              </a:lvl5pPr>
              <a:lvl6pPr marL="2514600" indent="-228600" defTabSz="454025" eaLnBrk="0" fontAlgn="base" hangingPunct="0">
                <a:spcBef>
                  <a:spcPct val="0"/>
                </a:spcBef>
                <a:spcAft>
                  <a:spcPct val="0"/>
                </a:spcAft>
                <a:defRPr kumimoji="1">
                  <a:solidFill>
                    <a:schemeClr val="tx1"/>
                  </a:solidFill>
                  <a:latin typeface="Arial" panose="020F0502020204030204" pitchFamily="34" charset="0"/>
                  <a:ea typeface="宋体" panose="02010600030101010101" pitchFamily="2" charset="-122"/>
                </a:defRPr>
              </a:lvl6pPr>
              <a:lvl7pPr marL="2971800" indent="-228600" defTabSz="454025" eaLnBrk="0" fontAlgn="base" hangingPunct="0">
                <a:spcBef>
                  <a:spcPct val="0"/>
                </a:spcBef>
                <a:spcAft>
                  <a:spcPct val="0"/>
                </a:spcAft>
                <a:defRPr kumimoji="1">
                  <a:solidFill>
                    <a:schemeClr val="tx1"/>
                  </a:solidFill>
                  <a:latin typeface="Arial" panose="020F0502020204030204" pitchFamily="34" charset="0"/>
                  <a:ea typeface="宋体" panose="02010600030101010101" pitchFamily="2" charset="-122"/>
                </a:defRPr>
              </a:lvl7pPr>
              <a:lvl8pPr marL="3429000" indent="-228600" defTabSz="454025" eaLnBrk="0" fontAlgn="base" hangingPunct="0">
                <a:spcBef>
                  <a:spcPct val="0"/>
                </a:spcBef>
                <a:spcAft>
                  <a:spcPct val="0"/>
                </a:spcAft>
                <a:defRPr kumimoji="1">
                  <a:solidFill>
                    <a:schemeClr val="tx1"/>
                  </a:solidFill>
                  <a:latin typeface="Arial" panose="020F0502020204030204" pitchFamily="34" charset="0"/>
                  <a:ea typeface="宋体" panose="02010600030101010101" pitchFamily="2" charset="-122"/>
                </a:defRPr>
              </a:lvl8pPr>
              <a:lvl9pPr marL="3886200" indent="-228600" defTabSz="454025" eaLnBrk="0" fontAlgn="base" hangingPunct="0">
                <a:spcBef>
                  <a:spcPct val="0"/>
                </a:spcBef>
                <a:spcAft>
                  <a:spcPct val="0"/>
                </a:spcAft>
                <a:defRPr kumimoji="1">
                  <a:solidFill>
                    <a:schemeClr val="tx1"/>
                  </a:solidFill>
                  <a:latin typeface="Arial" panose="020F0502020204030204" pitchFamily="34" charset="0"/>
                  <a:ea typeface="宋体" panose="02010600030101010101" pitchFamily="2" charset="-122"/>
                </a:defRPr>
              </a:lvl9pPr>
            </a:lstStyle>
            <a:p>
              <a:pPr fontAlgn="ctr"/>
              <a:endParaRPr lang="en-US" altLang="zh-CN" sz="2139" dirty="0">
                <a:latin typeface="Huawei Sans" panose="020C0503030203020204" pitchFamily="34" charset="0"/>
              </a:endParaRPr>
            </a:p>
          </p:txBody>
        </p:sp>
        <p:sp>
          <p:nvSpPr>
            <p:cNvPr id="57" name="Freeform 160">
              <a:extLst>
                <a:ext uri="{FF2B5EF4-FFF2-40B4-BE49-F238E27FC236}">
                  <a16:creationId xmlns="" xmlns:a16="http://schemas.microsoft.com/office/drawing/2014/main" id="{C6E08789-CE55-4A85-B6D8-1F2ECC74504F}"/>
                </a:ext>
              </a:extLst>
            </p:cNvPr>
            <p:cNvSpPr>
              <a:spLocks/>
            </p:cNvSpPr>
            <p:nvPr/>
          </p:nvSpPr>
          <p:spPr bwMode="gray">
            <a:xfrm>
              <a:off x="7431089" y="939800"/>
              <a:ext cx="31750" cy="93663"/>
            </a:xfrm>
            <a:custGeom>
              <a:avLst/>
              <a:gdLst>
                <a:gd name="T0" fmla="*/ 2147483646 w 20"/>
                <a:gd name="T1" fmla="*/ 0 h 59"/>
                <a:gd name="T2" fmla="*/ 0 w 20"/>
                <a:gd name="T3" fmla="*/ 2147483646 h 59"/>
                <a:gd name="T4" fmla="*/ 2147483646 w 20"/>
                <a:gd name="T5" fmla="*/ 2147483646 h 59"/>
                <a:gd name="T6" fmla="*/ 2147483646 w 20"/>
                <a:gd name="T7" fmla="*/ 2147483646 h 59"/>
                <a:gd name="T8" fmla="*/ 2147483646 w 20"/>
                <a:gd name="T9" fmla="*/ 0 h 59"/>
                <a:gd name="T10" fmla="*/ 2147483646 w 20"/>
                <a:gd name="T11" fmla="*/ 0 h 59"/>
                <a:gd name="T12" fmla="*/ 0 60000 65536"/>
                <a:gd name="T13" fmla="*/ 0 60000 65536"/>
                <a:gd name="T14" fmla="*/ 0 60000 65536"/>
                <a:gd name="T15" fmla="*/ 0 60000 65536"/>
                <a:gd name="T16" fmla="*/ 0 60000 65536"/>
                <a:gd name="T17" fmla="*/ 0 60000 65536"/>
                <a:gd name="T18" fmla="*/ 0 w 20"/>
                <a:gd name="T19" fmla="*/ 0 h 59"/>
                <a:gd name="T20" fmla="*/ 20 w 20"/>
                <a:gd name="T21" fmla="*/ 59 h 59"/>
              </a:gdLst>
              <a:ahLst/>
              <a:cxnLst>
                <a:cxn ang="T12">
                  <a:pos x="T0" y="T1"/>
                </a:cxn>
                <a:cxn ang="T13">
                  <a:pos x="T2" y="T3"/>
                </a:cxn>
                <a:cxn ang="T14">
                  <a:pos x="T4" y="T5"/>
                </a:cxn>
                <a:cxn ang="T15">
                  <a:pos x="T6" y="T7"/>
                </a:cxn>
                <a:cxn ang="T16">
                  <a:pos x="T8" y="T9"/>
                </a:cxn>
                <a:cxn ang="T17">
                  <a:pos x="T10" y="T11"/>
                </a:cxn>
              </a:cxnLst>
              <a:rect l="T18" t="T19" r="T20" b="T21"/>
              <a:pathLst>
                <a:path w="20" h="59">
                  <a:moveTo>
                    <a:pt x="5" y="0"/>
                  </a:moveTo>
                  <a:lnTo>
                    <a:pt x="0" y="51"/>
                  </a:lnTo>
                  <a:lnTo>
                    <a:pt x="9" y="59"/>
                  </a:lnTo>
                  <a:lnTo>
                    <a:pt x="20" y="50"/>
                  </a:lnTo>
                  <a:lnTo>
                    <a:pt x="14" y="0"/>
                  </a:lnTo>
                  <a:lnTo>
                    <a:pt x="5" y="0"/>
                  </a:ln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139" dirty="0">
                <a:latin typeface="Huawei Sans" panose="020C0503030203020204" pitchFamily="34" charset="0"/>
              </a:endParaRPr>
            </a:p>
          </p:txBody>
        </p:sp>
        <p:sp>
          <p:nvSpPr>
            <p:cNvPr id="58" name="Freeform 161">
              <a:extLst>
                <a:ext uri="{FF2B5EF4-FFF2-40B4-BE49-F238E27FC236}">
                  <a16:creationId xmlns="" xmlns:a16="http://schemas.microsoft.com/office/drawing/2014/main" id="{D3765B72-D679-4033-9E13-5C2E0FB79B33}"/>
                </a:ext>
              </a:extLst>
            </p:cNvPr>
            <p:cNvSpPr>
              <a:spLocks/>
            </p:cNvSpPr>
            <p:nvPr/>
          </p:nvSpPr>
          <p:spPr bwMode="gray">
            <a:xfrm>
              <a:off x="7319964" y="1031875"/>
              <a:ext cx="430213" cy="25400"/>
            </a:xfrm>
            <a:custGeom>
              <a:avLst/>
              <a:gdLst>
                <a:gd name="T0" fmla="*/ 2147483646 w 309"/>
                <a:gd name="T1" fmla="*/ 2147483646 h 18"/>
                <a:gd name="T2" fmla="*/ 2147483646 w 309"/>
                <a:gd name="T3" fmla="*/ 2147483646 h 18"/>
                <a:gd name="T4" fmla="*/ 0 w 309"/>
                <a:gd name="T5" fmla="*/ 2147483646 h 18"/>
                <a:gd name="T6" fmla="*/ 2147483646 w 309"/>
                <a:gd name="T7" fmla="*/ 0 h 18"/>
                <a:gd name="T8" fmla="*/ 2147483646 w 309"/>
                <a:gd name="T9" fmla="*/ 0 h 18"/>
                <a:gd name="T10" fmla="*/ 2147483646 w 309"/>
                <a:gd name="T11" fmla="*/ 2147483646 h 18"/>
                <a:gd name="T12" fmla="*/ 2147483646 w 309"/>
                <a:gd name="T13" fmla="*/ 2147483646 h 18"/>
                <a:gd name="T14" fmla="*/ 0 60000 65536"/>
                <a:gd name="T15" fmla="*/ 0 60000 65536"/>
                <a:gd name="T16" fmla="*/ 0 60000 65536"/>
                <a:gd name="T17" fmla="*/ 0 60000 65536"/>
                <a:gd name="T18" fmla="*/ 0 60000 65536"/>
                <a:gd name="T19" fmla="*/ 0 60000 65536"/>
                <a:gd name="T20" fmla="*/ 0 60000 65536"/>
                <a:gd name="T21" fmla="*/ 0 w 309"/>
                <a:gd name="T22" fmla="*/ 0 h 18"/>
                <a:gd name="T23" fmla="*/ 309 w 309"/>
                <a:gd name="T24" fmla="*/ 18 h 1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09" h="18">
                  <a:moveTo>
                    <a:pt x="300" y="18"/>
                  </a:moveTo>
                  <a:cubicBezTo>
                    <a:pt x="9" y="18"/>
                    <a:pt x="9" y="18"/>
                    <a:pt x="9" y="18"/>
                  </a:cubicBezTo>
                  <a:cubicBezTo>
                    <a:pt x="4" y="18"/>
                    <a:pt x="0" y="14"/>
                    <a:pt x="0" y="9"/>
                  </a:cubicBezTo>
                  <a:cubicBezTo>
                    <a:pt x="0" y="4"/>
                    <a:pt x="4" y="0"/>
                    <a:pt x="9" y="0"/>
                  </a:cubicBezTo>
                  <a:cubicBezTo>
                    <a:pt x="300" y="0"/>
                    <a:pt x="300" y="0"/>
                    <a:pt x="300" y="0"/>
                  </a:cubicBezTo>
                  <a:cubicBezTo>
                    <a:pt x="305" y="0"/>
                    <a:pt x="309" y="4"/>
                    <a:pt x="309" y="9"/>
                  </a:cubicBezTo>
                  <a:cubicBezTo>
                    <a:pt x="309" y="14"/>
                    <a:pt x="305" y="18"/>
                    <a:pt x="300" y="18"/>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139" dirty="0">
                <a:latin typeface="Huawei Sans" panose="020C0503030203020204" pitchFamily="34" charset="0"/>
              </a:endParaRPr>
            </a:p>
          </p:txBody>
        </p:sp>
        <p:sp>
          <p:nvSpPr>
            <p:cNvPr id="59" name="Freeform 162">
              <a:extLst>
                <a:ext uri="{FF2B5EF4-FFF2-40B4-BE49-F238E27FC236}">
                  <a16:creationId xmlns="" xmlns:a16="http://schemas.microsoft.com/office/drawing/2014/main" id="{29F2BD73-A108-4CA6-9063-18A3D067F8F5}"/>
                </a:ext>
              </a:extLst>
            </p:cNvPr>
            <p:cNvSpPr>
              <a:spLocks/>
            </p:cNvSpPr>
            <p:nvPr/>
          </p:nvSpPr>
          <p:spPr bwMode="gray">
            <a:xfrm>
              <a:off x="7077076" y="1031875"/>
              <a:ext cx="139700" cy="25400"/>
            </a:xfrm>
            <a:custGeom>
              <a:avLst/>
              <a:gdLst>
                <a:gd name="T0" fmla="*/ 2147483646 w 100"/>
                <a:gd name="T1" fmla="*/ 2147483646 h 18"/>
                <a:gd name="T2" fmla="*/ 2147483646 w 100"/>
                <a:gd name="T3" fmla="*/ 2147483646 h 18"/>
                <a:gd name="T4" fmla="*/ 0 w 100"/>
                <a:gd name="T5" fmla="*/ 2147483646 h 18"/>
                <a:gd name="T6" fmla="*/ 2147483646 w 100"/>
                <a:gd name="T7" fmla="*/ 0 h 18"/>
                <a:gd name="T8" fmla="*/ 2147483646 w 100"/>
                <a:gd name="T9" fmla="*/ 0 h 18"/>
                <a:gd name="T10" fmla="*/ 2147483646 w 100"/>
                <a:gd name="T11" fmla="*/ 2147483646 h 18"/>
                <a:gd name="T12" fmla="*/ 2147483646 w 100"/>
                <a:gd name="T13" fmla="*/ 2147483646 h 18"/>
                <a:gd name="T14" fmla="*/ 0 60000 65536"/>
                <a:gd name="T15" fmla="*/ 0 60000 65536"/>
                <a:gd name="T16" fmla="*/ 0 60000 65536"/>
                <a:gd name="T17" fmla="*/ 0 60000 65536"/>
                <a:gd name="T18" fmla="*/ 0 60000 65536"/>
                <a:gd name="T19" fmla="*/ 0 60000 65536"/>
                <a:gd name="T20" fmla="*/ 0 60000 65536"/>
                <a:gd name="T21" fmla="*/ 0 w 100"/>
                <a:gd name="T22" fmla="*/ 0 h 18"/>
                <a:gd name="T23" fmla="*/ 100 w 100"/>
                <a:gd name="T24" fmla="*/ 18 h 1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0" h="18">
                  <a:moveTo>
                    <a:pt x="91" y="18"/>
                  </a:moveTo>
                  <a:cubicBezTo>
                    <a:pt x="9" y="18"/>
                    <a:pt x="9" y="18"/>
                    <a:pt x="9" y="18"/>
                  </a:cubicBezTo>
                  <a:cubicBezTo>
                    <a:pt x="4" y="18"/>
                    <a:pt x="0" y="14"/>
                    <a:pt x="0" y="9"/>
                  </a:cubicBezTo>
                  <a:cubicBezTo>
                    <a:pt x="0" y="4"/>
                    <a:pt x="4" y="0"/>
                    <a:pt x="9" y="0"/>
                  </a:cubicBezTo>
                  <a:cubicBezTo>
                    <a:pt x="91" y="0"/>
                    <a:pt x="91" y="0"/>
                    <a:pt x="91" y="0"/>
                  </a:cubicBezTo>
                  <a:cubicBezTo>
                    <a:pt x="96" y="0"/>
                    <a:pt x="100" y="4"/>
                    <a:pt x="100" y="9"/>
                  </a:cubicBezTo>
                  <a:cubicBezTo>
                    <a:pt x="100" y="14"/>
                    <a:pt x="96" y="18"/>
                    <a:pt x="91" y="18"/>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139" dirty="0">
                <a:latin typeface="Huawei Sans" panose="020C0503030203020204" pitchFamily="34" charset="0"/>
              </a:endParaRPr>
            </a:p>
          </p:txBody>
        </p:sp>
        <p:sp>
          <p:nvSpPr>
            <p:cNvPr id="60" name="Freeform 163">
              <a:extLst>
                <a:ext uri="{FF2B5EF4-FFF2-40B4-BE49-F238E27FC236}">
                  <a16:creationId xmlns="" xmlns:a16="http://schemas.microsoft.com/office/drawing/2014/main" id="{23848CA1-34F3-4D3B-A4EB-6AED59290871}"/>
                </a:ext>
              </a:extLst>
            </p:cNvPr>
            <p:cNvSpPr>
              <a:spLocks/>
            </p:cNvSpPr>
            <p:nvPr/>
          </p:nvSpPr>
          <p:spPr bwMode="gray">
            <a:xfrm>
              <a:off x="7124701" y="1039813"/>
              <a:ext cx="60325" cy="188913"/>
            </a:xfrm>
            <a:custGeom>
              <a:avLst/>
              <a:gdLst>
                <a:gd name="T0" fmla="*/ 2147483646 w 43"/>
                <a:gd name="T1" fmla="*/ 2147483646 h 136"/>
                <a:gd name="T2" fmla="*/ 2147483646 w 43"/>
                <a:gd name="T3" fmla="*/ 2147483646 h 136"/>
                <a:gd name="T4" fmla="*/ 2147483646 w 43"/>
                <a:gd name="T5" fmla="*/ 2147483646 h 136"/>
                <a:gd name="T6" fmla="*/ 2147483646 w 43"/>
                <a:gd name="T7" fmla="*/ 2147483646 h 136"/>
                <a:gd name="T8" fmla="*/ 2147483646 w 43"/>
                <a:gd name="T9" fmla="*/ 2147483646 h 136"/>
                <a:gd name="T10" fmla="*/ 2147483646 w 43"/>
                <a:gd name="T11" fmla="*/ 2147483646 h 136"/>
                <a:gd name="T12" fmla="*/ 2147483646 w 43"/>
                <a:gd name="T13" fmla="*/ 2147483646 h 136"/>
                <a:gd name="T14" fmla="*/ 2147483646 w 43"/>
                <a:gd name="T15" fmla="*/ 2147483646 h 136"/>
                <a:gd name="T16" fmla="*/ 0 60000 65536"/>
                <a:gd name="T17" fmla="*/ 0 60000 65536"/>
                <a:gd name="T18" fmla="*/ 0 60000 65536"/>
                <a:gd name="T19" fmla="*/ 0 60000 65536"/>
                <a:gd name="T20" fmla="*/ 0 60000 65536"/>
                <a:gd name="T21" fmla="*/ 0 60000 65536"/>
                <a:gd name="T22" fmla="*/ 0 60000 65536"/>
                <a:gd name="T23" fmla="*/ 0 60000 65536"/>
                <a:gd name="T24" fmla="*/ 0 w 43"/>
                <a:gd name="T25" fmla="*/ 0 h 136"/>
                <a:gd name="T26" fmla="*/ 43 w 43"/>
                <a:gd name="T27" fmla="*/ 136 h 1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3" h="136">
                  <a:moveTo>
                    <a:pt x="33" y="136"/>
                  </a:moveTo>
                  <a:cubicBezTo>
                    <a:pt x="29" y="136"/>
                    <a:pt x="25" y="133"/>
                    <a:pt x="24" y="129"/>
                  </a:cubicBezTo>
                  <a:cubicBezTo>
                    <a:pt x="1" y="11"/>
                    <a:pt x="1" y="11"/>
                    <a:pt x="1" y="11"/>
                  </a:cubicBezTo>
                  <a:cubicBezTo>
                    <a:pt x="0" y="6"/>
                    <a:pt x="3" y="2"/>
                    <a:pt x="8" y="1"/>
                  </a:cubicBezTo>
                  <a:cubicBezTo>
                    <a:pt x="13" y="0"/>
                    <a:pt x="18" y="3"/>
                    <a:pt x="19" y="8"/>
                  </a:cubicBezTo>
                  <a:cubicBezTo>
                    <a:pt x="42" y="126"/>
                    <a:pt x="42" y="126"/>
                    <a:pt x="42" y="126"/>
                  </a:cubicBezTo>
                  <a:cubicBezTo>
                    <a:pt x="43" y="130"/>
                    <a:pt x="40" y="135"/>
                    <a:pt x="35" y="136"/>
                  </a:cubicBezTo>
                  <a:cubicBezTo>
                    <a:pt x="34" y="136"/>
                    <a:pt x="34" y="136"/>
                    <a:pt x="33" y="136"/>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139" dirty="0">
                <a:latin typeface="Huawei Sans" panose="020C0503030203020204" pitchFamily="34" charset="0"/>
              </a:endParaRPr>
            </a:p>
          </p:txBody>
        </p:sp>
        <p:sp>
          <p:nvSpPr>
            <p:cNvPr id="61" name="Freeform 164">
              <a:extLst>
                <a:ext uri="{FF2B5EF4-FFF2-40B4-BE49-F238E27FC236}">
                  <a16:creationId xmlns="" xmlns:a16="http://schemas.microsoft.com/office/drawing/2014/main" id="{15ECA0C5-8AC1-4758-8280-21E6AF2DBB99}"/>
                </a:ext>
              </a:extLst>
            </p:cNvPr>
            <p:cNvSpPr>
              <a:spLocks/>
            </p:cNvSpPr>
            <p:nvPr/>
          </p:nvSpPr>
          <p:spPr bwMode="gray">
            <a:xfrm>
              <a:off x="7631114" y="1039813"/>
              <a:ext cx="60325" cy="188913"/>
            </a:xfrm>
            <a:custGeom>
              <a:avLst/>
              <a:gdLst>
                <a:gd name="T0" fmla="*/ 2147483646 w 43"/>
                <a:gd name="T1" fmla="*/ 2147483646 h 136"/>
                <a:gd name="T2" fmla="*/ 2147483646 w 43"/>
                <a:gd name="T3" fmla="*/ 2147483646 h 136"/>
                <a:gd name="T4" fmla="*/ 2147483646 w 43"/>
                <a:gd name="T5" fmla="*/ 2147483646 h 136"/>
                <a:gd name="T6" fmla="*/ 2147483646 w 43"/>
                <a:gd name="T7" fmla="*/ 2147483646 h 136"/>
                <a:gd name="T8" fmla="*/ 2147483646 w 43"/>
                <a:gd name="T9" fmla="*/ 2147483646 h 136"/>
                <a:gd name="T10" fmla="*/ 2147483646 w 43"/>
                <a:gd name="T11" fmla="*/ 2147483646 h 136"/>
                <a:gd name="T12" fmla="*/ 2147483646 w 43"/>
                <a:gd name="T13" fmla="*/ 2147483646 h 136"/>
                <a:gd name="T14" fmla="*/ 2147483646 w 43"/>
                <a:gd name="T15" fmla="*/ 2147483646 h 136"/>
                <a:gd name="T16" fmla="*/ 0 60000 65536"/>
                <a:gd name="T17" fmla="*/ 0 60000 65536"/>
                <a:gd name="T18" fmla="*/ 0 60000 65536"/>
                <a:gd name="T19" fmla="*/ 0 60000 65536"/>
                <a:gd name="T20" fmla="*/ 0 60000 65536"/>
                <a:gd name="T21" fmla="*/ 0 60000 65536"/>
                <a:gd name="T22" fmla="*/ 0 60000 65536"/>
                <a:gd name="T23" fmla="*/ 0 60000 65536"/>
                <a:gd name="T24" fmla="*/ 0 w 43"/>
                <a:gd name="T25" fmla="*/ 0 h 136"/>
                <a:gd name="T26" fmla="*/ 43 w 43"/>
                <a:gd name="T27" fmla="*/ 136 h 1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3" h="136">
                  <a:moveTo>
                    <a:pt x="10" y="136"/>
                  </a:moveTo>
                  <a:cubicBezTo>
                    <a:pt x="10" y="136"/>
                    <a:pt x="9" y="136"/>
                    <a:pt x="8" y="136"/>
                  </a:cubicBezTo>
                  <a:cubicBezTo>
                    <a:pt x="3" y="135"/>
                    <a:pt x="0" y="130"/>
                    <a:pt x="1" y="126"/>
                  </a:cubicBezTo>
                  <a:cubicBezTo>
                    <a:pt x="25" y="8"/>
                    <a:pt x="25" y="8"/>
                    <a:pt x="25" y="8"/>
                  </a:cubicBezTo>
                  <a:cubicBezTo>
                    <a:pt x="26" y="3"/>
                    <a:pt x="31" y="0"/>
                    <a:pt x="35" y="1"/>
                  </a:cubicBezTo>
                  <a:cubicBezTo>
                    <a:pt x="40" y="2"/>
                    <a:pt x="43" y="6"/>
                    <a:pt x="42" y="11"/>
                  </a:cubicBezTo>
                  <a:cubicBezTo>
                    <a:pt x="19" y="129"/>
                    <a:pt x="19" y="129"/>
                    <a:pt x="19" y="129"/>
                  </a:cubicBezTo>
                  <a:cubicBezTo>
                    <a:pt x="18" y="133"/>
                    <a:pt x="14" y="136"/>
                    <a:pt x="10" y="136"/>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139" dirty="0">
                <a:latin typeface="Huawei Sans" panose="020C0503030203020204" pitchFamily="34" charset="0"/>
              </a:endParaRPr>
            </a:p>
          </p:txBody>
        </p:sp>
        <p:sp>
          <p:nvSpPr>
            <p:cNvPr id="62" name="Freeform 165">
              <a:extLst>
                <a:ext uri="{FF2B5EF4-FFF2-40B4-BE49-F238E27FC236}">
                  <a16:creationId xmlns="" xmlns:a16="http://schemas.microsoft.com/office/drawing/2014/main" id="{73A6FB1B-579E-4C6B-A9C6-A43043C0E501}"/>
                </a:ext>
              </a:extLst>
            </p:cNvPr>
            <p:cNvSpPr>
              <a:spLocks/>
            </p:cNvSpPr>
            <p:nvPr/>
          </p:nvSpPr>
          <p:spPr bwMode="gray">
            <a:xfrm>
              <a:off x="7289801" y="917575"/>
              <a:ext cx="130175" cy="92075"/>
            </a:xfrm>
            <a:custGeom>
              <a:avLst/>
              <a:gdLst>
                <a:gd name="T0" fmla="*/ 2147483646 w 94"/>
                <a:gd name="T1" fmla="*/ 2147483646 h 66"/>
                <a:gd name="T2" fmla="*/ 2147483646 w 94"/>
                <a:gd name="T3" fmla="*/ 2147483646 h 66"/>
                <a:gd name="T4" fmla="*/ 2147483646 w 94"/>
                <a:gd name="T5" fmla="*/ 2147483646 h 66"/>
                <a:gd name="T6" fmla="*/ 2147483646 w 94"/>
                <a:gd name="T7" fmla="*/ 2147483646 h 66"/>
                <a:gd name="T8" fmla="*/ 2147483646 w 94"/>
                <a:gd name="T9" fmla="*/ 2147483646 h 66"/>
                <a:gd name="T10" fmla="*/ 2147483646 w 94"/>
                <a:gd name="T11" fmla="*/ 2147483646 h 66"/>
                <a:gd name="T12" fmla="*/ 2147483646 w 94"/>
                <a:gd name="T13" fmla="*/ 2147483646 h 66"/>
                <a:gd name="T14" fmla="*/ 2147483646 w 94"/>
                <a:gd name="T15" fmla="*/ 2147483646 h 66"/>
                <a:gd name="T16" fmla="*/ 2147483646 w 94"/>
                <a:gd name="T17" fmla="*/ 2147483646 h 6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94"/>
                <a:gd name="T28" fmla="*/ 0 h 66"/>
                <a:gd name="T29" fmla="*/ 94 w 94"/>
                <a:gd name="T30" fmla="*/ 66 h 6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94" h="66">
                  <a:moveTo>
                    <a:pt x="85" y="66"/>
                  </a:moveTo>
                  <a:cubicBezTo>
                    <a:pt x="63" y="66"/>
                    <a:pt x="42" y="57"/>
                    <a:pt x="28" y="42"/>
                  </a:cubicBezTo>
                  <a:cubicBezTo>
                    <a:pt x="3" y="16"/>
                    <a:pt x="3" y="16"/>
                    <a:pt x="3" y="16"/>
                  </a:cubicBezTo>
                  <a:cubicBezTo>
                    <a:pt x="0" y="12"/>
                    <a:pt x="0" y="7"/>
                    <a:pt x="4" y="3"/>
                  </a:cubicBezTo>
                  <a:cubicBezTo>
                    <a:pt x="7" y="0"/>
                    <a:pt x="13" y="0"/>
                    <a:pt x="16" y="4"/>
                  </a:cubicBezTo>
                  <a:cubicBezTo>
                    <a:pt x="41" y="29"/>
                    <a:pt x="41" y="29"/>
                    <a:pt x="41" y="29"/>
                  </a:cubicBezTo>
                  <a:cubicBezTo>
                    <a:pt x="52" y="41"/>
                    <a:pt x="68" y="48"/>
                    <a:pt x="85" y="48"/>
                  </a:cubicBezTo>
                  <a:cubicBezTo>
                    <a:pt x="90" y="48"/>
                    <a:pt x="94" y="52"/>
                    <a:pt x="94" y="57"/>
                  </a:cubicBezTo>
                  <a:cubicBezTo>
                    <a:pt x="94" y="62"/>
                    <a:pt x="90" y="66"/>
                    <a:pt x="85" y="66"/>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139" dirty="0">
                <a:latin typeface="Huawei Sans" panose="020C0503030203020204" pitchFamily="34" charset="0"/>
              </a:endParaRPr>
            </a:p>
          </p:txBody>
        </p:sp>
        <p:sp>
          <p:nvSpPr>
            <p:cNvPr id="63" name="Freeform 166">
              <a:extLst>
                <a:ext uri="{FF2B5EF4-FFF2-40B4-BE49-F238E27FC236}">
                  <a16:creationId xmlns="" xmlns:a16="http://schemas.microsoft.com/office/drawing/2014/main" id="{54FF34AB-48BF-40CF-8080-09E3166AB303}"/>
                </a:ext>
              </a:extLst>
            </p:cNvPr>
            <p:cNvSpPr>
              <a:spLocks/>
            </p:cNvSpPr>
            <p:nvPr/>
          </p:nvSpPr>
          <p:spPr bwMode="gray">
            <a:xfrm>
              <a:off x="7159626" y="1209675"/>
              <a:ext cx="271463" cy="25400"/>
            </a:xfrm>
            <a:custGeom>
              <a:avLst/>
              <a:gdLst>
                <a:gd name="T0" fmla="*/ 2147483646 w 196"/>
                <a:gd name="T1" fmla="*/ 2147483646 h 18"/>
                <a:gd name="T2" fmla="*/ 2147483646 w 196"/>
                <a:gd name="T3" fmla="*/ 2147483646 h 18"/>
                <a:gd name="T4" fmla="*/ 0 w 196"/>
                <a:gd name="T5" fmla="*/ 2147483646 h 18"/>
                <a:gd name="T6" fmla="*/ 2147483646 w 196"/>
                <a:gd name="T7" fmla="*/ 0 h 18"/>
                <a:gd name="T8" fmla="*/ 2147483646 w 196"/>
                <a:gd name="T9" fmla="*/ 0 h 18"/>
                <a:gd name="T10" fmla="*/ 2147483646 w 196"/>
                <a:gd name="T11" fmla="*/ 2147483646 h 18"/>
                <a:gd name="T12" fmla="*/ 2147483646 w 196"/>
                <a:gd name="T13" fmla="*/ 2147483646 h 18"/>
                <a:gd name="T14" fmla="*/ 0 60000 65536"/>
                <a:gd name="T15" fmla="*/ 0 60000 65536"/>
                <a:gd name="T16" fmla="*/ 0 60000 65536"/>
                <a:gd name="T17" fmla="*/ 0 60000 65536"/>
                <a:gd name="T18" fmla="*/ 0 60000 65536"/>
                <a:gd name="T19" fmla="*/ 0 60000 65536"/>
                <a:gd name="T20" fmla="*/ 0 60000 65536"/>
                <a:gd name="T21" fmla="*/ 0 w 196"/>
                <a:gd name="T22" fmla="*/ 0 h 18"/>
                <a:gd name="T23" fmla="*/ 196 w 196"/>
                <a:gd name="T24" fmla="*/ 18 h 1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96" h="18">
                  <a:moveTo>
                    <a:pt x="187" y="18"/>
                  </a:moveTo>
                  <a:cubicBezTo>
                    <a:pt x="9" y="18"/>
                    <a:pt x="9" y="18"/>
                    <a:pt x="9" y="18"/>
                  </a:cubicBezTo>
                  <a:cubicBezTo>
                    <a:pt x="4" y="18"/>
                    <a:pt x="0" y="14"/>
                    <a:pt x="0" y="9"/>
                  </a:cubicBezTo>
                  <a:cubicBezTo>
                    <a:pt x="0" y="4"/>
                    <a:pt x="4" y="0"/>
                    <a:pt x="9" y="0"/>
                  </a:cubicBezTo>
                  <a:cubicBezTo>
                    <a:pt x="187" y="0"/>
                    <a:pt x="187" y="0"/>
                    <a:pt x="187" y="0"/>
                  </a:cubicBezTo>
                  <a:cubicBezTo>
                    <a:pt x="192" y="0"/>
                    <a:pt x="196" y="4"/>
                    <a:pt x="196" y="9"/>
                  </a:cubicBezTo>
                  <a:cubicBezTo>
                    <a:pt x="196" y="14"/>
                    <a:pt x="192" y="18"/>
                    <a:pt x="187" y="18"/>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139" dirty="0">
                <a:latin typeface="Huawei Sans" panose="020C0503030203020204" pitchFamily="34" charset="0"/>
              </a:endParaRPr>
            </a:p>
          </p:txBody>
        </p:sp>
        <p:sp>
          <p:nvSpPr>
            <p:cNvPr id="64" name="Freeform 167">
              <a:extLst>
                <a:ext uri="{FF2B5EF4-FFF2-40B4-BE49-F238E27FC236}">
                  <a16:creationId xmlns="" xmlns:a16="http://schemas.microsoft.com/office/drawing/2014/main" id="{D37B6911-E3CA-41C9-A84B-C1D458EB1075}"/>
                </a:ext>
              </a:extLst>
            </p:cNvPr>
            <p:cNvSpPr>
              <a:spLocks/>
            </p:cNvSpPr>
            <p:nvPr/>
          </p:nvSpPr>
          <p:spPr bwMode="gray">
            <a:xfrm>
              <a:off x="7486651" y="1208088"/>
              <a:ext cx="169863" cy="25400"/>
            </a:xfrm>
            <a:custGeom>
              <a:avLst/>
              <a:gdLst>
                <a:gd name="T0" fmla="*/ 2147483646 w 122"/>
                <a:gd name="T1" fmla="*/ 2147483646 h 18"/>
                <a:gd name="T2" fmla="*/ 2147483646 w 122"/>
                <a:gd name="T3" fmla="*/ 2147483646 h 18"/>
                <a:gd name="T4" fmla="*/ 0 w 122"/>
                <a:gd name="T5" fmla="*/ 2147483646 h 18"/>
                <a:gd name="T6" fmla="*/ 2147483646 w 122"/>
                <a:gd name="T7" fmla="*/ 0 h 18"/>
                <a:gd name="T8" fmla="*/ 2147483646 w 122"/>
                <a:gd name="T9" fmla="*/ 0 h 18"/>
                <a:gd name="T10" fmla="*/ 2147483646 w 122"/>
                <a:gd name="T11" fmla="*/ 2147483646 h 18"/>
                <a:gd name="T12" fmla="*/ 2147483646 w 122"/>
                <a:gd name="T13" fmla="*/ 2147483646 h 18"/>
                <a:gd name="T14" fmla="*/ 0 60000 65536"/>
                <a:gd name="T15" fmla="*/ 0 60000 65536"/>
                <a:gd name="T16" fmla="*/ 0 60000 65536"/>
                <a:gd name="T17" fmla="*/ 0 60000 65536"/>
                <a:gd name="T18" fmla="*/ 0 60000 65536"/>
                <a:gd name="T19" fmla="*/ 0 60000 65536"/>
                <a:gd name="T20" fmla="*/ 0 60000 65536"/>
                <a:gd name="T21" fmla="*/ 0 w 122"/>
                <a:gd name="T22" fmla="*/ 0 h 18"/>
                <a:gd name="T23" fmla="*/ 122 w 122"/>
                <a:gd name="T24" fmla="*/ 18 h 1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22" h="18">
                  <a:moveTo>
                    <a:pt x="113" y="18"/>
                  </a:moveTo>
                  <a:cubicBezTo>
                    <a:pt x="9" y="18"/>
                    <a:pt x="9" y="18"/>
                    <a:pt x="9" y="18"/>
                  </a:cubicBezTo>
                  <a:cubicBezTo>
                    <a:pt x="4" y="18"/>
                    <a:pt x="0" y="14"/>
                    <a:pt x="0" y="9"/>
                  </a:cubicBezTo>
                  <a:cubicBezTo>
                    <a:pt x="0" y="4"/>
                    <a:pt x="4" y="0"/>
                    <a:pt x="9" y="0"/>
                  </a:cubicBezTo>
                  <a:cubicBezTo>
                    <a:pt x="113" y="0"/>
                    <a:pt x="113" y="0"/>
                    <a:pt x="113" y="0"/>
                  </a:cubicBezTo>
                  <a:cubicBezTo>
                    <a:pt x="118" y="0"/>
                    <a:pt x="122" y="4"/>
                    <a:pt x="122" y="9"/>
                  </a:cubicBezTo>
                  <a:cubicBezTo>
                    <a:pt x="122" y="14"/>
                    <a:pt x="118" y="18"/>
                    <a:pt x="113" y="18"/>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139" dirty="0">
                <a:latin typeface="Huawei Sans" panose="020C0503030203020204" pitchFamily="34" charset="0"/>
              </a:endParaRPr>
            </a:p>
          </p:txBody>
        </p:sp>
        <p:sp>
          <p:nvSpPr>
            <p:cNvPr id="65" name="Freeform 168">
              <a:extLst>
                <a:ext uri="{FF2B5EF4-FFF2-40B4-BE49-F238E27FC236}">
                  <a16:creationId xmlns="" xmlns:a16="http://schemas.microsoft.com/office/drawing/2014/main" id="{AC77CE38-AE24-419A-8066-A49DC032DDC4}"/>
                </a:ext>
              </a:extLst>
            </p:cNvPr>
            <p:cNvSpPr>
              <a:spLocks/>
            </p:cNvSpPr>
            <p:nvPr/>
          </p:nvSpPr>
          <p:spPr bwMode="gray">
            <a:xfrm>
              <a:off x="7551739" y="981075"/>
              <a:ext cx="177800" cy="76200"/>
            </a:xfrm>
            <a:custGeom>
              <a:avLst/>
              <a:gdLst>
                <a:gd name="T0" fmla="*/ 2147483646 w 127"/>
                <a:gd name="T1" fmla="*/ 2147483646 h 55"/>
                <a:gd name="T2" fmla="*/ 2147483646 w 127"/>
                <a:gd name="T3" fmla="*/ 2147483646 h 55"/>
                <a:gd name="T4" fmla="*/ 0 w 127"/>
                <a:gd name="T5" fmla="*/ 2147483646 h 55"/>
                <a:gd name="T6" fmla="*/ 0 w 127"/>
                <a:gd name="T7" fmla="*/ 2147483646 h 55"/>
                <a:gd name="T8" fmla="*/ 2147483646 w 127"/>
                <a:gd name="T9" fmla="*/ 0 h 55"/>
                <a:gd name="T10" fmla="*/ 2147483646 w 127"/>
                <a:gd name="T11" fmla="*/ 2147483646 h 55"/>
                <a:gd name="T12" fmla="*/ 2147483646 w 127"/>
                <a:gd name="T13" fmla="*/ 2147483646 h 55"/>
                <a:gd name="T14" fmla="*/ 2147483646 w 127"/>
                <a:gd name="T15" fmla="*/ 2147483646 h 55"/>
                <a:gd name="T16" fmla="*/ 2147483646 w 127"/>
                <a:gd name="T17" fmla="*/ 2147483646 h 55"/>
                <a:gd name="T18" fmla="*/ 2147483646 w 127"/>
                <a:gd name="T19" fmla="*/ 0 h 55"/>
                <a:gd name="T20" fmla="*/ 2147483646 w 127"/>
                <a:gd name="T21" fmla="*/ 2147483646 h 55"/>
                <a:gd name="T22" fmla="*/ 2147483646 w 127"/>
                <a:gd name="T23" fmla="*/ 2147483646 h 55"/>
                <a:gd name="T24" fmla="*/ 2147483646 w 127"/>
                <a:gd name="T25" fmla="*/ 2147483646 h 5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27"/>
                <a:gd name="T40" fmla="*/ 0 h 55"/>
                <a:gd name="T41" fmla="*/ 127 w 127"/>
                <a:gd name="T42" fmla="*/ 55 h 55"/>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27" h="55">
                  <a:moveTo>
                    <a:pt x="118" y="55"/>
                  </a:moveTo>
                  <a:cubicBezTo>
                    <a:pt x="9" y="55"/>
                    <a:pt x="9" y="55"/>
                    <a:pt x="9" y="55"/>
                  </a:cubicBezTo>
                  <a:cubicBezTo>
                    <a:pt x="4" y="55"/>
                    <a:pt x="0" y="51"/>
                    <a:pt x="0" y="46"/>
                  </a:cubicBezTo>
                  <a:cubicBezTo>
                    <a:pt x="0" y="9"/>
                    <a:pt x="0" y="9"/>
                    <a:pt x="0" y="9"/>
                  </a:cubicBezTo>
                  <a:cubicBezTo>
                    <a:pt x="0" y="4"/>
                    <a:pt x="4" y="0"/>
                    <a:pt x="9" y="0"/>
                  </a:cubicBezTo>
                  <a:cubicBezTo>
                    <a:pt x="14" y="0"/>
                    <a:pt x="18" y="4"/>
                    <a:pt x="18" y="9"/>
                  </a:cubicBezTo>
                  <a:cubicBezTo>
                    <a:pt x="18" y="37"/>
                    <a:pt x="18" y="37"/>
                    <a:pt x="18" y="37"/>
                  </a:cubicBezTo>
                  <a:cubicBezTo>
                    <a:pt x="109" y="37"/>
                    <a:pt x="109" y="37"/>
                    <a:pt x="109" y="37"/>
                  </a:cubicBezTo>
                  <a:cubicBezTo>
                    <a:pt x="109" y="9"/>
                    <a:pt x="109" y="9"/>
                    <a:pt x="109" y="9"/>
                  </a:cubicBezTo>
                  <a:cubicBezTo>
                    <a:pt x="109" y="4"/>
                    <a:pt x="113" y="0"/>
                    <a:pt x="118" y="0"/>
                  </a:cubicBezTo>
                  <a:cubicBezTo>
                    <a:pt x="123" y="0"/>
                    <a:pt x="127" y="4"/>
                    <a:pt x="127" y="9"/>
                  </a:cubicBezTo>
                  <a:cubicBezTo>
                    <a:pt x="127" y="46"/>
                    <a:pt x="127" y="46"/>
                    <a:pt x="127" y="46"/>
                  </a:cubicBezTo>
                  <a:cubicBezTo>
                    <a:pt x="127" y="51"/>
                    <a:pt x="123" y="55"/>
                    <a:pt x="118" y="55"/>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139" dirty="0">
                <a:latin typeface="Huawei Sans" panose="020C0503030203020204" pitchFamily="34" charset="0"/>
              </a:endParaRPr>
            </a:p>
          </p:txBody>
        </p:sp>
        <p:sp>
          <p:nvSpPr>
            <p:cNvPr id="66" name="Freeform 169">
              <a:extLst>
                <a:ext uri="{FF2B5EF4-FFF2-40B4-BE49-F238E27FC236}">
                  <a16:creationId xmlns="" xmlns:a16="http://schemas.microsoft.com/office/drawing/2014/main" id="{62A066BE-4F75-4EC8-8D05-3AF94A0170B5}"/>
                </a:ext>
              </a:extLst>
            </p:cNvPr>
            <p:cNvSpPr>
              <a:spLocks/>
            </p:cNvSpPr>
            <p:nvPr/>
          </p:nvSpPr>
          <p:spPr bwMode="gray">
            <a:xfrm>
              <a:off x="7588251" y="1012825"/>
              <a:ext cx="106363" cy="11113"/>
            </a:xfrm>
            <a:custGeom>
              <a:avLst/>
              <a:gdLst>
                <a:gd name="T0" fmla="*/ 2147483646 w 76"/>
                <a:gd name="T1" fmla="*/ 2147483646 h 8"/>
                <a:gd name="T2" fmla="*/ 2147483646 w 76"/>
                <a:gd name="T3" fmla="*/ 2147483646 h 8"/>
                <a:gd name="T4" fmla="*/ 0 w 76"/>
                <a:gd name="T5" fmla="*/ 2147483646 h 8"/>
                <a:gd name="T6" fmla="*/ 2147483646 w 76"/>
                <a:gd name="T7" fmla="*/ 0 h 8"/>
                <a:gd name="T8" fmla="*/ 2147483646 w 76"/>
                <a:gd name="T9" fmla="*/ 0 h 8"/>
                <a:gd name="T10" fmla="*/ 2147483646 w 76"/>
                <a:gd name="T11" fmla="*/ 2147483646 h 8"/>
                <a:gd name="T12" fmla="*/ 2147483646 w 76"/>
                <a:gd name="T13" fmla="*/ 2147483646 h 8"/>
                <a:gd name="T14" fmla="*/ 0 60000 65536"/>
                <a:gd name="T15" fmla="*/ 0 60000 65536"/>
                <a:gd name="T16" fmla="*/ 0 60000 65536"/>
                <a:gd name="T17" fmla="*/ 0 60000 65536"/>
                <a:gd name="T18" fmla="*/ 0 60000 65536"/>
                <a:gd name="T19" fmla="*/ 0 60000 65536"/>
                <a:gd name="T20" fmla="*/ 0 60000 65536"/>
                <a:gd name="T21" fmla="*/ 0 w 76"/>
                <a:gd name="T22" fmla="*/ 0 h 8"/>
                <a:gd name="T23" fmla="*/ 76 w 76"/>
                <a:gd name="T24" fmla="*/ 8 h 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76" h="8">
                  <a:moveTo>
                    <a:pt x="72" y="8"/>
                  </a:moveTo>
                  <a:cubicBezTo>
                    <a:pt x="4" y="8"/>
                    <a:pt x="4" y="8"/>
                    <a:pt x="4" y="8"/>
                  </a:cubicBezTo>
                  <a:cubicBezTo>
                    <a:pt x="2" y="8"/>
                    <a:pt x="0" y="7"/>
                    <a:pt x="0" y="4"/>
                  </a:cubicBezTo>
                  <a:cubicBezTo>
                    <a:pt x="0" y="2"/>
                    <a:pt x="2" y="0"/>
                    <a:pt x="4" y="0"/>
                  </a:cubicBezTo>
                  <a:cubicBezTo>
                    <a:pt x="72" y="0"/>
                    <a:pt x="72" y="0"/>
                    <a:pt x="72" y="0"/>
                  </a:cubicBezTo>
                  <a:cubicBezTo>
                    <a:pt x="74" y="0"/>
                    <a:pt x="76" y="2"/>
                    <a:pt x="76" y="4"/>
                  </a:cubicBezTo>
                  <a:cubicBezTo>
                    <a:pt x="76" y="7"/>
                    <a:pt x="74" y="8"/>
                    <a:pt x="72" y="8"/>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139" dirty="0">
                <a:latin typeface="Huawei Sans" panose="020C0503030203020204" pitchFamily="34" charset="0"/>
              </a:endParaRPr>
            </a:p>
          </p:txBody>
        </p:sp>
        <p:sp>
          <p:nvSpPr>
            <p:cNvPr id="67" name="Freeform 170">
              <a:extLst>
                <a:ext uri="{FF2B5EF4-FFF2-40B4-BE49-F238E27FC236}">
                  <a16:creationId xmlns="" xmlns:a16="http://schemas.microsoft.com/office/drawing/2014/main" id="{D2B6D03B-F4F0-4D09-A1B8-ADA364D1D34A}"/>
                </a:ext>
              </a:extLst>
            </p:cNvPr>
            <p:cNvSpPr>
              <a:spLocks/>
            </p:cNvSpPr>
            <p:nvPr/>
          </p:nvSpPr>
          <p:spPr bwMode="gray">
            <a:xfrm>
              <a:off x="7588251" y="1000125"/>
              <a:ext cx="106363" cy="11113"/>
            </a:xfrm>
            <a:custGeom>
              <a:avLst/>
              <a:gdLst>
                <a:gd name="T0" fmla="*/ 2147483646 w 76"/>
                <a:gd name="T1" fmla="*/ 2147483646 h 8"/>
                <a:gd name="T2" fmla="*/ 2147483646 w 76"/>
                <a:gd name="T3" fmla="*/ 2147483646 h 8"/>
                <a:gd name="T4" fmla="*/ 0 w 76"/>
                <a:gd name="T5" fmla="*/ 2147483646 h 8"/>
                <a:gd name="T6" fmla="*/ 2147483646 w 76"/>
                <a:gd name="T7" fmla="*/ 0 h 8"/>
                <a:gd name="T8" fmla="*/ 2147483646 w 76"/>
                <a:gd name="T9" fmla="*/ 0 h 8"/>
                <a:gd name="T10" fmla="*/ 2147483646 w 76"/>
                <a:gd name="T11" fmla="*/ 2147483646 h 8"/>
                <a:gd name="T12" fmla="*/ 2147483646 w 76"/>
                <a:gd name="T13" fmla="*/ 2147483646 h 8"/>
                <a:gd name="T14" fmla="*/ 0 60000 65536"/>
                <a:gd name="T15" fmla="*/ 0 60000 65536"/>
                <a:gd name="T16" fmla="*/ 0 60000 65536"/>
                <a:gd name="T17" fmla="*/ 0 60000 65536"/>
                <a:gd name="T18" fmla="*/ 0 60000 65536"/>
                <a:gd name="T19" fmla="*/ 0 60000 65536"/>
                <a:gd name="T20" fmla="*/ 0 60000 65536"/>
                <a:gd name="T21" fmla="*/ 0 w 76"/>
                <a:gd name="T22" fmla="*/ 0 h 8"/>
                <a:gd name="T23" fmla="*/ 76 w 76"/>
                <a:gd name="T24" fmla="*/ 8 h 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76" h="8">
                  <a:moveTo>
                    <a:pt x="72" y="8"/>
                  </a:moveTo>
                  <a:cubicBezTo>
                    <a:pt x="4" y="8"/>
                    <a:pt x="4" y="8"/>
                    <a:pt x="4" y="8"/>
                  </a:cubicBezTo>
                  <a:cubicBezTo>
                    <a:pt x="2" y="8"/>
                    <a:pt x="0" y="6"/>
                    <a:pt x="0" y="4"/>
                  </a:cubicBezTo>
                  <a:cubicBezTo>
                    <a:pt x="0" y="2"/>
                    <a:pt x="2" y="0"/>
                    <a:pt x="4" y="0"/>
                  </a:cubicBezTo>
                  <a:cubicBezTo>
                    <a:pt x="72" y="0"/>
                    <a:pt x="72" y="0"/>
                    <a:pt x="72" y="0"/>
                  </a:cubicBezTo>
                  <a:cubicBezTo>
                    <a:pt x="74" y="0"/>
                    <a:pt x="76" y="2"/>
                    <a:pt x="76" y="4"/>
                  </a:cubicBezTo>
                  <a:cubicBezTo>
                    <a:pt x="76" y="6"/>
                    <a:pt x="74" y="8"/>
                    <a:pt x="72" y="8"/>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139" dirty="0">
                <a:latin typeface="Huawei Sans" panose="020C0503030203020204" pitchFamily="34" charset="0"/>
              </a:endParaRPr>
            </a:p>
          </p:txBody>
        </p:sp>
        <p:sp>
          <p:nvSpPr>
            <p:cNvPr id="68" name="Freeform 171">
              <a:extLst>
                <a:ext uri="{FF2B5EF4-FFF2-40B4-BE49-F238E27FC236}">
                  <a16:creationId xmlns="" xmlns:a16="http://schemas.microsoft.com/office/drawing/2014/main" id="{AD7DEFBB-AA90-4C58-A20D-99F4731F84C0}"/>
                </a:ext>
              </a:extLst>
            </p:cNvPr>
            <p:cNvSpPr>
              <a:spLocks/>
            </p:cNvSpPr>
            <p:nvPr/>
          </p:nvSpPr>
          <p:spPr bwMode="gray">
            <a:xfrm>
              <a:off x="7588251" y="987425"/>
              <a:ext cx="106363" cy="11113"/>
            </a:xfrm>
            <a:custGeom>
              <a:avLst/>
              <a:gdLst>
                <a:gd name="T0" fmla="*/ 2147483646 w 76"/>
                <a:gd name="T1" fmla="*/ 2147483646 h 8"/>
                <a:gd name="T2" fmla="*/ 2147483646 w 76"/>
                <a:gd name="T3" fmla="*/ 2147483646 h 8"/>
                <a:gd name="T4" fmla="*/ 0 w 76"/>
                <a:gd name="T5" fmla="*/ 2147483646 h 8"/>
                <a:gd name="T6" fmla="*/ 2147483646 w 76"/>
                <a:gd name="T7" fmla="*/ 0 h 8"/>
                <a:gd name="T8" fmla="*/ 2147483646 w 76"/>
                <a:gd name="T9" fmla="*/ 0 h 8"/>
                <a:gd name="T10" fmla="*/ 2147483646 w 76"/>
                <a:gd name="T11" fmla="*/ 2147483646 h 8"/>
                <a:gd name="T12" fmla="*/ 2147483646 w 76"/>
                <a:gd name="T13" fmla="*/ 2147483646 h 8"/>
                <a:gd name="T14" fmla="*/ 0 60000 65536"/>
                <a:gd name="T15" fmla="*/ 0 60000 65536"/>
                <a:gd name="T16" fmla="*/ 0 60000 65536"/>
                <a:gd name="T17" fmla="*/ 0 60000 65536"/>
                <a:gd name="T18" fmla="*/ 0 60000 65536"/>
                <a:gd name="T19" fmla="*/ 0 60000 65536"/>
                <a:gd name="T20" fmla="*/ 0 60000 65536"/>
                <a:gd name="T21" fmla="*/ 0 w 76"/>
                <a:gd name="T22" fmla="*/ 0 h 8"/>
                <a:gd name="T23" fmla="*/ 76 w 76"/>
                <a:gd name="T24" fmla="*/ 8 h 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76" h="8">
                  <a:moveTo>
                    <a:pt x="72" y="8"/>
                  </a:moveTo>
                  <a:cubicBezTo>
                    <a:pt x="4" y="8"/>
                    <a:pt x="4" y="8"/>
                    <a:pt x="4" y="8"/>
                  </a:cubicBezTo>
                  <a:cubicBezTo>
                    <a:pt x="2" y="8"/>
                    <a:pt x="0" y="6"/>
                    <a:pt x="0" y="4"/>
                  </a:cubicBezTo>
                  <a:cubicBezTo>
                    <a:pt x="0" y="2"/>
                    <a:pt x="2" y="0"/>
                    <a:pt x="4" y="0"/>
                  </a:cubicBezTo>
                  <a:cubicBezTo>
                    <a:pt x="72" y="0"/>
                    <a:pt x="72" y="0"/>
                    <a:pt x="72" y="0"/>
                  </a:cubicBezTo>
                  <a:cubicBezTo>
                    <a:pt x="74" y="0"/>
                    <a:pt x="76" y="2"/>
                    <a:pt x="76" y="4"/>
                  </a:cubicBezTo>
                  <a:cubicBezTo>
                    <a:pt x="76" y="6"/>
                    <a:pt x="74" y="8"/>
                    <a:pt x="72" y="8"/>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139" dirty="0">
                <a:latin typeface="Huawei Sans" panose="020C0503030203020204" pitchFamily="34" charset="0"/>
              </a:endParaRPr>
            </a:p>
          </p:txBody>
        </p:sp>
        <p:sp>
          <p:nvSpPr>
            <p:cNvPr id="69" name="Freeform 172">
              <a:extLst>
                <a:ext uri="{FF2B5EF4-FFF2-40B4-BE49-F238E27FC236}">
                  <a16:creationId xmlns="" xmlns:a16="http://schemas.microsoft.com/office/drawing/2014/main" id="{7A52AE21-14AA-4311-B8FC-0247F6ADACD1}"/>
                </a:ext>
              </a:extLst>
            </p:cNvPr>
            <p:cNvSpPr>
              <a:spLocks/>
            </p:cNvSpPr>
            <p:nvPr/>
          </p:nvSpPr>
          <p:spPr bwMode="gray">
            <a:xfrm>
              <a:off x="7175501" y="1092200"/>
              <a:ext cx="185738" cy="25400"/>
            </a:xfrm>
            <a:custGeom>
              <a:avLst/>
              <a:gdLst>
                <a:gd name="T0" fmla="*/ 2147483646 w 134"/>
                <a:gd name="T1" fmla="*/ 2147483646 h 18"/>
                <a:gd name="T2" fmla="*/ 2147483646 w 134"/>
                <a:gd name="T3" fmla="*/ 2147483646 h 18"/>
                <a:gd name="T4" fmla="*/ 0 w 134"/>
                <a:gd name="T5" fmla="*/ 2147483646 h 18"/>
                <a:gd name="T6" fmla="*/ 2147483646 w 134"/>
                <a:gd name="T7" fmla="*/ 0 h 18"/>
                <a:gd name="T8" fmla="*/ 2147483646 w 134"/>
                <a:gd name="T9" fmla="*/ 0 h 18"/>
                <a:gd name="T10" fmla="*/ 2147483646 w 134"/>
                <a:gd name="T11" fmla="*/ 2147483646 h 18"/>
                <a:gd name="T12" fmla="*/ 2147483646 w 134"/>
                <a:gd name="T13" fmla="*/ 2147483646 h 18"/>
                <a:gd name="T14" fmla="*/ 0 60000 65536"/>
                <a:gd name="T15" fmla="*/ 0 60000 65536"/>
                <a:gd name="T16" fmla="*/ 0 60000 65536"/>
                <a:gd name="T17" fmla="*/ 0 60000 65536"/>
                <a:gd name="T18" fmla="*/ 0 60000 65536"/>
                <a:gd name="T19" fmla="*/ 0 60000 65536"/>
                <a:gd name="T20" fmla="*/ 0 60000 65536"/>
                <a:gd name="T21" fmla="*/ 0 w 134"/>
                <a:gd name="T22" fmla="*/ 0 h 18"/>
                <a:gd name="T23" fmla="*/ 134 w 134"/>
                <a:gd name="T24" fmla="*/ 18 h 1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34" h="18">
                  <a:moveTo>
                    <a:pt x="125" y="18"/>
                  </a:moveTo>
                  <a:cubicBezTo>
                    <a:pt x="9" y="18"/>
                    <a:pt x="9" y="18"/>
                    <a:pt x="9" y="18"/>
                  </a:cubicBezTo>
                  <a:cubicBezTo>
                    <a:pt x="4" y="18"/>
                    <a:pt x="0" y="14"/>
                    <a:pt x="0" y="9"/>
                  </a:cubicBezTo>
                  <a:cubicBezTo>
                    <a:pt x="0" y="4"/>
                    <a:pt x="4" y="0"/>
                    <a:pt x="9" y="0"/>
                  </a:cubicBezTo>
                  <a:cubicBezTo>
                    <a:pt x="125" y="0"/>
                    <a:pt x="125" y="0"/>
                    <a:pt x="125" y="0"/>
                  </a:cubicBezTo>
                  <a:cubicBezTo>
                    <a:pt x="130" y="0"/>
                    <a:pt x="134" y="4"/>
                    <a:pt x="134" y="9"/>
                  </a:cubicBezTo>
                  <a:cubicBezTo>
                    <a:pt x="134" y="14"/>
                    <a:pt x="130" y="18"/>
                    <a:pt x="125" y="18"/>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139" dirty="0">
                <a:latin typeface="Huawei Sans" panose="020C0503030203020204" pitchFamily="34" charset="0"/>
              </a:endParaRPr>
            </a:p>
          </p:txBody>
        </p:sp>
        <p:sp>
          <p:nvSpPr>
            <p:cNvPr id="70" name="Freeform 173">
              <a:extLst>
                <a:ext uri="{FF2B5EF4-FFF2-40B4-BE49-F238E27FC236}">
                  <a16:creationId xmlns="" xmlns:a16="http://schemas.microsoft.com/office/drawing/2014/main" id="{80AE119D-5949-4912-B902-463A1D488C24}"/>
                </a:ext>
              </a:extLst>
            </p:cNvPr>
            <p:cNvSpPr>
              <a:spLocks/>
            </p:cNvSpPr>
            <p:nvPr/>
          </p:nvSpPr>
          <p:spPr bwMode="gray">
            <a:xfrm>
              <a:off x="7189789" y="1101725"/>
              <a:ext cx="60325" cy="128588"/>
            </a:xfrm>
            <a:custGeom>
              <a:avLst/>
              <a:gdLst>
                <a:gd name="T0" fmla="*/ 2147483646 w 43"/>
                <a:gd name="T1" fmla="*/ 2147483646 h 93"/>
                <a:gd name="T2" fmla="*/ 2147483646 w 43"/>
                <a:gd name="T3" fmla="*/ 2147483646 h 93"/>
                <a:gd name="T4" fmla="*/ 2147483646 w 43"/>
                <a:gd name="T5" fmla="*/ 2147483646 h 93"/>
                <a:gd name="T6" fmla="*/ 2147483646 w 43"/>
                <a:gd name="T7" fmla="*/ 2147483646 h 93"/>
                <a:gd name="T8" fmla="*/ 2147483646 w 43"/>
                <a:gd name="T9" fmla="*/ 2147483646 h 93"/>
                <a:gd name="T10" fmla="*/ 2147483646 w 43"/>
                <a:gd name="T11" fmla="*/ 2147483646 h 93"/>
                <a:gd name="T12" fmla="*/ 2147483646 w 43"/>
                <a:gd name="T13" fmla="*/ 2147483646 h 93"/>
                <a:gd name="T14" fmla="*/ 2147483646 w 43"/>
                <a:gd name="T15" fmla="*/ 2147483646 h 93"/>
                <a:gd name="T16" fmla="*/ 2147483646 w 43"/>
                <a:gd name="T17" fmla="*/ 2147483646 h 93"/>
                <a:gd name="T18" fmla="*/ 2147483646 w 43"/>
                <a:gd name="T19" fmla="*/ 2147483646 h 9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43"/>
                <a:gd name="T31" fmla="*/ 0 h 93"/>
                <a:gd name="T32" fmla="*/ 43 w 43"/>
                <a:gd name="T33" fmla="*/ 93 h 9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43" h="93">
                  <a:moveTo>
                    <a:pt x="10" y="93"/>
                  </a:moveTo>
                  <a:cubicBezTo>
                    <a:pt x="9" y="93"/>
                    <a:pt x="8" y="93"/>
                    <a:pt x="8" y="93"/>
                  </a:cubicBezTo>
                  <a:cubicBezTo>
                    <a:pt x="3" y="92"/>
                    <a:pt x="0" y="87"/>
                    <a:pt x="1" y="82"/>
                  </a:cubicBezTo>
                  <a:cubicBezTo>
                    <a:pt x="3" y="73"/>
                    <a:pt x="3" y="73"/>
                    <a:pt x="3" y="73"/>
                  </a:cubicBezTo>
                  <a:cubicBezTo>
                    <a:pt x="7" y="50"/>
                    <a:pt x="15" y="27"/>
                    <a:pt x="25" y="6"/>
                  </a:cubicBezTo>
                  <a:cubicBezTo>
                    <a:pt x="27" y="2"/>
                    <a:pt x="33" y="0"/>
                    <a:pt x="37" y="2"/>
                  </a:cubicBezTo>
                  <a:cubicBezTo>
                    <a:pt x="42" y="5"/>
                    <a:pt x="43" y="10"/>
                    <a:pt x="41" y="14"/>
                  </a:cubicBezTo>
                  <a:cubicBezTo>
                    <a:pt x="31" y="34"/>
                    <a:pt x="24" y="55"/>
                    <a:pt x="20" y="76"/>
                  </a:cubicBezTo>
                  <a:cubicBezTo>
                    <a:pt x="18" y="86"/>
                    <a:pt x="18" y="86"/>
                    <a:pt x="18" y="86"/>
                  </a:cubicBezTo>
                  <a:cubicBezTo>
                    <a:pt x="18" y="90"/>
                    <a:pt x="14" y="93"/>
                    <a:pt x="10" y="93"/>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139" dirty="0">
                <a:latin typeface="Huawei Sans" panose="020C0503030203020204" pitchFamily="34" charset="0"/>
              </a:endParaRPr>
            </a:p>
          </p:txBody>
        </p:sp>
        <p:sp>
          <p:nvSpPr>
            <p:cNvPr id="71" name="Freeform 174">
              <a:extLst>
                <a:ext uri="{FF2B5EF4-FFF2-40B4-BE49-F238E27FC236}">
                  <a16:creationId xmlns="" xmlns:a16="http://schemas.microsoft.com/office/drawing/2014/main" id="{72D77502-3B26-41D5-B02F-068E8D5CE22C}"/>
                </a:ext>
              </a:extLst>
            </p:cNvPr>
            <p:cNvSpPr>
              <a:spLocks/>
            </p:cNvSpPr>
            <p:nvPr/>
          </p:nvSpPr>
          <p:spPr bwMode="gray">
            <a:xfrm>
              <a:off x="7281864" y="1101725"/>
              <a:ext cx="60325" cy="128588"/>
            </a:xfrm>
            <a:custGeom>
              <a:avLst/>
              <a:gdLst>
                <a:gd name="T0" fmla="*/ 2147483646 w 44"/>
                <a:gd name="T1" fmla="*/ 2147483646 h 93"/>
                <a:gd name="T2" fmla="*/ 2147483646 w 44"/>
                <a:gd name="T3" fmla="*/ 2147483646 h 93"/>
                <a:gd name="T4" fmla="*/ 2147483646 w 44"/>
                <a:gd name="T5" fmla="*/ 2147483646 h 93"/>
                <a:gd name="T6" fmla="*/ 2147483646 w 44"/>
                <a:gd name="T7" fmla="*/ 2147483646 h 93"/>
                <a:gd name="T8" fmla="*/ 2147483646 w 44"/>
                <a:gd name="T9" fmla="*/ 2147483646 h 93"/>
                <a:gd name="T10" fmla="*/ 2147483646 w 44"/>
                <a:gd name="T11" fmla="*/ 2147483646 h 93"/>
                <a:gd name="T12" fmla="*/ 2147483646 w 44"/>
                <a:gd name="T13" fmla="*/ 2147483646 h 93"/>
                <a:gd name="T14" fmla="*/ 2147483646 w 44"/>
                <a:gd name="T15" fmla="*/ 2147483646 h 93"/>
                <a:gd name="T16" fmla="*/ 2147483646 w 44"/>
                <a:gd name="T17" fmla="*/ 2147483646 h 93"/>
                <a:gd name="T18" fmla="*/ 2147483646 w 44"/>
                <a:gd name="T19" fmla="*/ 2147483646 h 9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44"/>
                <a:gd name="T31" fmla="*/ 0 h 93"/>
                <a:gd name="T32" fmla="*/ 44 w 44"/>
                <a:gd name="T33" fmla="*/ 93 h 9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44" h="93">
                  <a:moveTo>
                    <a:pt x="34" y="93"/>
                  </a:moveTo>
                  <a:cubicBezTo>
                    <a:pt x="30" y="93"/>
                    <a:pt x="26" y="90"/>
                    <a:pt x="25" y="86"/>
                  </a:cubicBezTo>
                  <a:cubicBezTo>
                    <a:pt x="24" y="76"/>
                    <a:pt x="24" y="76"/>
                    <a:pt x="24" y="76"/>
                  </a:cubicBezTo>
                  <a:cubicBezTo>
                    <a:pt x="19" y="55"/>
                    <a:pt x="12" y="34"/>
                    <a:pt x="2" y="14"/>
                  </a:cubicBezTo>
                  <a:cubicBezTo>
                    <a:pt x="0" y="10"/>
                    <a:pt x="2" y="5"/>
                    <a:pt x="6" y="2"/>
                  </a:cubicBezTo>
                  <a:cubicBezTo>
                    <a:pt x="11" y="0"/>
                    <a:pt x="16" y="2"/>
                    <a:pt x="19" y="6"/>
                  </a:cubicBezTo>
                  <a:cubicBezTo>
                    <a:pt x="29" y="27"/>
                    <a:pt x="37" y="50"/>
                    <a:pt x="41" y="73"/>
                  </a:cubicBezTo>
                  <a:cubicBezTo>
                    <a:pt x="43" y="82"/>
                    <a:pt x="43" y="82"/>
                    <a:pt x="43" y="82"/>
                  </a:cubicBezTo>
                  <a:cubicBezTo>
                    <a:pt x="44" y="87"/>
                    <a:pt x="41" y="92"/>
                    <a:pt x="36" y="93"/>
                  </a:cubicBezTo>
                  <a:cubicBezTo>
                    <a:pt x="35" y="93"/>
                    <a:pt x="35" y="93"/>
                    <a:pt x="34" y="93"/>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139" dirty="0">
                <a:latin typeface="Huawei Sans" panose="020C0503030203020204" pitchFamily="34" charset="0"/>
              </a:endParaRPr>
            </a:p>
          </p:txBody>
        </p:sp>
      </p:grpSp>
      <p:grpSp>
        <p:nvGrpSpPr>
          <p:cNvPr id="72" name="组合 412">
            <a:extLst>
              <a:ext uri="{FF2B5EF4-FFF2-40B4-BE49-F238E27FC236}">
                <a16:creationId xmlns="" xmlns:a16="http://schemas.microsoft.com/office/drawing/2014/main" id="{5FF6D748-9AA4-459B-925E-A57EE219CAD5}"/>
              </a:ext>
            </a:extLst>
          </p:cNvPr>
          <p:cNvGrpSpPr>
            <a:grpSpLocks/>
          </p:cNvGrpSpPr>
          <p:nvPr/>
        </p:nvGrpSpPr>
        <p:grpSpPr bwMode="gray">
          <a:xfrm>
            <a:off x="7175543" y="2009178"/>
            <a:ext cx="671569" cy="782868"/>
            <a:chOff x="5711825" y="1701801"/>
            <a:chExt cx="452438" cy="527050"/>
          </a:xfrm>
        </p:grpSpPr>
        <p:sp>
          <p:nvSpPr>
            <p:cNvPr id="73" name="Oval 230">
              <a:extLst>
                <a:ext uri="{FF2B5EF4-FFF2-40B4-BE49-F238E27FC236}">
                  <a16:creationId xmlns="" xmlns:a16="http://schemas.microsoft.com/office/drawing/2014/main" id="{9DB1A3F2-3CC1-492F-A0A3-B45649BCA5F4}"/>
                </a:ext>
              </a:extLst>
            </p:cNvPr>
            <p:cNvSpPr>
              <a:spLocks noChangeArrowheads="1"/>
            </p:cNvSpPr>
            <p:nvPr/>
          </p:nvSpPr>
          <p:spPr bwMode="gray">
            <a:xfrm>
              <a:off x="6042025" y="2176463"/>
              <a:ext cx="53975" cy="52388"/>
            </a:xfrm>
            <a:prstGeom prst="ellipse">
              <a:avLst/>
            </a:pr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lvl1pPr>
                <a:defRPr kumimoji="1">
                  <a:solidFill>
                    <a:schemeClr val="tx1"/>
                  </a:solidFill>
                  <a:latin typeface="Arial" panose="020F0502020204030204" pitchFamily="34" charset="0"/>
                  <a:ea typeface="宋体" panose="02010600030101010101" pitchFamily="2" charset="-122"/>
                </a:defRPr>
              </a:lvl1pPr>
              <a:lvl2pPr marL="742950" indent="-285750">
                <a:defRPr kumimoji="1">
                  <a:solidFill>
                    <a:schemeClr val="tx1"/>
                  </a:solidFill>
                  <a:latin typeface="Arial" panose="020F0502020204030204" pitchFamily="34" charset="0"/>
                  <a:ea typeface="宋体" panose="02010600030101010101" pitchFamily="2" charset="-122"/>
                </a:defRPr>
              </a:lvl2pPr>
              <a:lvl3pPr marL="1143000" indent="-228600">
                <a:defRPr kumimoji="1">
                  <a:solidFill>
                    <a:schemeClr val="tx1"/>
                  </a:solidFill>
                  <a:latin typeface="Arial" panose="020F0502020204030204" pitchFamily="34" charset="0"/>
                  <a:ea typeface="宋体" panose="02010600030101010101" pitchFamily="2" charset="-122"/>
                </a:defRPr>
              </a:lvl3pPr>
              <a:lvl4pPr marL="1600200" indent="-228600">
                <a:defRPr kumimoji="1">
                  <a:solidFill>
                    <a:schemeClr val="tx1"/>
                  </a:solidFill>
                  <a:latin typeface="Arial" panose="020F0502020204030204" pitchFamily="34" charset="0"/>
                  <a:ea typeface="宋体" panose="02010600030101010101" pitchFamily="2" charset="-122"/>
                </a:defRPr>
              </a:lvl4pPr>
              <a:lvl5pPr marL="2057400" indent="-228600">
                <a:defRPr kumimoji="1">
                  <a:solidFill>
                    <a:schemeClr val="tx1"/>
                  </a:solidFill>
                  <a:latin typeface="Arial" panose="020F0502020204030204" pitchFamily="34" charset="0"/>
                  <a:ea typeface="宋体" panose="02010600030101010101" pitchFamily="2" charset="-122"/>
                </a:defRPr>
              </a:lvl5pPr>
              <a:lvl6pPr marL="2514600" indent="-228600" defTabSz="454025" eaLnBrk="0" fontAlgn="base" hangingPunct="0">
                <a:spcBef>
                  <a:spcPct val="0"/>
                </a:spcBef>
                <a:spcAft>
                  <a:spcPct val="0"/>
                </a:spcAft>
                <a:defRPr kumimoji="1">
                  <a:solidFill>
                    <a:schemeClr val="tx1"/>
                  </a:solidFill>
                  <a:latin typeface="Arial" panose="020F0502020204030204" pitchFamily="34" charset="0"/>
                  <a:ea typeface="宋体" panose="02010600030101010101" pitchFamily="2" charset="-122"/>
                </a:defRPr>
              </a:lvl6pPr>
              <a:lvl7pPr marL="2971800" indent="-228600" defTabSz="454025" eaLnBrk="0" fontAlgn="base" hangingPunct="0">
                <a:spcBef>
                  <a:spcPct val="0"/>
                </a:spcBef>
                <a:spcAft>
                  <a:spcPct val="0"/>
                </a:spcAft>
                <a:defRPr kumimoji="1">
                  <a:solidFill>
                    <a:schemeClr val="tx1"/>
                  </a:solidFill>
                  <a:latin typeface="Arial" panose="020F0502020204030204" pitchFamily="34" charset="0"/>
                  <a:ea typeface="宋体" panose="02010600030101010101" pitchFamily="2" charset="-122"/>
                </a:defRPr>
              </a:lvl7pPr>
              <a:lvl8pPr marL="3429000" indent="-228600" defTabSz="454025" eaLnBrk="0" fontAlgn="base" hangingPunct="0">
                <a:spcBef>
                  <a:spcPct val="0"/>
                </a:spcBef>
                <a:spcAft>
                  <a:spcPct val="0"/>
                </a:spcAft>
                <a:defRPr kumimoji="1">
                  <a:solidFill>
                    <a:schemeClr val="tx1"/>
                  </a:solidFill>
                  <a:latin typeface="Arial" panose="020F0502020204030204" pitchFamily="34" charset="0"/>
                  <a:ea typeface="宋体" panose="02010600030101010101" pitchFamily="2" charset="-122"/>
                </a:defRPr>
              </a:lvl8pPr>
              <a:lvl9pPr marL="3886200" indent="-228600" defTabSz="454025" eaLnBrk="0" fontAlgn="base" hangingPunct="0">
                <a:spcBef>
                  <a:spcPct val="0"/>
                </a:spcBef>
                <a:spcAft>
                  <a:spcPct val="0"/>
                </a:spcAft>
                <a:defRPr kumimoji="1">
                  <a:solidFill>
                    <a:schemeClr val="tx1"/>
                  </a:solidFill>
                  <a:latin typeface="Arial" panose="020F0502020204030204" pitchFamily="34" charset="0"/>
                  <a:ea typeface="宋体" panose="02010600030101010101" pitchFamily="2" charset="-122"/>
                </a:defRPr>
              </a:lvl9pPr>
            </a:lstStyle>
            <a:p>
              <a:pPr fontAlgn="ctr"/>
              <a:endParaRPr lang="en-US" altLang="zh-CN" sz="2139" dirty="0">
                <a:latin typeface="Huawei Sans" panose="020C0503030203020204" pitchFamily="34" charset="0"/>
              </a:endParaRPr>
            </a:p>
          </p:txBody>
        </p:sp>
        <p:sp>
          <p:nvSpPr>
            <p:cNvPr id="74" name="Oval 231">
              <a:extLst>
                <a:ext uri="{FF2B5EF4-FFF2-40B4-BE49-F238E27FC236}">
                  <a16:creationId xmlns="" xmlns:a16="http://schemas.microsoft.com/office/drawing/2014/main" id="{90EA0AC3-7161-4B62-86F9-6B4385080351}"/>
                </a:ext>
              </a:extLst>
            </p:cNvPr>
            <p:cNvSpPr>
              <a:spLocks noChangeArrowheads="1"/>
            </p:cNvSpPr>
            <p:nvPr/>
          </p:nvSpPr>
          <p:spPr bwMode="gray">
            <a:xfrm>
              <a:off x="5964238" y="2176463"/>
              <a:ext cx="52388" cy="52388"/>
            </a:xfrm>
            <a:prstGeom prst="ellipse">
              <a:avLst/>
            </a:pr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lvl1pPr>
                <a:defRPr kumimoji="1">
                  <a:solidFill>
                    <a:schemeClr val="tx1"/>
                  </a:solidFill>
                  <a:latin typeface="Arial" panose="020F0502020204030204" pitchFamily="34" charset="0"/>
                  <a:ea typeface="宋体" panose="02010600030101010101" pitchFamily="2" charset="-122"/>
                </a:defRPr>
              </a:lvl1pPr>
              <a:lvl2pPr marL="742950" indent="-285750">
                <a:defRPr kumimoji="1">
                  <a:solidFill>
                    <a:schemeClr val="tx1"/>
                  </a:solidFill>
                  <a:latin typeface="Arial" panose="020F0502020204030204" pitchFamily="34" charset="0"/>
                  <a:ea typeface="宋体" panose="02010600030101010101" pitchFamily="2" charset="-122"/>
                </a:defRPr>
              </a:lvl2pPr>
              <a:lvl3pPr marL="1143000" indent="-228600">
                <a:defRPr kumimoji="1">
                  <a:solidFill>
                    <a:schemeClr val="tx1"/>
                  </a:solidFill>
                  <a:latin typeface="Arial" panose="020F0502020204030204" pitchFamily="34" charset="0"/>
                  <a:ea typeface="宋体" panose="02010600030101010101" pitchFamily="2" charset="-122"/>
                </a:defRPr>
              </a:lvl3pPr>
              <a:lvl4pPr marL="1600200" indent="-228600">
                <a:defRPr kumimoji="1">
                  <a:solidFill>
                    <a:schemeClr val="tx1"/>
                  </a:solidFill>
                  <a:latin typeface="Arial" panose="020F0502020204030204" pitchFamily="34" charset="0"/>
                  <a:ea typeface="宋体" panose="02010600030101010101" pitchFamily="2" charset="-122"/>
                </a:defRPr>
              </a:lvl4pPr>
              <a:lvl5pPr marL="2057400" indent="-228600">
                <a:defRPr kumimoji="1">
                  <a:solidFill>
                    <a:schemeClr val="tx1"/>
                  </a:solidFill>
                  <a:latin typeface="Arial" panose="020F0502020204030204" pitchFamily="34" charset="0"/>
                  <a:ea typeface="宋体" panose="02010600030101010101" pitchFamily="2" charset="-122"/>
                </a:defRPr>
              </a:lvl5pPr>
              <a:lvl6pPr marL="2514600" indent="-228600" defTabSz="454025" eaLnBrk="0" fontAlgn="base" hangingPunct="0">
                <a:spcBef>
                  <a:spcPct val="0"/>
                </a:spcBef>
                <a:spcAft>
                  <a:spcPct val="0"/>
                </a:spcAft>
                <a:defRPr kumimoji="1">
                  <a:solidFill>
                    <a:schemeClr val="tx1"/>
                  </a:solidFill>
                  <a:latin typeface="Arial" panose="020F0502020204030204" pitchFamily="34" charset="0"/>
                  <a:ea typeface="宋体" panose="02010600030101010101" pitchFamily="2" charset="-122"/>
                </a:defRPr>
              </a:lvl6pPr>
              <a:lvl7pPr marL="2971800" indent="-228600" defTabSz="454025" eaLnBrk="0" fontAlgn="base" hangingPunct="0">
                <a:spcBef>
                  <a:spcPct val="0"/>
                </a:spcBef>
                <a:spcAft>
                  <a:spcPct val="0"/>
                </a:spcAft>
                <a:defRPr kumimoji="1">
                  <a:solidFill>
                    <a:schemeClr val="tx1"/>
                  </a:solidFill>
                  <a:latin typeface="Arial" panose="020F0502020204030204" pitchFamily="34" charset="0"/>
                  <a:ea typeface="宋体" panose="02010600030101010101" pitchFamily="2" charset="-122"/>
                </a:defRPr>
              </a:lvl7pPr>
              <a:lvl8pPr marL="3429000" indent="-228600" defTabSz="454025" eaLnBrk="0" fontAlgn="base" hangingPunct="0">
                <a:spcBef>
                  <a:spcPct val="0"/>
                </a:spcBef>
                <a:spcAft>
                  <a:spcPct val="0"/>
                </a:spcAft>
                <a:defRPr kumimoji="1">
                  <a:solidFill>
                    <a:schemeClr val="tx1"/>
                  </a:solidFill>
                  <a:latin typeface="Arial" panose="020F0502020204030204" pitchFamily="34" charset="0"/>
                  <a:ea typeface="宋体" panose="02010600030101010101" pitchFamily="2" charset="-122"/>
                </a:defRPr>
              </a:lvl8pPr>
              <a:lvl9pPr marL="3886200" indent="-228600" defTabSz="454025" eaLnBrk="0" fontAlgn="base" hangingPunct="0">
                <a:spcBef>
                  <a:spcPct val="0"/>
                </a:spcBef>
                <a:spcAft>
                  <a:spcPct val="0"/>
                </a:spcAft>
                <a:defRPr kumimoji="1">
                  <a:solidFill>
                    <a:schemeClr val="tx1"/>
                  </a:solidFill>
                  <a:latin typeface="Arial" panose="020F0502020204030204" pitchFamily="34" charset="0"/>
                  <a:ea typeface="宋体" panose="02010600030101010101" pitchFamily="2" charset="-122"/>
                </a:defRPr>
              </a:lvl9pPr>
            </a:lstStyle>
            <a:p>
              <a:pPr fontAlgn="ctr"/>
              <a:endParaRPr lang="en-US" altLang="zh-CN" sz="2139" dirty="0">
                <a:latin typeface="Huawei Sans" panose="020C0503030203020204" pitchFamily="34" charset="0"/>
              </a:endParaRPr>
            </a:p>
          </p:txBody>
        </p:sp>
        <p:sp>
          <p:nvSpPr>
            <p:cNvPr id="75" name="Freeform 232">
              <a:extLst>
                <a:ext uri="{FF2B5EF4-FFF2-40B4-BE49-F238E27FC236}">
                  <a16:creationId xmlns="" xmlns:a16="http://schemas.microsoft.com/office/drawing/2014/main" id="{1658C89B-B245-4885-8F62-06BB28158F56}"/>
                </a:ext>
              </a:extLst>
            </p:cNvPr>
            <p:cNvSpPr>
              <a:spLocks/>
            </p:cNvSpPr>
            <p:nvPr/>
          </p:nvSpPr>
          <p:spPr bwMode="gray">
            <a:xfrm>
              <a:off x="6056313" y="2190751"/>
              <a:ext cx="107950" cy="25400"/>
            </a:xfrm>
            <a:custGeom>
              <a:avLst/>
              <a:gdLst>
                <a:gd name="T0" fmla="*/ 2147483646 w 77"/>
                <a:gd name="T1" fmla="*/ 2147483646 h 18"/>
                <a:gd name="T2" fmla="*/ 2147483646 w 77"/>
                <a:gd name="T3" fmla="*/ 2147483646 h 18"/>
                <a:gd name="T4" fmla="*/ 0 w 77"/>
                <a:gd name="T5" fmla="*/ 2147483646 h 18"/>
                <a:gd name="T6" fmla="*/ 2147483646 w 77"/>
                <a:gd name="T7" fmla="*/ 0 h 18"/>
                <a:gd name="T8" fmla="*/ 2147483646 w 77"/>
                <a:gd name="T9" fmla="*/ 0 h 18"/>
                <a:gd name="T10" fmla="*/ 2147483646 w 77"/>
                <a:gd name="T11" fmla="*/ 2147483646 h 18"/>
                <a:gd name="T12" fmla="*/ 2147483646 w 77"/>
                <a:gd name="T13" fmla="*/ 2147483646 h 18"/>
                <a:gd name="T14" fmla="*/ 0 60000 65536"/>
                <a:gd name="T15" fmla="*/ 0 60000 65536"/>
                <a:gd name="T16" fmla="*/ 0 60000 65536"/>
                <a:gd name="T17" fmla="*/ 0 60000 65536"/>
                <a:gd name="T18" fmla="*/ 0 60000 65536"/>
                <a:gd name="T19" fmla="*/ 0 60000 65536"/>
                <a:gd name="T20" fmla="*/ 0 60000 65536"/>
                <a:gd name="T21" fmla="*/ 0 w 77"/>
                <a:gd name="T22" fmla="*/ 0 h 18"/>
                <a:gd name="T23" fmla="*/ 77 w 77"/>
                <a:gd name="T24" fmla="*/ 18 h 1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77" h="18">
                  <a:moveTo>
                    <a:pt x="68" y="18"/>
                  </a:moveTo>
                  <a:cubicBezTo>
                    <a:pt x="9" y="18"/>
                    <a:pt x="9" y="18"/>
                    <a:pt x="9" y="18"/>
                  </a:cubicBezTo>
                  <a:cubicBezTo>
                    <a:pt x="4" y="18"/>
                    <a:pt x="0" y="14"/>
                    <a:pt x="0" y="9"/>
                  </a:cubicBezTo>
                  <a:cubicBezTo>
                    <a:pt x="0" y="4"/>
                    <a:pt x="4" y="0"/>
                    <a:pt x="9" y="0"/>
                  </a:cubicBezTo>
                  <a:cubicBezTo>
                    <a:pt x="68" y="0"/>
                    <a:pt x="68" y="0"/>
                    <a:pt x="68" y="0"/>
                  </a:cubicBezTo>
                  <a:cubicBezTo>
                    <a:pt x="73" y="0"/>
                    <a:pt x="77" y="4"/>
                    <a:pt x="77" y="9"/>
                  </a:cubicBezTo>
                  <a:cubicBezTo>
                    <a:pt x="77" y="14"/>
                    <a:pt x="73" y="18"/>
                    <a:pt x="68" y="18"/>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139" dirty="0">
                <a:latin typeface="Huawei Sans" panose="020C0503030203020204" pitchFamily="34" charset="0"/>
              </a:endParaRPr>
            </a:p>
          </p:txBody>
        </p:sp>
        <p:sp>
          <p:nvSpPr>
            <p:cNvPr id="76" name="Freeform 233">
              <a:extLst>
                <a:ext uri="{FF2B5EF4-FFF2-40B4-BE49-F238E27FC236}">
                  <a16:creationId xmlns="" xmlns:a16="http://schemas.microsoft.com/office/drawing/2014/main" id="{00E3C549-4CD4-421C-9B9E-75F058C7FF5F}"/>
                </a:ext>
              </a:extLst>
            </p:cNvPr>
            <p:cNvSpPr>
              <a:spLocks/>
            </p:cNvSpPr>
            <p:nvPr/>
          </p:nvSpPr>
          <p:spPr bwMode="gray">
            <a:xfrm>
              <a:off x="5711825" y="2190751"/>
              <a:ext cx="290513" cy="25400"/>
            </a:xfrm>
            <a:custGeom>
              <a:avLst/>
              <a:gdLst>
                <a:gd name="T0" fmla="*/ 2147483646 w 208"/>
                <a:gd name="T1" fmla="*/ 2147483646 h 18"/>
                <a:gd name="T2" fmla="*/ 2147483646 w 208"/>
                <a:gd name="T3" fmla="*/ 2147483646 h 18"/>
                <a:gd name="T4" fmla="*/ 0 w 208"/>
                <a:gd name="T5" fmla="*/ 2147483646 h 18"/>
                <a:gd name="T6" fmla="*/ 2147483646 w 208"/>
                <a:gd name="T7" fmla="*/ 0 h 18"/>
                <a:gd name="T8" fmla="*/ 2147483646 w 208"/>
                <a:gd name="T9" fmla="*/ 0 h 18"/>
                <a:gd name="T10" fmla="*/ 2147483646 w 208"/>
                <a:gd name="T11" fmla="*/ 2147483646 h 18"/>
                <a:gd name="T12" fmla="*/ 2147483646 w 208"/>
                <a:gd name="T13" fmla="*/ 2147483646 h 18"/>
                <a:gd name="T14" fmla="*/ 0 60000 65536"/>
                <a:gd name="T15" fmla="*/ 0 60000 65536"/>
                <a:gd name="T16" fmla="*/ 0 60000 65536"/>
                <a:gd name="T17" fmla="*/ 0 60000 65536"/>
                <a:gd name="T18" fmla="*/ 0 60000 65536"/>
                <a:gd name="T19" fmla="*/ 0 60000 65536"/>
                <a:gd name="T20" fmla="*/ 0 60000 65536"/>
                <a:gd name="T21" fmla="*/ 0 w 208"/>
                <a:gd name="T22" fmla="*/ 0 h 18"/>
                <a:gd name="T23" fmla="*/ 208 w 208"/>
                <a:gd name="T24" fmla="*/ 18 h 1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08" h="18">
                  <a:moveTo>
                    <a:pt x="199" y="18"/>
                  </a:moveTo>
                  <a:cubicBezTo>
                    <a:pt x="9" y="18"/>
                    <a:pt x="9" y="18"/>
                    <a:pt x="9" y="18"/>
                  </a:cubicBezTo>
                  <a:cubicBezTo>
                    <a:pt x="4" y="18"/>
                    <a:pt x="0" y="14"/>
                    <a:pt x="0" y="9"/>
                  </a:cubicBezTo>
                  <a:cubicBezTo>
                    <a:pt x="0" y="4"/>
                    <a:pt x="4" y="0"/>
                    <a:pt x="9" y="0"/>
                  </a:cubicBezTo>
                  <a:cubicBezTo>
                    <a:pt x="199" y="0"/>
                    <a:pt x="199" y="0"/>
                    <a:pt x="199" y="0"/>
                  </a:cubicBezTo>
                  <a:cubicBezTo>
                    <a:pt x="204" y="0"/>
                    <a:pt x="208" y="4"/>
                    <a:pt x="208" y="9"/>
                  </a:cubicBezTo>
                  <a:cubicBezTo>
                    <a:pt x="208" y="14"/>
                    <a:pt x="204" y="18"/>
                    <a:pt x="199" y="18"/>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139" dirty="0">
                <a:latin typeface="Huawei Sans" panose="020C0503030203020204" pitchFamily="34" charset="0"/>
              </a:endParaRPr>
            </a:p>
          </p:txBody>
        </p:sp>
        <p:sp>
          <p:nvSpPr>
            <p:cNvPr id="77" name="Freeform 234">
              <a:extLst>
                <a:ext uri="{FF2B5EF4-FFF2-40B4-BE49-F238E27FC236}">
                  <a16:creationId xmlns="" xmlns:a16="http://schemas.microsoft.com/office/drawing/2014/main" id="{CE2F210B-BB35-4F69-86D8-E210BD20F9E8}"/>
                </a:ext>
              </a:extLst>
            </p:cNvPr>
            <p:cNvSpPr>
              <a:spLocks noEditPoints="1"/>
            </p:cNvSpPr>
            <p:nvPr/>
          </p:nvSpPr>
          <p:spPr bwMode="gray">
            <a:xfrm>
              <a:off x="5827713" y="1701801"/>
              <a:ext cx="222250" cy="257175"/>
            </a:xfrm>
            <a:custGeom>
              <a:avLst/>
              <a:gdLst>
                <a:gd name="T0" fmla="*/ 2147483646 w 159"/>
                <a:gd name="T1" fmla="*/ 2147483646 h 184"/>
                <a:gd name="T2" fmla="*/ 0 w 159"/>
                <a:gd name="T3" fmla="*/ 2147483646 h 184"/>
                <a:gd name="T4" fmla="*/ 2147483646 w 159"/>
                <a:gd name="T5" fmla="*/ 2147483646 h 184"/>
                <a:gd name="T6" fmla="*/ 2147483646 w 159"/>
                <a:gd name="T7" fmla="*/ 2147483646 h 184"/>
                <a:gd name="T8" fmla="*/ 2147483646 w 159"/>
                <a:gd name="T9" fmla="*/ 2147483646 h 184"/>
                <a:gd name="T10" fmla="*/ 2147483646 w 159"/>
                <a:gd name="T11" fmla="*/ 2147483646 h 184"/>
                <a:gd name="T12" fmla="*/ 2147483646 w 159"/>
                <a:gd name="T13" fmla="*/ 2147483646 h 184"/>
                <a:gd name="T14" fmla="*/ 2147483646 w 159"/>
                <a:gd name="T15" fmla="*/ 2147483646 h 184"/>
                <a:gd name="T16" fmla="*/ 2147483646 w 159"/>
                <a:gd name="T17" fmla="*/ 2147483646 h 184"/>
                <a:gd name="T18" fmla="*/ 2147483646 w 159"/>
                <a:gd name="T19" fmla="*/ 2147483646 h 184"/>
                <a:gd name="T20" fmla="*/ 2147483646 w 159"/>
                <a:gd name="T21" fmla="*/ 2147483646 h 184"/>
                <a:gd name="T22" fmla="*/ 2147483646 w 159"/>
                <a:gd name="T23" fmla="*/ 2147483646 h 184"/>
                <a:gd name="T24" fmla="*/ 2147483646 w 159"/>
                <a:gd name="T25" fmla="*/ 2147483646 h 184"/>
                <a:gd name="T26" fmla="*/ 2147483646 w 159"/>
                <a:gd name="T27" fmla="*/ 2147483646 h 184"/>
                <a:gd name="T28" fmla="*/ 2147483646 w 159"/>
                <a:gd name="T29" fmla="*/ 2147483646 h 184"/>
                <a:gd name="T30" fmla="*/ 2147483646 w 159"/>
                <a:gd name="T31" fmla="*/ 2147483646 h 184"/>
                <a:gd name="T32" fmla="*/ 2147483646 w 159"/>
                <a:gd name="T33" fmla="*/ 2147483646 h 184"/>
                <a:gd name="T34" fmla="*/ 2147483646 w 159"/>
                <a:gd name="T35" fmla="*/ 2147483646 h 184"/>
                <a:gd name="T36" fmla="*/ 2147483646 w 159"/>
                <a:gd name="T37" fmla="*/ 2147483646 h 184"/>
                <a:gd name="T38" fmla="*/ 2147483646 w 159"/>
                <a:gd name="T39" fmla="*/ 2147483646 h 184"/>
                <a:gd name="T40" fmla="*/ 2147483646 w 159"/>
                <a:gd name="T41" fmla="*/ 2147483646 h 184"/>
                <a:gd name="T42" fmla="*/ 2147483646 w 159"/>
                <a:gd name="T43" fmla="*/ 2147483646 h 184"/>
                <a:gd name="T44" fmla="*/ 2147483646 w 159"/>
                <a:gd name="T45" fmla="*/ 2147483646 h 184"/>
                <a:gd name="T46" fmla="*/ 2147483646 w 159"/>
                <a:gd name="T47" fmla="*/ 2147483646 h 184"/>
                <a:gd name="T48" fmla="*/ 2147483646 w 159"/>
                <a:gd name="T49" fmla="*/ 2147483646 h 184"/>
                <a:gd name="T50" fmla="*/ 2147483646 w 159"/>
                <a:gd name="T51" fmla="*/ 2147483646 h 184"/>
                <a:gd name="T52" fmla="*/ 2147483646 w 159"/>
                <a:gd name="T53" fmla="*/ 2147483646 h 184"/>
                <a:gd name="T54" fmla="*/ 2147483646 w 159"/>
                <a:gd name="T55" fmla="*/ 2147483646 h 184"/>
                <a:gd name="T56" fmla="*/ 2147483646 w 159"/>
                <a:gd name="T57" fmla="*/ 2147483646 h 184"/>
                <a:gd name="T58" fmla="*/ 2147483646 w 159"/>
                <a:gd name="T59" fmla="*/ 2147483646 h 184"/>
                <a:gd name="T60" fmla="*/ 2147483646 w 159"/>
                <a:gd name="T61" fmla="*/ 2147483646 h 184"/>
                <a:gd name="T62" fmla="*/ 2147483646 w 159"/>
                <a:gd name="T63" fmla="*/ 2147483646 h 184"/>
                <a:gd name="T64" fmla="*/ 2147483646 w 159"/>
                <a:gd name="T65" fmla="*/ 2147483646 h 184"/>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59"/>
                <a:gd name="T100" fmla="*/ 0 h 184"/>
                <a:gd name="T101" fmla="*/ 159 w 159"/>
                <a:gd name="T102" fmla="*/ 184 h 184"/>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59" h="184">
                  <a:moveTo>
                    <a:pt x="80" y="184"/>
                  </a:moveTo>
                  <a:cubicBezTo>
                    <a:pt x="57" y="184"/>
                    <a:pt x="33" y="163"/>
                    <a:pt x="22" y="133"/>
                  </a:cubicBezTo>
                  <a:cubicBezTo>
                    <a:pt x="12" y="133"/>
                    <a:pt x="5" y="126"/>
                    <a:pt x="4" y="118"/>
                  </a:cubicBezTo>
                  <a:cubicBezTo>
                    <a:pt x="0" y="91"/>
                    <a:pt x="0" y="91"/>
                    <a:pt x="0" y="91"/>
                  </a:cubicBezTo>
                  <a:cubicBezTo>
                    <a:pt x="0" y="91"/>
                    <a:pt x="0" y="90"/>
                    <a:pt x="0" y="90"/>
                  </a:cubicBezTo>
                  <a:cubicBezTo>
                    <a:pt x="0" y="87"/>
                    <a:pt x="0" y="81"/>
                    <a:pt x="5" y="76"/>
                  </a:cubicBezTo>
                  <a:cubicBezTo>
                    <a:pt x="7" y="74"/>
                    <a:pt x="7" y="74"/>
                    <a:pt x="7" y="74"/>
                  </a:cubicBezTo>
                  <a:cubicBezTo>
                    <a:pt x="8" y="73"/>
                    <a:pt x="8" y="73"/>
                    <a:pt x="9" y="73"/>
                  </a:cubicBezTo>
                  <a:cubicBezTo>
                    <a:pt x="9" y="57"/>
                    <a:pt x="9" y="57"/>
                    <a:pt x="9" y="57"/>
                  </a:cubicBezTo>
                  <a:cubicBezTo>
                    <a:pt x="9" y="30"/>
                    <a:pt x="31" y="8"/>
                    <a:pt x="58" y="7"/>
                  </a:cubicBezTo>
                  <a:cubicBezTo>
                    <a:pt x="63" y="0"/>
                    <a:pt x="73" y="0"/>
                    <a:pt x="78" y="0"/>
                  </a:cubicBezTo>
                  <a:cubicBezTo>
                    <a:pt x="85" y="0"/>
                    <a:pt x="96" y="0"/>
                    <a:pt x="107" y="6"/>
                  </a:cubicBezTo>
                  <a:cubicBezTo>
                    <a:pt x="109" y="6"/>
                    <a:pt x="110" y="7"/>
                    <a:pt x="112" y="7"/>
                  </a:cubicBezTo>
                  <a:cubicBezTo>
                    <a:pt x="114" y="8"/>
                    <a:pt x="117" y="9"/>
                    <a:pt x="120" y="11"/>
                  </a:cubicBezTo>
                  <a:cubicBezTo>
                    <a:pt x="139" y="19"/>
                    <a:pt x="152" y="38"/>
                    <a:pt x="152" y="57"/>
                  </a:cubicBezTo>
                  <a:cubicBezTo>
                    <a:pt x="152" y="69"/>
                    <a:pt x="152" y="69"/>
                    <a:pt x="152" y="69"/>
                  </a:cubicBezTo>
                  <a:cubicBezTo>
                    <a:pt x="152" y="70"/>
                    <a:pt x="152" y="72"/>
                    <a:pt x="151" y="74"/>
                  </a:cubicBezTo>
                  <a:cubicBezTo>
                    <a:pt x="151" y="74"/>
                    <a:pt x="151" y="74"/>
                    <a:pt x="151" y="74"/>
                  </a:cubicBezTo>
                  <a:cubicBezTo>
                    <a:pt x="155" y="78"/>
                    <a:pt x="159" y="84"/>
                    <a:pt x="159" y="90"/>
                  </a:cubicBezTo>
                  <a:cubicBezTo>
                    <a:pt x="159" y="90"/>
                    <a:pt x="159" y="91"/>
                    <a:pt x="158" y="91"/>
                  </a:cubicBezTo>
                  <a:cubicBezTo>
                    <a:pt x="154" y="118"/>
                    <a:pt x="154" y="118"/>
                    <a:pt x="154" y="118"/>
                  </a:cubicBezTo>
                  <a:cubicBezTo>
                    <a:pt x="153" y="124"/>
                    <a:pt x="147" y="131"/>
                    <a:pt x="142" y="132"/>
                  </a:cubicBezTo>
                  <a:cubicBezTo>
                    <a:pt x="127" y="164"/>
                    <a:pt x="103" y="184"/>
                    <a:pt x="80" y="184"/>
                  </a:cubicBezTo>
                  <a:close/>
                  <a:moveTo>
                    <a:pt x="22" y="115"/>
                  </a:moveTo>
                  <a:cubicBezTo>
                    <a:pt x="22" y="115"/>
                    <a:pt x="22" y="115"/>
                    <a:pt x="23" y="115"/>
                  </a:cubicBezTo>
                  <a:cubicBezTo>
                    <a:pt x="27" y="115"/>
                    <a:pt x="27" y="115"/>
                    <a:pt x="27" y="115"/>
                  </a:cubicBezTo>
                  <a:cubicBezTo>
                    <a:pt x="31" y="115"/>
                    <a:pt x="34" y="117"/>
                    <a:pt x="35" y="120"/>
                  </a:cubicBezTo>
                  <a:cubicBezTo>
                    <a:pt x="38" y="125"/>
                    <a:pt x="38" y="125"/>
                    <a:pt x="38" y="125"/>
                  </a:cubicBezTo>
                  <a:cubicBezTo>
                    <a:pt x="38" y="125"/>
                    <a:pt x="38" y="125"/>
                    <a:pt x="38" y="126"/>
                  </a:cubicBezTo>
                  <a:cubicBezTo>
                    <a:pt x="46" y="148"/>
                    <a:pt x="65" y="166"/>
                    <a:pt x="80" y="166"/>
                  </a:cubicBezTo>
                  <a:cubicBezTo>
                    <a:pt x="95" y="166"/>
                    <a:pt x="113" y="150"/>
                    <a:pt x="124" y="127"/>
                  </a:cubicBezTo>
                  <a:cubicBezTo>
                    <a:pt x="124" y="124"/>
                    <a:pt x="124" y="124"/>
                    <a:pt x="124" y="124"/>
                  </a:cubicBezTo>
                  <a:cubicBezTo>
                    <a:pt x="124" y="119"/>
                    <a:pt x="128" y="115"/>
                    <a:pt x="133" y="115"/>
                  </a:cubicBezTo>
                  <a:cubicBezTo>
                    <a:pt x="136" y="115"/>
                    <a:pt x="136" y="115"/>
                    <a:pt x="136" y="115"/>
                  </a:cubicBezTo>
                  <a:cubicBezTo>
                    <a:pt x="136" y="115"/>
                    <a:pt x="136" y="115"/>
                    <a:pt x="136" y="115"/>
                  </a:cubicBezTo>
                  <a:cubicBezTo>
                    <a:pt x="140" y="90"/>
                    <a:pt x="140" y="90"/>
                    <a:pt x="140" y="90"/>
                  </a:cubicBezTo>
                  <a:cubicBezTo>
                    <a:pt x="140" y="89"/>
                    <a:pt x="140" y="88"/>
                    <a:pt x="139" y="88"/>
                  </a:cubicBezTo>
                  <a:cubicBezTo>
                    <a:pt x="136" y="86"/>
                    <a:pt x="136" y="86"/>
                    <a:pt x="136" y="86"/>
                  </a:cubicBezTo>
                  <a:cubicBezTo>
                    <a:pt x="133" y="85"/>
                    <a:pt x="131" y="82"/>
                    <a:pt x="131" y="78"/>
                  </a:cubicBezTo>
                  <a:cubicBezTo>
                    <a:pt x="131" y="76"/>
                    <a:pt x="131" y="76"/>
                    <a:pt x="131" y="76"/>
                  </a:cubicBezTo>
                  <a:cubicBezTo>
                    <a:pt x="131" y="74"/>
                    <a:pt x="132" y="71"/>
                    <a:pt x="134" y="70"/>
                  </a:cubicBezTo>
                  <a:cubicBezTo>
                    <a:pt x="134" y="69"/>
                    <a:pt x="134" y="69"/>
                    <a:pt x="134" y="69"/>
                  </a:cubicBezTo>
                  <a:cubicBezTo>
                    <a:pt x="134" y="57"/>
                    <a:pt x="134" y="57"/>
                    <a:pt x="134" y="57"/>
                  </a:cubicBezTo>
                  <a:cubicBezTo>
                    <a:pt x="134" y="45"/>
                    <a:pt x="124" y="32"/>
                    <a:pt x="111" y="27"/>
                  </a:cubicBezTo>
                  <a:cubicBezTo>
                    <a:pt x="111" y="26"/>
                    <a:pt x="110" y="26"/>
                    <a:pt x="109" y="25"/>
                  </a:cubicBezTo>
                  <a:cubicBezTo>
                    <a:pt x="109" y="25"/>
                    <a:pt x="108" y="25"/>
                    <a:pt x="107" y="24"/>
                  </a:cubicBezTo>
                  <a:cubicBezTo>
                    <a:pt x="105" y="24"/>
                    <a:pt x="102" y="23"/>
                    <a:pt x="99" y="22"/>
                  </a:cubicBezTo>
                  <a:cubicBezTo>
                    <a:pt x="92" y="18"/>
                    <a:pt x="84" y="18"/>
                    <a:pt x="78" y="18"/>
                  </a:cubicBezTo>
                  <a:cubicBezTo>
                    <a:pt x="77" y="18"/>
                    <a:pt x="75" y="18"/>
                    <a:pt x="73" y="18"/>
                  </a:cubicBezTo>
                  <a:cubicBezTo>
                    <a:pt x="72" y="22"/>
                    <a:pt x="68" y="25"/>
                    <a:pt x="64" y="25"/>
                  </a:cubicBezTo>
                  <a:cubicBezTo>
                    <a:pt x="60" y="25"/>
                    <a:pt x="60" y="25"/>
                    <a:pt x="60" y="25"/>
                  </a:cubicBezTo>
                  <a:cubicBezTo>
                    <a:pt x="41" y="25"/>
                    <a:pt x="27" y="39"/>
                    <a:pt x="27" y="57"/>
                  </a:cubicBezTo>
                  <a:cubicBezTo>
                    <a:pt x="27" y="78"/>
                    <a:pt x="27" y="78"/>
                    <a:pt x="27" y="78"/>
                  </a:cubicBezTo>
                  <a:cubicBezTo>
                    <a:pt x="27" y="82"/>
                    <a:pt x="25" y="85"/>
                    <a:pt x="22" y="86"/>
                  </a:cubicBezTo>
                  <a:cubicBezTo>
                    <a:pt x="19" y="88"/>
                    <a:pt x="19" y="88"/>
                    <a:pt x="19" y="88"/>
                  </a:cubicBezTo>
                  <a:cubicBezTo>
                    <a:pt x="18" y="89"/>
                    <a:pt x="18" y="89"/>
                    <a:pt x="18" y="89"/>
                  </a:cubicBezTo>
                  <a:cubicBezTo>
                    <a:pt x="18" y="89"/>
                    <a:pt x="18" y="89"/>
                    <a:pt x="18" y="89"/>
                  </a:cubicBezTo>
                  <a:lnTo>
                    <a:pt x="22" y="115"/>
                  </a:lnTo>
                  <a:close/>
                  <a:moveTo>
                    <a:pt x="136" y="117"/>
                  </a:moveTo>
                  <a:cubicBezTo>
                    <a:pt x="136" y="117"/>
                    <a:pt x="136" y="117"/>
                    <a:pt x="136" y="117"/>
                  </a:cubicBezTo>
                  <a:cubicBezTo>
                    <a:pt x="136" y="117"/>
                    <a:pt x="136" y="117"/>
                    <a:pt x="136" y="117"/>
                  </a:cubicBezTo>
                  <a:close/>
                  <a:moveTo>
                    <a:pt x="141" y="90"/>
                  </a:moveTo>
                  <a:cubicBezTo>
                    <a:pt x="141" y="90"/>
                    <a:pt x="141" y="90"/>
                    <a:pt x="141" y="90"/>
                  </a:cubicBezTo>
                  <a:close/>
                  <a:moveTo>
                    <a:pt x="109" y="25"/>
                  </a:moveTo>
                  <a:cubicBezTo>
                    <a:pt x="109" y="25"/>
                    <a:pt x="109" y="25"/>
                    <a:pt x="109" y="25"/>
                  </a:cubicBezTo>
                  <a:close/>
                  <a:moveTo>
                    <a:pt x="64" y="14"/>
                  </a:moveTo>
                  <a:cubicBezTo>
                    <a:pt x="64" y="14"/>
                    <a:pt x="64" y="14"/>
                    <a:pt x="64" y="14"/>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139" dirty="0">
                <a:latin typeface="Huawei Sans" panose="020C0503030203020204" pitchFamily="34" charset="0"/>
              </a:endParaRPr>
            </a:p>
          </p:txBody>
        </p:sp>
        <p:sp>
          <p:nvSpPr>
            <p:cNvPr id="78" name="Freeform 235">
              <a:extLst>
                <a:ext uri="{FF2B5EF4-FFF2-40B4-BE49-F238E27FC236}">
                  <a16:creationId xmlns="" xmlns:a16="http://schemas.microsoft.com/office/drawing/2014/main" id="{F515BFFB-B0F5-409E-ACE9-C1039544B830}"/>
                </a:ext>
              </a:extLst>
            </p:cNvPr>
            <p:cNvSpPr>
              <a:spLocks noEditPoints="1"/>
            </p:cNvSpPr>
            <p:nvPr/>
          </p:nvSpPr>
          <p:spPr bwMode="gray">
            <a:xfrm>
              <a:off x="5715000" y="1971676"/>
              <a:ext cx="444500" cy="198438"/>
            </a:xfrm>
            <a:custGeom>
              <a:avLst/>
              <a:gdLst>
                <a:gd name="T0" fmla="*/ 2147483646 w 318"/>
                <a:gd name="T1" fmla="*/ 2147483646 h 142"/>
                <a:gd name="T2" fmla="*/ 2147483646 w 318"/>
                <a:gd name="T3" fmla="*/ 2147483646 h 142"/>
                <a:gd name="T4" fmla="*/ 2147483646 w 318"/>
                <a:gd name="T5" fmla="*/ 2147483646 h 142"/>
                <a:gd name="T6" fmla="*/ 2147483646 w 318"/>
                <a:gd name="T7" fmla="*/ 2147483646 h 142"/>
                <a:gd name="T8" fmla="*/ 2147483646 w 318"/>
                <a:gd name="T9" fmla="*/ 2147483646 h 142"/>
                <a:gd name="T10" fmla="*/ 2147483646 w 318"/>
                <a:gd name="T11" fmla="*/ 2147483646 h 142"/>
                <a:gd name="T12" fmla="*/ 2147483646 w 318"/>
                <a:gd name="T13" fmla="*/ 2147483646 h 142"/>
                <a:gd name="T14" fmla="*/ 2147483646 w 318"/>
                <a:gd name="T15" fmla="*/ 2147483646 h 142"/>
                <a:gd name="T16" fmla="*/ 2147483646 w 318"/>
                <a:gd name="T17" fmla="*/ 2147483646 h 142"/>
                <a:gd name="T18" fmla="*/ 2147483646 w 318"/>
                <a:gd name="T19" fmla="*/ 2147483646 h 142"/>
                <a:gd name="T20" fmla="*/ 2147483646 w 318"/>
                <a:gd name="T21" fmla="*/ 2147483646 h 142"/>
                <a:gd name="T22" fmla="*/ 2147483646 w 318"/>
                <a:gd name="T23" fmla="*/ 2147483646 h 142"/>
                <a:gd name="T24" fmla="*/ 2147483646 w 318"/>
                <a:gd name="T25" fmla="*/ 2147483646 h 142"/>
                <a:gd name="T26" fmla="*/ 2147483646 w 318"/>
                <a:gd name="T27" fmla="*/ 2147483646 h 142"/>
                <a:gd name="T28" fmla="*/ 2147483646 w 318"/>
                <a:gd name="T29" fmla="*/ 2147483646 h 142"/>
                <a:gd name="T30" fmla="*/ 2147483646 w 318"/>
                <a:gd name="T31" fmla="*/ 2147483646 h 142"/>
                <a:gd name="T32" fmla="*/ 2147483646 w 318"/>
                <a:gd name="T33" fmla="*/ 2147483646 h 142"/>
                <a:gd name="T34" fmla="*/ 2147483646 w 318"/>
                <a:gd name="T35" fmla="*/ 0 h 142"/>
                <a:gd name="T36" fmla="*/ 2147483646 w 318"/>
                <a:gd name="T37" fmla="*/ 2147483646 h 142"/>
                <a:gd name="T38" fmla="*/ 2147483646 w 318"/>
                <a:gd name="T39" fmla="*/ 2147483646 h 142"/>
                <a:gd name="T40" fmla="*/ 2147483646 w 318"/>
                <a:gd name="T41" fmla="*/ 2147483646 h 142"/>
                <a:gd name="T42" fmla="*/ 2147483646 w 318"/>
                <a:gd name="T43" fmla="*/ 2147483646 h 142"/>
                <a:gd name="T44" fmla="*/ 2147483646 w 318"/>
                <a:gd name="T45" fmla="*/ 2147483646 h 142"/>
                <a:gd name="T46" fmla="*/ 2147483646 w 318"/>
                <a:gd name="T47" fmla="*/ 0 h 142"/>
                <a:gd name="T48" fmla="*/ 2147483646 w 318"/>
                <a:gd name="T49" fmla="*/ 0 h 142"/>
                <a:gd name="T50" fmla="*/ 2147483646 w 318"/>
                <a:gd name="T51" fmla="*/ 2147483646 h 142"/>
                <a:gd name="T52" fmla="*/ 2147483646 w 318"/>
                <a:gd name="T53" fmla="*/ 2147483646 h 142"/>
                <a:gd name="T54" fmla="*/ 2147483646 w 318"/>
                <a:gd name="T55" fmla="*/ 2147483646 h 142"/>
                <a:gd name="T56" fmla="*/ 2147483646 w 318"/>
                <a:gd name="T57" fmla="*/ 2147483646 h 142"/>
                <a:gd name="T58" fmla="*/ 2147483646 w 318"/>
                <a:gd name="T59" fmla="*/ 2147483646 h 142"/>
                <a:gd name="T60" fmla="*/ 2147483646 w 318"/>
                <a:gd name="T61" fmla="*/ 0 h 142"/>
                <a:gd name="T62" fmla="*/ 2147483646 w 318"/>
                <a:gd name="T63" fmla="*/ 2147483646 h 142"/>
                <a:gd name="T64" fmla="*/ 2147483646 w 318"/>
                <a:gd name="T65" fmla="*/ 2147483646 h 142"/>
                <a:gd name="T66" fmla="*/ 2147483646 w 318"/>
                <a:gd name="T67" fmla="*/ 2147483646 h 142"/>
                <a:gd name="T68" fmla="*/ 2147483646 w 318"/>
                <a:gd name="T69" fmla="*/ 2147483646 h 142"/>
                <a:gd name="T70" fmla="*/ 2147483646 w 318"/>
                <a:gd name="T71" fmla="*/ 2147483646 h 142"/>
                <a:gd name="T72" fmla="*/ 2147483646 w 318"/>
                <a:gd name="T73" fmla="*/ 2147483646 h 142"/>
                <a:gd name="T74" fmla="*/ 2147483646 w 318"/>
                <a:gd name="T75" fmla="*/ 2147483646 h 142"/>
                <a:gd name="T76" fmla="*/ 2147483646 w 318"/>
                <a:gd name="T77" fmla="*/ 2147483646 h 142"/>
                <a:gd name="T78" fmla="*/ 2147483646 w 318"/>
                <a:gd name="T79" fmla="*/ 2147483646 h 142"/>
                <a:gd name="T80" fmla="*/ 2147483646 w 318"/>
                <a:gd name="T81" fmla="*/ 2147483646 h 142"/>
                <a:gd name="T82" fmla="*/ 2147483646 w 318"/>
                <a:gd name="T83" fmla="*/ 2147483646 h 142"/>
                <a:gd name="T84" fmla="*/ 2147483646 w 318"/>
                <a:gd name="T85" fmla="*/ 2147483646 h 142"/>
                <a:gd name="T86" fmla="*/ 2147483646 w 318"/>
                <a:gd name="T87" fmla="*/ 2147483646 h 142"/>
                <a:gd name="T88" fmla="*/ 2147483646 w 318"/>
                <a:gd name="T89" fmla="*/ 2147483646 h 142"/>
                <a:gd name="T90" fmla="*/ 2147483646 w 318"/>
                <a:gd name="T91" fmla="*/ 2147483646 h 142"/>
                <a:gd name="T92" fmla="*/ 2147483646 w 318"/>
                <a:gd name="T93" fmla="*/ 2147483646 h 142"/>
                <a:gd name="T94" fmla="*/ 2147483646 w 318"/>
                <a:gd name="T95" fmla="*/ 2147483646 h 142"/>
                <a:gd name="T96" fmla="*/ 2147483646 w 318"/>
                <a:gd name="T97" fmla="*/ 2147483646 h 142"/>
                <a:gd name="T98" fmla="*/ 2147483646 w 318"/>
                <a:gd name="T99" fmla="*/ 2147483646 h 142"/>
                <a:gd name="T100" fmla="*/ 2147483646 w 318"/>
                <a:gd name="T101" fmla="*/ 2147483646 h 142"/>
                <a:gd name="T102" fmla="*/ 2147483646 w 318"/>
                <a:gd name="T103" fmla="*/ 2147483646 h 142"/>
                <a:gd name="T104" fmla="*/ 2147483646 w 318"/>
                <a:gd name="T105" fmla="*/ 2147483646 h 142"/>
                <a:gd name="T106" fmla="*/ 2147483646 w 318"/>
                <a:gd name="T107" fmla="*/ 2147483646 h 142"/>
                <a:gd name="T108" fmla="*/ 2147483646 w 318"/>
                <a:gd name="T109" fmla="*/ 2147483646 h 14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318"/>
                <a:gd name="T166" fmla="*/ 0 h 142"/>
                <a:gd name="T167" fmla="*/ 318 w 318"/>
                <a:gd name="T168" fmla="*/ 142 h 142"/>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318" h="142">
                  <a:moveTo>
                    <a:pt x="186" y="142"/>
                  </a:moveTo>
                  <a:cubicBezTo>
                    <a:pt x="182" y="142"/>
                    <a:pt x="179" y="140"/>
                    <a:pt x="177" y="136"/>
                  </a:cubicBezTo>
                  <a:cubicBezTo>
                    <a:pt x="159" y="79"/>
                    <a:pt x="159" y="79"/>
                    <a:pt x="159" y="79"/>
                  </a:cubicBezTo>
                  <a:cubicBezTo>
                    <a:pt x="141" y="136"/>
                    <a:pt x="141" y="136"/>
                    <a:pt x="141" y="136"/>
                  </a:cubicBezTo>
                  <a:cubicBezTo>
                    <a:pt x="140" y="140"/>
                    <a:pt x="136" y="142"/>
                    <a:pt x="132" y="142"/>
                  </a:cubicBezTo>
                  <a:cubicBezTo>
                    <a:pt x="128" y="142"/>
                    <a:pt x="125" y="139"/>
                    <a:pt x="124" y="135"/>
                  </a:cubicBezTo>
                  <a:cubicBezTo>
                    <a:pt x="96" y="23"/>
                    <a:pt x="96" y="23"/>
                    <a:pt x="96" y="23"/>
                  </a:cubicBezTo>
                  <a:cubicBezTo>
                    <a:pt x="86" y="27"/>
                    <a:pt x="70" y="31"/>
                    <a:pt x="45" y="37"/>
                  </a:cubicBezTo>
                  <a:cubicBezTo>
                    <a:pt x="40" y="38"/>
                    <a:pt x="37" y="39"/>
                    <a:pt x="34" y="39"/>
                  </a:cubicBezTo>
                  <a:cubicBezTo>
                    <a:pt x="21" y="43"/>
                    <a:pt x="20" y="50"/>
                    <a:pt x="19" y="53"/>
                  </a:cubicBezTo>
                  <a:cubicBezTo>
                    <a:pt x="19" y="59"/>
                    <a:pt x="22" y="97"/>
                    <a:pt x="25" y="122"/>
                  </a:cubicBezTo>
                  <a:cubicBezTo>
                    <a:pt x="26" y="127"/>
                    <a:pt x="22" y="132"/>
                    <a:pt x="17" y="132"/>
                  </a:cubicBezTo>
                  <a:cubicBezTo>
                    <a:pt x="12" y="133"/>
                    <a:pt x="8" y="129"/>
                    <a:pt x="7" y="124"/>
                  </a:cubicBezTo>
                  <a:cubicBezTo>
                    <a:pt x="6" y="114"/>
                    <a:pt x="0" y="61"/>
                    <a:pt x="2" y="51"/>
                  </a:cubicBezTo>
                  <a:cubicBezTo>
                    <a:pt x="3" y="36"/>
                    <a:pt x="13" y="26"/>
                    <a:pt x="30" y="22"/>
                  </a:cubicBezTo>
                  <a:cubicBezTo>
                    <a:pt x="32" y="21"/>
                    <a:pt x="36" y="21"/>
                    <a:pt x="41" y="19"/>
                  </a:cubicBezTo>
                  <a:cubicBezTo>
                    <a:pt x="52" y="17"/>
                    <a:pt x="88" y="9"/>
                    <a:pt x="94" y="4"/>
                  </a:cubicBezTo>
                  <a:cubicBezTo>
                    <a:pt x="96" y="2"/>
                    <a:pt x="99" y="0"/>
                    <a:pt x="102" y="0"/>
                  </a:cubicBezTo>
                  <a:cubicBezTo>
                    <a:pt x="106" y="0"/>
                    <a:pt x="110" y="3"/>
                    <a:pt x="111" y="7"/>
                  </a:cubicBezTo>
                  <a:cubicBezTo>
                    <a:pt x="133" y="100"/>
                    <a:pt x="133" y="100"/>
                    <a:pt x="133" y="100"/>
                  </a:cubicBezTo>
                  <a:cubicBezTo>
                    <a:pt x="150" y="49"/>
                    <a:pt x="150" y="49"/>
                    <a:pt x="150" y="49"/>
                  </a:cubicBezTo>
                  <a:cubicBezTo>
                    <a:pt x="138" y="12"/>
                    <a:pt x="138" y="12"/>
                    <a:pt x="138" y="12"/>
                  </a:cubicBezTo>
                  <a:cubicBezTo>
                    <a:pt x="137" y="9"/>
                    <a:pt x="137" y="6"/>
                    <a:pt x="139" y="4"/>
                  </a:cubicBezTo>
                  <a:cubicBezTo>
                    <a:pt x="141" y="2"/>
                    <a:pt x="144" y="0"/>
                    <a:pt x="146" y="0"/>
                  </a:cubicBezTo>
                  <a:cubicBezTo>
                    <a:pt x="172" y="0"/>
                    <a:pt x="172" y="0"/>
                    <a:pt x="172" y="0"/>
                  </a:cubicBezTo>
                  <a:cubicBezTo>
                    <a:pt x="175" y="0"/>
                    <a:pt x="178" y="2"/>
                    <a:pt x="179" y="4"/>
                  </a:cubicBezTo>
                  <a:cubicBezTo>
                    <a:pt x="181" y="6"/>
                    <a:pt x="181" y="9"/>
                    <a:pt x="181" y="12"/>
                  </a:cubicBezTo>
                  <a:cubicBezTo>
                    <a:pt x="169" y="49"/>
                    <a:pt x="169" y="49"/>
                    <a:pt x="169" y="49"/>
                  </a:cubicBezTo>
                  <a:cubicBezTo>
                    <a:pt x="185" y="100"/>
                    <a:pt x="185" y="100"/>
                    <a:pt x="185" y="100"/>
                  </a:cubicBezTo>
                  <a:cubicBezTo>
                    <a:pt x="208" y="7"/>
                    <a:pt x="208" y="7"/>
                    <a:pt x="208" y="7"/>
                  </a:cubicBezTo>
                  <a:cubicBezTo>
                    <a:pt x="209" y="3"/>
                    <a:pt x="212" y="0"/>
                    <a:pt x="216" y="0"/>
                  </a:cubicBezTo>
                  <a:cubicBezTo>
                    <a:pt x="219" y="0"/>
                    <a:pt x="222" y="2"/>
                    <a:pt x="224" y="4"/>
                  </a:cubicBezTo>
                  <a:cubicBezTo>
                    <a:pt x="231" y="9"/>
                    <a:pt x="266" y="17"/>
                    <a:pt x="278" y="19"/>
                  </a:cubicBezTo>
                  <a:cubicBezTo>
                    <a:pt x="282" y="21"/>
                    <a:pt x="286" y="21"/>
                    <a:pt x="288" y="22"/>
                  </a:cubicBezTo>
                  <a:cubicBezTo>
                    <a:pt x="305" y="26"/>
                    <a:pt x="315" y="36"/>
                    <a:pt x="317" y="51"/>
                  </a:cubicBezTo>
                  <a:cubicBezTo>
                    <a:pt x="318" y="61"/>
                    <a:pt x="312" y="114"/>
                    <a:pt x="311" y="124"/>
                  </a:cubicBezTo>
                  <a:cubicBezTo>
                    <a:pt x="310" y="129"/>
                    <a:pt x="306" y="133"/>
                    <a:pt x="301" y="132"/>
                  </a:cubicBezTo>
                  <a:cubicBezTo>
                    <a:pt x="296" y="132"/>
                    <a:pt x="293" y="127"/>
                    <a:pt x="293" y="122"/>
                  </a:cubicBezTo>
                  <a:cubicBezTo>
                    <a:pt x="296" y="97"/>
                    <a:pt x="300" y="59"/>
                    <a:pt x="299" y="53"/>
                  </a:cubicBezTo>
                  <a:cubicBezTo>
                    <a:pt x="299" y="50"/>
                    <a:pt x="298" y="43"/>
                    <a:pt x="284" y="39"/>
                  </a:cubicBezTo>
                  <a:cubicBezTo>
                    <a:pt x="282" y="39"/>
                    <a:pt x="278" y="38"/>
                    <a:pt x="274" y="37"/>
                  </a:cubicBezTo>
                  <a:cubicBezTo>
                    <a:pt x="248" y="31"/>
                    <a:pt x="232" y="27"/>
                    <a:pt x="222" y="23"/>
                  </a:cubicBezTo>
                  <a:cubicBezTo>
                    <a:pt x="195" y="135"/>
                    <a:pt x="195" y="135"/>
                    <a:pt x="195" y="135"/>
                  </a:cubicBezTo>
                  <a:cubicBezTo>
                    <a:pt x="194" y="139"/>
                    <a:pt x="190" y="142"/>
                    <a:pt x="186" y="142"/>
                  </a:cubicBezTo>
                  <a:cubicBezTo>
                    <a:pt x="186" y="142"/>
                    <a:pt x="186" y="142"/>
                    <a:pt x="186" y="142"/>
                  </a:cubicBezTo>
                  <a:close/>
                  <a:moveTo>
                    <a:pt x="159" y="18"/>
                  </a:moveTo>
                  <a:cubicBezTo>
                    <a:pt x="159" y="19"/>
                    <a:pt x="159" y="19"/>
                    <a:pt x="159" y="19"/>
                  </a:cubicBezTo>
                  <a:cubicBezTo>
                    <a:pt x="160" y="18"/>
                    <a:pt x="160" y="18"/>
                    <a:pt x="160" y="18"/>
                  </a:cubicBezTo>
                  <a:lnTo>
                    <a:pt x="159" y="18"/>
                  </a:lnTo>
                  <a:close/>
                  <a:moveTo>
                    <a:pt x="225" y="6"/>
                  </a:moveTo>
                  <a:cubicBezTo>
                    <a:pt x="225" y="6"/>
                    <a:pt x="225" y="6"/>
                    <a:pt x="225" y="6"/>
                  </a:cubicBezTo>
                  <a:cubicBezTo>
                    <a:pt x="225" y="6"/>
                    <a:pt x="225" y="6"/>
                    <a:pt x="225" y="6"/>
                  </a:cubicBezTo>
                  <a:close/>
                  <a:moveTo>
                    <a:pt x="94" y="6"/>
                  </a:moveTo>
                  <a:cubicBezTo>
                    <a:pt x="94" y="6"/>
                    <a:pt x="94" y="6"/>
                    <a:pt x="94" y="6"/>
                  </a:cubicBezTo>
                  <a:cubicBezTo>
                    <a:pt x="94" y="6"/>
                    <a:pt x="94" y="6"/>
                    <a:pt x="94" y="6"/>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139" dirty="0">
                <a:latin typeface="Huawei Sans" panose="020C0503030203020204" pitchFamily="34" charset="0"/>
              </a:endParaRPr>
            </a:p>
          </p:txBody>
        </p:sp>
        <p:sp>
          <p:nvSpPr>
            <p:cNvPr id="79" name="Freeform 236">
              <a:extLst>
                <a:ext uri="{FF2B5EF4-FFF2-40B4-BE49-F238E27FC236}">
                  <a16:creationId xmlns="" xmlns:a16="http://schemas.microsoft.com/office/drawing/2014/main" id="{F277AEA8-8E0A-4421-81B8-08179BCD9B19}"/>
                </a:ext>
              </a:extLst>
            </p:cNvPr>
            <p:cNvSpPr>
              <a:spLocks/>
            </p:cNvSpPr>
            <p:nvPr/>
          </p:nvSpPr>
          <p:spPr bwMode="gray">
            <a:xfrm>
              <a:off x="6037263" y="2089151"/>
              <a:ext cx="79375" cy="23813"/>
            </a:xfrm>
            <a:custGeom>
              <a:avLst/>
              <a:gdLst>
                <a:gd name="T0" fmla="*/ 2147483646 w 57"/>
                <a:gd name="T1" fmla="*/ 2147483646 h 18"/>
                <a:gd name="T2" fmla="*/ 2147483646 w 57"/>
                <a:gd name="T3" fmla="*/ 2147483646 h 18"/>
                <a:gd name="T4" fmla="*/ 0 w 57"/>
                <a:gd name="T5" fmla="*/ 2147483646 h 18"/>
                <a:gd name="T6" fmla="*/ 2147483646 w 57"/>
                <a:gd name="T7" fmla="*/ 0 h 18"/>
                <a:gd name="T8" fmla="*/ 2147483646 w 57"/>
                <a:gd name="T9" fmla="*/ 0 h 18"/>
                <a:gd name="T10" fmla="*/ 2147483646 w 57"/>
                <a:gd name="T11" fmla="*/ 2147483646 h 18"/>
                <a:gd name="T12" fmla="*/ 2147483646 w 57"/>
                <a:gd name="T13" fmla="*/ 2147483646 h 18"/>
                <a:gd name="T14" fmla="*/ 0 60000 65536"/>
                <a:gd name="T15" fmla="*/ 0 60000 65536"/>
                <a:gd name="T16" fmla="*/ 0 60000 65536"/>
                <a:gd name="T17" fmla="*/ 0 60000 65536"/>
                <a:gd name="T18" fmla="*/ 0 60000 65536"/>
                <a:gd name="T19" fmla="*/ 0 60000 65536"/>
                <a:gd name="T20" fmla="*/ 0 60000 65536"/>
                <a:gd name="T21" fmla="*/ 0 w 57"/>
                <a:gd name="T22" fmla="*/ 0 h 18"/>
                <a:gd name="T23" fmla="*/ 57 w 57"/>
                <a:gd name="T24" fmla="*/ 18 h 1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7" h="18">
                  <a:moveTo>
                    <a:pt x="48" y="18"/>
                  </a:moveTo>
                  <a:cubicBezTo>
                    <a:pt x="9" y="18"/>
                    <a:pt x="9" y="18"/>
                    <a:pt x="9" y="18"/>
                  </a:cubicBezTo>
                  <a:cubicBezTo>
                    <a:pt x="4" y="18"/>
                    <a:pt x="0" y="14"/>
                    <a:pt x="0" y="9"/>
                  </a:cubicBezTo>
                  <a:cubicBezTo>
                    <a:pt x="0" y="4"/>
                    <a:pt x="4" y="0"/>
                    <a:pt x="9" y="0"/>
                  </a:cubicBezTo>
                  <a:cubicBezTo>
                    <a:pt x="48" y="0"/>
                    <a:pt x="48" y="0"/>
                    <a:pt x="48" y="0"/>
                  </a:cubicBezTo>
                  <a:cubicBezTo>
                    <a:pt x="53" y="0"/>
                    <a:pt x="57" y="4"/>
                    <a:pt x="57" y="9"/>
                  </a:cubicBezTo>
                  <a:cubicBezTo>
                    <a:pt x="57" y="14"/>
                    <a:pt x="53" y="18"/>
                    <a:pt x="48" y="18"/>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139" dirty="0">
                <a:latin typeface="Huawei Sans" panose="020C0503030203020204" pitchFamily="34" charset="0"/>
              </a:endParaRPr>
            </a:p>
          </p:txBody>
        </p:sp>
      </p:grpSp>
      <p:grpSp>
        <p:nvGrpSpPr>
          <p:cNvPr id="80" name="组合 417">
            <a:extLst>
              <a:ext uri="{FF2B5EF4-FFF2-40B4-BE49-F238E27FC236}">
                <a16:creationId xmlns="" xmlns:a16="http://schemas.microsoft.com/office/drawing/2014/main" id="{03CEC694-4B35-4943-805B-4B4322ACC4B1}"/>
              </a:ext>
            </a:extLst>
          </p:cNvPr>
          <p:cNvGrpSpPr>
            <a:grpSpLocks/>
          </p:cNvGrpSpPr>
          <p:nvPr/>
        </p:nvGrpSpPr>
        <p:grpSpPr bwMode="gray">
          <a:xfrm>
            <a:off x="7954523" y="2274281"/>
            <a:ext cx="620073" cy="514721"/>
            <a:chOff x="7361238" y="2773363"/>
            <a:chExt cx="523875" cy="433388"/>
          </a:xfrm>
        </p:grpSpPr>
        <p:sp>
          <p:nvSpPr>
            <p:cNvPr id="81" name="Oval 305">
              <a:extLst>
                <a:ext uri="{FF2B5EF4-FFF2-40B4-BE49-F238E27FC236}">
                  <a16:creationId xmlns="" xmlns:a16="http://schemas.microsoft.com/office/drawing/2014/main" id="{62DE4669-533E-41D7-BE1B-F385F59D3782}"/>
                </a:ext>
              </a:extLst>
            </p:cNvPr>
            <p:cNvSpPr>
              <a:spLocks noChangeArrowheads="1"/>
            </p:cNvSpPr>
            <p:nvPr/>
          </p:nvSpPr>
          <p:spPr bwMode="gray">
            <a:xfrm>
              <a:off x="7702550" y="3151188"/>
              <a:ext cx="55563" cy="55563"/>
            </a:xfrm>
            <a:prstGeom prst="ellipse">
              <a:avLst/>
            </a:pr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lvl1pPr>
                <a:defRPr kumimoji="1">
                  <a:solidFill>
                    <a:schemeClr val="tx1"/>
                  </a:solidFill>
                  <a:latin typeface="Arial" panose="020F0502020204030204" pitchFamily="34" charset="0"/>
                  <a:ea typeface="宋体" panose="02010600030101010101" pitchFamily="2" charset="-122"/>
                </a:defRPr>
              </a:lvl1pPr>
              <a:lvl2pPr marL="742950" indent="-285750">
                <a:defRPr kumimoji="1">
                  <a:solidFill>
                    <a:schemeClr val="tx1"/>
                  </a:solidFill>
                  <a:latin typeface="Arial" panose="020F0502020204030204" pitchFamily="34" charset="0"/>
                  <a:ea typeface="宋体" panose="02010600030101010101" pitchFamily="2" charset="-122"/>
                </a:defRPr>
              </a:lvl2pPr>
              <a:lvl3pPr marL="1143000" indent="-228600">
                <a:defRPr kumimoji="1">
                  <a:solidFill>
                    <a:schemeClr val="tx1"/>
                  </a:solidFill>
                  <a:latin typeface="Arial" panose="020F0502020204030204" pitchFamily="34" charset="0"/>
                  <a:ea typeface="宋体" panose="02010600030101010101" pitchFamily="2" charset="-122"/>
                </a:defRPr>
              </a:lvl3pPr>
              <a:lvl4pPr marL="1600200" indent="-228600">
                <a:defRPr kumimoji="1">
                  <a:solidFill>
                    <a:schemeClr val="tx1"/>
                  </a:solidFill>
                  <a:latin typeface="Arial" panose="020F0502020204030204" pitchFamily="34" charset="0"/>
                  <a:ea typeface="宋体" panose="02010600030101010101" pitchFamily="2" charset="-122"/>
                </a:defRPr>
              </a:lvl4pPr>
              <a:lvl5pPr marL="2057400" indent="-228600">
                <a:defRPr kumimoji="1">
                  <a:solidFill>
                    <a:schemeClr val="tx1"/>
                  </a:solidFill>
                  <a:latin typeface="Arial" panose="020F0502020204030204" pitchFamily="34" charset="0"/>
                  <a:ea typeface="宋体" panose="02010600030101010101" pitchFamily="2" charset="-122"/>
                </a:defRPr>
              </a:lvl5pPr>
              <a:lvl6pPr marL="2514600" indent="-228600" defTabSz="454025" eaLnBrk="0" fontAlgn="base" hangingPunct="0">
                <a:spcBef>
                  <a:spcPct val="0"/>
                </a:spcBef>
                <a:spcAft>
                  <a:spcPct val="0"/>
                </a:spcAft>
                <a:defRPr kumimoji="1">
                  <a:solidFill>
                    <a:schemeClr val="tx1"/>
                  </a:solidFill>
                  <a:latin typeface="Arial" panose="020F0502020204030204" pitchFamily="34" charset="0"/>
                  <a:ea typeface="宋体" panose="02010600030101010101" pitchFamily="2" charset="-122"/>
                </a:defRPr>
              </a:lvl6pPr>
              <a:lvl7pPr marL="2971800" indent="-228600" defTabSz="454025" eaLnBrk="0" fontAlgn="base" hangingPunct="0">
                <a:spcBef>
                  <a:spcPct val="0"/>
                </a:spcBef>
                <a:spcAft>
                  <a:spcPct val="0"/>
                </a:spcAft>
                <a:defRPr kumimoji="1">
                  <a:solidFill>
                    <a:schemeClr val="tx1"/>
                  </a:solidFill>
                  <a:latin typeface="Arial" panose="020F0502020204030204" pitchFamily="34" charset="0"/>
                  <a:ea typeface="宋体" panose="02010600030101010101" pitchFamily="2" charset="-122"/>
                </a:defRPr>
              </a:lvl7pPr>
              <a:lvl8pPr marL="3429000" indent="-228600" defTabSz="454025" eaLnBrk="0" fontAlgn="base" hangingPunct="0">
                <a:spcBef>
                  <a:spcPct val="0"/>
                </a:spcBef>
                <a:spcAft>
                  <a:spcPct val="0"/>
                </a:spcAft>
                <a:defRPr kumimoji="1">
                  <a:solidFill>
                    <a:schemeClr val="tx1"/>
                  </a:solidFill>
                  <a:latin typeface="Arial" panose="020F0502020204030204" pitchFamily="34" charset="0"/>
                  <a:ea typeface="宋体" panose="02010600030101010101" pitchFamily="2" charset="-122"/>
                </a:defRPr>
              </a:lvl8pPr>
              <a:lvl9pPr marL="3886200" indent="-228600" defTabSz="454025" eaLnBrk="0" fontAlgn="base" hangingPunct="0">
                <a:spcBef>
                  <a:spcPct val="0"/>
                </a:spcBef>
                <a:spcAft>
                  <a:spcPct val="0"/>
                </a:spcAft>
                <a:defRPr kumimoji="1">
                  <a:solidFill>
                    <a:schemeClr val="tx1"/>
                  </a:solidFill>
                  <a:latin typeface="Arial" panose="020F0502020204030204" pitchFamily="34" charset="0"/>
                  <a:ea typeface="宋体" panose="02010600030101010101" pitchFamily="2" charset="-122"/>
                </a:defRPr>
              </a:lvl9pPr>
            </a:lstStyle>
            <a:p>
              <a:pPr fontAlgn="ctr"/>
              <a:endParaRPr lang="en-US" altLang="zh-CN" sz="2139" dirty="0">
                <a:latin typeface="Huawei Sans" panose="020C0503030203020204" pitchFamily="34" charset="0"/>
              </a:endParaRPr>
            </a:p>
          </p:txBody>
        </p:sp>
        <p:sp>
          <p:nvSpPr>
            <p:cNvPr id="82" name="Oval 306">
              <a:extLst>
                <a:ext uri="{FF2B5EF4-FFF2-40B4-BE49-F238E27FC236}">
                  <a16:creationId xmlns="" xmlns:a16="http://schemas.microsoft.com/office/drawing/2014/main" id="{D5D31F2E-976B-4449-9815-74E91C8A893F}"/>
                </a:ext>
              </a:extLst>
            </p:cNvPr>
            <p:cNvSpPr>
              <a:spLocks noChangeArrowheads="1"/>
            </p:cNvSpPr>
            <p:nvPr/>
          </p:nvSpPr>
          <p:spPr bwMode="gray">
            <a:xfrm>
              <a:off x="7615238" y="3151188"/>
              <a:ext cx="58738" cy="55563"/>
            </a:xfrm>
            <a:prstGeom prst="ellipse">
              <a:avLst/>
            </a:pr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lvl1pPr>
                <a:defRPr kumimoji="1">
                  <a:solidFill>
                    <a:schemeClr val="tx1"/>
                  </a:solidFill>
                  <a:latin typeface="Arial" panose="020F0502020204030204" pitchFamily="34" charset="0"/>
                  <a:ea typeface="宋体" panose="02010600030101010101" pitchFamily="2" charset="-122"/>
                </a:defRPr>
              </a:lvl1pPr>
              <a:lvl2pPr marL="742950" indent="-285750">
                <a:defRPr kumimoji="1">
                  <a:solidFill>
                    <a:schemeClr val="tx1"/>
                  </a:solidFill>
                  <a:latin typeface="Arial" panose="020F0502020204030204" pitchFamily="34" charset="0"/>
                  <a:ea typeface="宋体" panose="02010600030101010101" pitchFamily="2" charset="-122"/>
                </a:defRPr>
              </a:lvl2pPr>
              <a:lvl3pPr marL="1143000" indent="-228600">
                <a:defRPr kumimoji="1">
                  <a:solidFill>
                    <a:schemeClr val="tx1"/>
                  </a:solidFill>
                  <a:latin typeface="Arial" panose="020F0502020204030204" pitchFamily="34" charset="0"/>
                  <a:ea typeface="宋体" panose="02010600030101010101" pitchFamily="2" charset="-122"/>
                </a:defRPr>
              </a:lvl3pPr>
              <a:lvl4pPr marL="1600200" indent="-228600">
                <a:defRPr kumimoji="1">
                  <a:solidFill>
                    <a:schemeClr val="tx1"/>
                  </a:solidFill>
                  <a:latin typeface="Arial" panose="020F0502020204030204" pitchFamily="34" charset="0"/>
                  <a:ea typeface="宋体" panose="02010600030101010101" pitchFamily="2" charset="-122"/>
                </a:defRPr>
              </a:lvl4pPr>
              <a:lvl5pPr marL="2057400" indent="-228600">
                <a:defRPr kumimoji="1">
                  <a:solidFill>
                    <a:schemeClr val="tx1"/>
                  </a:solidFill>
                  <a:latin typeface="Arial" panose="020F0502020204030204" pitchFamily="34" charset="0"/>
                  <a:ea typeface="宋体" panose="02010600030101010101" pitchFamily="2" charset="-122"/>
                </a:defRPr>
              </a:lvl5pPr>
              <a:lvl6pPr marL="2514600" indent="-228600" defTabSz="454025" eaLnBrk="0" fontAlgn="base" hangingPunct="0">
                <a:spcBef>
                  <a:spcPct val="0"/>
                </a:spcBef>
                <a:spcAft>
                  <a:spcPct val="0"/>
                </a:spcAft>
                <a:defRPr kumimoji="1">
                  <a:solidFill>
                    <a:schemeClr val="tx1"/>
                  </a:solidFill>
                  <a:latin typeface="Arial" panose="020F0502020204030204" pitchFamily="34" charset="0"/>
                  <a:ea typeface="宋体" panose="02010600030101010101" pitchFamily="2" charset="-122"/>
                </a:defRPr>
              </a:lvl6pPr>
              <a:lvl7pPr marL="2971800" indent="-228600" defTabSz="454025" eaLnBrk="0" fontAlgn="base" hangingPunct="0">
                <a:spcBef>
                  <a:spcPct val="0"/>
                </a:spcBef>
                <a:spcAft>
                  <a:spcPct val="0"/>
                </a:spcAft>
                <a:defRPr kumimoji="1">
                  <a:solidFill>
                    <a:schemeClr val="tx1"/>
                  </a:solidFill>
                  <a:latin typeface="Arial" panose="020F0502020204030204" pitchFamily="34" charset="0"/>
                  <a:ea typeface="宋体" panose="02010600030101010101" pitchFamily="2" charset="-122"/>
                </a:defRPr>
              </a:lvl7pPr>
              <a:lvl8pPr marL="3429000" indent="-228600" defTabSz="454025" eaLnBrk="0" fontAlgn="base" hangingPunct="0">
                <a:spcBef>
                  <a:spcPct val="0"/>
                </a:spcBef>
                <a:spcAft>
                  <a:spcPct val="0"/>
                </a:spcAft>
                <a:defRPr kumimoji="1">
                  <a:solidFill>
                    <a:schemeClr val="tx1"/>
                  </a:solidFill>
                  <a:latin typeface="Arial" panose="020F0502020204030204" pitchFamily="34" charset="0"/>
                  <a:ea typeface="宋体" panose="02010600030101010101" pitchFamily="2" charset="-122"/>
                </a:defRPr>
              </a:lvl8pPr>
              <a:lvl9pPr marL="3886200" indent="-228600" defTabSz="454025" eaLnBrk="0" fontAlgn="base" hangingPunct="0">
                <a:spcBef>
                  <a:spcPct val="0"/>
                </a:spcBef>
                <a:spcAft>
                  <a:spcPct val="0"/>
                </a:spcAft>
                <a:defRPr kumimoji="1">
                  <a:solidFill>
                    <a:schemeClr val="tx1"/>
                  </a:solidFill>
                  <a:latin typeface="Arial" panose="020F0502020204030204" pitchFamily="34" charset="0"/>
                  <a:ea typeface="宋体" panose="02010600030101010101" pitchFamily="2" charset="-122"/>
                </a:defRPr>
              </a:lvl9pPr>
            </a:lstStyle>
            <a:p>
              <a:pPr fontAlgn="ctr"/>
              <a:endParaRPr lang="en-US" altLang="zh-CN" sz="2139" dirty="0">
                <a:latin typeface="Huawei Sans" panose="020C0503030203020204" pitchFamily="34" charset="0"/>
              </a:endParaRPr>
            </a:p>
          </p:txBody>
        </p:sp>
        <p:sp>
          <p:nvSpPr>
            <p:cNvPr id="83" name="Freeform 321">
              <a:extLst>
                <a:ext uri="{FF2B5EF4-FFF2-40B4-BE49-F238E27FC236}">
                  <a16:creationId xmlns="" xmlns:a16="http://schemas.microsoft.com/office/drawing/2014/main" id="{507B9D3F-A002-4B95-8F80-021BDB06C2A5}"/>
                </a:ext>
              </a:extLst>
            </p:cNvPr>
            <p:cNvSpPr>
              <a:spLocks/>
            </p:cNvSpPr>
            <p:nvPr/>
          </p:nvSpPr>
          <p:spPr bwMode="gray">
            <a:xfrm>
              <a:off x="7537450" y="2773363"/>
              <a:ext cx="171450" cy="76200"/>
            </a:xfrm>
            <a:custGeom>
              <a:avLst/>
              <a:gdLst>
                <a:gd name="T0" fmla="*/ 2147483646 w 122"/>
                <a:gd name="T1" fmla="*/ 2147483646 h 54"/>
                <a:gd name="T2" fmla="*/ 2147483646 w 122"/>
                <a:gd name="T3" fmla="*/ 2147483646 h 54"/>
                <a:gd name="T4" fmla="*/ 2147483646 w 122"/>
                <a:gd name="T5" fmla="*/ 2147483646 h 54"/>
                <a:gd name="T6" fmla="*/ 2147483646 w 122"/>
                <a:gd name="T7" fmla="*/ 2147483646 h 54"/>
                <a:gd name="T8" fmla="*/ 2147483646 w 122"/>
                <a:gd name="T9" fmla="*/ 2147483646 h 54"/>
                <a:gd name="T10" fmla="*/ 2147483646 w 122"/>
                <a:gd name="T11" fmla="*/ 2147483646 h 54"/>
                <a:gd name="T12" fmla="*/ 2147483646 w 122"/>
                <a:gd name="T13" fmla="*/ 2147483646 h 54"/>
                <a:gd name="T14" fmla="*/ 2147483646 w 122"/>
                <a:gd name="T15" fmla="*/ 2147483646 h 54"/>
                <a:gd name="T16" fmla="*/ 0 w 122"/>
                <a:gd name="T17" fmla="*/ 2147483646 h 54"/>
                <a:gd name="T18" fmla="*/ 0 w 122"/>
                <a:gd name="T19" fmla="*/ 2147483646 h 54"/>
                <a:gd name="T20" fmla="*/ 2147483646 w 122"/>
                <a:gd name="T21" fmla="*/ 0 h 54"/>
                <a:gd name="T22" fmla="*/ 2147483646 w 122"/>
                <a:gd name="T23" fmla="*/ 0 h 54"/>
                <a:gd name="T24" fmla="*/ 2147483646 w 122"/>
                <a:gd name="T25" fmla="*/ 2147483646 h 54"/>
                <a:gd name="T26" fmla="*/ 2147483646 w 122"/>
                <a:gd name="T27" fmla="*/ 2147483646 h 54"/>
                <a:gd name="T28" fmla="*/ 2147483646 w 122"/>
                <a:gd name="T29" fmla="*/ 2147483646 h 5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22"/>
                <a:gd name="T46" fmla="*/ 0 h 54"/>
                <a:gd name="T47" fmla="*/ 122 w 122"/>
                <a:gd name="T48" fmla="*/ 54 h 54"/>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22" h="54">
                  <a:moveTo>
                    <a:pt x="113" y="54"/>
                  </a:moveTo>
                  <a:cubicBezTo>
                    <a:pt x="108" y="54"/>
                    <a:pt x="104" y="50"/>
                    <a:pt x="104" y="45"/>
                  </a:cubicBezTo>
                  <a:cubicBezTo>
                    <a:pt x="104" y="28"/>
                    <a:pt x="104" y="28"/>
                    <a:pt x="104" y="28"/>
                  </a:cubicBezTo>
                  <a:cubicBezTo>
                    <a:pt x="104" y="21"/>
                    <a:pt x="98" y="18"/>
                    <a:pt x="94" y="18"/>
                  </a:cubicBezTo>
                  <a:cubicBezTo>
                    <a:pt x="30" y="18"/>
                    <a:pt x="30" y="18"/>
                    <a:pt x="30" y="18"/>
                  </a:cubicBezTo>
                  <a:cubicBezTo>
                    <a:pt x="24" y="18"/>
                    <a:pt x="18" y="21"/>
                    <a:pt x="18" y="28"/>
                  </a:cubicBezTo>
                  <a:cubicBezTo>
                    <a:pt x="18" y="45"/>
                    <a:pt x="18" y="45"/>
                    <a:pt x="18" y="45"/>
                  </a:cubicBezTo>
                  <a:cubicBezTo>
                    <a:pt x="18" y="50"/>
                    <a:pt x="14" y="54"/>
                    <a:pt x="9" y="54"/>
                  </a:cubicBezTo>
                  <a:cubicBezTo>
                    <a:pt x="4" y="54"/>
                    <a:pt x="0" y="50"/>
                    <a:pt x="0" y="45"/>
                  </a:cubicBezTo>
                  <a:cubicBezTo>
                    <a:pt x="0" y="28"/>
                    <a:pt x="0" y="28"/>
                    <a:pt x="0" y="28"/>
                  </a:cubicBezTo>
                  <a:cubicBezTo>
                    <a:pt x="0" y="12"/>
                    <a:pt x="13" y="0"/>
                    <a:pt x="30" y="0"/>
                  </a:cubicBezTo>
                  <a:cubicBezTo>
                    <a:pt x="94" y="0"/>
                    <a:pt x="94" y="0"/>
                    <a:pt x="94" y="0"/>
                  </a:cubicBezTo>
                  <a:cubicBezTo>
                    <a:pt x="108" y="0"/>
                    <a:pt x="122" y="10"/>
                    <a:pt x="122" y="28"/>
                  </a:cubicBezTo>
                  <a:cubicBezTo>
                    <a:pt x="122" y="45"/>
                    <a:pt x="122" y="45"/>
                    <a:pt x="122" y="45"/>
                  </a:cubicBezTo>
                  <a:cubicBezTo>
                    <a:pt x="122" y="50"/>
                    <a:pt x="118" y="54"/>
                    <a:pt x="113" y="54"/>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139" dirty="0">
                <a:latin typeface="Huawei Sans" panose="020C0503030203020204" pitchFamily="34" charset="0"/>
              </a:endParaRPr>
            </a:p>
          </p:txBody>
        </p:sp>
        <p:sp>
          <p:nvSpPr>
            <p:cNvPr id="84" name="Line 322">
              <a:extLst>
                <a:ext uri="{FF2B5EF4-FFF2-40B4-BE49-F238E27FC236}">
                  <a16:creationId xmlns="" xmlns:a16="http://schemas.microsoft.com/office/drawing/2014/main" id="{C62805A0-6B16-421A-ADAA-1585E1D7E168}"/>
                </a:ext>
              </a:extLst>
            </p:cNvPr>
            <p:cNvSpPr>
              <a:spLocks noChangeShapeType="1"/>
            </p:cNvSpPr>
            <p:nvPr/>
          </p:nvSpPr>
          <p:spPr bwMode="gray">
            <a:xfrm>
              <a:off x="7835900" y="3195638"/>
              <a:ext cx="1588" cy="1588"/>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139" dirty="0">
                <a:latin typeface="Huawei Sans" panose="020C0503030203020204" pitchFamily="34" charset="0"/>
              </a:endParaRPr>
            </a:p>
          </p:txBody>
        </p:sp>
        <p:sp>
          <p:nvSpPr>
            <p:cNvPr id="85" name="Line 323">
              <a:extLst>
                <a:ext uri="{FF2B5EF4-FFF2-40B4-BE49-F238E27FC236}">
                  <a16:creationId xmlns="" xmlns:a16="http://schemas.microsoft.com/office/drawing/2014/main" id="{FD6C034E-D67E-4A7B-A9CE-05C9DC4E0797}"/>
                </a:ext>
              </a:extLst>
            </p:cNvPr>
            <p:cNvSpPr>
              <a:spLocks noChangeShapeType="1"/>
            </p:cNvSpPr>
            <p:nvPr/>
          </p:nvSpPr>
          <p:spPr bwMode="gray">
            <a:xfrm>
              <a:off x="7835900" y="3195638"/>
              <a:ext cx="1588" cy="1588"/>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139" dirty="0">
                <a:latin typeface="Huawei Sans" panose="020C0503030203020204" pitchFamily="34" charset="0"/>
              </a:endParaRPr>
            </a:p>
          </p:txBody>
        </p:sp>
        <p:sp>
          <p:nvSpPr>
            <p:cNvPr id="86" name="Freeform 324">
              <a:extLst>
                <a:ext uri="{FF2B5EF4-FFF2-40B4-BE49-F238E27FC236}">
                  <a16:creationId xmlns="" xmlns:a16="http://schemas.microsoft.com/office/drawing/2014/main" id="{30F9CAC4-EEEE-46E7-8C0F-13EC3023CFC0}"/>
                </a:ext>
              </a:extLst>
            </p:cNvPr>
            <p:cNvSpPr>
              <a:spLocks/>
            </p:cNvSpPr>
            <p:nvPr/>
          </p:nvSpPr>
          <p:spPr bwMode="gray">
            <a:xfrm>
              <a:off x="7380288" y="2984501"/>
              <a:ext cx="284163" cy="207963"/>
            </a:xfrm>
            <a:custGeom>
              <a:avLst/>
              <a:gdLst>
                <a:gd name="T0" fmla="*/ 2147483646 w 204"/>
                <a:gd name="T1" fmla="*/ 2147483646 h 149"/>
                <a:gd name="T2" fmla="*/ 2147483646 w 204"/>
                <a:gd name="T3" fmla="*/ 2147483646 h 149"/>
                <a:gd name="T4" fmla="*/ 0 w 204"/>
                <a:gd name="T5" fmla="*/ 2147483646 h 149"/>
                <a:gd name="T6" fmla="*/ 0 w 204"/>
                <a:gd name="T7" fmla="*/ 2147483646 h 149"/>
                <a:gd name="T8" fmla="*/ 2147483646 w 204"/>
                <a:gd name="T9" fmla="*/ 0 h 149"/>
                <a:gd name="T10" fmla="*/ 2147483646 w 204"/>
                <a:gd name="T11" fmla="*/ 2147483646 h 149"/>
                <a:gd name="T12" fmla="*/ 2147483646 w 204"/>
                <a:gd name="T13" fmla="*/ 2147483646 h 149"/>
                <a:gd name="T14" fmla="*/ 2147483646 w 204"/>
                <a:gd name="T15" fmla="*/ 2147483646 h 149"/>
                <a:gd name="T16" fmla="*/ 2147483646 w 204"/>
                <a:gd name="T17" fmla="*/ 2147483646 h 149"/>
                <a:gd name="T18" fmla="*/ 2147483646 w 204"/>
                <a:gd name="T19" fmla="*/ 2147483646 h 149"/>
                <a:gd name="T20" fmla="*/ 2147483646 w 204"/>
                <a:gd name="T21" fmla="*/ 2147483646 h 14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4"/>
                <a:gd name="T34" fmla="*/ 0 h 149"/>
                <a:gd name="T35" fmla="*/ 204 w 204"/>
                <a:gd name="T36" fmla="*/ 149 h 149"/>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4" h="149">
                  <a:moveTo>
                    <a:pt x="195" y="149"/>
                  </a:moveTo>
                  <a:cubicBezTo>
                    <a:pt x="44" y="149"/>
                    <a:pt x="44" y="149"/>
                    <a:pt x="44" y="149"/>
                  </a:cubicBezTo>
                  <a:cubicBezTo>
                    <a:pt x="20" y="149"/>
                    <a:pt x="0" y="130"/>
                    <a:pt x="0" y="108"/>
                  </a:cubicBezTo>
                  <a:cubicBezTo>
                    <a:pt x="0" y="9"/>
                    <a:pt x="0" y="9"/>
                    <a:pt x="0" y="9"/>
                  </a:cubicBezTo>
                  <a:cubicBezTo>
                    <a:pt x="0" y="4"/>
                    <a:pt x="4" y="0"/>
                    <a:pt x="9" y="0"/>
                  </a:cubicBezTo>
                  <a:cubicBezTo>
                    <a:pt x="14" y="0"/>
                    <a:pt x="18" y="4"/>
                    <a:pt x="18" y="9"/>
                  </a:cubicBezTo>
                  <a:cubicBezTo>
                    <a:pt x="18" y="108"/>
                    <a:pt x="18" y="108"/>
                    <a:pt x="18" y="108"/>
                  </a:cubicBezTo>
                  <a:cubicBezTo>
                    <a:pt x="18" y="120"/>
                    <a:pt x="30" y="131"/>
                    <a:pt x="44" y="131"/>
                  </a:cubicBezTo>
                  <a:cubicBezTo>
                    <a:pt x="195" y="131"/>
                    <a:pt x="195" y="131"/>
                    <a:pt x="195" y="131"/>
                  </a:cubicBezTo>
                  <a:cubicBezTo>
                    <a:pt x="200" y="131"/>
                    <a:pt x="204" y="135"/>
                    <a:pt x="204" y="140"/>
                  </a:cubicBezTo>
                  <a:cubicBezTo>
                    <a:pt x="204" y="145"/>
                    <a:pt x="200" y="149"/>
                    <a:pt x="195" y="149"/>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139" dirty="0">
                <a:latin typeface="Huawei Sans" panose="020C0503030203020204" pitchFamily="34" charset="0"/>
              </a:endParaRPr>
            </a:p>
          </p:txBody>
        </p:sp>
        <p:sp>
          <p:nvSpPr>
            <p:cNvPr id="87" name="Freeform 325">
              <a:extLst>
                <a:ext uri="{FF2B5EF4-FFF2-40B4-BE49-F238E27FC236}">
                  <a16:creationId xmlns="" xmlns:a16="http://schemas.microsoft.com/office/drawing/2014/main" id="{B158F614-7AF7-44BE-B943-1D61AA41903F}"/>
                </a:ext>
              </a:extLst>
            </p:cNvPr>
            <p:cNvSpPr>
              <a:spLocks/>
            </p:cNvSpPr>
            <p:nvPr/>
          </p:nvSpPr>
          <p:spPr bwMode="gray">
            <a:xfrm>
              <a:off x="7731125" y="2984501"/>
              <a:ext cx="134938" cy="207963"/>
            </a:xfrm>
            <a:custGeom>
              <a:avLst/>
              <a:gdLst>
                <a:gd name="T0" fmla="*/ 2147483646 w 97"/>
                <a:gd name="T1" fmla="*/ 2147483646 h 149"/>
                <a:gd name="T2" fmla="*/ 2147483646 w 97"/>
                <a:gd name="T3" fmla="*/ 2147483646 h 149"/>
                <a:gd name="T4" fmla="*/ 0 w 97"/>
                <a:gd name="T5" fmla="*/ 2147483646 h 149"/>
                <a:gd name="T6" fmla="*/ 2147483646 w 97"/>
                <a:gd name="T7" fmla="*/ 2147483646 h 149"/>
                <a:gd name="T8" fmla="*/ 2147483646 w 97"/>
                <a:gd name="T9" fmla="*/ 2147483646 h 149"/>
                <a:gd name="T10" fmla="*/ 2147483646 w 97"/>
                <a:gd name="T11" fmla="*/ 2147483646 h 149"/>
                <a:gd name="T12" fmla="*/ 2147483646 w 97"/>
                <a:gd name="T13" fmla="*/ 2147483646 h 149"/>
                <a:gd name="T14" fmla="*/ 2147483646 w 97"/>
                <a:gd name="T15" fmla="*/ 0 h 149"/>
                <a:gd name="T16" fmla="*/ 2147483646 w 97"/>
                <a:gd name="T17" fmla="*/ 2147483646 h 149"/>
                <a:gd name="T18" fmla="*/ 2147483646 w 97"/>
                <a:gd name="T19" fmla="*/ 2147483646 h 149"/>
                <a:gd name="T20" fmla="*/ 2147483646 w 97"/>
                <a:gd name="T21" fmla="*/ 2147483646 h 14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97"/>
                <a:gd name="T34" fmla="*/ 0 h 149"/>
                <a:gd name="T35" fmla="*/ 97 w 97"/>
                <a:gd name="T36" fmla="*/ 149 h 149"/>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97" h="149">
                  <a:moveTo>
                    <a:pt x="53" y="149"/>
                  </a:moveTo>
                  <a:cubicBezTo>
                    <a:pt x="9" y="149"/>
                    <a:pt x="9" y="149"/>
                    <a:pt x="9" y="149"/>
                  </a:cubicBezTo>
                  <a:cubicBezTo>
                    <a:pt x="4" y="149"/>
                    <a:pt x="0" y="145"/>
                    <a:pt x="0" y="140"/>
                  </a:cubicBezTo>
                  <a:cubicBezTo>
                    <a:pt x="0" y="135"/>
                    <a:pt x="4" y="131"/>
                    <a:pt x="9" y="131"/>
                  </a:cubicBezTo>
                  <a:cubicBezTo>
                    <a:pt x="53" y="131"/>
                    <a:pt x="53" y="131"/>
                    <a:pt x="53" y="131"/>
                  </a:cubicBezTo>
                  <a:cubicBezTo>
                    <a:pt x="67" y="131"/>
                    <a:pt x="79" y="120"/>
                    <a:pt x="79" y="108"/>
                  </a:cubicBezTo>
                  <a:cubicBezTo>
                    <a:pt x="79" y="9"/>
                    <a:pt x="79" y="9"/>
                    <a:pt x="79" y="9"/>
                  </a:cubicBezTo>
                  <a:cubicBezTo>
                    <a:pt x="79" y="4"/>
                    <a:pt x="83" y="0"/>
                    <a:pt x="88" y="0"/>
                  </a:cubicBezTo>
                  <a:cubicBezTo>
                    <a:pt x="93" y="0"/>
                    <a:pt x="97" y="4"/>
                    <a:pt x="97" y="9"/>
                  </a:cubicBezTo>
                  <a:cubicBezTo>
                    <a:pt x="97" y="108"/>
                    <a:pt x="97" y="108"/>
                    <a:pt x="97" y="108"/>
                  </a:cubicBezTo>
                  <a:cubicBezTo>
                    <a:pt x="97" y="130"/>
                    <a:pt x="77" y="149"/>
                    <a:pt x="53" y="149"/>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139" dirty="0">
                <a:latin typeface="Huawei Sans" panose="020C0503030203020204" pitchFamily="34" charset="0"/>
              </a:endParaRPr>
            </a:p>
          </p:txBody>
        </p:sp>
        <p:sp>
          <p:nvSpPr>
            <p:cNvPr id="88" name="Freeform 326">
              <a:extLst>
                <a:ext uri="{FF2B5EF4-FFF2-40B4-BE49-F238E27FC236}">
                  <a16:creationId xmlns="" xmlns:a16="http://schemas.microsoft.com/office/drawing/2014/main" id="{DB69158C-E5E4-4A72-8AF1-FC53E610FD54}"/>
                </a:ext>
              </a:extLst>
            </p:cNvPr>
            <p:cNvSpPr>
              <a:spLocks/>
            </p:cNvSpPr>
            <p:nvPr/>
          </p:nvSpPr>
          <p:spPr bwMode="gray">
            <a:xfrm>
              <a:off x="7361238" y="2828926"/>
              <a:ext cx="523875" cy="201613"/>
            </a:xfrm>
            <a:custGeom>
              <a:avLst/>
              <a:gdLst>
                <a:gd name="T0" fmla="*/ 2147483646 w 375"/>
                <a:gd name="T1" fmla="*/ 2147483646 h 144"/>
                <a:gd name="T2" fmla="*/ 2147483646 w 375"/>
                <a:gd name="T3" fmla="*/ 2147483646 h 144"/>
                <a:gd name="T4" fmla="*/ 2147483646 w 375"/>
                <a:gd name="T5" fmla="*/ 2147483646 h 144"/>
                <a:gd name="T6" fmla="*/ 2147483646 w 375"/>
                <a:gd name="T7" fmla="*/ 2147483646 h 144"/>
                <a:gd name="T8" fmla="*/ 2147483646 w 375"/>
                <a:gd name="T9" fmla="*/ 2147483646 h 144"/>
                <a:gd name="T10" fmla="*/ 2147483646 w 375"/>
                <a:gd name="T11" fmla="*/ 2147483646 h 144"/>
                <a:gd name="T12" fmla="*/ 2147483646 w 375"/>
                <a:gd name="T13" fmla="*/ 2147483646 h 144"/>
                <a:gd name="T14" fmla="*/ 2147483646 w 375"/>
                <a:gd name="T15" fmla="*/ 2147483646 h 144"/>
                <a:gd name="T16" fmla="*/ 2147483646 w 375"/>
                <a:gd name="T17" fmla="*/ 2147483646 h 144"/>
                <a:gd name="T18" fmla="*/ 2147483646 w 375"/>
                <a:gd name="T19" fmla="*/ 2147483646 h 144"/>
                <a:gd name="T20" fmla="*/ 2147483646 w 375"/>
                <a:gd name="T21" fmla="*/ 2147483646 h 144"/>
                <a:gd name="T22" fmla="*/ 2147483646 w 375"/>
                <a:gd name="T23" fmla="*/ 2147483646 h 144"/>
                <a:gd name="T24" fmla="*/ 2147483646 w 375"/>
                <a:gd name="T25" fmla="*/ 2147483646 h 144"/>
                <a:gd name="T26" fmla="*/ 0 w 375"/>
                <a:gd name="T27" fmla="*/ 2147483646 h 144"/>
                <a:gd name="T28" fmla="*/ 0 w 375"/>
                <a:gd name="T29" fmla="*/ 2147483646 h 144"/>
                <a:gd name="T30" fmla="*/ 2147483646 w 375"/>
                <a:gd name="T31" fmla="*/ 0 h 144"/>
                <a:gd name="T32" fmla="*/ 2147483646 w 375"/>
                <a:gd name="T33" fmla="*/ 0 h 144"/>
                <a:gd name="T34" fmla="*/ 2147483646 w 375"/>
                <a:gd name="T35" fmla="*/ 2147483646 h 144"/>
                <a:gd name="T36" fmla="*/ 2147483646 w 375"/>
                <a:gd name="T37" fmla="*/ 2147483646 h 144"/>
                <a:gd name="T38" fmla="*/ 2147483646 w 375"/>
                <a:gd name="T39" fmla="*/ 2147483646 h 144"/>
                <a:gd name="T40" fmla="*/ 2147483646 w 375"/>
                <a:gd name="T41" fmla="*/ 2147483646 h 144"/>
                <a:gd name="T42" fmla="*/ 2147483646 w 375"/>
                <a:gd name="T43" fmla="*/ 2147483646 h 144"/>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375"/>
                <a:gd name="T67" fmla="*/ 0 h 144"/>
                <a:gd name="T68" fmla="*/ 375 w 375"/>
                <a:gd name="T69" fmla="*/ 144 h 144"/>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375" h="144">
                  <a:moveTo>
                    <a:pt x="211" y="144"/>
                  </a:moveTo>
                  <a:cubicBezTo>
                    <a:pt x="206" y="144"/>
                    <a:pt x="202" y="140"/>
                    <a:pt x="202" y="135"/>
                  </a:cubicBezTo>
                  <a:cubicBezTo>
                    <a:pt x="202" y="130"/>
                    <a:pt x="206" y="126"/>
                    <a:pt x="211" y="126"/>
                  </a:cubicBezTo>
                  <a:cubicBezTo>
                    <a:pt x="299" y="124"/>
                    <a:pt x="349" y="112"/>
                    <a:pt x="357" y="104"/>
                  </a:cubicBezTo>
                  <a:cubicBezTo>
                    <a:pt x="357" y="40"/>
                    <a:pt x="357" y="40"/>
                    <a:pt x="357" y="40"/>
                  </a:cubicBezTo>
                  <a:cubicBezTo>
                    <a:pt x="357" y="28"/>
                    <a:pt x="344" y="18"/>
                    <a:pt x="329" y="18"/>
                  </a:cubicBezTo>
                  <a:cubicBezTo>
                    <a:pt x="45" y="18"/>
                    <a:pt x="45" y="18"/>
                    <a:pt x="45" y="18"/>
                  </a:cubicBezTo>
                  <a:cubicBezTo>
                    <a:pt x="30" y="18"/>
                    <a:pt x="18" y="28"/>
                    <a:pt x="18" y="40"/>
                  </a:cubicBezTo>
                  <a:cubicBezTo>
                    <a:pt x="18" y="104"/>
                    <a:pt x="18" y="104"/>
                    <a:pt x="18" y="104"/>
                  </a:cubicBezTo>
                  <a:cubicBezTo>
                    <a:pt x="25" y="112"/>
                    <a:pt x="74" y="123"/>
                    <a:pt x="161" y="126"/>
                  </a:cubicBezTo>
                  <a:cubicBezTo>
                    <a:pt x="166" y="126"/>
                    <a:pt x="170" y="130"/>
                    <a:pt x="170" y="135"/>
                  </a:cubicBezTo>
                  <a:cubicBezTo>
                    <a:pt x="170" y="140"/>
                    <a:pt x="166" y="144"/>
                    <a:pt x="161" y="144"/>
                  </a:cubicBezTo>
                  <a:cubicBezTo>
                    <a:pt x="128" y="143"/>
                    <a:pt x="21" y="138"/>
                    <a:pt x="3" y="114"/>
                  </a:cubicBezTo>
                  <a:cubicBezTo>
                    <a:pt x="1" y="113"/>
                    <a:pt x="0" y="110"/>
                    <a:pt x="0" y="107"/>
                  </a:cubicBezTo>
                  <a:cubicBezTo>
                    <a:pt x="0" y="40"/>
                    <a:pt x="0" y="40"/>
                    <a:pt x="0" y="40"/>
                  </a:cubicBezTo>
                  <a:cubicBezTo>
                    <a:pt x="0" y="18"/>
                    <a:pt x="20" y="0"/>
                    <a:pt x="45" y="0"/>
                  </a:cubicBezTo>
                  <a:cubicBezTo>
                    <a:pt x="329" y="0"/>
                    <a:pt x="329" y="0"/>
                    <a:pt x="329" y="0"/>
                  </a:cubicBezTo>
                  <a:cubicBezTo>
                    <a:pt x="354" y="0"/>
                    <a:pt x="375" y="18"/>
                    <a:pt x="375" y="40"/>
                  </a:cubicBezTo>
                  <a:cubicBezTo>
                    <a:pt x="375" y="107"/>
                    <a:pt x="375" y="107"/>
                    <a:pt x="375" y="107"/>
                  </a:cubicBezTo>
                  <a:cubicBezTo>
                    <a:pt x="375" y="110"/>
                    <a:pt x="373" y="113"/>
                    <a:pt x="371" y="114"/>
                  </a:cubicBezTo>
                  <a:cubicBezTo>
                    <a:pt x="353" y="139"/>
                    <a:pt x="245" y="143"/>
                    <a:pt x="211" y="144"/>
                  </a:cubicBezTo>
                  <a:cubicBezTo>
                    <a:pt x="211" y="144"/>
                    <a:pt x="211" y="144"/>
                    <a:pt x="211" y="144"/>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139" dirty="0">
                <a:latin typeface="Huawei Sans" panose="020C0503030203020204" pitchFamily="34" charset="0"/>
              </a:endParaRPr>
            </a:p>
          </p:txBody>
        </p:sp>
        <p:sp>
          <p:nvSpPr>
            <p:cNvPr id="89" name="Freeform 327">
              <a:extLst>
                <a:ext uri="{FF2B5EF4-FFF2-40B4-BE49-F238E27FC236}">
                  <a16:creationId xmlns="" xmlns:a16="http://schemas.microsoft.com/office/drawing/2014/main" id="{63CD4039-9A4B-426B-AC7A-0A3005BF30BA}"/>
                </a:ext>
              </a:extLst>
            </p:cNvPr>
            <p:cNvSpPr>
              <a:spLocks noEditPoints="1"/>
            </p:cNvSpPr>
            <p:nvPr/>
          </p:nvSpPr>
          <p:spPr bwMode="gray">
            <a:xfrm>
              <a:off x="7577138" y="2974976"/>
              <a:ext cx="92075" cy="77788"/>
            </a:xfrm>
            <a:custGeom>
              <a:avLst/>
              <a:gdLst>
                <a:gd name="T0" fmla="*/ 2147483646 w 66"/>
                <a:gd name="T1" fmla="*/ 2147483646 h 56"/>
                <a:gd name="T2" fmla="*/ 2147483646 w 66"/>
                <a:gd name="T3" fmla="*/ 2147483646 h 56"/>
                <a:gd name="T4" fmla="*/ 0 w 66"/>
                <a:gd name="T5" fmla="*/ 2147483646 h 56"/>
                <a:gd name="T6" fmla="*/ 0 w 66"/>
                <a:gd name="T7" fmla="*/ 2147483646 h 56"/>
                <a:gd name="T8" fmla="*/ 2147483646 w 66"/>
                <a:gd name="T9" fmla="*/ 0 h 56"/>
                <a:gd name="T10" fmla="*/ 2147483646 w 66"/>
                <a:gd name="T11" fmla="*/ 0 h 56"/>
                <a:gd name="T12" fmla="*/ 2147483646 w 66"/>
                <a:gd name="T13" fmla="*/ 2147483646 h 56"/>
                <a:gd name="T14" fmla="*/ 2147483646 w 66"/>
                <a:gd name="T15" fmla="*/ 2147483646 h 56"/>
                <a:gd name="T16" fmla="*/ 2147483646 w 66"/>
                <a:gd name="T17" fmla="*/ 2147483646 h 56"/>
                <a:gd name="T18" fmla="*/ 2147483646 w 66"/>
                <a:gd name="T19" fmla="*/ 2147483646 h 56"/>
                <a:gd name="T20" fmla="*/ 2147483646 w 66"/>
                <a:gd name="T21" fmla="*/ 2147483646 h 56"/>
                <a:gd name="T22" fmla="*/ 2147483646 w 66"/>
                <a:gd name="T23" fmla="*/ 2147483646 h 56"/>
                <a:gd name="T24" fmla="*/ 2147483646 w 66"/>
                <a:gd name="T25" fmla="*/ 2147483646 h 56"/>
                <a:gd name="T26" fmla="*/ 2147483646 w 66"/>
                <a:gd name="T27" fmla="*/ 2147483646 h 5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6"/>
                <a:gd name="T43" fmla="*/ 0 h 56"/>
                <a:gd name="T44" fmla="*/ 66 w 66"/>
                <a:gd name="T45" fmla="*/ 56 h 5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6" h="56">
                  <a:moveTo>
                    <a:pt x="57" y="56"/>
                  </a:moveTo>
                  <a:cubicBezTo>
                    <a:pt x="9" y="56"/>
                    <a:pt x="9" y="56"/>
                    <a:pt x="9" y="56"/>
                  </a:cubicBezTo>
                  <a:cubicBezTo>
                    <a:pt x="4" y="56"/>
                    <a:pt x="0" y="52"/>
                    <a:pt x="0" y="47"/>
                  </a:cubicBezTo>
                  <a:cubicBezTo>
                    <a:pt x="0" y="9"/>
                    <a:pt x="0" y="9"/>
                    <a:pt x="0" y="9"/>
                  </a:cubicBezTo>
                  <a:cubicBezTo>
                    <a:pt x="0" y="4"/>
                    <a:pt x="4" y="0"/>
                    <a:pt x="9" y="0"/>
                  </a:cubicBezTo>
                  <a:cubicBezTo>
                    <a:pt x="57" y="0"/>
                    <a:pt x="57" y="0"/>
                    <a:pt x="57" y="0"/>
                  </a:cubicBezTo>
                  <a:cubicBezTo>
                    <a:pt x="62" y="0"/>
                    <a:pt x="66" y="4"/>
                    <a:pt x="66" y="9"/>
                  </a:cubicBezTo>
                  <a:cubicBezTo>
                    <a:pt x="66" y="47"/>
                    <a:pt x="66" y="47"/>
                    <a:pt x="66" y="47"/>
                  </a:cubicBezTo>
                  <a:cubicBezTo>
                    <a:pt x="66" y="52"/>
                    <a:pt x="62" y="56"/>
                    <a:pt x="57" y="56"/>
                  </a:cubicBezTo>
                  <a:close/>
                  <a:moveTo>
                    <a:pt x="18" y="38"/>
                  </a:moveTo>
                  <a:cubicBezTo>
                    <a:pt x="48" y="38"/>
                    <a:pt x="48" y="38"/>
                    <a:pt x="48" y="38"/>
                  </a:cubicBezTo>
                  <a:cubicBezTo>
                    <a:pt x="48" y="18"/>
                    <a:pt x="48" y="18"/>
                    <a:pt x="48" y="18"/>
                  </a:cubicBezTo>
                  <a:cubicBezTo>
                    <a:pt x="18" y="18"/>
                    <a:pt x="18" y="18"/>
                    <a:pt x="18" y="18"/>
                  </a:cubicBezTo>
                  <a:lnTo>
                    <a:pt x="18" y="38"/>
                  </a:ln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139" dirty="0">
                <a:latin typeface="Huawei Sans" panose="020C0503030203020204" pitchFamily="34" charset="0"/>
              </a:endParaRPr>
            </a:p>
          </p:txBody>
        </p:sp>
      </p:grpSp>
      <p:grpSp>
        <p:nvGrpSpPr>
          <p:cNvPr id="90" name="组合 397">
            <a:extLst>
              <a:ext uri="{FF2B5EF4-FFF2-40B4-BE49-F238E27FC236}">
                <a16:creationId xmlns="" xmlns:a16="http://schemas.microsoft.com/office/drawing/2014/main" id="{47D2D388-9D1F-481C-AAEB-DB4DE72D8282}"/>
              </a:ext>
            </a:extLst>
          </p:cNvPr>
          <p:cNvGrpSpPr>
            <a:grpSpLocks/>
          </p:cNvGrpSpPr>
          <p:nvPr/>
        </p:nvGrpSpPr>
        <p:grpSpPr bwMode="gray">
          <a:xfrm>
            <a:off x="9211348" y="2048524"/>
            <a:ext cx="909259" cy="767777"/>
            <a:chOff x="2259013" y="3690938"/>
            <a:chExt cx="612775" cy="517526"/>
          </a:xfrm>
        </p:grpSpPr>
        <p:sp>
          <p:nvSpPr>
            <p:cNvPr id="91" name="Freeform 379">
              <a:extLst>
                <a:ext uri="{FF2B5EF4-FFF2-40B4-BE49-F238E27FC236}">
                  <a16:creationId xmlns="" xmlns:a16="http://schemas.microsoft.com/office/drawing/2014/main" id="{8683EBC7-3693-4990-9D20-01DA79FB8825}"/>
                </a:ext>
              </a:extLst>
            </p:cNvPr>
            <p:cNvSpPr>
              <a:spLocks/>
            </p:cNvSpPr>
            <p:nvPr/>
          </p:nvSpPr>
          <p:spPr bwMode="gray">
            <a:xfrm>
              <a:off x="2552700" y="3690938"/>
              <a:ext cx="25400" cy="88900"/>
            </a:xfrm>
            <a:custGeom>
              <a:avLst/>
              <a:gdLst>
                <a:gd name="T0" fmla="*/ 2147483646 w 18"/>
                <a:gd name="T1" fmla="*/ 2147483646 h 64"/>
                <a:gd name="T2" fmla="*/ 0 w 18"/>
                <a:gd name="T3" fmla="*/ 2147483646 h 64"/>
                <a:gd name="T4" fmla="*/ 0 w 18"/>
                <a:gd name="T5" fmla="*/ 2147483646 h 64"/>
                <a:gd name="T6" fmla="*/ 2147483646 w 18"/>
                <a:gd name="T7" fmla="*/ 0 h 64"/>
                <a:gd name="T8" fmla="*/ 2147483646 w 18"/>
                <a:gd name="T9" fmla="*/ 2147483646 h 64"/>
                <a:gd name="T10" fmla="*/ 2147483646 w 18"/>
                <a:gd name="T11" fmla="*/ 2147483646 h 64"/>
                <a:gd name="T12" fmla="*/ 2147483646 w 18"/>
                <a:gd name="T13" fmla="*/ 2147483646 h 64"/>
                <a:gd name="T14" fmla="*/ 0 60000 65536"/>
                <a:gd name="T15" fmla="*/ 0 60000 65536"/>
                <a:gd name="T16" fmla="*/ 0 60000 65536"/>
                <a:gd name="T17" fmla="*/ 0 60000 65536"/>
                <a:gd name="T18" fmla="*/ 0 60000 65536"/>
                <a:gd name="T19" fmla="*/ 0 60000 65536"/>
                <a:gd name="T20" fmla="*/ 0 60000 65536"/>
                <a:gd name="T21" fmla="*/ 0 w 18"/>
                <a:gd name="T22" fmla="*/ 0 h 64"/>
                <a:gd name="T23" fmla="*/ 18 w 18"/>
                <a:gd name="T24" fmla="*/ 64 h 6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8" h="64">
                  <a:moveTo>
                    <a:pt x="9" y="64"/>
                  </a:moveTo>
                  <a:cubicBezTo>
                    <a:pt x="4" y="64"/>
                    <a:pt x="0" y="60"/>
                    <a:pt x="0" y="55"/>
                  </a:cubicBezTo>
                  <a:cubicBezTo>
                    <a:pt x="0" y="9"/>
                    <a:pt x="0" y="9"/>
                    <a:pt x="0" y="9"/>
                  </a:cubicBezTo>
                  <a:cubicBezTo>
                    <a:pt x="0" y="4"/>
                    <a:pt x="4" y="0"/>
                    <a:pt x="9" y="0"/>
                  </a:cubicBezTo>
                  <a:cubicBezTo>
                    <a:pt x="14" y="0"/>
                    <a:pt x="18" y="4"/>
                    <a:pt x="18" y="9"/>
                  </a:cubicBezTo>
                  <a:cubicBezTo>
                    <a:pt x="18" y="55"/>
                    <a:pt x="18" y="55"/>
                    <a:pt x="18" y="55"/>
                  </a:cubicBezTo>
                  <a:cubicBezTo>
                    <a:pt x="18" y="60"/>
                    <a:pt x="14" y="64"/>
                    <a:pt x="9" y="64"/>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139" dirty="0">
                <a:latin typeface="Huawei Sans" panose="020C0503030203020204" pitchFamily="34" charset="0"/>
              </a:endParaRPr>
            </a:p>
          </p:txBody>
        </p:sp>
        <p:sp>
          <p:nvSpPr>
            <p:cNvPr id="92" name="Freeform 380">
              <a:extLst>
                <a:ext uri="{FF2B5EF4-FFF2-40B4-BE49-F238E27FC236}">
                  <a16:creationId xmlns="" xmlns:a16="http://schemas.microsoft.com/office/drawing/2014/main" id="{0B87D82C-7876-474C-A531-D34D64F9D2FD}"/>
                </a:ext>
              </a:extLst>
            </p:cNvPr>
            <p:cNvSpPr>
              <a:spLocks/>
            </p:cNvSpPr>
            <p:nvPr/>
          </p:nvSpPr>
          <p:spPr bwMode="gray">
            <a:xfrm>
              <a:off x="2778125" y="3771901"/>
              <a:ext cx="93663" cy="63500"/>
            </a:xfrm>
            <a:custGeom>
              <a:avLst/>
              <a:gdLst>
                <a:gd name="T0" fmla="*/ 2147483646 w 67"/>
                <a:gd name="T1" fmla="*/ 2147483646 h 46"/>
                <a:gd name="T2" fmla="*/ 2147483646 w 67"/>
                <a:gd name="T3" fmla="*/ 2147483646 h 46"/>
                <a:gd name="T4" fmla="*/ 2147483646 w 67"/>
                <a:gd name="T5" fmla="*/ 2147483646 h 46"/>
                <a:gd name="T6" fmla="*/ 2147483646 w 67"/>
                <a:gd name="T7" fmla="*/ 2147483646 h 46"/>
                <a:gd name="T8" fmla="*/ 2147483646 w 67"/>
                <a:gd name="T9" fmla="*/ 2147483646 h 46"/>
                <a:gd name="T10" fmla="*/ 2147483646 w 67"/>
                <a:gd name="T11" fmla="*/ 2147483646 h 46"/>
                <a:gd name="T12" fmla="*/ 2147483646 w 67"/>
                <a:gd name="T13" fmla="*/ 2147483646 h 46"/>
                <a:gd name="T14" fmla="*/ 2147483646 w 67"/>
                <a:gd name="T15" fmla="*/ 2147483646 h 46"/>
                <a:gd name="T16" fmla="*/ 0 60000 65536"/>
                <a:gd name="T17" fmla="*/ 0 60000 65536"/>
                <a:gd name="T18" fmla="*/ 0 60000 65536"/>
                <a:gd name="T19" fmla="*/ 0 60000 65536"/>
                <a:gd name="T20" fmla="*/ 0 60000 65536"/>
                <a:gd name="T21" fmla="*/ 0 60000 65536"/>
                <a:gd name="T22" fmla="*/ 0 60000 65536"/>
                <a:gd name="T23" fmla="*/ 0 60000 65536"/>
                <a:gd name="T24" fmla="*/ 0 w 67"/>
                <a:gd name="T25" fmla="*/ 0 h 46"/>
                <a:gd name="T26" fmla="*/ 67 w 67"/>
                <a:gd name="T27" fmla="*/ 46 h 4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67" h="46">
                  <a:moveTo>
                    <a:pt x="11" y="46"/>
                  </a:moveTo>
                  <a:cubicBezTo>
                    <a:pt x="8" y="46"/>
                    <a:pt x="5" y="44"/>
                    <a:pt x="3" y="41"/>
                  </a:cubicBezTo>
                  <a:cubicBezTo>
                    <a:pt x="0" y="37"/>
                    <a:pt x="2" y="31"/>
                    <a:pt x="6" y="29"/>
                  </a:cubicBezTo>
                  <a:cubicBezTo>
                    <a:pt x="53" y="3"/>
                    <a:pt x="53" y="3"/>
                    <a:pt x="53" y="3"/>
                  </a:cubicBezTo>
                  <a:cubicBezTo>
                    <a:pt x="57" y="0"/>
                    <a:pt x="62" y="2"/>
                    <a:pt x="65" y="6"/>
                  </a:cubicBezTo>
                  <a:cubicBezTo>
                    <a:pt x="67" y="10"/>
                    <a:pt x="66" y="16"/>
                    <a:pt x="61" y="18"/>
                  </a:cubicBezTo>
                  <a:cubicBezTo>
                    <a:pt x="15" y="45"/>
                    <a:pt x="15" y="45"/>
                    <a:pt x="15" y="45"/>
                  </a:cubicBezTo>
                  <a:cubicBezTo>
                    <a:pt x="14" y="45"/>
                    <a:pt x="12" y="46"/>
                    <a:pt x="11" y="46"/>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139" dirty="0">
                <a:latin typeface="Huawei Sans" panose="020C0503030203020204" pitchFamily="34" charset="0"/>
              </a:endParaRPr>
            </a:p>
          </p:txBody>
        </p:sp>
        <p:sp>
          <p:nvSpPr>
            <p:cNvPr id="93" name="Freeform 381">
              <a:extLst>
                <a:ext uri="{FF2B5EF4-FFF2-40B4-BE49-F238E27FC236}">
                  <a16:creationId xmlns="" xmlns:a16="http://schemas.microsoft.com/office/drawing/2014/main" id="{C32CAF5D-C2FF-4B6B-B008-5C2738CC6E46}"/>
                </a:ext>
              </a:extLst>
            </p:cNvPr>
            <p:cNvSpPr>
              <a:spLocks/>
            </p:cNvSpPr>
            <p:nvPr/>
          </p:nvSpPr>
          <p:spPr bwMode="gray">
            <a:xfrm>
              <a:off x="2395538" y="3711576"/>
              <a:ext cx="79375" cy="74613"/>
            </a:xfrm>
            <a:custGeom>
              <a:avLst/>
              <a:gdLst>
                <a:gd name="T0" fmla="*/ 2147483646 w 57"/>
                <a:gd name="T1" fmla="*/ 2147483646 h 53"/>
                <a:gd name="T2" fmla="*/ 2147483646 w 57"/>
                <a:gd name="T3" fmla="*/ 2147483646 h 53"/>
                <a:gd name="T4" fmla="*/ 2147483646 w 57"/>
                <a:gd name="T5" fmla="*/ 2147483646 h 53"/>
                <a:gd name="T6" fmla="*/ 2147483646 w 57"/>
                <a:gd name="T7" fmla="*/ 2147483646 h 53"/>
                <a:gd name="T8" fmla="*/ 2147483646 w 57"/>
                <a:gd name="T9" fmla="*/ 2147483646 h 53"/>
                <a:gd name="T10" fmla="*/ 2147483646 w 57"/>
                <a:gd name="T11" fmla="*/ 2147483646 h 53"/>
                <a:gd name="T12" fmla="*/ 2147483646 w 57"/>
                <a:gd name="T13" fmla="*/ 2147483646 h 53"/>
                <a:gd name="T14" fmla="*/ 2147483646 w 57"/>
                <a:gd name="T15" fmla="*/ 2147483646 h 53"/>
                <a:gd name="T16" fmla="*/ 0 60000 65536"/>
                <a:gd name="T17" fmla="*/ 0 60000 65536"/>
                <a:gd name="T18" fmla="*/ 0 60000 65536"/>
                <a:gd name="T19" fmla="*/ 0 60000 65536"/>
                <a:gd name="T20" fmla="*/ 0 60000 65536"/>
                <a:gd name="T21" fmla="*/ 0 60000 65536"/>
                <a:gd name="T22" fmla="*/ 0 60000 65536"/>
                <a:gd name="T23" fmla="*/ 0 60000 65536"/>
                <a:gd name="T24" fmla="*/ 0 w 57"/>
                <a:gd name="T25" fmla="*/ 0 h 53"/>
                <a:gd name="T26" fmla="*/ 57 w 57"/>
                <a:gd name="T27" fmla="*/ 53 h 5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7" h="53">
                  <a:moveTo>
                    <a:pt x="47" y="53"/>
                  </a:moveTo>
                  <a:cubicBezTo>
                    <a:pt x="44" y="53"/>
                    <a:pt x="42" y="52"/>
                    <a:pt x="41" y="50"/>
                  </a:cubicBezTo>
                  <a:cubicBezTo>
                    <a:pt x="4" y="17"/>
                    <a:pt x="4" y="17"/>
                    <a:pt x="4" y="17"/>
                  </a:cubicBezTo>
                  <a:cubicBezTo>
                    <a:pt x="0" y="13"/>
                    <a:pt x="0" y="7"/>
                    <a:pt x="3" y="4"/>
                  </a:cubicBezTo>
                  <a:cubicBezTo>
                    <a:pt x="6" y="0"/>
                    <a:pt x="12" y="0"/>
                    <a:pt x="16" y="3"/>
                  </a:cubicBezTo>
                  <a:cubicBezTo>
                    <a:pt x="53" y="37"/>
                    <a:pt x="53" y="37"/>
                    <a:pt x="53" y="37"/>
                  </a:cubicBezTo>
                  <a:cubicBezTo>
                    <a:pt x="56" y="40"/>
                    <a:pt x="57" y="46"/>
                    <a:pt x="53" y="50"/>
                  </a:cubicBezTo>
                  <a:cubicBezTo>
                    <a:pt x="52" y="52"/>
                    <a:pt x="49" y="53"/>
                    <a:pt x="47" y="53"/>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139" dirty="0">
                <a:latin typeface="Huawei Sans" panose="020C0503030203020204" pitchFamily="34" charset="0"/>
              </a:endParaRPr>
            </a:p>
          </p:txBody>
        </p:sp>
        <p:sp>
          <p:nvSpPr>
            <p:cNvPr id="94" name="Freeform 382">
              <a:extLst>
                <a:ext uri="{FF2B5EF4-FFF2-40B4-BE49-F238E27FC236}">
                  <a16:creationId xmlns="" xmlns:a16="http://schemas.microsoft.com/office/drawing/2014/main" id="{FF783ABF-BF71-4F8F-AF59-C009DAFFA18B}"/>
                </a:ext>
              </a:extLst>
            </p:cNvPr>
            <p:cNvSpPr>
              <a:spLocks/>
            </p:cNvSpPr>
            <p:nvPr/>
          </p:nvSpPr>
          <p:spPr bwMode="gray">
            <a:xfrm>
              <a:off x="2654300" y="3711576"/>
              <a:ext cx="79375" cy="74613"/>
            </a:xfrm>
            <a:custGeom>
              <a:avLst/>
              <a:gdLst>
                <a:gd name="T0" fmla="*/ 2147483646 w 57"/>
                <a:gd name="T1" fmla="*/ 2147483646 h 53"/>
                <a:gd name="T2" fmla="*/ 2147483646 w 57"/>
                <a:gd name="T3" fmla="*/ 2147483646 h 53"/>
                <a:gd name="T4" fmla="*/ 2147483646 w 57"/>
                <a:gd name="T5" fmla="*/ 2147483646 h 53"/>
                <a:gd name="T6" fmla="*/ 2147483646 w 57"/>
                <a:gd name="T7" fmla="*/ 2147483646 h 53"/>
                <a:gd name="T8" fmla="*/ 2147483646 w 57"/>
                <a:gd name="T9" fmla="*/ 2147483646 h 53"/>
                <a:gd name="T10" fmla="*/ 2147483646 w 57"/>
                <a:gd name="T11" fmla="*/ 2147483646 h 53"/>
                <a:gd name="T12" fmla="*/ 2147483646 w 57"/>
                <a:gd name="T13" fmla="*/ 2147483646 h 53"/>
                <a:gd name="T14" fmla="*/ 2147483646 w 57"/>
                <a:gd name="T15" fmla="*/ 2147483646 h 53"/>
                <a:gd name="T16" fmla="*/ 0 60000 65536"/>
                <a:gd name="T17" fmla="*/ 0 60000 65536"/>
                <a:gd name="T18" fmla="*/ 0 60000 65536"/>
                <a:gd name="T19" fmla="*/ 0 60000 65536"/>
                <a:gd name="T20" fmla="*/ 0 60000 65536"/>
                <a:gd name="T21" fmla="*/ 0 60000 65536"/>
                <a:gd name="T22" fmla="*/ 0 60000 65536"/>
                <a:gd name="T23" fmla="*/ 0 60000 65536"/>
                <a:gd name="T24" fmla="*/ 0 w 57"/>
                <a:gd name="T25" fmla="*/ 0 h 53"/>
                <a:gd name="T26" fmla="*/ 57 w 57"/>
                <a:gd name="T27" fmla="*/ 53 h 5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7" h="53">
                  <a:moveTo>
                    <a:pt x="10" y="53"/>
                  </a:moveTo>
                  <a:cubicBezTo>
                    <a:pt x="8" y="53"/>
                    <a:pt x="6" y="52"/>
                    <a:pt x="4" y="50"/>
                  </a:cubicBezTo>
                  <a:cubicBezTo>
                    <a:pt x="0" y="46"/>
                    <a:pt x="1" y="40"/>
                    <a:pt x="4" y="37"/>
                  </a:cubicBezTo>
                  <a:cubicBezTo>
                    <a:pt x="41" y="3"/>
                    <a:pt x="41" y="3"/>
                    <a:pt x="41" y="3"/>
                  </a:cubicBezTo>
                  <a:cubicBezTo>
                    <a:pt x="45" y="0"/>
                    <a:pt x="51" y="0"/>
                    <a:pt x="54" y="4"/>
                  </a:cubicBezTo>
                  <a:cubicBezTo>
                    <a:pt x="57" y="7"/>
                    <a:pt x="57" y="13"/>
                    <a:pt x="54" y="17"/>
                  </a:cubicBezTo>
                  <a:cubicBezTo>
                    <a:pt x="17" y="50"/>
                    <a:pt x="17" y="50"/>
                    <a:pt x="17" y="50"/>
                  </a:cubicBezTo>
                  <a:cubicBezTo>
                    <a:pt x="15" y="52"/>
                    <a:pt x="13" y="53"/>
                    <a:pt x="10" y="53"/>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139" dirty="0">
                <a:latin typeface="Huawei Sans" panose="020C0503030203020204" pitchFamily="34" charset="0"/>
              </a:endParaRPr>
            </a:p>
          </p:txBody>
        </p:sp>
        <p:sp>
          <p:nvSpPr>
            <p:cNvPr id="95" name="Freeform 383">
              <a:extLst>
                <a:ext uri="{FF2B5EF4-FFF2-40B4-BE49-F238E27FC236}">
                  <a16:creationId xmlns="" xmlns:a16="http://schemas.microsoft.com/office/drawing/2014/main" id="{9A4CF8DA-3BA4-45EC-9C11-05864AFA082B}"/>
                </a:ext>
              </a:extLst>
            </p:cNvPr>
            <p:cNvSpPr>
              <a:spLocks/>
            </p:cNvSpPr>
            <p:nvPr/>
          </p:nvSpPr>
          <p:spPr bwMode="gray">
            <a:xfrm>
              <a:off x="2259013" y="3771901"/>
              <a:ext cx="93663" cy="63500"/>
            </a:xfrm>
            <a:custGeom>
              <a:avLst/>
              <a:gdLst>
                <a:gd name="T0" fmla="*/ 2147483646 w 67"/>
                <a:gd name="T1" fmla="*/ 2147483646 h 46"/>
                <a:gd name="T2" fmla="*/ 2147483646 w 67"/>
                <a:gd name="T3" fmla="*/ 2147483646 h 46"/>
                <a:gd name="T4" fmla="*/ 2147483646 w 67"/>
                <a:gd name="T5" fmla="*/ 2147483646 h 46"/>
                <a:gd name="T6" fmla="*/ 2147483646 w 67"/>
                <a:gd name="T7" fmla="*/ 2147483646 h 46"/>
                <a:gd name="T8" fmla="*/ 2147483646 w 67"/>
                <a:gd name="T9" fmla="*/ 2147483646 h 46"/>
                <a:gd name="T10" fmla="*/ 2147483646 w 67"/>
                <a:gd name="T11" fmla="*/ 2147483646 h 46"/>
                <a:gd name="T12" fmla="*/ 2147483646 w 67"/>
                <a:gd name="T13" fmla="*/ 2147483646 h 46"/>
                <a:gd name="T14" fmla="*/ 2147483646 w 67"/>
                <a:gd name="T15" fmla="*/ 2147483646 h 46"/>
                <a:gd name="T16" fmla="*/ 0 60000 65536"/>
                <a:gd name="T17" fmla="*/ 0 60000 65536"/>
                <a:gd name="T18" fmla="*/ 0 60000 65536"/>
                <a:gd name="T19" fmla="*/ 0 60000 65536"/>
                <a:gd name="T20" fmla="*/ 0 60000 65536"/>
                <a:gd name="T21" fmla="*/ 0 60000 65536"/>
                <a:gd name="T22" fmla="*/ 0 60000 65536"/>
                <a:gd name="T23" fmla="*/ 0 60000 65536"/>
                <a:gd name="T24" fmla="*/ 0 w 67"/>
                <a:gd name="T25" fmla="*/ 0 h 46"/>
                <a:gd name="T26" fmla="*/ 67 w 67"/>
                <a:gd name="T27" fmla="*/ 46 h 4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67" h="46">
                  <a:moveTo>
                    <a:pt x="56" y="46"/>
                  </a:moveTo>
                  <a:cubicBezTo>
                    <a:pt x="55" y="46"/>
                    <a:pt x="53" y="45"/>
                    <a:pt x="52" y="45"/>
                  </a:cubicBezTo>
                  <a:cubicBezTo>
                    <a:pt x="6" y="18"/>
                    <a:pt x="6" y="18"/>
                    <a:pt x="6" y="18"/>
                  </a:cubicBezTo>
                  <a:cubicBezTo>
                    <a:pt x="1" y="16"/>
                    <a:pt x="0" y="10"/>
                    <a:pt x="2" y="6"/>
                  </a:cubicBezTo>
                  <a:cubicBezTo>
                    <a:pt x="5" y="2"/>
                    <a:pt x="10" y="0"/>
                    <a:pt x="15" y="3"/>
                  </a:cubicBezTo>
                  <a:cubicBezTo>
                    <a:pt x="61" y="29"/>
                    <a:pt x="61" y="29"/>
                    <a:pt x="61" y="29"/>
                  </a:cubicBezTo>
                  <a:cubicBezTo>
                    <a:pt x="65" y="31"/>
                    <a:pt x="67" y="37"/>
                    <a:pt x="64" y="41"/>
                  </a:cubicBezTo>
                  <a:cubicBezTo>
                    <a:pt x="63" y="44"/>
                    <a:pt x="59" y="46"/>
                    <a:pt x="56" y="46"/>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139" dirty="0">
                <a:latin typeface="Huawei Sans" panose="020C0503030203020204" pitchFamily="34" charset="0"/>
              </a:endParaRPr>
            </a:p>
          </p:txBody>
        </p:sp>
        <p:sp>
          <p:nvSpPr>
            <p:cNvPr id="96" name="Freeform 384">
              <a:extLst>
                <a:ext uri="{FF2B5EF4-FFF2-40B4-BE49-F238E27FC236}">
                  <a16:creationId xmlns="" xmlns:a16="http://schemas.microsoft.com/office/drawing/2014/main" id="{4DE6EE05-466D-48CF-9A99-E816E68B29CC}"/>
                </a:ext>
              </a:extLst>
            </p:cNvPr>
            <p:cNvSpPr>
              <a:spLocks noEditPoints="1"/>
            </p:cNvSpPr>
            <p:nvPr/>
          </p:nvSpPr>
          <p:spPr bwMode="gray">
            <a:xfrm>
              <a:off x="2273300" y="4086226"/>
              <a:ext cx="179388" cy="122238"/>
            </a:xfrm>
            <a:custGeom>
              <a:avLst/>
              <a:gdLst>
                <a:gd name="T0" fmla="*/ 2147483646 w 128"/>
                <a:gd name="T1" fmla="*/ 2147483646 h 88"/>
                <a:gd name="T2" fmla="*/ 2147483646 w 128"/>
                <a:gd name="T3" fmla="*/ 2147483646 h 88"/>
                <a:gd name="T4" fmla="*/ 2147483646 w 128"/>
                <a:gd name="T5" fmla="*/ 2147483646 h 88"/>
                <a:gd name="T6" fmla="*/ 2147483646 w 128"/>
                <a:gd name="T7" fmla="*/ 2147483646 h 88"/>
                <a:gd name="T8" fmla="*/ 2147483646 w 128"/>
                <a:gd name="T9" fmla="*/ 2147483646 h 88"/>
                <a:gd name="T10" fmla="*/ 2147483646 w 128"/>
                <a:gd name="T11" fmla="*/ 0 h 88"/>
                <a:gd name="T12" fmla="*/ 2147483646 w 128"/>
                <a:gd name="T13" fmla="*/ 0 h 88"/>
                <a:gd name="T14" fmla="*/ 2147483646 w 128"/>
                <a:gd name="T15" fmla="*/ 2147483646 h 88"/>
                <a:gd name="T16" fmla="*/ 2147483646 w 128"/>
                <a:gd name="T17" fmla="*/ 2147483646 h 88"/>
                <a:gd name="T18" fmla="*/ 2147483646 w 128"/>
                <a:gd name="T19" fmla="*/ 2147483646 h 88"/>
                <a:gd name="T20" fmla="*/ 2147483646 w 128"/>
                <a:gd name="T21" fmla="*/ 2147483646 h 88"/>
                <a:gd name="T22" fmla="*/ 2147483646 w 128"/>
                <a:gd name="T23" fmla="*/ 2147483646 h 88"/>
                <a:gd name="T24" fmla="*/ 2147483646 w 128"/>
                <a:gd name="T25" fmla="*/ 2147483646 h 88"/>
                <a:gd name="T26" fmla="*/ 2147483646 w 128"/>
                <a:gd name="T27" fmla="*/ 2147483646 h 88"/>
                <a:gd name="T28" fmla="*/ 2147483646 w 128"/>
                <a:gd name="T29" fmla="*/ 2147483646 h 88"/>
                <a:gd name="T30" fmla="*/ 2147483646 w 128"/>
                <a:gd name="T31" fmla="*/ 2147483646 h 88"/>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28"/>
                <a:gd name="T49" fmla="*/ 0 h 88"/>
                <a:gd name="T50" fmla="*/ 128 w 128"/>
                <a:gd name="T51" fmla="*/ 88 h 88"/>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28" h="88">
                  <a:moveTo>
                    <a:pt x="119" y="88"/>
                  </a:moveTo>
                  <a:cubicBezTo>
                    <a:pt x="10" y="88"/>
                    <a:pt x="10" y="88"/>
                    <a:pt x="10" y="88"/>
                  </a:cubicBezTo>
                  <a:cubicBezTo>
                    <a:pt x="7" y="88"/>
                    <a:pt x="4" y="87"/>
                    <a:pt x="2" y="84"/>
                  </a:cubicBezTo>
                  <a:cubicBezTo>
                    <a:pt x="1" y="82"/>
                    <a:pt x="0" y="79"/>
                    <a:pt x="1" y="76"/>
                  </a:cubicBezTo>
                  <a:cubicBezTo>
                    <a:pt x="25" y="6"/>
                    <a:pt x="25" y="6"/>
                    <a:pt x="25" y="6"/>
                  </a:cubicBezTo>
                  <a:cubicBezTo>
                    <a:pt x="26" y="3"/>
                    <a:pt x="29" y="0"/>
                    <a:pt x="33" y="0"/>
                  </a:cubicBezTo>
                  <a:cubicBezTo>
                    <a:pt x="95" y="0"/>
                    <a:pt x="95" y="0"/>
                    <a:pt x="95" y="0"/>
                  </a:cubicBezTo>
                  <a:cubicBezTo>
                    <a:pt x="99" y="0"/>
                    <a:pt x="103" y="3"/>
                    <a:pt x="104" y="6"/>
                  </a:cubicBezTo>
                  <a:cubicBezTo>
                    <a:pt x="127" y="76"/>
                    <a:pt x="127" y="76"/>
                    <a:pt x="127" y="76"/>
                  </a:cubicBezTo>
                  <a:cubicBezTo>
                    <a:pt x="128" y="79"/>
                    <a:pt x="128" y="82"/>
                    <a:pt x="126" y="84"/>
                  </a:cubicBezTo>
                  <a:cubicBezTo>
                    <a:pt x="124" y="87"/>
                    <a:pt x="122" y="88"/>
                    <a:pt x="119" y="88"/>
                  </a:cubicBezTo>
                  <a:close/>
                  <a:moveTo>
                    <a:pt x="22" y="70"/>
                  </a:moveTo>
                  <a:cubicBezTo>
                    <a:pt x="106" y="70"/>
                    <a:pt x="106" y="70"/>
                    <a:pt x="106" y="70"/>
                  </a:cubicBezTo>
                  <a:cubicBezTo>
                    <a:pt x="89" y="18"/>
                    <a:pt x="89" y="18"/>
                    <a:pt x="89" y="18"/>
                  </a:cubicBezTo>
                  <a:cubicBezTo>
                    <a:pt x="40" y="18"/>
                    <a:pt x="40" y="18"/>
                    <a:pt x="40" y="18"/>
                  </a:cubicBezTo>
                  <a:lnTo>
                    <a:pt x="22" y="70"/>
                  </a:ln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139" dirty="0">
                <a:latin typeface="Huawei Sans" panose="020C0503030203020204" pitchFamily="34" charset="0"/>
              </a:endParaRPr>
            </a:p>
          </p:txBody>
        </p:sp>
        <p:sp>
          <p:nvSpPr>
            <p:cNvPr id="97" name="Freeform 385">
              <a:extLst>
                <a:ext uri="{FF2B5EF4-FFF2-40B4-BE49-F238E27FC236}">
                  <a16:creationId xmlns="" xmlns:a16="http://schemas.microsoft.com/office/drawing/2014/main" id="{E7FCD265-4783-4C49-89DC-44D0636CE14D}"/>
                </a:ext>
              </a:extLst>
            </p:cNvPr>
            <p:cNvSpPr>
              <a:spLocks noEditPoints="1"/>
            </p:cNvSpPr>
            <p:nvPr/>
          </p:nvSpPr>
          <p:spPr bwMode="gray">
            <a:xfrm>
              <a:off x="2465388" y="4086226"/>
              <a:ext cx="179388" cy="122238"/>
            </a:xfrm>
            <a:custGeom>
              <a:avLst/>
              <a:gdLst>
                <a:gd name="T0" fmla="*/ 2147483646 w 128"/>
                <a:gd name="T1" fmla="*/ 2147483646 h 88"/>
                <a:gd name="T2" fmla="*/ 2147483646 w 128"/>
                <a:gd name="T3" fmla="*/ 2147483646 h 88"/>
                <a:gd name="T4" fmla="*/ 2147483646 w 128"/>
                <a:gd name="T5" fmla="*/ 2147483646 h 88"/>
                <a:gd name="T6" fmla="*/ 2147483646 w 128"/>
                <a:gd name="T7" fmla="*/ 2147483646 h 88"/>
                <a:gd name="T8" fmla="*/ 2147483646 w 128"/>
                <a:gd name="T9" fmla="*/ 2147483646 h 88"/>
                <a:gd name="T10" fmla="*/ 2147483646 w 128"/>
                <a:gd name="T11" fmla="*/ 0 h 88"/>
                <a:gd name="T12" fmla="*/ 2147483646 w 128"/>
                <a:gd name="T13" fmla="*/ 0 h 88"/>
                <a:gd name="T14" fmla="*/ 2147483646 w 128"/>
                <a:gd name="T15" fmla="*/ 2147483646 h 88"/>
                <a:gd name="T16" fmla="*/ 2147483646 w 128"/>
                <a:gd name="T17" fmla="*/ 2147483646 h 88"/>
                <a:gd name="T18" fmla="*/ 2147483646 w 128"/>
                <a:gd name="T19" fmla="*/ 2147483646 h 88"/>
                <a:gd name="T20" fmla="*/ 2147483646 w 128"/>
                <a:gd name="T21" fmla="*/ 2147483646 h 88"/>
                <a:gd name="T22" fmla="*/ 2147483646 w 128"/>
                <a:gd name="T23" fmla="*/ 2147483646 h 88"/>
                <a:gd name="T24" fmla="*/ 2147483646 w 128"/>
                <a:gd name="T25" fmla="*/ 2147483646 h 88"/>
                <a:gd name="T26" fmla="*/ 2147483646 w 128"/>
                <a:gd name="T27" fmla="*/ 2147483646 h 88"/>
                <a:gd name="T28" fmla="*/ 2147483646 w 128"/>
                <a:gd name="T29" fmla="*/ 2147483646 h 88"/>
                <a:gd name="T30" fmla="*/ 2147483646 w 128"/>
                <a:gd name="T31" fmla="*/ 2147483646 h 88"/>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28"/>
                <a:gd name="T49" fmla="*/ 0 h 88"/>
                <a:gd name="T50" fmla="*/ 128 w 128"/>
                <a:gd name="T51" fmla="*/ 88 h 88"/>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28" h="88">
                  <a:moveTo>
                    <a:pt x="118" y="88"/>
                  </a:moveTo>
                  <a:cubicBezTo>
                    <a:pt x="9" y="88"/>
                    <a:pt x="9" y="88"/>
                    <a:pt x="9" y="88"/>
                  </a:cubicBezTo>
                  <a:cubicBezTo>
                    <a:pt x="6" y="88"/>
                    <a:pt x="3" y="87"/>
                    <a:pt x="2" y="84"/>
                  </a:cubicBezTo>
                  <a:cubicBezTo>
                    <a:pt x="0" y="82"/>
                    <a:pt x="0" y="79"/>
                    <a:pt x="1" y="76"/>
                  </a:cubicBezTo>
                  <a:cubicBezTo>
                    <a:pt x="24" y="6"/>
                    <a:pt x="24" y="6"/>
                    <a:pt x="24" y="6"/>
                  </a:cubicBezTo>
                  <a:cubicBezTo>
                    <a:pt x="25" y="3"/>
                    <a:pt x="29" y="0"/>
                    <a:pt x="32" y="0"/>
                  </a:cubicBezTo>
                  <a:cubicBezTo>
                    <a:pt x="95" y="0"/>
                    <a:pt x="95" y="0"/>
                    <a:pt x="95" y="0"/>
                  </a:cubicBezTo>
                  <a:cubicBezTo>
                    <a:pt x="99" y="0"/>
                    <a:pt x="102" y="3"/>
                    <a:pt x="103" y="6"/>
                  </a:cubicBezTo>
                  <a:cubicBezTo>
                    <a:pt x="127" y="76"/>
                    <a:pt x="127" y="76"/>
                    <a:pt x="127" y="76"/>
                  </a:cubicBezTo>
                  <a:cubicBezTo>
                    <a:pt x="128" y="79"/>
                    <a:pt x="127" y="82"/>
                    <a:pt x="125" y="84"/>
                  </a:cubicBezTo>
                  <a:cubicBezTo>
                    <a:pt x="124" y="87"/>
                    <a:pt x="121" y="88"/>
                    <a:pt x="118" y="88"/>
                  </a:cubicBezTo>
                  <a:close/>
                  <a:moveTo>
                    <a:pt x="22" y="70"/>
                  </a:moveTo>
                  <a:cubicBezTo>
                    <a:pt x="106" y="70"/>
                    <a:pt x="106" y="70"/>
                    <a:pt x="106" y="70"/>
                  </a:cubicBezTo>
                  <a:cubicBezTo>
                    <a:pt x="88" y="18"/>
                    <a:pt x="88" y="18"/>
                    <a:pt x="88" y="18"/>
                  </a:cubicBezTo>
                  <a:cubicBezTo>
                    <a:pt x="39" y="18"/>
                    <a:pt x="39" y="18"/>
                    <a:pt x="39" y="18"/>
                  </a:cubicBezTo>
                  <a:lnTo>
                    <a:pt x="22" y="70"/>
                  </a:ln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139" dirty="0">
                <a:latin typeface="Huawei Sans" panose="020C0503030203020204" pitchFamily="34" charset="0"/>
              </a:endParaRPr>
            </a:p>
          </p:txBody>
        </p:sp>
        <p:sp>
          <p:nvSpPr>
            <p:cNvPr id="98" name="Freeform 386">
              <a:extLst>
                <a:ext uri="{FF2B5EF4-FFF2-40B4-BE49-F238E27FC236}">
                  <a16:creationId xmlns="" xmlns:a16="http://schemas.microsoft.com/office/drawing/2014/main" id="{738F7E10-B97C-424A-BAA1-002244F8D8F8}"/>
                </a:ext>
              </a:extLst>
            </p:cNvPr>
            <p:cNvSpPr>
              <a:spLocks noEditPoints="1"/>
            </p:cNvSpPr>
            <p:nvPr/>
          </p:nvSpPr>
          <p:spPr bwMode="gray">
            <a:xfrm>
              <a:off x="2382838" y="3954463"/>
              <a:ext cx="179388" cy="123825"/>
            </a:xfrm>
            <a:custGeom>
              <a:avLst/>
              <a:gdLst>
                <a:gd name="T0" fmla="*/ 2147483646 w 128"/>
                <a:gd name="T1" fmla="*/ 2147483646 h 88"/>
                <a:gd name="T2" fmla="*/ 2147483646 w 128"/>
                <a:gd name="T3" fmla="*/ 2147483646 h 88"/>
                <a:gd name="T4" fmla="*/ 2147483646 w 128"/>
                <a:gd name="T5" fmla="*/ 2147483646 h 88"/>
                <a:gd name="T6" fmla="*/ 2147483646 w 128"/>
                <a:gd name="T7" fmla="*/ 2147483646 h 88"/>
                <a:gd name="T8" fmla="*/ 2147483646 w 128"/>
                <a:gd name="T9" fmla="*/ 2147483646 h 88"/>
                <a:gd name="T10" fmla="*/ 2147483646 w 128"/>
                <a:gd name="T11" fmla="*/ 0 h 88"/>
                <a:gd name="T12" fmla="*/ 2147483646 w 128"/>
                <a:gd name="T13" fmla="*/ 0 h 88"/>
                <a:gd name="T14" fmla="*/ 2147483646 w 128"/>
                <a:gd name="T15" fmla="*/ 2147483646 h 88"/>
                <a:gd name="T16" fmla="*/ 2147483646 w 128"/>
                <a:gd name="T17" fmla="*/ 2147483646 h 88"/>
                <a:gd name="T18" fmla="*/ 2147483646 w 128"/>
                <a:gd name="T19" fmla="*/ 2147483646 h 88"/>
                <a:gd name="T20" fmla="*/ 2147483646 w 128"/>
                <a:gd name="T21" fmla="*/ 2147483646 h 88"/>
                <a:gd name="T22" fmla="*/ 2147483646 w 128"/>
                <a:gd name="T23" fmla="*/ 2147483646 h 88"/>
                <a:gd name="T24" fmla="*/ 2147483646 w 128"/>
                <a:gd name="T25" fmla="*/ 2147483646 h 88"/>
                <a:gd name="T26" fmla="*/ 2147483646 w 128"/>
                <a:gd name="T27" fmla="*/ 2147483646 h 88"/>
                <a:gd name="T28" fmla="*/ 2147483646 w 128"/>
                <a:gd name="T29" fmla="*/ 2147483646 h 88"/>
                <a:gd name="T30" fmla="*/ 2147483646 w 128"/>
                <a:gd name="T31" fmla="*/ 2147483646 h 88"/>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28"/>
                <a:gd name="T49" fmla="*/ 0 h 88"/>
                <a:gd name="T50" fmla="*/ 128 w 128"/>
                <a:gd name="T51" fmla="*/ 88 h 88"/>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28" h="88">
                  <a:moveTo>
                    <a:pt x="119" y="88"/>
                  </a:moveTo>
                  <a:cubicBezTo>
                    <a:pt x="10" y="88"/>
                    <a:pt x="10" y="88"/>
                    <a:pt x="10" y="88"/>
                  </a:cubicBezTo>
                  <a:cubicBezTo>
                    <a:pt x="7" y="88"/>
                    <a:pt x="4" y="86"/>
                    <a:pt x="2" y="84"/>
                  </a:cubicBezTo>
                  <a:cubicBezTo>
                    <a:pt x="1" y="82"/>
                    <a:pt x="0" y="79"/>
                    <a:pt x="1" y="76"/>
                  </a:cubicBezTo>
                  <a:cubicBezTo>
                    <a:pt x="24" y="6"/>
                    <a:pt x="24" y="6"/>
                    <a:pt x="24" y="6"/>
                  </a:cubicBezTo>
                  <a:cubicBezTo>
                    <a:pt x="26" y="2"/>
                    <a:pt x="29" y="0"/>
                    <a:pt x="33" y="0"/>
                  </a:cubicBezTo>
                  <a:cubicBezTo>
                    <a:pt x="95" y="0"/>
                    <a:pt x="95" y="0"/>
                    <a:pt x="95" y="0"/>
                  </a:cubicBezTo>
                  <a:cubicBezTo>
                    <a:pt x="99" y="0"/>
                    <a:pt x="103" y="2"/>
                    <a:pt x="104" y="6"/>
                  </a:cubicBezTo>
                  <a:cubicBezTo>
                    <a:pt x="127" y="76"/>
                    <a:pt x="127" y="76"/>
                    <a:pt x="127" y="76"/>
                  </a:cubicBezTo>
                  <a:cubicBezTo>
                    <a:pt x="128" y="79"/>
                    <a:pt x="128" y="82"/>
                    <a:pt x="126" y="84"/>
                  </a:cubicBezTo>
                  <a:cubicBezTo>
                    <a:pt x="124" y="86"/>
                    <a:pt x="122" y="88"/>
                    <a:pt x="119" y="88"/>
                  </a:cubicBezTo>
                  <a:close/>
                  <a:moveTo>
                    <a:pt x="22" y="70"/>
                  </a:moveTo>
                  <a:cubicBezTo>
                    <a:pt x="106" y="70"/>
                    <a:pt x="106" y="70"/>
                    <a:pt x="106" y="70"/>
                  </a:cubicBezTo>
                  <a:cubicBezTo>
                    <a:pt x="89" y="18"/>
                    <a:pt x="89" y="18"/>
                    <a:pt x="89" y="18"/>
                  </a:cubicBezTo>
                  <a:cubicBezTo>
                    <a:pt x="40" y="18"/>
                    <a:pt x="40" y="18"/>
                    <a:pt x="40" y="18"/>
                  </a:cubicBezTo>
                  <a:lnTo>
                    <a:pt x="22" y="70"/>
                  </a:ln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139" dirty="0">
                <a:latin typeface="Huawei Sans" panose="020C0503030203020204" pitchFamily="34" charset="0"/>
              </a:endParaRPr>
            </a:p>
          </p:txBody>
        </p:sp>
        <p:sp>
          <p:nvSpPr>
            <p:cNvPr id="99" name="Freeform 387">
              <a:extLst>
                <a:ext uri="{FF2B5EF4-FFF2-40B4-BE49-F238E27FC236}">
                  <a16:creationId xmlns="" xmlns:a16="http://schemas.microsoft.com/office/drawing/2014/main" id="{64FACFC9-374F-48DC-B31B-7EFDD5490BE8}"/>
                </a:ext>
              </a:extLst>
            </p:cNvPr>
            <p:cNvSpPr>
              <a:spLocks noEditPoints="1"/>
            </p:cNvSpPr>
            <p:nvPr/>
          </p:nvSpPr>
          <p:spPr bwMode="gray">
            <a:xfrm>
              <a:off x="2478088" y="3824288"/>
              <a:ext cx="177800" cy="123825"/>
            </a:xfrm>
            <a:custGeom>
              <a:avLst/>
              <a:gdLst>
                <a:gd name="T0" fmla="*/ 2147483646 w 127"/>
                <a:gd name="T1" fmla="*/ 2147483646 h 88"/>
                <a:gd name="T2" fmla="*/ 2147483646 w 127"/>
                <a:gd name="T3" fmla="*/ 2147483646 h 88"/>
                <a:gd name="T4" fmla="*/ 2147483646 w 127"/>
                <a:gd name="T5" fmla="*/ 2147483646 h 88"/>
                <a:gd name="T6" fmla="*/ 0 w 127"/>
                <a:gd name="T7" fmla="*/ 2147483646 h 88"/>
                <a:gd name="T8" fmla="*/ 2147483646 w 127"/>
                <a:gd name="T9" fmla="*/ 2147483646 h 88"/>
                <a:gd name="T10" fmla="*/ 2147483646 w 127"/>
                <a:gd name="T11" fmla="*/ 0 h 88"/>
                <a:gd name="T12" fmla="*/ 2147483646 w 127"/>
                <a:gd name="T13" fmla="*/ 0 h 88"/>
                <a:gd name="T14" fmla="*/ 2147483646 w 127"/>
                <a:gd name="T15" fmla="*/ 2147483646 h 88"/>
                <a:gd name="T16" fmla="*/ 2147483646 w 127"/>
                <a:gd name="T17" fmla="*/ 2147483646 h 88"/>
                <a:gd name="T18" fmla="*/ 2147483646 w 127"/>
                <a:gd name="T19" fmla="*/ 2147483646 h 88"/>
                <a:gd name="T20" fmla="*/ 2147483646 w 127"/>
                <a:gd name="T21" fmla="*/ 2147483646 h 88"/>
                <a:gd name="T22" fmla="*/ 2147483646 w 127"/>
                <a:gd name="T23" fmla="*/ 2147483646 h 88"/>
                <a:gd name="T24" fmla="*/ 2147483646 w 127"/>
                <a:gd name="T25" fmla="*/ 2147483646 h 88"/>
                <a:gd name="T26" fmla="*/ 2147483646 w 127"/>
                <a:gd name="T27" fmla="*/ 2147483646 h 88"/>
                <a:gd name="T28" fmla="*/ 2147483646 w 127"/>
                <a:gd name="T29" fmla="*/ 2147483646 h 88"/>
                <a:gd name="T30" fmla="*/ 2147483646 w 127"/>
                <a:gd name="T31" fmla="*/ 2147483646 h 88"/>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27"/>
                <a:gd name="T49" fmla="*/ 0 h 88"/>
                <a:gd name="T50" fmla="*/ 127 w 127"/>
                <a:gd name="T51" fmla="*/ 88 h 88"/>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27" h="88">
                  <a:moveTo>
                    <a:pt x="118" y="88"/>
                  </a:moveTo>
                  <a:cubicBezTo>
                    <a:pt x="9" y="88"/>
                    <a:pt x="9" y="88"/>
                    <a:pt x="9" y="88"/>
                  </a:cubicBezTo>
                  <a:cubicBezTo>
                    <a:pt x="6" y="88"/>
                    <a:pt x="3" y="87"/>
                    <a:pt x="2" y="85"/>
                  </a:cubicBezTo>
                  <a:cubicBezTo>
                    <a:pt x="0" y="82"/>
                    <a:pt x="0" y="79"/>
                    <a:pt x="0" y="77"/>
                  </a:cubicBezTo>
                  <a:cubicBezTo>
                    <a:pt x="24" y="6"/>
                    <a:pt x="24" y="6"/>
                    <a:pt x="24" y="6"/>
                  </a:cubicBezTo>
                  <a:cubicBezTo>
                    <a:pt x="25" y="3"/>
                    <a:pt x="28" y="0"/>
                    <a:pt x="32" y="0"/>
                  </a:cubicBezTo>
                  <a:cubicBezTo>
                    <a:pt x="95" y="0"/>
                    <a:pt x="95" y="0"/>
                    <a:pt x="95" y="0"/>
                  </a:cubicBezTo>
                  <a:cubicBezTo>
                    <a:pt x="99" y="0"/>
                    <a:pt x="102" y="3"/>
                    <a:pt x="103" y="6"/>
                  </a:cubicBezTo>
                  <a:cubicBezTo>
                    <a:pt x="127" y="77"/>
                    <a:pt x="127" y="77"/>
                    <a:pt x="127" y="77"/>
                  </a:cubicBezTo>
                  <a:cubicBezTo>
                    <a:pt x="127" y="79"/>
                    <a:pt x="127" y="82"/>
                    <a:pt x="125" y="85"/>
                  </a:cubicBezTo>
                  <a:cubicBezTo>
                    <a:pt x="124" y="87"/>
                    <a:pt x="121" y="88"/>
                    <a:pt x="118" y="88"/>
                  </a:cubicBezTo>
                  <a:close/>
                  <a:moveTo>
                    <a:pt x="21" y="70"/>
                  </a:moveTo>
                  <a:cubicBezTo>
                    <a:pt x="106" y="70"/>
                    <a:pt x="106" y="70"/>
                    <a:pt x="106" y="70"/>
                  </a:cubicBezTo>
                  <a:cubicBezTo>
                    <a:pt x="88" y="18"/>
                    <a:pt x="88" y="18"/>
                    <a:pt x="88" y="18"/>
                  </a:cubicBezTo>
                  <a:cubicBezTo>
                    <a:pt x="39" y="18"/>
                    <a:pt x="39" y="18"/>
                    <a:pt x="39" y="18"/>
                  </a:cubicBezTo>
                  <a:lnTo>
                    <a:pt x="21" y="70"/>
                  </a:ln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139" dirty="0">
                <a:latin typeface="Huawei Sans" panose="020C0503030203020204" pitchFamily="34" charset="0"/>
              </a:endParaRPr>
            </a:p>
          </p:txBody>
        </p:sp>
        <p:sp>
          <p:nvSpPr>
            <p:cNvPr id="100" name="Freeform 388">
              <a:extLst>
                <a:ext uri="{FF2B5EF4-FFF2-40B4-BE49-F238E27FC236}">
                  <a16:creationId xmlns="" xmlns:a16="http://schemas.microsoft.com/office/drawing/2014/main" id="{70F14A46-6CE2-4F96-ABE8-BC3B60D3008B}"/>
                </a:ext>
              </a:extLst>
            </p:cNvPr>
            <p:cNvSpPr>
              <a:spLocks noEditPoints="1"/>
            </p:cNvSpPr>
            <p:nvPr/>
          </p:nvSpPr>
          <p:spPr bwMode="gray">
            <a:xfrm>
              <a:off x="2573338" y="3954463"/>
              <a:ext cx="179388" cy="123825"/>
            </a:xfrm>
            <a:custGeom>
              <a:avLst/>
              <a:gdLst>
                <a:gd name="T0" fmla="*/ 2147483646 w 128"/>
                <a:gd name="T1" fmla="*/ 2147483646 h 88"/>
                <a:gd name="T2" fmla="*/ 2147483646 w 128"/>
                <a:gd name="T3" fmla="*/ 2147483646 h 88"/>
                <a:gd name="T4" fmla="*/ 2147483646 w 128"/>
                <a:gd name="T5" fmla="*/ 2147483646 h 88"/>
                <a:gd name="T6" fmla="*/ 2147483646 w 128"/>
                <a:gd name="T7" fmla="*/ 2147483646 h 88"/>
                <a:gd name="T8" fmla="*/ 2147483646 w 128"/>
                <a:gd name="T9" fmla="*/ 2147483646 h 88"/>
                <a:gd name="T10" fmla="*/ 2147483646 w 128"/>
                <a:gd name="T11" fmla="*/ 0 h 88"/>
                <a:gd name="T12" fmla="*/ 2147483646 w 128"/>
                <a:gd name="T13" fmla="*/ 0 h 88"/>
                <a:gd name="T14" fmla="*/ 2147483646 w 128"/>
                <a:gd name="T15" fmla="*/ 2147483646 h 88"/>
                <a:gd name="T16" fmla="*/ 2147483646 w 128"/>
                <a:gd name="T17" fmla="*/ 2147483646 h 88"/>
                <a:gd name="T18" fmla="*/ 2147483646 w 128"/>
                <a:gd name="T19" fmla="*/ 2147483646 h 88"/>
                <a:gd name="T20" fmla="*/ 2147483646 w 128"/>
                <a:gd name="T21" fmla="*/ 2147483646 h 88"/>
                <a:gd name="T22" fmla="*/ 2147483646 w 128"/>
                <a:gd name="T23" fmla="*/ 2147483646 h 88"/>
                <a:gd name="T24" fmla="*/ 2147483646 w 128"/>
                <a:gd name="T25" fmla="*/ 2147483646 h 88"/>
                <a:gd name="T26" fmla="*/ 2147483646 w 128"/>
                <a:gd name="T27" fmla="*/ 2147483646 h 88"/>
                <a:gd name="T28" fmla="*/ 2147483646 w 128"/>
                <a:gd name="T29" fmla="*/ 2147483646 h 88"/>
                <a:gd name="T30" fmla="*/ 2147483646 w 128"/>
                <a:gd name="T31" fmla="*/ 2147483646 h 88"/>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28"/>
                <a:gd name="T49" fmla="*/ 0 h 88"/>
                <a:gd name="T50" fmla="*/ 128 w 128"/>
                <a:gd name="T51" fmla="*/ 88 h 88"/>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28" h="88">
                  <a:moveTo>
                    <a:pt x="119" y="88"/>
                  </a:moveTo>
                  <a:cubicBezTo>
                    <a:pt x="10" y="88"/>
                    <a:pt x="10" y="88"/>
                    <a:pt x="10" y="88"/>
                  </a:cubicBezTo>
                  <a:cubicBezTo>
                    <a:pt x="7" y="88"/>
                    <a:pt x="4" y="86"/>
                    <a:pt x="3" y="84"/>
                  </a:cubicBezTo>
                  <a:cubicBezTo>
                    <a:pt x="1" y="82"/>
                    <a:pt x="0" y="79"/>
                    <a:pt x="1" y="76"/>
                  </a:cubicBezTo>
                  <a:cubicBezTo>
                    <a:pt x="25" y="6"/>
                    <a:pt x="25" y="6"/>
                    <a:pt x="25" y="6"/>
                  </a:cubicBezTo>
                  <a:cubicBezTo>
                    <a:pt x="26" y="2"/>
                    <a:pt x="29" y="0"/>
                    <a:pt x="33" y="0"/>
                  </a:cubicBezTo>
                  <a:cubicBezTo>
                    <a:pt x="96" y="0"/>
                    <a:pt x="96" y="0"/>
                    <a:pt x="96" y="0"/>
                  </a:cubicBezTo>
                  <a:cubicBezTo>
                    <a:pt x="99" y="0"/>
                    <a:pt x="103" y="2"/>
                    <a:pt x="104" y="6"/>
                  </a:cubicBezTo>
                  <a:cubicBezTo>
                    <a:pt x="128" y="76"/>
                    <a:pt x="128" y="76"/>
                    <a:pt x="128" y="76"/>
                  </a:cubicBezTo>
                  <a:cubicBezTo>
                    <a:pt x="128" y="79"/>
                    <a:pt x="128" y="82"/>
                    <a:pt x="126" y="84"/>
                  </a:cubicBezTo>
                  <a:cubicBezTo>
                    <a:pt x="125" y="86"/>
                    <a:pt x="122" y="88"/>
                    <a:pt x="119" y="88"/>
                  </a:cubicBezTo>
                  <a:close/>
                  <a:moveTo>
                    <a:pt x="22" y="70"/>
                  </a:moveTo>
                  <a:cubicBezTo>
                    <a:pt x="106" y="70"/>
                    <a:pt x="106" y="70"/>
                    <a:pt x="106" y="70"/>
                  </a:cubicBezTo>
                  <a:cubicBezTo>
                    <a:pt x="89" y="18"/>
                    <a:pt x="89" y="18"/>
                    <a:pt x="89" y="18"/>
                  </a:cubicBezTo>
                  <a:cubicBezTo>
                    <a:pt x="40" y="18"/>
                    <a:pt x="40" y="18"/>
                    <a:pt x="40" y="18"/>
                  </a:cubicBezTo>
                  <a:lnTo>
                    <a:pt x="22" y="70"/>
                  </a:ln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139" dirty="0">
                <a:latin typeface="Huawei Sans" panose="020C0503030203020204" pitchFamily="34" charset="0"/>
              </a:endParaRPr>
            </a:p>
          </p:txBody>
        </p:sp>
        <p:sp>
          <p:nvSpPr>
            <p:cNvPr id="101" name="Freeform 389">
              <a:extLst>
                <a:ext uri="{FF2B5EF4-FFF2-40B4-BE49-F238E27FC236}">
                  <a16:creationId xmlns="" xmlns:a16="http://schemas.microsoft.com/office/drawing/2014/main" id="{6A3B7FF6-6373-46C5-B2A6-8978672F46A8}"/>
                </a:ext>
              </a:extLst>
            </p:cNvPr>
            <p:cNvSpPr>
              <a:spLocks noEditPoints="1"/>
            </p:cNvSpPr>
            <p:nvPr/>
          </p:nvSpPr>
          <p:spPr bwMode="gray">
            <a:xfrm>
              <a:off x="2655888" y="4086226"/>
              <a:ext cx="179388" cy="122238"/>
            </a:xfrm>
            <a:custGeom>
              <a:avLst/>
              <a:gdLst>
                <a:gd name="T0" fmla="*/ 2147483646 w 128"/>
                <a:gd name="T1" fmla="*/ 2147483646 h 88"/>
                <a:gd name="T2" fmla="*/ 2147483646 w 128"/>
                <a:gd name="T3" fmla="*/ 2147483646 h 88"/>
                <a:gd name="T4" fmla="*/ 2147483646 w 128"/>
                <a:gd name="T5" fmla="*/ 2147483646 h 88"/>
                <a:gd name="T6" fmla="*/ 2147483646 w 128"/>
                <a:gd name="T7" fmla="*/ 2147483646 h 88"/>
                <a:gd name="T8" fmla="*/ 2147483646 w 128"/>
                <a:gd name="T9" fmla="*/ 2147483646 h 88"/>
                <a:gd name="T10" fmla="*/ 2147483646 w 128"/>
                <a:gd name="T11" fmla="*/ 0 h 88"/>
                <a:gd name="T12" fmla="*/ 2147483646 w 128"/>
                <a:gd name="T13" fmla="*/ 0 h 88"/>
                <a:gd name="T14" fmla="*/ 2147483646 w 128"/>
                <a:gd name="T15" fmla="*/ 2147483646 h 88"/>
                <a:gd name="T16" fmla="*/ 2147483646 w 128"/>
                <a:gd name="T17" fmla="*/ 2147483646 h 88"/>
                <a:gd name="T18" fmla="*/ 2147483646 w 128"/>
                <a:gd name="T19" fmla="*/ 2147483646 h 88"/>
                <a:gd name="T20" fmla="*/ 2147483646 w 128"/>
                <a:gd name="T21" fmla="*/ 2147483646 h 88"/>
                <a:gd name="T22" fmla="*/ 2147483646 w 128"/>
                <a:gd name="T23" fmla="*/ 2147483646 h 88"/>
                <a:gd name="T24" fmla="*/ 2147483646 w 128"/>
                <a:gd name="T25" fmla="*/ 2147483646 h 88"/>
                <a:gd name="T26" fmla="*/ 2147483646 w 128"/>
                <a:gd name="T27" fmla="*/ 2147483646 h 88"/>
                <a:gd name="T28" fmla="*/ 2147483646 w 128"/>
                <a:gd name="T29" fmla="*/ 2147483646 h 88"/>
                <a:gd name="T30" fmla="*/ 2147483646 w 128"/>
                <a:gd name="T31" fmla="*/ 2147483646 h 88"/>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28"/>
                <a:gd name="T49" fmla="*/ 0 h 88"/>
                <a:gd name="T50" fmla="*/ 128 w 128"/>
                <a:gd name="T51" fmla="*/ 88 h 88"/>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28" h="88">
                  <a:moveTo>
                    <a:pt x="118" y="88"/>
                  </a:moveTo>
                  <a:cubicBezTo>
                    <a:pt x="9" y="88"/>
                    <a:pt x="9" y="88"/>
                    <a:pt x="9" y="88"/>
                  </a:cubicBezTo>
                  <a:cubicBezTo>
                    <a:pt x="6" y="88"/>
                    <a:pt x="4" y="87"/>
                    <a:pt x="2" y="84"/>
                  </a:cubicBezTo>
                  <a:cubicBezTo>
                    <a:pt x="0" y="82"/>
                    <a:pt x="0" y="79"/>
                    <a:pt x="1" y="76"/>
                  </a:cubicBezTo>
                  <a:cubicBezTo>
                    <a:pt x="24" y="6"/>
                    <a:pt x="24" y="6"/>
                    <a:pt x="24" y="6"/>
                  </a:cubicBezTo>
                  <a:cubicBezTo>
                    <a:pt x="25" y="3"/>
                    <a:pt x="29" y="0"/>
                    <a:pt x="33" y="0"/>
                  </a:cubicBezTo>
                  <a:cubicBezTo>
                    <a:pt x="95" y="0"/>
                    <a:pt x="95" y="0"/>
                    <a:pt x="95" y="0"/>
                  </a:cubicBezTo>
                  <a:cubicBezTo>
                    <a:pt x="99" y="0"/>
                    <a:pt x="102" y="3"/>
                    <a:pt x="104" y="6"/>
                  </a:cubicBezTo>
                  <a:cubicBezTo>
                    <a:pt x="127" y="76"/>
                    <a:pt x="127" y="76"/>
                    <a:pt x="127" y="76"/>
                  </a:cubicBezTo>
                  <a:cubicBezTo>
                    <a:pt x="128" y="79"/>
                    <a:pt x="127" y="82"/>
                    <a:pt x="126" y="84"/>
                  </a:cubicBezTo>
                  <a:cubicBezTo>
                    <a:pt x="124" y="87"/>
                    <a:pt x="121" y="88"/>
                    <a:pt x="118" y="88"/>
                  </a:cubicBezTo>
                  <a:close/>
                  <a:moveTo>
                    <a:pt x="22" y="70"/>
                  </a:moveTo>
                  <a:cubicBezTo>
                    <a:pt x="106" y="70"/>
                    <a:pt x="106" y="70"/>
                    <a:pt x="106" y="70"/>
                  </a:cubicBezTo>
                  <a:cubicBezTo>
                    <a:pt x="88" y="18"/>
                    <a:pt x="88" y="18"/>
                    <a:pt x="88" y="18"/>
                  </a:cubicBezTo>
                  <a:cubicBezTo>
                    <a:pt x="39" y="18"/>
                    <a:pt x="39" y="18"/>
                    <a:pt x="39" y="18"/>
                  </a:cubicBezTo>
                  <a:lnTo>
                    <a:pt x="22" y="70"/>
                  </a:ln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139" dirty="0">
                <a:latin typeface="Huawei Sans" panose="020C0503030203020204" pitchFamily="34" charset="0"/>
              </a:endParaRPr>
            </a:p>
          </p:txBody>
        </p:sp>
      </p:grpSp>
      <p:grpSp>
        <p:nvGrpSpPr>
          <p:cNvPr id="102" name="组合 409">
            <a:extLst>
              <a:ext uri="{FF2B5EF4-FFF2-40B4-BE49-F238E27FC236}">
                <a16:creationId xmlns="" xmlns:a16="http://schemas.microsoft.com/office/drawing/2014/main" id="{63A970CA-6EF6-466E-AE8C-C30A46AFD67F}"/>
              </a:ext>
            </a:extLst>
          </p:cNvPr>
          <p:cNvGrpSpPr>
            <a:grpSpLocks/>
          </p:cNvGrpSpPr>
          <p:nvPr/>
        </p:nvGrpSpPr>
        <p:grpSpPr bwMode="gray">
          <a:xfrm>
            <a:off x="3515283" y="2182403"/>
            <a:ext cx="533851" cy="428740"/>
            <a:chOff x="4849813" y="1771651"/>
            <a:chExt cx="488950" cy="392113"/>
          </a:xfrm>
        </p:grpSpPr>
        <p:sp>
          <p:nvSpPr>
            <p:cNvPr id="103" name="Freeform 55">
              <a:extLst>
                <a:ext uri="{FF2B5EF4-FFF2-40B4-BE49-F238E27FC236}">
                  <a16:creationId xmlns="" xmlns:a16="http://schemas.microsoft.com/office/drawing/2014/main" id="{7BC5657B-C35A-460F-A04F-1EA7A1F335D6}"/>
                </a:ext>
              </a:extLst>
            </p:cNvPr>
            <p:cNvSpPr>
              <a:spLocks/>
            </p:cNvSpPr>
            <p:nvPr/>
          </p:nvSpPr>
          <p:spPr bwMode="gray">
            <a:xfrm>
              <a:off x="4857750" y="1776414"/>
              <a:ext cx="80963" cy="77788"/>
            </a:xfrm>
            <a:custGeom>
              <a:avLst/>
              <a:gdLst>
                <a:gd name="T0" fmla="*/ 2147483646 w 57"/>
                <a:gd name="T1" fmla="*/ 2147483646 h 56"/>
                <a:gd name="T2" fmla="*/ 0 w 57"/>
                <a:gd name="T3" fmla="*/ 2147483646 h 56"/>
                <a:gd name="T4" fmla="*/ 2147483646 w 57"/>
                <a:gd name="T5" fmla="*/ 2147483646 h 56"/>
                <a:gd name="T6" fmla="*/ 2147483646 w 57"/>
                <a:gd name="T7" fmla="*/ 2147483646 h 56"/>
                <a:gd name="T8" fmla="*/ 2147483646 w 57"/>
                <a:gd name="T9" fmla="*/ 0 h 56"/>
                <a:gd name="T10" fmla="*/ 2147483646 w 57"/>
                <a:gd name="T11" fmla="*/ 2147483646 h 56"/>
                <a:gd name="T12" fmla="*/ 2147483646 w 57"/>
                <a:gd name="T13" fmla="*/ 2147483646 h 56"/>
                <a:gd name="T14" fmla="*/ 0 60000 65536"/>
                <a:gd name="T15" fmla="*/ 0 60000 65536"/>
                <a:gd name="T16" fmla="*/ 0 60000 65536"/>
                <a:gd name="T17" fmla="*/ 0 60000 65536"/>
                <a:gd name="T18" fmla="*/ 0 60000 65536"/>
                <a:gd name="T19" fmla="*/ 0 60000 65536"/>
                <a:gd name="T20" fmla="*/ 0 60000 65536"/>
                <a:gd name="T21" fmla="*/ 0 w 57"/>
                <a:gd name="T22" fmla="*/ 0 h 56"/>
                <a:gd name="T23" fmla="*/ 57 w 57"/>
                <a:gd name="T24" fmla="*/ 56 h 5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7" h="56">
                  <a:moveTo>
                    <a:pt x="6" y="56"/>
                  </a:moveTo>
                  <a:cubicBezTo>
                    <a:pt x="3" y="56"/>
                    <a:pt x="0" y="53"/>
                    <a:pt x="0" y="50"/>
                  </a:cubicBezTo>
                  <a:cubicBezTo>
                    <a:pt x="0" y="47"/>
                    <a:pt x="3" y="44"/>
                    <a:pt x="6" y="44"/>
                  </a:cubicBezTo>
                  <a:cubicBezTo>
                    <a:pt x="27" y="44"/>
                    <a:pt x="45" y="27"/>
                    <a:pt x="45" y="6"/>
                  </a:cubicBezTo>
                  <a:cubicBezTo>
                    <a:pt x="45" y="2"/>
                    <a:pt x="47" y="0"/>
                    <a:pt x="51" y="0"/>
                  </a:cubicBezTo>
                  <a:cubicBezTo>
                    <a:pt x="54" y="0"/>
                    <a:pt x="57" y="2"/>
                    <a:pt x="57" y="6"/>
                  </a:cubicBezTo>
                  <a:cubicBezTo>
                    <a:pt x="57" y="33"/>
                    <a:pt x="34" y="56"/>
                    <a:pt x="6" y="56"/>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139" dirty="0">
                <a:latin typeface="Huawei Sans" panose="020C0503030203020204" pitchFamily="34" charset="0"/>
              </a:endParaRPr>
            </a:p>
          </p:txBody>
        </p:sp>
        <p:sp>
          <p:nvSpPr>
            <p:cNvPr id="104" name="Freeform 56">
              <a:extLst>
                <a:ext uri="{FF2B5EF4-FFF2-40B4-BE49-F238E27FC236}">
                  <a16:creationId xmlns="" xmlns:a16="http://schemas.microsoft.com/office/drawing/2014/main" id="{DC7789B7-9C96-4BB4-A7FF-B73790DDD8E6}"/>
                </a:ext>
              </a:extLst>
            </p:cNvPr>
            <p:cNvSpPr>
              <a:spLocks/>
            </p:cNvSpPr>
            <p:nvPr/>
          </p:nvSpPr>
          <p:spPr bwMode="gray">
            <a:xfrm>
              <a:off x="4857750" y="1979614"/>
              <a:ext cx="80963" cy="77788"/>
            </a:xfrm>
            <a:custGeom>
              <a:avLst/>
              <a:gdLst>
                <a:gd name="T0" fmla="*/ 2147483646 w 57"/>
                <a:gd name="T1" fmla="*/ 2147483646 h 56"/>
                <a:gd name="T2" fmla="*/ 2147483646 w 57"/>
                <a:gd name="T3" fmla="*/ 2147483646 h 56"/>
                <a:gd name="T4" fmla="*/ 2147483646 w 57"/>
                <a:gd name="T5" fmla="*/ 2147483646 h 56"/>
                <a:gd name="T6" fmla="*/ 0 w 57"/>
                <a:gd name="T7" fmla="*/ 2147483646 h 56"/>
                <a:gd name="T8" fmla="*/ 2147483646 w 57"/>
                <a:gd name="T9" fmla="*/ 0 h 56"/>
                <a:gd name="T10" fmla="*/ 2147483646 w 57"/>
                <a:gd name="T11" fmla="*/ 2147483646 h 56"/>
                <a:gd name="T12" fmla="*/ 2147483646 w 57"/>
                <a:gd name="T13" fmla="*/ 2147483646 h 56"/>
                <a:gd name="T14" fmla="*/ 0 60000 65536"/>
                <a:gd name="T15" fmla="*/ 0 60000 65536"/>
                <a:gd name="T16" fmla="*/ 0 60000 65536"/>
                <a:gd name="T17" fmla="*/ 0 60000 65536"/>
                <a:gd name="T18" fmla="*/ 0 60000 65536"/>
                <a:gd name="T19" fmla="*/ 0 60000 65536"/>
                <a:gd name="T20" fmla="*/ 0 60000 65536"/>
                <a:gd name="T21" fmla="*/ 0 w 57"/>
                <a:gd name="T22" fmla="*/ 0 h 56"/>
                <a:gd name="T23" fmla="*/ 57 w 57"/>
                <a:gd name="T24" fmla="*/ 56 h 5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7" h="56">
                  <a:moveTo>
                    <a:pt x="51" y="56"/>
                  </a:moveTo>
                  <a:cubicBezTo>
                    <a:pt x="47" y="56"/>
                    <a:pt x="45" y="54"/>
                    <a:pt x="45" y="50"/>
                  </a:cubicBezTo>
                  <a:cubicBezTo>
                    <a:pt x="45" y="29"/>
                    <a:pt x="27" y="12"/>
                    <a:pt x="6" y="12"/>
                  </a:cubicBezTo>
                  <a:cubicBezTo>
                    <a:pt x="3" y="12"/>
                    <a:pt x="0" y="9"/>
                    <a:pt x="0" y="6"/>
                  </a:cubicBezTo>
                  <a:cubicBezTo>
                    <a:pt x="0" y="2"/>
                    <a:pt x="3" y="0"/>
                    <a:pt x="6" y="0"/>
                  </a:cubicBezTo>
                  <a:cubicBezTo>
                    <a:pt x="34" y="0"/>
                    <a:pt x="57" y="22"/>
                    <a:pt x="57" y="50"/>
                  </a:cubicBezTo>
                  <a:cubicBezTo>
                    <a:pt x="57" y="54"/>
                    <a:pt x="54" y="56"/>
                    <a:pt x="51" y="56"/>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139" dirty="0">
                <a:latin typeface="Huawei Sans" panose="020C0503030203020204" pitchFamily="34" charset="0"/>
              </a:endParaRPr>
            </a:p>
          </p:txBody>
        </p:sp>
        <p:sp>
          <p:nvSpPr>
            <p:cNvPr id="105" name="Freeform 57">
              <a:extLst>
                <a:ext uri="{FF2B5EF4-FFF2-40B4-BE49-F238E27FC236}">
                  <a16:creationId xmlns="" xmlns:a16="http://schemas.microsoft.com/office/drawing/2014/main" id="{B20028AD-1278-413B-BA21-26462FA617D8}"/>
                </a:ext>
              </a:extLst>
            </p:cNvPr>
            <p:cNvSpPr>
              <a:spLocks/>
            </p:cNvSpPr>
            <p:nvPr/>
          </p:nvSpPr>
          <p:spPr bwMode="gray">
            <a:xfrm>
              <a:off x="5253038" y="1776414"/>
              <a:ext cx="77788" cy="77788"/>
            </a:xfrm>
            <a:custGeom>
              <a:avLst/>
              <a:gdLst>
                <a:gd name="T0" fmla="*/ 2147483646 w 56"/>
                <a:gd name="T1" fmla="*/ 2147483646 h 56"/>
                <a:gd name="T2" fmla="*/ 0 w 56"/>
                <a:gd name="T3" fmla="*/ 2147483646 h 56"/>
                <a:gd name="T4" fmla="*/ 2147483646 w 56"/>
                <a:gd name="T5" fmla="*/ 0 h 56"/>
                <a:gd name="T6" fmla="*/ 2147483646 w 56"/>
                <a:gd name="T7" fmla="*/ 2147483646 h 56"/>
                <a:gd name="T8" fmla="*/ 2147483646 w 56"/>
                <a:gd name="T9" fmla="*/ 2147483646 h 56"/>
                <a:gd name="T10" fmla="*/ 2147483646 w 56"/>
                <a:gd name="T11" fmla="*/ 2147483646 h 56"/>
                <a:gd name="T12" fmla="*/ 2147483646 w 56"/>
                <a:gd name="T13" fmla="*/ 2147483646 h 56"/>
                <a:gd name="T14" fmla="*/ 0 60000 65536"/>
                <a:gd name="T15" fmla="*/ 0 60000 65536"/>
                <a:gd name="T16" fmla="*/ 0 60000 65536"/>
                <a:gd name="T17" fmla="*/ 0 60000 65536"/>
                <a:gd name="T18" fmla="*/ 0 60000 65536"/>
                <a:gd name="T19" fmla="*/ 0 60000 65536"/>
                <a:gd name="T20" fmla="*/ 0 60000 65536"/>
                <a:gd name="T21" fmla="*/ 0 w 56"/>
                <a:gd name="T22" fmla="*/ 0 h 56"/>
                <a:gd name="T23" fmla="*/ 56 w 56"/>
                <a:gd name="T24" fmla="*/ 56 h 5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6" h="56">
                  <a:moveTo>
                    <a:pt x="50" y="56"/>
                  </a:moveTo>
                  <a:cubicBezTo>
                    <a:pt x="22" y="56"/>
                    <a:pt x="0" y="33"/>
                    <a:pt x="0" y="6"/>
                  </a:cubicBezTo>
                  <a:cubicBezTo>
                    <a:pt x="0" y="2"/>
                    <a:pt x="2" y="0"/>
                    <a:pt x="6" y="0"/>
                  </a:cubicBezTo>
                  <a:cubicBezTo>
                    <a:pt x="9" y="0"/>
                    <a:pt x="12" y="2"/>
                    <a:pt x="12" y="6"/>
                  </a:cubicBezTo>
                  <a:cubicBezTo>
                    <a:pt x="12" y="27"/>
                    <a:pt x="29" y="44"/>
                    <a:pt x="50" y="44"/>
                  </a:cubicBezTo>
                  <a:cubicBezTo>
                    <a:pt x="53" y="44"/>
                    <a:pt x="56" y="47"/>
                    <a:pt x="56" y="50"/>
                  </a:cubicBezTo>
                  <a:cubicBezTo>
                    <a:pt x="56" y="53"/>
                    <a:pt x="53" y="56"/>
                    <a:pt x="50" y="56"/>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139" dirty="0">
                <a:latin typeface="Huawei Sans" panose="020C0503030203020204" pitchFamily="34" charset="0"/>
              </a:endParaRPr>
            </a:p>
          </p:txBody>
        </p:sp>
        <p:sp>
          <p:nvSpPr>
            <p:cNvPr id="106" name="Freeform 58">
              <a:extLst>
                <a:ext uri="{FF2B5EF4-FFF2-40B4-BE49-F238E27FC236}">
                  <a16:creationId xmlns="" xmlns:a16="http://schemas.microsoft.com/office/drawing/2014/main" id="{456F4588-C600-445C-99AE-CC1B74BC9DA2}"/>
                </a:ext>
              </a:extLst>
            </p:cNvPr>
            <p:cNvSpPr>
              <a:spLocks/>
            </p:cNvSpPr>
            <p:nvPr/>
          </p:nvSpPr>
          <p:spPr bwMode="gray">
            <a:xfrm>
              <a:off x="5253038" y="1979614"/>
              <a:ext cx="77788" cy="77788"/>
            </a:xfrm>
            <a:custGeom>
              <a:avLst/>
              <a:gdLst>
                <a:gd name="T0" fmla="*/ 2147483646 w 56"/>
                <a:gd name="T1" fmla="*/ 2147483646 h 56"/>
                <a:gd name="T2" fmla="*/ 0 w 56"/>
                <a:gd name="T3" fmla="*/ 2147483646 h 56"/>
                <a:gd name="T4" fmla="*/ 2147483646 w 56"/>
                <a:gd name="T5" fmla="*/ 0 h 56"/>
                <a:gd name="T6" fmla="*/ 2147483646 w 56"/>
                <a:gd name="T7" fmla="*/ 2147483646 h 56"/>
                <a:gd name="T8" fmla="*/ 2147483646 w 56"/>
                <a:gd name="T9" fmla="*/ 2147483646 h 56"/>
                <a:gd name="T10" fmla="*/ 2147483646 w 56"/>
                <a:gd name="T11" fmla="*/ 2147483646 h 56"/>
                <a:gd name="T12" fmla="*/ 2147483646 w 56"/>
                <a:gd name="T13" fmla="*/ 2147483646 h 56"/>
                <a:gd name="T14" fmla="*/ 0 60000 65536"/>
                <a:gd name="T15" fmla="*/ 0 60000 65536"/>
                <a:gd name="T16" fmla="*/ 0 60000 65536"/>
                <a:gd name="T17" fmla="*/ 0 60000 65536"/>
                <a:gd name="T18" fmla="*/ 0 60000 65536"/>
                <a:gd name="T19" fmla="*/ 0 60000 65536"/>
                <a:gd name="T20" fmla="*/ 0 60000 65536"/>
                <a:gd name="T21" fmla="*/ 0 w 56"/>
                <a:gd name="T22" fmla="*/ 0 h 56"/>
                <a:gd name="T23" fmla="*/ 56 w 56"/>
                <a:gd name="T24" fmla="*/ 56 h 5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6" h="56">
                  <a:moveTo>
                    <a:pt x="6" y="56"/>
                  </a:moveTo>
                  <a:cubicBezTo>
                    <a:pt x="2" y="56"/>
                    <a:pt x="0" y="54"/>
                    <a:pt x="0" y="50"/>
                  </a:cubicBezTo>
                  <a:cubicBezTo>
                    <a:pt x="0" y="22"/>
                    <a:pt x="22" y="0"/>
                    <a:pt x="50" y="0"/>
                  </a:cubicBezTo>
                  <a:cubicBezTo>
                    <a:pt x="54" y="0"/>
                    <a:pt x="56" y="2"/>
                    <a:pt x="56" y="6"/>
                  </a:cubicBezTo>
                  <a:cubicBezTo>
                    <a:pt x="56" y="9"/>
                    <a:pt x="54" y="12"/>
                    <a:pt x="50" y="12"/>
                  </a:cubicBezTo>
                  <a:cubicBezTo>
                    <a:pt x="29" y="12"/>
                    <a:pt x="12" y="29"/>
                    <a:pt x="12" y="50"/>
                  </a:cubicBezTo>
                  <a:cubicBezTo>
                    <a:pt x="12" y="54"/>
                    <a:pt x="9" y="56"/>
                    <a:pt x="6" y="56"/>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139" dirty="0">
                <a:latin typeface="Huawei Sans" panose="020C0503030203020204" pitchFamily="34" charset="0"/>
              </a:endParaRPr>
            </a:p>
          </p:txBody>
        </p:sp>
        <p:sp>
          <p:nvSpPr>
            <p:cNvPr id="107" name="Freeform 221">
              <a:extLst>
                <a:ext uri="{FF2B5EF4-FFF2-40B4-BE49-F238E27FC236}">
                  <a16:creationId xmlns="" xmlns:a16="http://schemas.microsoft.com/office/drawing/2014/main" id="{B83D65A9-C9E8-4F1B-A660-7396874E1AF0}"/>
                </a:ext>
              </a:extLst>
            </p:cNvPr>
            <p:cNvSpPr>
              <a:spLocks noEditPoints="1"/>
            </p:cNvSpPr>
            <p:nvPr/>
          </p:nvSpPr>
          <p:spPr bwMode="gray">
            <a:xfrm>
              <a:off x="4854575" y="1771651"/>
              <a:ext cx="481013" cy="292100"/>
            </a:xfrm>
            <a:custGeom>
              <a:avLst/>
              <a:gdLst>
                <a:gd name="T0" fmla="*/ 2147483646 w 344"/>
                <a:gd name="T1" fmla="*/ 2147483646 h 209"/>
                <a:gd name="T2" fmla="*/ 2147483646 w 344"/>
                <a:gd name="T3" fmla="*/ 2147483646 h 209"/>
                <a:gd name="T4" fmla="*/ 0 w 344"/>
                <a:gd name="T5" fmla="*/ 2147483646 h 209"/>
                <a:gd name="T6" fmla="*/ 0 w 344"/>
                <a:gd name="T7" fmla="*/ 2147483646 h 209"/>
                <a:gd name="T8" fmla="*/ 2147483646 w 344"/>
                <a:gd name="T9" fmla="*/ 0 h 209"/>
                <a:gd name="T10" fmla="*/ 2147483646 w 344"/>
                <a:gd name="T11" fmla="*/ 0 h 209"/>
                <a:gd name="T12" fmla="*/ 2147483646 w 344"/>
                <a:gd name="T13" fmla="*/ 2147483646 h 209"/>
                <a:gd name="T14" fmla="*/ 2147483646 w 344"/>
                <a:gd name="T15" fmla="*/ 2147483646 h 209"/>
                <a:gd name="T16" fmla="*/ 2147483646 w 344"/>
                <a:gd name="T17" fmla="*/ 2147483646 h 209"/>
                <a:gd name="T18" fmla="*/ 2147483646 w 344"/>
                <a:gd name="T19" fmla="*/ 2147483646 h 209"/>
                <a:gd name="T20" fmla="*/ 2147483646 w 344"/>
                <a:gd name="T21" fmla="*/ 2147483646 h 209"/>
                <a:gd name="T22" fmla="*/ 2147483646 w 344"/>
                <a:gd name="T23" fmla="*/ 2147483646 h 209"/>
                <a:gd name="T24" fmla="*/ 2147483646 w 344"/>
                <a:gd name="T25" fmla="*/ 2147483646 h 209"/>
                <a:gd name="T26" fmla="*/ 2147483646 w 344"/>
                <a:gd name="T27" fmla="*/ 2147483646 h 209"/>
                <a:gd name="T28" fmla="*/ 2147483646 w 344"/>
                <a:gd name="T29" fmla="*/ 2147483646 h 209"/>
                <a:gd name="T30" fmla="*/ 2147483646 w 344"/>
                <a:gd name="T31" fmla="*/ 2147483646 h 209"/>
                <a:gd name="T32" fmla="*/ 2147483646 w 344"/>
                <a:gd name="T33" fmla="*/ 2147483646 h 209"/>
                <a:gd name="T34" fmla="*/ 2147483646 w 344"/>
                <a:gd name="T35" fmla="*/ 2147483646 h 209"/>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344"/>
                <a:gd name="T55" fmla="*/ 0 h 209"/>
                <a:gd name="T56" fmla="*/ 344 w 344"/>
                <a:gd name="T57" fmla="*/ 209 h 209"/>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344" h="209">
                  <a:moveTo>
                    <a:pt x="317" y="209"/>
                  </a:moveTo>
                  <a:cubicBezTo>
                    <a:pt x="27" y="209"/>
                    <a:pt x="27" y="209"/>
                    <a:pt x="27" y="209"/>
                  </a:cubicBezTo>
                  <a:cubicBezTo>
                    <a:pt x="12" y="209"/>
                    <a:pt x="0" y="196"/>
                    <a:pt x="0" y="182"/>
                  </a:cubicBezTo>
                  <a:cubicBezTo>
                    <a:pt x="0" y="27"/>
                    <a:pt x="0" y="27"/>
                    <a:pt x="0" y="27"/>
                  </a:cubicBezTo>
                  <a:cubicBezTo>
                    <a:pt x="0" y="12"/>
                    <a:pt x="12" y="0"/>
                    <a:pt x="27" y="0"/>
                  </a:cubicBezTo>
                  <a:cubicBezTo>
                    <a:pt x="317" y="0"/>
                    <a:pt x="317" y="0"/>
                    <a:pt x="317" y="0"/>
                  </a:cubicBezTo>
                  <a:cubicBezTo>
                    <a:pt x="332" y="0"/>
                    <a:pt x="344" y="12"/>
                    <a:pt x="344" y="27"/>
                  </a:cubicBezTo>
                  <a:cubicBezTo>
                    <a:pt x="344" y="182"/>
                    <a:pt x="344" y="182"/>
                    <a:pt x="344" y="182"/>
                  </a:cubicBezTo>
                  <a:cubicBezTo>
                    <a:pt x="344" y="196"/>
                    <a:pt x="332" y="209"/>
                    <a:pt x="317" y="209"/>
                  </a:cubicBezTo>
                  <a:close/>
                  <a:moveTo>
                    <a:pt x="27" y="18"/>
                  </a:moveTo>
                  <a:cubicBezTo>
                    <a:pt x="22" y="18"/>
                    <a:pt x="18" y="22"/>
                    <a:pt x="18" y="27"/>
                  </a:cubicBezTo>
                  <a:cubicBezTo>
                    <a:pt x="18" y="182"/>
                    <a:pt x="18" y="182"/>
                    <a:pt x="18" y="182"/>
                  </a:cubicBezTo>
                  <a:cubicBezTo>
                    <a:pt x="18" y="187"/>
                    <a:pt x="22" y="191"/>
                    <a:pt x="27" y="191"/>
                  </a:cubicBezTo>
                  <a:cubicBezTo>
                    <a:pt x="317" y="191"/>
                    <a:pt x="317" y="191"/>
                    <a:pt x="317" y="191"/>
                  </a:cubicBezTo>
                  <a:cubicBezTo>
                    <a:pt x="322" y="191"/>
                    <a:pt x="326" y="187"/>
                    <a:pt x="326" y="182"/>
                  </a:cubicBezTo>
                  <a:cubicBezTo>
                    <a:pt x="326" y="27"/>
                    <a:pt x="326" y="27"/>
                    <a:pt x="326" y="27"/>
                  </a:cubicBezTo>
                  <a:cubicBezTo>
                    <a:pt x="326" y="22"/>
                    <a:pt x="322" y="18"/>
                    <a:pt x="317" y="18"/>
                  </a:cubicBezTo>
                  <a:lnTo>
                    <a:pt x="27" y="18"/>
                  </a:ln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139" dirty="0">
                <a:latin typeface="Huawei Sans" panose="020C0503030203020204" pitchFamily="34" charset="0"/>
              </a:endParaRPr>
            </a:p>
          </p:txBody>
        </p:sp>
        <p:sp>
          <p:nvSpPr>
            <p:cNvPr id="108" name="Freeform 224">
              <a:extLst>
                <a:ext uri="{FF2B5EF4-FFF2-40B4-BE49-F238E27FC236}">
                  <a16:creationId xmlns="" xmlns:a16="http://schemas.microsoft.com/office/drawing/2014/main" id="{B88116F6-E68D-48F0-A11B-2AACF68D9688}"/>
                </a:ext>
              </a:extLst>
            </p:cNvPr>
            <p:cNvSpPr>
              <a:spLocks noEditPoints="1"/>
            </p:cNvSpPr>
            <p:nvPr/>
          </p:nvSpPr>
          <p:spPr bwMode="gray">
            <a:xfrm>
              <a:off x="4997450" y="1806576"/>
              <a:ext cx="198438" cy="220663"/>
            </a:xfrm>
            <a:custGeom>
              <a:avLst/>
              <a:gdLst>
                <a:gd name="T0" fmla="*/ 2147483646 w 142"/>
                <a:gd name="T1" fmla="*/ 2147483646 h 157"/>
                <a:gd name="T2" fmla="*/ 0 w 142"/>
                <a:gd name="T3" fmla="*/ 2147483646 h 157"/>
                <a:gd name="T4" fmla="*/ 2147483646 w 142"/>
                <a:gd name="T5" fmla="*/ 0 h 157"/>
                <a:gd name="T6" fmla="*/ 2147483646 w 142"/>
                <a:gd name="T7" fmla="*/ 2147483646 h 157"/>
                <a:gd name="T8" fmla="*/ 2147483646 w 142"/>
                <a:gd name="T9" fmla="*/ 2147483646 h 157"/>
                <a:gd name="T10" fmla="*/ 2147483646 w 142"/>
                <a:gd name="T11" fmla="*/ 2147483646 h 157"/>
                <a:gd name="T12" fmla="*/ 2147483646 w 142"/>
                <a:gd name="T13" fmla="*/ 2147483646 h 157"/>
                <a:gd name="T14" fmla="*/ 2147483646 w 142"/>
                <a:gd name="T15" fmla="*/ 2147483646 h 157"/>
                <a:gd name="T16" fmla="*/ 2147483646 w 142"/>
                <a:gd name="T17" fmla="*/ 2147483646 h 157"/>
                <a:gd name="T18" fmla="*/ 2147483646 w 142"/>
                <a:gd name="T19" fmla="*/ 2147483646 h 15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42"/>
                <a:gd name="T31" fmla="*/ 0 h 157"/>
                <a:gd name="T32" fmla="*/ 142 w 142"/>
                <a:gd name="T33" fmla="*/ 157 h 157"/>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42" h="157">
                  <a:moveTo>
                    <a:pt x="71" y="157"/>
                  </a:moveTo>
                  <a:cubicBezTo>
                    <a:pt x="32" y="157"/>
                    <a:pt x="0" y="122"/>
                    <a:pt x="0" y="78"/>
                  </a:cubicBezTo>
                  <a:cubicBezTo>
                    <a:pt x="0" y="35"/>
                    <a:pt x="32" y="0"/>
                    <a:pt x="71" y="0"/>
                  </a:cubicBezTo>
                  <a:cubicBezTo>
                    <a:pt x="110" y="0"/>
                    <a:pt x="142" y="35"/>
                    <a:pt x="142" y="78"/>
                  </a:cubicBezTo>
                  <a:cubicBezTo>
                    <a:pt x="142" y="122"/>
                    <a:pt x="110" y="157"/>
                    <a:pt x="71" y="157"/>
                  </a:cubicBezTo>
                  <a:close/>
                  <a:moveTo>
                    <a:pt x="71" y="12"/>
                  </a:moveTo>
                  <a:cubicBezTo>
                    <a:pt x="38" y="12"/>
                    <a:pt x="12" y="42"/>
                    <a:pt x="12" y="78"/>
                  </a:cubicBezTo>
                  <a:cubicBezTo>
                    <a:pt x="12" y="115"/>
                    <a:pt x="38" y="145"/>
                    <a:pt x="71" y="145"/>
                  </a:cubicBezTo>
                  <a:cubicBezTo>
                    <a:pt x="104" y="145"/>
                    <a:pt x="130" y="115"/>
                    <a:pt x="130" y="78"/>
                  </a:cubicBezTo>
                  <a:cubicBezTo>
                    <a:pt x="130" y="42"/>
                    <a:pt x="104" y="12"/>
                    <a:pt x="71" y="12"/>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139" dirty="0">
                <a:latin typeface="Huawei Sans" panose="020C0503030203020204" pitchFamily="34" charset="0"/>
              </a:endParaRPr>
            </a:p>
          </p:txBody>
        </p:sp>
        <p:sp>
          <p:nvSpPr>
            <p:cNvPr id="109" name="Freeform 225">
              <a:extLst>
                <a:ext uri="{FF2B5EF4-FFF2-40B4-BE49-F238E27FC236}">
                  <a16:creationId xmlns="" xmlns:a16="http://schemas.microsoft.com/office/drawing/2014/main" id="{B4B338F1-A2C3-410E-B43B-5A1A77EEF4D6}"/>
                </a:ext>
              </a:extLst>
            </p:cNvPr>
            <p:cNvSpPr>
              <a:spLocks/>
            </p:cNvSpPr>
            <p:nvPr/>
          </p:nvSpPr>
          <p:spPr bwMode="gray">
            <a:xfrm>
              <a:off x="4872038" y="2079626"/>
              <a:ext cx="444500" cy="17463"/>
            </a:xfrm>
            <a:custGeom>
              <a:avLst/>
              <a:gdLst>
                <a:gd name="T0" fmla="*/ 2147483646 w 318"/>
                <a:gd name="T1" fmla="*/ 2147483646 h 12"/>
                <a:gd name="T2" fmla="*/ 2147483646 w 318"/>
                <a:gd name="T3" fmla="*/ 2147483646 h 12"/>
                <a:gd name="T4" fmla="*/ 0 w 318"/>
                <a:gd name="T5" fmla="*/ 2147483646 h 12"/>
                <a:gd name="T6" fmla="*/ 2147483646 w 318"/>
                <a:gd name="T7" fmla="*/ 0 h 12"/>
                <a:gd name="T8" fmla="*/ 2147483646 w 318"/>
                <a:gd name="T9" fmla="*/ 0 h 12"/>
                <a:gd name="T10" fmla="*/ 2147483646 w 318"/>
                <a:gd name="T11" fmla="*/ 2147483646 h 12"/>
                <a:gd name="T12" fmla="*/ 2147483646 w 318"/>
                <a:gd name="T13" fmla="*/ 2147483646 h 12"/>
                <a:gd name="T14" fmla="*/ 0 60000 65536"/>
                <a:gd name="T15" fmla="*/ 0 60000 65536"/>
                <a:gd name="T16" fmla="*/ 0 60000 65536"/>
                <a:gd name="T17" fmla="*/ 0 60000 65536"/>
                <a:gd name="T18" fmla="*/ 0 60000 65536"/>
                <a:gd name="T19" fmla="*/ 0 60000 65536"/>
                <a:gd name="T20" fmla="*/ 0 60000 65536"/>
                <a:gd name="T21" fmla="*/ 0 w 318"/>
                <a:gd name="T22" fmla="*/ 0 h 12"/>
                <a:gd name="T23" fmla="*/ 318 w 318"/>
                <a:gd name="T24" fmla="*/ 12 h 1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18" h="12">
                  <a:moveTo>
                    <a:pt x="312" y="12"/>
                  </a:moveTo>
                  <a:cubicBezTo>
                    <a:pt x="6" y="12"/>
                    <a:pt x="6" y="12"/>
                    <a:pt x="6" y="12"/>
                  </a:cubicBezTo>
                  <a:cubicBezTo>
                    <a:pt x="3" y="12"/>
                    <a:pt x="0" y="9"/>
                    <a:pt x="0" y="6"/>
                  </a:cubicBezTo>
                  <a:cubicBezTo>
                    <a:pt x="0" y="3"/>
                    <a:pt x="3" y="0"/>
                    <a:pt x="6" y="0"/>
                  </a:cubicBezTo>
                  <a:cubicBezTo>
                    <a:pt x="312" y="0"/>
                    <a:pt x="312" y="0"/>
                    <a:pt x="312" y="0"/>
                  </a:cubicBezTo>
                  <a:cubicBezTo>
                    <a:pt x="315" y="0"/>
                    <a:pt x="318" y="3"/>
                    <a:pt x="318" y="6"/>
                  </a:cubicBezTo>
                  <a:cubicBezTo>
                    <a:pt x="318" y="9"/>
                    <a:pt x="315" y="12"/>
                    <a:pt x="312" y="12"/>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139" dirty="0">
                <a:latin typeface="Huawei Sans" panose="020C0503030203020204" pitchFamily="34" charset="0"/>
              </a:endParaRPr>
            </a:p>
          </p:txBody>
        </p:sp>
        <p:sp>
          <p:nvSpPr>
            <p:cNvPr id="110" name="Oval 226">
              <a:extLst>
                <a:ext uri="{FF2B5EF4-FFF2-40B4-BE49-F238E27FC236}">
                  <a16:creationId xmlns="" xmlns:a16="http://schemas.microsoft.com/office/drawing/2014/main" id="{D6C67A2E-BAAC-411B-9D83-8E2A59D24F2B}"/>
                </a:ext>
              </a:extLst>
            </p:cNvPr>
            <p:cNvSpPr>
              <a:spLocks noChangeArrowheads="1"/>
            </p:cNvSpPr>
            <p:nvPr/>
          </p:nvSpPr>
          <p:spPr bwMode="gray">
            <a:xfrm>
              <a:off x="5208588" y="2108201"/>
              <a:ext cx="57150" cy="55563"/>
            </a:xfrm>
            <a:prstGeom prst="ellipse">
              <a:avLst/>
            </a:pr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lvl1pPr>
                <a:defRPr kumimoji="1">
                  <a:solidFill>
                    <a:schemeClr val="tx1"/>
                  </a:solidFill>
                  <a:latin typeface="Arial" panose="020F0502020204030204" pitchFamily="34" charset="0"/>
                  <a:ea typeface="宋体" panose="02010600030101010101" pitchFamily="2" charset="-122"/>
                </a:defRPr>
              </a:lvl1pPr>
              <a:lvl2pPr marL="742950" indent="-285750">
                <a:defRPr kumimoji="1">
                  <a:solidFill>
                    <a:schemeClr val="tx1"/>
                  </a:solidFill>
                  <a:latin typeface="Arial" panose="020F0502020204030204" pitchFamily="34" charset="0"/>
                  <a:ea typeface="宋体" panose="02010600030101010101" pitchFamily="2" charset="-122"/>
                </a:defRPr>
              </a:lvl2pPr>
              <a:lvl3pPr marL="1143000" indent="-228600">
                <a:defRPr kumimoji="1">
                  <a:solidFill>
                    <a:schemeClr val="tx1"/>
                  </a:solidFill>
                  <a:latin typeface="Arial" panose="020F0502020204030204" pitchFamily="34" charset="0"/>
                  <a:ea typeface="宋体" panose="02010600030101010101" pitchFamily="2" charset="-122"/>
                </a:defRPr>
              </a:lvl3pPr>
              <a:lvl4pPr marL="1600200" indent="-228600">
                <a:defRPr kumimoji="1">
                  <a:solidFill>
                    <a:schemeClr val="tx1"/>
                  </a:solidFill>
                  <a:latin typeface="Arial" panose="020F0502020204030204" pitchFamily="34" charset="0"/>
                  <a:ea typeface="宋体" panose="02010600030101010101" pitchFamily="2" charset="-122"/>
                </a:defRPr>
              </a:lvl4pPr>
              <a:lvl5pPr marL="2057400" indent="-228600">
                <a:defRPr kumimoji="1">
                  <a:solidFill>
                    <a:schemeClr val="tx1"/>
                  </a:solidFill>
                  <a:latin typeface="Arial" panose="020F0502020204030204" pitchFamily="34" charset="0"/>
                  <a:ea typeface="宋体" panose="02010600030101010101" pitchFamily="2" charset="-122"/>
                </a:defRPr>
              </a:lvl5pPr>
              <a:lvl6pPr marL="2514600" indent="-228600" defTabSz="454025" eaLnBrk="0" fontAlgn="base" hangingPunct="0">
                <a:spcBef>
                  <a:spcPct val="0"/>
                </a:spcBef>
                <a:spcAft>
                  <a:spcPct val="0"/>
                </a:spcAft>
                <a:defRPr kumimoji="1">
                  <a:solidFill>
                    <a:schemeClr val="tx1"/>
                  </a:solidFill>
                  <a:latin typeface="Arial" panose="020F0502020204030204" pitchFamily="34" charset="0"/>
                  <a:ea typeface="宋体" panose="02010600030101010101" pitchFamily="2" charset="-122"/>
                </a:defRPr>
              </a:lvl6pPr>
              <a:lvl7pPr marL="2971800" indent="-228600" defTabSz="454025" eaLnBrk="0" fontAlgn="base" hangingPunct="0">
                <a:spcBef>
                  <a:spcPct val="0"/>
                </a:spcBef>
                <a:spcAft>
                  <a:spcPct val="0"/>
                </a:spcAft>
                <a:defRPr kumimoji="1">
                  <a:solidFill>
                    <a:schemeClr val="tx1"/>
                  </a:solidFill>
                  <a:latin typeface="Arial" panose="020F0502020204030204" pitchFamily="34" charset="0"/>
                  <a:ea typeface="宋体" panose="02010600030101010101" pitchFamily="2" charset="-122"/>
                </a:defRPr>
              </a:lvl7pPr>
              <a:lvl8pPr marL="3429000" indent="-228600" defTabSz="454025" eaLnBrk="0" fontAlgn="base" hangingPunct="0">
                <a:spcBef>
                  <a:spcPct val="0"/>
                </a:spcBef>
                <a:spcAft>
                  <a:spcPct val="0"/>
                </a:spcAft>
                <a:defRPr kumimoji="1">
                  <a:solidFill>
                    <a:schemeClr val="tx1"/>
                  </a:solidFill>
                  <a:latin typeface="Arial" panose="020F0502020204030204" pitchFamily="34" charset="0"/>
                  <a:ea typeface="宋体" panose="02010600030101010101" pitchFamily="2" charset="-122"/>
                </a:defRPr>
              </a:lvl8pPr>
              <a:lvl9pPr marL="3886200" indent="-228600" defTabSz="454025" eaLnBrk="0" fontAlgn="base" hangingPunct="0">
                <a:spcBef>
                  <a:spcPct val="0"/>
                </a:spcBef>
                <a:spcAft>
                  <a:spcPct val="0"/>
                </a:spcAft>
                <a:defRPr kumimoji="1">
                  <a:solidFill>
                    <a:schemeClr val="tx1"/>
                  </a:solidFill>
                  <a:latin typeface="Arial" panose="020F0502020204030204" pitchFamily="34" charset="0"/>
                  <a:ea typeface="宋体" panose="02010600030101010101" pitchFamily="2" charset="-122"/>
                </a:defRPr>
              </a:lvl9pPr>
            </a:lstStyle>
            <a:p>
              <a:pPr fontAlgn="ctr"/>
              <a:endParaRPr lang="en-US" altLang="zh-CN" sz="2139" dirty="0">
                <a:latin typeface="Huawei Sans" panose="020C0503030203020204" pitchFamily="34" charset="0"/>
              </a:endParaRPr>
            </a:p>
          </p:txBody>
        </p:sp>
        <p:sp>
          <p:nvSpPr>
            <p:cNvPr id="111" name="Oval 227">
              <a:extLst>
                <a:ext uri="{FF2B5EF4-FFF2-40B4-BE49-F238E27FC236}">
                  <a16:creationId xmlns="" xmlns:a16="http://schemas.microsoft.com/office/drawing/2014/main" id="{D303630C-A15F-4835-9ECC-4AA60DFC9B6C}"/>
                </a:ext>
              </a:extLst>
            </p:cNvPr>
            <p:cNvSpPr>
              <a:spLocks noChangeArrowheads="1"/>
            </p:cNvSpPr>
            <p:nvPr/>
          </p:nvSpPr>
          <p:spPr bwMode="gray">
            <a:xfrm>
              <a:off x="5122863" y="2108201"/>
              <a:ext cx="57150" cy="55563"/>
            </a:xfrm>
            <a:prstGeom prst="ellipse">
              <a:avLst/>
            </a:pr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lvl1pPr>
                <a:defRPr kumimoji="1">
                  <a:solidFill>
                    <a:schemeClr val="tx1"/>
                  </a:solidFill>
                  <a:latin typeface="Arial" panose="020F0502020204030204" pitchFamily="34" charset="0"/>
                  <a:ea typeface="宋体" panose="02010600030101010101" pitchFamily="2" charset="-122"/>
                </a:defRPr>
              </a:lvl1pPr>
              <a:lvl2pPr marL="742950" indent="-285750">
                <a:defRPr kumimoji="1">
                  <a:solidFill>
                    <a:schemeClr val="tx1"/>
                  </a:solidFill>
                  <a:latin typeface="Arial" panose="020F0502020204030204" pitchFamily="34" charset="0"/>
                  <a:ea typeface="宋体" panose="02010600030101010101" pitchFamily="2" charset="-122"/>
                </a:defRPr>
              </a:lvl2pPr>
              <a:lvl3pPr marL="1143000" indent="-228600">
                <a:defRPr kumimoji="1">
                  <a:solidFill>
                    <a:schemeClr val="tx1"/>
                  </a:solidFill>
                  <a:latin typeface="Arial" panose="020F0502020204030204" pitchFamily="34" charset="0"/>
                  <a:ea typeface="宋体" panose="02010600030101010101" pitchFamily="2" charset="-122"/>
                </a:defRPr>
              </a:lvl3pPr>
              <a:lvl4pPr marL="1600200" indent="-228600">
                <a:defRPr kumimoji="1">
                  <a:solidFill>
                    <a:schemeClr val="tx1"/>
                  </a:solidFill>
                  <a:latin typeface="Arial" panose="020F0502020204030204" pitchFamily="34" charset="0"/>
                  <a:ea typeface="宋体" panose="02010600030101010101" pitchFamily="2" charset="-122"/>
                </a:defRPr>
              </a:lvl4pPr>
              <a:lvl5pPr marL="2057400" indent="-228600">
                <a:defRPr kumimoji="1">
                  <a:solidFill>
                    <a:schemeClr val="tx1"/>
                  </a:solidFill>
                  <a:latin typeface="Arial" panose="020F0502020204030204" pitchFamily="34" charset="0"/>
                  <a:ea typeface="宋体" panose="02010600030101010101" pitchFamily="2" charset="-122"/>
                </a:defRPr>
              </a:lvl5pPr>
              <a:lvl6pPr marL="2514600" indent="-228600" defTabSz="454025" eaLnBrk="0" fontAlgn="base" hangingPunct="0">
                <a:spcBef>
                  <a:spcPct val="0"/>
                </a:spcBef>
                <a:spcAft>
                  <a:spcPct val="0"/>
                </a:spcAft>
                <a:defRPr kumimoji="1">
                  <a:solidFill>
                    <a:schemeClr val="tx1"/>
                  </a:solidFill>
                  <a:latin typeface="Arial" panose="020F0502020204030204" pitchFamily="34" charset="0"/>
                  <a:ea typeface="宋体" panose="02010600030101010101" pitchFamily="2" charset="-122"/>
                </a:defRPr>
              </a:lvl6pPr>
              <a:lvl7pPr marL="2971800" indent="-228600" defTabSz="454025" eaLnBrk="0" fontAlgn="base" hangingPunct="0">
                <a:spcBef>
                  <a:spcPct val="0"/>
                </a:spcBef>
                <a:spcAft>
                  <a:spcPct val="0"/>
                </a:spcAft>
                <a:defRPr kumimoji="1">
                  <a:solidFill>
                    <a:schemeClr val="tx1"/>
                  </a:solidFill>
                  <a:latin typeface="Arial" panose="020F0502020204030204" pitchFamily="34" charset="0"/>
                  <a:ea typeface="宋体" panose="02010600030101010101" pitchFamily="2" charset="-122"/>
                </a:defRPr>
              </a:lvl7pPr>
              <a:lvl8pPr marL="3429000" indent="-228600" defTabSz="454025" eaLnBrk="0" fontAlgn="base" hangingPunct="0">
                <a:spcBef>
                  <a:spcPct val="0"/>
                </a:spcBef>
                <a:spcAft>
                  <a:spcPct val="0"/>
                </a:spcAft>
                <a:defRPr kumimoji="1">
                  <a:solidFill>
                    <a:schemeClr val="tx1"/>
                  </a:solidFill>
                  <a:latin typeface="Arial" panose="020F0502020204030204" pitchFamily="34" charset="0"/>
                  <a:ea typeface="宋体" panose="02010600030101010101" pitchFamily="2" charset="-122"/>
                </a:defRPr>
              </a:lvl8pPr>
              <a:lvl9pPr marL="3886200" indent="-228600" defTabSz="454025" eaLnBrk="0" fontAlgn="base" hangingPunct="0">
                <a:spcBef>
                  <a:spcPct val="0"/>
                </a:spcBef>
                <a:spcAft>
                  <a:spcPct val="0"/>
                </a:spcAft>
                <a:defRPr kumimoji="1">
                  <a:solidFill>
                    <a:schemeClr val="tx1"/>
                  </a:solidFill>
                  <a:latin typeface="Arial" panose="020F0502020204030204" pitchFamily="34" charset="0"/>
                  <a:ea typeface="宋体" panose="02010600030101010101" pitchFamily="2" charset="-122"/>
                </a:defRPr>
              </a:lvl9pPr>
            </a:lstStyle>
            <a:p>
              <a:pPr fontAlgn="ctr"/>
              <a:endParaRPr lang="en-US" altLang="zh-CN" sz="2139" dirty="0">
                <a:latin typeface="Huawei Sans" panose="020C0503030203020204" pitchFamily="34" charset="0"/>
              </a:endParaRPr>
            </a:p>
          </p:txBody>
        </p:sp>
        <p:sp>
          <p:nvSpPr>
            <p:cNvPr id="112" name="Freeform 228">
              <a:extLst>
                <a:ext uri="{FF2B5EF4-FFF2-40B4-BE49-F238E27FC236}">
                  <a16:creationId xmlns="" xmlns:a16="http://schemas.microsoft.com/office/drawing/2014/main" id="{3A4E9313-CA1B-4E5C-9E2E-B7D37FE4F9D5}"/>
                </a:ext>
              </a:extLst>
            </p:cNvPr>
            <p:cNvSpPr>
              <a:spLocks/>
            </p:cNvSpPr>
            <p:nvPr/>
          </p:nvSpPr>
          <p:spPr bwMode="gray">
            <a:xfrm>
              <a:off x="5224463" y="2124076"/>
              <a:ext cx="114300" cy="23813"/>
            </a:xfrm>
            <a:custGeom>
              <a:avLst/>
              <a:gdLst>
                <a:gd name="T0" fmla="*/ 2147483646 w 82"/>
                <a:gd name="T1" fmla="*/ 2147483646 h 18"/>
                <a:gd name="T2" fmla="*/ 2147483646 w 82"/>
                <a:gd name="T3" fmla="*/ 2147483646 h 18"/>
                <a:gd name="T4" fmla="*/ 0 w 82"/>
                <a:gd name="T5" fmla="*/ 2147483646 h 18"/>
                <a:gd name="T6" fmla="*/ 2147483646 w 82"/>
                <a:gd name="T7" fmla="*/ 0 h 18"/>
                <a:gd name="T8" fmla="*/ 2147483646 w 82"/>
                <a:gd name="T9" fmla="*/ 0 h 18"/>
                <a:gd name="T10" fmla="*/ 2147483646 w 82"/>
                <a:gd name="T11" fmla="*/ 2147483646 h 18"/>
                <a:gd name="T12" fmla="*/ 2147483646 w 82"/>
                <a:gd name="T13" fmla="*/ 2147483646 h 18"/>
                <a:gd name="T14" fmla="*/ 0 60000 65536"/>
                <a:gd name="T15" fmla="*/ 0 60000 65536"/>
                <a:gd name="T16" fmla="*/ 0 60000 65536"/>
                <a:gd name="T17" fmla="*/ 0 60000 65536"/>
                <a:gd name="T18" fmla="*/ 0 60000 65536"/>
                <a:gd name="T19" fmla="*/ 0 60000 65536"/>
                <a:gd name="T20" fmla="*/ 0 60000 65536"/>
                <a:gd name="T21" fmla="*/ 0 w 82"/>
                <a:gd name="T22" fmla="*/ 0 h 18"/>
                <a:gd name="T23" fmla="*/ 82 w 82"/>
                <a:gd name="T24" fmla="*/ 18 h 1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82" h="18">
                  <a:moveTo>
                    <a:pt x="73" y="18"/>
                  </a:moveTo>
                  <a:cubicBezTo>
                    <a:pt x="9" y="18"/>
                    <a:pt x="9" y="18"/>
                    <a:pt x="9" y="18"/>
                  </a:cubicBezTo>
                  <a:cubicBezTo>
                    <a:pt x="4" y="18"/>
                    <a:pt x="0" y="14"/>
                    <a:pt x="0" y="9"/>
                  </a:cubicBezTo>
                  <a:cubicBezTo>
                    <a:pt x="0" y="4"/>
                    <a:pt x="4" y="0"/>
                    <a:pt x="9" y="0"/>
                  </a:cubicBezTo>
                  <a:cubicBezTo>
                    <a:pt x="73" y="0"/>
                    <a:pt x="73" y="0"/>
                    <a:pt x="73" y="0"/>
                  </a:cubicBezTo>
                  <a:cubicBezTo>
                    <a:pt x="78" y="0"/>
                    <a:pt x="82" y="4"/>
                    <a:pt x="82" y="9"/>
                  </a:cubicBezTo>
                  <a:cubicBezTo>
                    <a:pt x="82" y="14"/>
                    <a:pt x="78" y="18"/>
                    <a:pt x="73" y="18"/>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139" dirty="0">
                <a:latin typeface="Huawei Sans" panose="020C0503030203020204" pitchFamily="34" charset="0"/>
              </a:endParaRPr>
            </a:p>
          </p:txBody>
        </p:sp>
        <p:sp>
          <p:nvSpPr>
            <p:cNvPr id="113" name="Freeform 229">
              <a:extLst>
                <a:ext uri="{FF2B5EF4-FFF2-40B4-BE49-F238E27FC236}">
                  <a16:creationId xmlns="" xmlns:a16="http://schemas.microsoft.com/office/drawing/2014/main" id="{2942CCE2-0EC8-492A-9F92-B79DE9270B89}"/>
                </a:ext>
              </a:extLst>
            </p:cNvPr>
            <p:cNvSpPr>
              <a:spLocks/>
            </p:cNvSpPr>
            <p:nvPr/>
          </p:nvSpPr>
          <p:spPr bwMode="gray">
            <a:xfrm>
              <a:off x="4849813" y="2124076"/>
              <a:ext cx="314325" cy="23813"/>
            </a:xfrm>
            <a:custGeom>
              <a:avLst/>
              <a:gdLst>
                <a:gd name="T0" fmla="*/ 2147483646 w 225"/>
                <a:gd name="T1" fmla="*/ 2147483646 h 18"/>
                <a:gd name="T2" fmla="*/ 2147483646 w 225"/>
                <a:gd name="T3" fmla="*/ 2147483646 h 18"/>
                <a:gd name="T4" fmla="*/ 0 w 225"/>
                <a:gd name="T5" fmla="*/ 2147483646 h 18"/>
                <a:gd name="T6" fmla="*/ 2147483646 w 225"/>
                <a:gd name="T7" fmla="*/ 0 h 18"/>
                <a:gd name="T8" fmla="*/ 2147483646 w 225"/>
                <a:gd name="T9" fmla="*/ 0 h 18"/>
                <a:gd name="T10" fmla="*/ 2147483646 w 225"/>
                <a:gd name="T11" fmla="*/ 2147483646 h 18"/>
                <a:gd name="T12" fmla="*/ 2147483646 w 225"/>
                <a:gd name="T13" fmla="*/ 2147483646 h 18"/>
                <a:gd name="T14" fmla="*/ 0 60000 65536"/>
                <a:gd name="T15" fmla="*/ 0 60000 65536"/>
                <a:gd name="T16" fmla="*/ 0 60000 65536"/>
                <a:gd name="T17" fmla="*/ 0 60000 65536"/>
                <a:gd name="T18" fmla="*/ 0 60000 65536"/>
                <a:gd name="T19" fmla="*/ 0 60000 65536"/>
                <a:gd name="T20" fmla="*/ 0 60000 65536"/>
                <a:gd name="T21" fmla="*/ 0 w 225"/>
                <a:gd name="T22" fmla="*/ 0 h 18"/>
                <a:gd name="T23" fmla="*/ 225 w 225"/>
                <a:gd name="T24" fmla="*/ 18 h 1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25" h="18">
                  <a:moveTo>
                    <a:pt x="216" y="18"/>
                  </a:moveTo>
                  <a:cubicBezTo>
                    <a:pt x="9" y="18"/>
                    <a:pt x="9" y="18"/>
                    <a:pt x="9" y="18"/>
                  </a:cubicBezTo>
                  <a:cubicBezTo>
                    <a:pt x="4" y="18"/>
                    <a:pt x="0" y="14"/>
                    <a:pt x="0" y="9"/>
                  </a:cubicBezTo>
                  <a:cubicBezTo>
                    <a:pt x="0" y="4"/>
                    <a:pt x="4" y="0"/>
                    <a:pt x="9" y="0"/>
                  </a:cubicBezTo>
                  <a:cubicBezTo>
                    <a:pt x="216" y="0"/>
                    <a:pt x="216" y="0"/>
                    <a:pt x="216" y="0"/>
                  </a:cubicBezTo>
                  <a:cubicBezTo>
                    <a:pt x="221" y="0"/>
                    <a:pt x="225" y="4"/>
                    <a:pt x="225" y="9"/>
                  </a:cubicBezTo>
                  <a:cubicBezTo>
                    <a:pt x="225" y="14"/>
                    <a:pt x="221" y="18"/>
                    <a:pt x="216" y="18"/>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139" dirty="0">
                <a:latin typeface="Huawei Sans" panose="020C0503030203020204" pitchFamily="34" charset="0"/>
              </a:endParaRPr>
            </a:p>
          </p:txBody>
        </p:sp>
      </p:grpSp>
      <p:grpSp>
        <p:nvGrpSpPr>
          <p:cNvPr id="114" name="组合 334">
            <a:extLst>
              <a:ext uri="{FF2B5EF4-FFF2-40B4-BE49-F238E27FC236}">
                <a16:creationId xmlns="" xmlns:a16="http://schemas.microsoft.com/office/drawing/2014/main" id="{7AF82A14-0849-47F9-A570-83E29D8F2D50}"/>
              </a:ext>
            </a:extLst>
          </p:cNvPr>
          <p:cNvGrpSpPr>
            <a:grpSpLocks/>
          </p:cNvGrpSpPr>
          <p:nvPr/>
        </p:nvGrpSpPr>
        <p:grpSpPr bwMode="gray">
          <a:xfrm>
            <a:off x="4549156" y="2007622"/>
            <a:ext cx="568188" cy="756410"/>
            <a:chOff x="3886201" y="1812925"/>
            <a:chExt cx="442913" cy="587375"/>
          </a:xfrm>
        </p:grpSpPr>
        <p:sp>
          <p:nvSpPr>
            <p:cNvPr id="115" name="Freeform 93">
              <a:extLst>
                <a:ext uri="{FF2B5EF4-FFF2-40B4-BE49-F238E27FC236}">
                  <a16:creationId xmlns="" xmlns:a16="http://schemas.microsoft.com/office/drawing/2014/main" id="{216268F7-07A8-4B6C-824F-7228FEEDB5AC}"/>
                </a:ext>
              </a:extLst>
            </p:cNvPr>
            <p:cNvSpPr>
              <a:spLocks noEditPoints="1"/>
            </p:cNvSpPr>
            <p:nvPr/>
          </p:nvSpPr>
          <p:spPr bwMode="gray">
            <a:xfrm>
              <a:off x="4130676" y="2195513"/>
              <a:ext cx="198438" cy="198438"/>
            </a:xfrm>
            <a:custGeom>
              <a:avLst/>
              <a:gdLst>
                <a:gd name="T0" fmla="*/ 2147483646 w 143"/>
                <a:gd name="T1" fmla="*/ 2147483646 h 143"/>
                <a:gd name="T2" fmla="*/ 0 w 143"/>
                <a:gd name="T3" fmla="*/ 2147483646 h 143"/>
                <a:gd name="T4" fmla="*/ 2147483646 w 143"/>
                <a:gd name="T5" fmla="*/ 0 h 143"/>
                <a:gd name="T6" fmla="*/ 2147483646 w 143"/>
                <a:gd name="T7" fmla="*/ 2147483646 h 143"/>
                <a:gd name="T8" fmla="*/ 2147483646 w 143"/>
                <a:gd name="T9" fmla="*/ 2147483646 h 143"/>
                <a:gd name="T10" fmla="*/ 2147483646 w 143"/>
                <a:gd name="T11" fmla="*/ 2147483646 h 143"/>
                <a:gd name="T12" fmla="*/ 2147483646 w 143"/>
                <a:gd name="T13" fmla="*/ 2147483646 h 143"/>
                <a:gd name="T14" fmla="*/ 2147483646 w 143"/>
                <a:gd name="T15" fmla="*/ 2147483646 h 143"/>
                <a:gd name="T16" fmla="*/ 2147483646 w 143"/>
                <a:gd name="T17" fmla="*/ 2147483646 h 143"/>
                <a:gd name="T18" fmla="*/ 2147483646 w 143"/>
                <a:gd name="T19" fmla="*/ 2147483646 h 14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43"/>
                <a:gd name="T31" fmla="*/ 0 h 143"/>
                <a:gd name="T32" fmla="*/ 143 w 143"/>
                <a:gd name="T33" fmla="*/ 143 h 14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43" h="143">
                  <a:moveTo>
                    <a:pt x="72" y="143"/>
                  </a:moveTo>
                  <a:cubicBezTo>
                    <a:pt x="32" y="143"/>
                    <a:pt x="0" y="111"/>
                    <a:pt x="0" y="71"/>
                  </a:cubicBezTo>
                  <a:cubicBezTo>
                    <a:pt x="0" y="32"/>
                    <a:pt x="32" y="0"/>
                    <a:pt x="72" y="0"/>
                  </a:cubicBezTo>
                  <a:cubicBezTo>
                    <a:pt x="111" y="0"/>
                    <a:pt x="143" y="32"/>
                    <a:pt x="143" y="71"/>
                  </a:cubicBezTo>
                  <a:cubicBezTo>
                    <a:pt x="143" y="111"/>
                    <a:pt x="111" y="143"/>
                    <a:pt x="72" y="143"/>
                  </a:cubicBezTo>
                  <a:close/>
                  <a:moveTo>
                    <a:pt x="72" y="18"/>
                  </a:moveTo>
                  <a:cubicBezTo>
                    <a:pt x="42" y="18"/>
                    <a:pt x="18" y="42"/>
                    <a:pt x="18" y="71"/>
                  </a:cubicBezTo>
                  <a:cubicBezTo>
                    <a:pt x="18" y="101"/>
                    <a:pt x="42" y="125"/>
                    <a:pt x="72" y="125"/>
                  </a:cubicBezTo>
                  <a:cubicBezTo>
                    <a:pt x="101" y="125"/>
                    <a:pt x="125" y="101"/>
                    <a:pt x="125" y="71"/>
                  </a:cubicBezTo>
                  <a:cubicBezTo>
                    <a:pt x="125" y="42"/>
                    <a:pt x="101" y="18"/>
                    <a:pt x="72" y="18"/>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139" dirty="0">
                <a:latin typeface="Huawei Sans" panose="020C0503030203020204" pitchFamily="34" charset="0"/>
              </a:endParaRPr>
            </a:p>
          </p:txBody>
        </p:sp>
        <p:sp>
          <p:nvSpPr>
            <p:cNvPr id="116" name="Freeform 94">
              <a:extLst>
                <a:ext uri="{FF2B5EF4-FFF2-40B4-BE49-F238E27FC236}">
                  <a16:creationId xmlns="" xmlns:a16="http://schemas.microsoft.com/office/drawing/2014/main" id="{6F9883E4-625E-4C28-A746-6DF06E57F0A7}"/>
                </a:ext>
              </a:extLst>
            </p:cNvPr>
            <p:cNvSpPr>
              <a:spLocks/>
            </p:cNvSpPr>
            <p:nvPr/>
          </p:nvSpPr>
          <p:spPr bwMode="gray">
            <a:xfrm>
              <a:off x="4195764" y="2235200"/>
              <a:ext cx="68263" cy="68263"/>
            </a:xfrm>
            <a:custGeom>
              <a:avLst/>
              <a:gdLst>
                <a:gd name="T0" fmla="*/ 2147483646 w 49"/>
                <a:gd name="T1" fmla="*/ 2147483646 h 49"/>
                <a:gd name="T2" fmla="*/ 0 w 49"/>
                <a:gd name="T3" fmla="*/ 2147483646 h 49"/>
                <a:gd name="T4" fmla="*/ 2147483646 w 49"/>
                <a:gd name="T5" fmla="*/ 0 h 49"/>
                <a:gd name="T6" fmla="*/ 2147483646 w 49"/>
                <a:gd name="T7" fmla="*/ 2147483646 h 49"/>
                <a:gd name="T8" fmla="*/ 2147483646 w 49"/>
                <a:gd name="T9" fmla="*/ 2147483646 h 49"/>
                <a:gd name="T10" fmla="*/ 2147483646 w 49"/>
                <a:gd name="T11" fmla="*/ 2147483646 h 49"/>
                <a:gd name="T12" fmla="*/ 2147483646 w 49"/>
                <a:gd name="T13" fmla="*/ 2147483646 h 49"/>
                <a:gd name="T14" fmla="*/ 2147483646 w 49"/>
                <a:gd name="T15" fmla="*/ 2147483646 h 49"/>
                <a:gd name="T16" fmla="*/ 2147483646 w 49"/>
                <a:gd name="T17" fmla="*/ 2147483646 h 49"/>
                <a:gd name="T18" fmla="*/ 2147483646 w 49"/>
                <a:gd name="T19" fmla="*/ 2147483646 h 49"/>
                <a:gd name="T20" fmla="*/ 2147483646 w 49"/>
                <a:gd name="T21" fmla="*/ 2147483646 h 4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49"/>
                <a:gd name="T34" fmla="*/ 0 h 49"/>
                <a:gd name="T35" fmla="*/ 49 w 49"/>
                <a:gd name="T36" fmla="*/ 49 h 49"/>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49" h="49">
                  <a:moveTo>
                    <a:pt x="25" y="49"/>
                  </a:moveTo>
                  <a:cubicBezTo>
                    <a:pt x="11" y="49"/>
                    <a:pt x="0" y="38"/>
                    <a:pt x="0" y="24"/>
                  </a:cubicBezTo>
                  <a:cubicBezTo>
                    <a:pt x="0" y="11"/>
                    <a:pt x="11" y="0"/>
                    <a:pt x="25" y="0"/>
                  </a:cubicBezTo>
                  <a:cubicBezTo>
                    <a:pt x="38" y="0"/>
                    <a:pt x="49" y="11"/>
                    <a:pt x="49" y="24"/>
                  </a:cubicBezTo>
                  <a:cubicBezTo>
                    <a:pt x="49" y="28"/>
                    <a:pt x="47" y="30"/>
                    <a:pt x="43" y="30"/>
                  </a:cubicBezTo>
                  <a:cubicBezTo>
                    <a:pt x="40" y="30"/>
                    <a:pt x="37" y="28"/>
                    <a:pt x="37" y="24"/>
                  </a:cubicBezTo>
                  <a:cubicBezTo>
                    <a:pt x="37" y="17"/>
                    <a:pt x="32" y="12"/>
                    <a:pt x="25" y="12"/>
                  </a:cubicBezTo>
                  <a:cubicBezTo>
                    <a:pt x="18" y="12"/>
                    <a:pt x="12" y="17"/>
                    <a:pt x="12" y="24"/>
                  </a:cubicBezTo>
                  <a:cubicBezTo>
                    <a:pt x="12" y="31"/>
                    <a:pt x="18" y="37"/>
                    <a:pt x="25" y="37"/>
                  </a:cubicBezTo>
                  <a:cubicBezTo>
                    <a:pt x="28" y="37"/>
                    <a:pt x="31" y="40"/>
                    <a:pt x="31" y="43"/>
                  </a:cubicBezTo>
                  <a:cubicBezTo>
                    <a:pt x="31" y="46"/>
                    <a:pt x="28" y="49"/>
                    <a:pt x="25" y="49"/>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139" dirty="0">
                <a:latin typeface="Huawei Sans" panose="020C0503030203020204" pitchFamily="34" charset="0"/>
              </a:endParaRPr>
            </a:p>
          </p:txBody>
        </p:sp>
        <p:sp>
          <p:nvSpPr>
            <p:cNvPr id="117" name="Freeform 95">
              <a:extLst>
                <a:ext uri="{FF2B5EF4-FFF2-40B4-BE49-F238E27FC236}">
                  <a16:creationId xmlns="" xmlns:a16="http://schemas.microsoft.com/office/drawing/2014/main" id="{EF01D0FD-8924-4BD9-BD38-FDD47DD54B3D}"/>
                </a:ext>
              </a:extLst>
            </p:cNvPr>
            <p:cNvSpPr>
              <a:spLocks/>
            </p:cNvSpPr>
            <p:nvPr/>
          </p:nvSpPr>
          <p:spPr bwMode="gray">
            <a:xfrm>
              <a:off x="4195764" y="2286000"/>
              <a:ext cx="68263" cy="68263"/>
            </a:xfrm>
            <a:custGeom>
              <a:avLst/>
              <a:gdLst>
                <a:gd name="T0" fmla="*/ 2147483646 w 49"/>
                <a:gd name="T1" fmla="*/ 2147483646 h 49"/>
                <a:gd name="T2" fmla="*/ 0 w 49"/>
                <a:gd name="T3" fmla="*/ 2147483646 h 49"/>
                <a:gd name="T4" fmla="*/ 2147483646 w 49"/>
                <a:gd name="T5" fmla="*/ 2147483646 h 49"/>
                <a:gd name="T6" fmla="*/ 2147483646 w 49"/>
                <a:gd name="T7" fmla="*/ 2147483646 h 49"/>
                <a:gd name="T8" fmla="*/ 2147483646 w 49"/>
                <a:gd name="T9" fmla="*/ 2147483646 h 49"/>
                <a:gd name="T10" fmla="*/ 2147483646 w 49"/>
                <a:gd name="T11" fmla="*/ 2147483646 h 49"/>
                <a:gd name="T12" fmla="*/ 2147483646 w 49"/>
                <a:gd name="T13" fmla="*/ 2147483646 h 49"/>
                <a:gd name="T14" fmla="*/ 2147483646 w 49"/>
                <a:gd name="T15" fmla="*/ 2147483646 h 49"/>
                <a:gd name="T16" fmla="*/ 2147483646 w 49"/>
                <a:gd name="T17" fmla="*/ 0 h 49"/>
                <a:gd name="T18" fmla="*/ 2147483646 w 49"/>
                <a:gd name="T19" fmla="*/ 2147483646 h 49"/>
                <a:gd name="T20" fmla="*/ 2147483646 w 49"/>
                <a:gd name="T21" fmla="*/ 2147483646 h 4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49"/>
                <a:gd name="T34" fmla="*/ 0 h 49"/>
                <a:gd name="T35" fmla="*/ 49 w 49"/>
                <a:gd name="T36" fmla="*/ 49 h 49"/>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49" h="49">
                  <a:moveTo>
                    <a:pt x="25" y="49"/>
                  </a:moveTo>
                  <a:cubicBezTo>
                    <a:pt x="11" y="49"/>
                    <a:pt x="0" y="38"/>
                    <a:pt x="0" y="25"/>
                  </a:cubicBezTo>
                  <a:cubicBezTo>
                    <a:pt x="0" y="21"/>
                    <a:pt x="3" y="19"/>
                    <a:pt x="6" y="19"/>
                  </a:cubicBezTo>
                  <a:cubicBezTo>
                    <a:pt x="9" y="19"/>
                    <a:pt x="12" y="21"/>
                    <a:pt x="12" y="25"/>
                  </a:cubicBezTo>
                  <a:cubicBezTo>
                    <a:pt x="12" y="32"/>
                    <a:pt x="18" y="37"/>
                    <a:pt x="25" y="37"/>
                  </a:cubicBezTo>
                  <a:cubicBezTo>
                    <a:pt x="32" y="37"/>
                    <a:pt x="37" y="32"/>
                    <a:pt x="37" y="25"/>
                  </a:cubicBezTo>
                  <a:cubicBezTo>
                    <a:pt x="37" y="18"/>
                    <a:pt x="32" y="12"/>
                    <a:pt x="25" y="12"/>
                  </a:cubicBezTo>
                  <a:cubicBezTo>
                    <a:pt x="21" y="12"/>
                    <a:pt x="19" y="9"/>
                    <a:pt x="19" y="6"/>
                  </a:cubicBezTo>
                  <a:cubicBezTo>
                    <a:pt x="19" y="3"/>
                    <a:pt x="21" y="0"/>
                    <a:pt x="25" y="0"/>
                  </a:cubicBezTo>
                  <a:cubicBezTo>
                    <a:pt x="38" y="0"/>
                    <a:pt x="49" y="11"/>
                    <a:pt x="49" y="25"/>
                  </a:cubicBezTo>
                  <a:cubicBezTo>
                    <a:pt x="49" y="38"/>
                    <a:pt x="38" y="49"/>
                    <a:pt x="25" y="49"/>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139" dirty="0">
                <a:latin typeface="Huawei Sans" panose="020C0503030203020204" pitchFamily="34" charset="0"/>
              </a:endParaRPr>
            </a:p>
          </p:txBody>
        </p:sp>
        <p:sp>
          <p:nvSpPr>
            <p:cNvPr id="118" name="Freeform 96">
              <a:extLst>
                <a:ext uri="{FF2B5EF4-FFF2-40B4-BE49-F238E27FC236}">
                  <a16:creationId xmlns="" xmlns:a16="http://schemas.microsoft.com/office/drawing/2014/main" id="{75C7B4E4-359F-488A-BF6A-E348D736B0C9}"/>
                </a:ext>
              </a:extLst>
            </p:cNvPr>
            <p:cNvSpPr>
              <a:spLocks/>
            </p:cNvSpPr>
            <p:nvPr/>
          </p:nvSpPr>
          <p:spPr bwMode="gray">
            <a:xfrm>
              <a:off x="4221164" y="2222500"/>
              <a:ext cx="15875" cy="142875"/>
            </a:xfrm>
            <a:custGeom>
              <a:avLst/>
              <a:gdLst>
                <a:gd name="T0" fmla="*/ 2147483646 w 12"/>
                <a:gd name="T1" fmla="*/ 2147483646 h 103"/>
                <a:gd name="T2" fmla="*/ 0 w 12"/>
                <a:gd name="T3" fmla="*/ 2147483646 h 103"/>
                <a:gd name="T4" fmla="*/ 0 w 12"/>
                <a:gd name="T5" fmla="*/ 2147483646 h 103"/>
                <a:gd name="T6" fmla="*/ 2147483646 w 12"/>
                <a:gd name="T7" fmla="*/ 0 h 103"/>
                <a:gd name="T8" fmla="*/ 2147483646 w 12"/>
                <a:gd name="T9" fmla="*/ 2147483646 h 103"/>
                <a:gd name="T10" fmla="*/ 2147483646 w 12"/>
                <a:gd name="T11" fmla="*/ 2147483646 h 103"/>
                <a:gd name="T12" fmla="*/ 2147483646 w 12"/>
                <a:gd name="T13" fmla="*/ 2147483646 h 103"/>
                <a:gd name="T14" fmla="*/ 0 60000 65536"/>
                <a:gd name="T15" fmla="*/ 0 60000 65536"/>
                <a:gd name="T16" fmla="*/ 0 60000 65536"/>
                <a:gd name="T17" fmla="*/ 0 60000 65536"/>
                <a:gd name="T18" fmla="*/ 0 60000 65536"/>
                <a:gd name="T19" fmla="*/ 0 60000 65536"/>
                <a:gd name="T20" fmla="*/ 0 60000 65536"/>
                <a:gd name="T21" fmla="*/ 0 w 12"/>
                <a:gd name="T22" fmla="*/ 0 h 103"/>
                <a:gd name="T23" fmla="*/ 12 w 12"/>
                <a:gd name="T24" fmla="*/ 103 h 10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2" h="103">
                  <a:moveTo>
                    <a:pt x="6" y="103"/>
                  </a:moveTo>
                  <a:cubicBezTo>
                    <a:pt x="3" y="103"/>
                    <a:pt x="0" y="100"/>
                    <a:pt x="0" y="97"/>
                  </a:cubicBezTo>
                  <a:cubicBezTo>
                    <a:pt x="0" y="6"/>
                    <a:pt x="0" y="6"/>
                    <a:pt x="0" y="6"/>
                  </a:cubicBezTo>
                  <a:cubicBezTo>
                    <a:pt x="0" y="2"/>
                    <a:pt x="3" y="0"/>
                    <a:pt x="6" y="0"/>
                  </a:cubicBezTo>
                  <a:cubicBezTo>
                    <a:pt x="9" y="0"/>
                    <a:pt x="12" y="2"/>
                    <a:pt x="12" y="6"/>
                  </a:cubicBezTo>
                  <a:cubicBezTo>
                    <a:pt x="12" y="97"/>
                    <a:pt x="12" y="97"/>
                    <a:pt x="12" y="97"/>
                  </a:cubicBezTo>
                  <a:cubicBezTo>
                    <a:pt x="12" y="100"/>
                    <a:pt x="9" y="103"/>
                    <a:pt x="6" y="103"/>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139" dirty="0">
                <a:latin typeface="Huawei Sans" panose="020C0503030203020204" pitchFamily="34" charset="0"/>
              </a:endParaRPr>
            </a:p>
          </p:txBody>
        </p:sp>
        <p:sp>
          <p:nvSpPr>
            <p:cNvPr id="119" name="Freeform 105">
              <a:extLst>
                <a:ext uri="{FF2B5EF4-FFF2-40B4-BE49-F238E27FC236}">
                  <a16:creationId xmlns="" xmlns:a16="http://schemas.microsoft.com/office/drawing/2014/main" id="{0454E74B-316B-4BB8-82BA-AEC21CA63779}"/>
                </a:ext>
              </a:extLst>
            </p:cNvPr>
            <p:cNvSpPr>
              <a:spLocks noEditPoints="1"/>
            </p:cNvSpPr>
            <p:nvPr/>
          </p:nvSpPr>
          <p:spPr bwMode="gray">
            <a:xfrm>
              <a:off x="3975101" y="1812925"/>
              <a:ext cx="195263" cy="195263"/>
            </a:xfrm>
            <a:custGeom>
              <a:avLst/>
              <a:gdLst>
                <a:gd name="T0" fmla="*/ 2147483646 w 141"/>
                <a:gd name="T1" fmla="*/ 2147483646 h 140"/>
                <a:gd name="T2" fmla="*/ 0 w 141"/>
                <a:gd name="T3" fmla="*/ 2147483646 h 140"/>
                <a:gd name="T4" fmla="*/ 2147483646 w 141"/>
                <a:gd name="T5" fmla="*/ 0 h 140"/>
                <a:gd name="T6" fmla="*/ 2147483646 w 141"/>
                <a:gd name="T7" fmla="*/ 2147483646 h 140"/>
                <a:gd name="T8" fmla="*/ 2147483646 w 141"/>
                <a:gd name="T9" fmla="*/ 2147483646 h 140"/>
                <a:gd name="T10" fmla="*/ 2147483646 w 141"/>
                <a:gd name="T11" fmla="*/ 2147483646 h 140"/>
                <a:gd name="T12" fmla="*/ 2147483646 w 141"/>
                <a:gd name="T13" fmla="*/ 2147483646 h 140"/>
                <a:gd name="T14" fmla="*/ 2147483646 w 141"/>
                <a:gd name="T15" fmla="*/ 2147483646 h 140"/>
                <a:gd name="T16" fmla="*/ 2147483646 w 141"/>
                <a:gd name="T17" fmla="*/ 2147483646 h 140"/>
                <a:gd name="T18" fmla="*/ 2147483646 w 141"/>
                <a:gd name="T19" fmla="*/ 2147483646 h 14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41"/>
                <a:gd name="T31" fmla="*/ 0 h 140"/>
                <a:gd name="T32" fmla="*/ 141 w 141"/>
                <a:gd name="T33" fmla="*/ 140 h 14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41" h="140">
                  <a:moveTo>
                    <a:pt x="70" y="140"/>
                  </a:moveTo>
                  <a:cubicBezTo>
                    <a:pt x="32" y="140"/>
                    <a:pt x="0" y="108"/>
                    <a:pt x="0" y="70"/>
                  </a:cubicBezTo>
                  <a:cubicBezTo>
                    <a:pt x="0" y="31"/>
                    <a:pt x="32" y="0"/>
                    <a:pt x="70" y="0"/>
                  </a:cubicBezTo>
                  <a:cubicBezTo>
                    <a:pt x="109" y="0"/>
                    <a:pt x="141" y="31"/>
                    <a:pt x="141" y="70"/>
                  </a:cubicBezTo>
                  <a:cubicBezTo>
                    <a:pt x="141" y="108"/>
                    <a:pt x="109" y="140"/>
                    <a:pt x="70" y="140"/>
                  </a:cubicBezTo>
                  <a:close/>
                  <a:moveTo>
                    <a:pt x="70" y="18"/>
                  </a:moveTo>
                  <a:cubicBezTo>
                    <a:pt x="42" y="18"/>
                    <a:pt x="18" y="41"/>
                    <a:pt x="18" y="70"/>
                  </a:cubicBezTo>
                  <a:cubicBezTo>
                    <a:pt x="18" y="98"/>
                    <a:pt x="42" y="122"/>
                    <a:pt x="70" y="122"/>
                  </a:cubicBezTo>
                  <a:cubicBezTo>
                    <a:pt x="99" y="122"/>
                    <a:pt x="123" y="98"/>
                    <a:pt x="123" y="70"/>
                  </a:cubicBezTo>
                  <a:cubicBezTo>
                    <a:pt x="123" y="41"/>
                    <a:pt x="99" y="18"/>
                    <a:pt x="70" y="18"/>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139" dirty="0">
                <a:latin typeface="Huawei Sans" panose="020C0503030203020204" pitchFamily="34" charset="0"/>
              </a:endParaRPr>
            </a:p>
          </p:txBody>
        </p:sp>
        <p:sp>
          <p:nvSpPr>
            <p:cNvPr id="120" name="Freeform 106">
              <a:extLst>
                <a:ext uri="{FF2B5EF4-FFF2-40B4-BE49-F238E27FC236}">
                  <a16:creationId xmlns="" xmlns:a16="http://schemas.microsoft.com/office/drawing/2014/main" id="{5FDDC5DC-FE49-4427-8F29-681CCE7DDE90}"/>
                </a:ext>
              </a:extLst>
            </p:cNvPr>
            <p:cNvSpPr>
              <a:spLocks noEditPoints="1"/>
            </p:cNvSpPr>
            <p:nvPr/>
          </p:nvSpPr>
          <p:spPr bwMode="gray">
            <a:xfrm>
              <a:off x="4038601" y="2014538"/>
              <a:ext cx="68263" cy="69850"/>
            </a:xfrm>
            <a:custGeom>
              <a:avLst/>
              <a:gdLst>
                <a:gd name="T0" fmla="*/ 2147483646 w 49"/>
                <a:gd name="T1" fmla="*/ 2147483646 h 50"/>
                <a:gd name="T2" fmla="*/ 0 w 49"/>
                <a:gd name="T3" fmla="*/ 2147483646 h 50"/>
                <a:gd name="T4" fmla="*/ 2147483646 w 49"/>
                <a:gd name="T5" fmla="*/ 0 h 50"/>
                <a:gd name="T6" fmla="*/ 2147483646 w 49"/>
                <a:gd name="T7" fmla="*/ 2147483646 h 50"/>
                <a:gd name="T8" fmla="*/ 2147483646 w 49"/>
                <a:gd name="T9" fmla="*/ 2147483646 h 50"/>
                <a:gd name="T10" fmla="*/ 2147483646 w 49"/>
                <a:gd name="T11" fmla="*/ 2147483646 h 50"/>
                <a:gd name="T12" fmla="*/ 2147483646 w 49"/>
                <a:gd name="T13" fmla="*/ 2147483646 h 50"/>
                <a:gd name="T14" fmla="*/ 2147483646 w 49"/>
                <a:gd name="T15" fmla="*/ 2147483646 h 50"/>
                <a:gd name="T16" fmla="*/ 2147483646 w 49"/>
                <a:gd name="T17" fmla="*/ 2147483646 h 50"/>
                <a:gd name="T18" fmla="*/ 2147483646 w 49"/>
                <a:gd name="T19" fmla="*/ 2147483646 h 5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49"/>
                <a:gd name="T31" fmla="*/ 0 h 50"/>
                <a:gd name="T32" fmla="*/ 49 w 49"/>
                <a:gd name="T33" fmla="*/ 50 h 5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49" h="50">
                  <a:moveTo>
                    <a:pt x="24" y="50"/>
                  </a:moveTo>
                  <a:cubicBezTo>
                    <a:pt x="11" y="50"/>
                    <a:pt x="0" y="38"/>
                    <a:pt x="0" y="25"/>
                  </a:cubicBezTo>
                  <a:cubicBezTo>
                    <a:pt x="0" y="11"/>
                    <a:pt x="11" y="0"/>
                    <a:pt x="24" y="0"/>
                  </a:cubicBezTo>
                  <a:cubicBezTo>
                    <a:pt x="38" y="0"/>
                    <a:pt x="49" y="11"/>
                    <a:pt x="49" y="25"/>
                  </a:cubicBezTo>
                  <a:cubicBezTo>
                    <a:pt x="49" y="38"/>
                    <a:pt x="38" y="50"/>
                    <a:pt x="24" y="50"/>
                  </a:cubicBezTo>
                  <a:close/>
                  <a:moveTo>
                    <a:pt x="24" y="12"/>
                  </a:moveTo>
                  <a:cubicBezTo>
                    <a:pt x="17" y="12"/>
                    <a:pt x="12" y="18"/>
                    <a:pt x="12" y="25"/>
                  </a:cubicBezTo>
                  <a:cubicBezTo>
                    <a:pt x="12" y="32"/>
                    <a:pt x="17" y="38"/>
                    <a:pt x="24" y="38"/>
                  </a:cubicBezTo>
                  <a:cubicBezTo>
                    <a:pt x="32" y="38"/>
                    <a:pt x="37" y="32"/>
                    <a:pt x="37" y="25"/>
                  </a:cubicBezTo>
                  <a:cubicBezTo>
                    <a:pt x="37" y="18"/>
                    <a:pt x="32" y="12"/>
                    <a:pt x="24" y="12"/>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139" dirty="0">
                <a:latin typeface="Huawei Sans" panose="020C0503030203020204" pitchFamily="34" charset="0"/>
              </a:endParaRPr>
            </a:p>
          </p:txBody>
        </p:sp>
        <p:sp>
          <p:nvSpPr>
            <p:cNvPr id="121" name="Oval 107">
              <a:extLst>
                <a:ext uri="{FF2B5EF4-FFF2-40B4-BE49-F238E27FC236}">
                  <a16:creationId xmlns="" xmlns:a16="http://schemas.microsoft.com/office/drawing/2014/main" id="{DFB36AB7-CFCC-4C06-A870-7E8A28F54596}"/>
                </a:ext>
              </a:extLst>
            </p:cNvPr>
            <p:cNvSpPr>
              <a:spLocks noChangeArrowheads="1"/>
            </p:cNvSpPr>
            <p:nvPr/>
          </p:nvSpPr>
          <p:spPr bwMode="gray">
            <a:xfrm>
              <a:off x="4071939" y="2343150"/>
              <a:ext cx="55563" cy="57150"/>
            </a:xfrm>
            <a:prstGeom prst="ellipse">
              <a:avLst/>
            </a:pr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lvl1pPr>
                <a:defRPr kumimoji="1">
                  <a:solidFill>
                    <a:schemeClr val="tx1"/>
                  </a:solidFill>
                  <a:latin typeface="Arial" panose="020F0502020204030204" pitchFamily="34" charset="0"/>
                  <a:ea typeface="宋体" panose="02010600030101010101" pitchFamily="2" charset="-122"/>
                </a:defRPr>
              </a:lvl1pPr>
              <a:lvl2pPr marL="742950" indent="-285750">
                <a:defRPr kumimoji="1">
                  <a:solidFill>
                    <a:schemeClr val="tx1"/>
                  </a:solidFill>
                  <a:latin typeface="Arial" panose="020F0502020204030204" pitchFamily="34" charset="0"/>
                  <a:ea typeface="宋体" panose="02010600030101010101" pitchFamily="2" charset="-122"/>
                </a:defRPr>
              </a:lvl2pPr>
              <a:lvl3pPr marL="1143000" indent="-228600">
                <a:defRPr kumimoji="1">
                  <a:solidFill>
                    <a:schemeClr val="tx1"/>
                  </a:solidFill>
                  <a:latin typeface="Arial" panose="020F0502020204030204" pitchFamily="34" charset="0"/>
                  <a:ea typeface="宋体" panose="02010600030101010101" pitchFamily="2" charset="-122"/>
                </a:defRPr>
              </a:lvl3pPr>
              <a:lvl4pPr marL="1600200" indent="-228600">
                <a:defRPr kumimoji="1">
                  <a:solidFill>
                    <a:schemeClr val="tx1"/>
                  </a:solidFill>
                  <a:latin typeface="Arial" panose="020F0502020204030204" pitchFamily="34" charset="0"/>
                  <a:ea typeface="宋体" panose="02010600030101010101" pitchFamily="2" charset="-122"/>
                </a:defRPr>
              </a:lvl4pPr>
              <a:lvl5pPr marL="2057400" indent="-228600">
                <a:defRPr kumimoji="1">
                  <a:solidFill>
                    <a:schemeClr val="tx1"/>
                  </a:solidFill>
                  <a:latin typeface="Arial" panose="020F0502020204030204" pitchFamily="34" charset="0"/>
                  <a:ea typeface="宋体" panose="02010600030101010101" pitchFamily="2" charset="-122"/>
                </a:defRPr>
              </a:lvl5pPr>
              <a:lvl6pPr marL="2514600" indent="-228600" defTabSz="454025" eaLnBrk="0" fontAlgn="base" hangingPunct="0">
                <a:spcBef>
                  <a:spcPct val="0"/>
                </a:spcBef>
                <a:spcAft>
                  <a:spcPct val="0"/>
                </a:spcAft>
                <a:defRPr kumimoji="1">
                  <a:solidFill>
                    <a:schemeClr val="tx1"/>
                  </a:solidFill>
                  <a:latin typeface="Arial" panose="020F0502020204030204" pitchFamily="34" charset="0"/>
                  <a:ea typeface="宋体" panose="02010600030101010101" pitchFamily="2" charset="-122"/>
                </a:defRPr>
              </a:lvl6pPr>
              <a:lvl7pPr marL="2971800" indent="-228600" defTabSz="454025" eaLnBrk="0" fontAlgn="base" hangingPunct="0">
                <a:spcBef>
                  <a:spcPct val="0"/>
                </a:spcBef>
                <a:spcAft>
                  <a:spcPct val="0"/>
                </a:spcAft>
                <a:defRPr kumimoji="1">
                  <a:solidFill>
                    <a:schemeClr val="tx1"/>
                  </a:solidFill>
                  <a:latin typeface="Arial" panose="020F0502020204030204" pitchFamily="34" charset="0"/>
                  <a:ea typeface="宋体" panose="02010600030101010101" pitchFamily="2" charset="-122"/>
                </a:defRPr>
              </a:lvl7pPr>
              <a:lvl8pPr marL="3429000" indent="-228600" defTabSz="454025" eaLnBrk="0" fontAlgn="base" hangingPunct="0">
                <a:spcBef>
                  <a:spcPct val="0"/>
                </a:spcBef>
                <a:spcAft>
                  <a:spcPct val="0"/>
                </a:spcAft>
                <a:defRPr kumimoji="1">
                  <a:solidFill>
                    <a:schemeClr val="tx1"/>
                  </a:solidFill>
                  <a:latin typeface="Arial" panose="020F0502020204030204" pitchFamily="34" charset="0"/>
                  <a:ea typeface="宋体" panose="02010600030101010101" pitchFamily="2" charset="-122"/>
                </a:defRPr>
              </a:lvl8pPr>
              <a:lvl9pPr marL="3886200" indent="-228600" defTabSz="454025" eaLnBrk="0" fontAlgn="base" hangingPunct="0">
                <a:spcBef>
                  <a:spcPct val="0"/>
                </a:spcBef>
                <a:spcAft>
                  <a:spcPct val="0"/>
                </a:spcAft>
                <a:defRPr kumimoji="1">
                  <a:solidFill>
                    <a:schemeClr val="tx1"/>
                  </a:solidFill>
                  <a:latin typeface="Arial" panose="020F0502020204030204" pitchFamily="34" charset="0"/>
                  <a:ea typeface="宋体" panose="02010600030101010101" pitchFamily="2" charset="-122"/>
                </a:defRPr>
              </a:lvl9pPr>
            </a:lstStyle>
            <a:p>
              <a:pPr fontAlgn="ctr"/>
              <a:endParaRPr lang="en-US" altLang="zh-CN" sz="2139" dirty="0">
                <a:latin typeface="Huawei Sans" panose="020C0503030203020204" pitchFamily="34" charset="0"/>
              </a:endParaRPr>
            </a:p>
          </p:txBody>
        </p:sp>
        <p:sp>
          <p:nvSpPr>
            <p:cNvPr id="122" name="Oval 108">
              <a:extLst>
                <a:ext uri="{FF2B5EF4-FFF2-40B4-BE49-F238E27FC236}">
                  <a16:creationId xmlns="" xmlns:a16="http://schemas.microsoft.com/office/drawing/2014/main" id="{405329AB-5B16-4B7D-ADD1-5778FD36EABE}"/>
                </a:ext>
              </a:extLst>
            </p:cNvPr>
            <p:cNvSpPr>
              <a:spLocks noChangeArrowheads="1"/>
            </p:cNvSpPr>
            <p:nvPr/>
          </p:nvSpPr>
          <p:spPr bwMode="gray">
            <a:xfrm>
              <a:off x="3986214" y="2343150"/>
              <a:ext cx="57150" cy="57150"/>
            </a:xfrm>
            <a:prstGeom prst="ellipse">
              <a:avLst/>
            </a:pr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lvl1pPr>
                <a:defRPr kumimoji="1">
                  <a:solidFill>
                    <a:schemeClr val="tx1"/>
                  </a:solidFill>
                  <a:latin typeface="Arial" panose="020F0502020204030204" pitchFamily="34" charset="0"/>
                  <a:ea typeface="宋体" panose="02010600030101010101" pitchFamily="2" charset="-122"/>
                </a:defRPr>
              </a:lvl1pPr>
              <a:lvl2pPr marL="742950" indent="-285750">
                <a:defRPr kumimoji="1">
                  <a:solidFill>
                    <a:schemeClr val="tx1"/>
                  </a:solidFill>
                  <a:latin typeface="Arial" panose="020F0502020204030204" pitchFamily="34" charset="0"/>
                  <a:ea typeface="宋体" panose="02010600030101010101" pitchFamily="2" charset="-122"/>
                </a:defRPr>
              </a:lvl2pPr>
              <a:lvl3pPr marL="1143000" indent="-228600">
                <a:defRPr kumimoji="1">
                  <a:solidFill>
                    <a:schemeClr val="tx1"/>
                  </a:solidFill>
                  <a:latin typeface="Arial" panose="020F0502020204030204" pitchFamily="34" charset="0"/>
                  <a:ea typeface="宋体" panose="02010600030101010101" pitchFamily="2" charset="-122"/>
                </a:defRPr>
              </a:lvl3pPr>
              <a:lvl4pPr marL="1600200" indent="-228600">
                <a:defRPr kumimoji="1">
                  <a:solidFill>
                    <a:schemeClr val="tx1"/>
                  </a:solidFill>
                  <a:latin typeface="Arial" panose="020F0502020204030204" pitchFamily="34" charset="0"/>
                  <a:ea typeface="宋体" panose="02010600030101010101" pitchFamily="2" charset="-122"/>
                </a:defRPr>
              </a:lvl4pPr>
              <a:lvl5pPr marL="2057400" indent="-228600">
                <a:defRPr kumimoji="1">
                  <a:solidFill>
                    <a:schemeClr val="tx1"/>
                  </a:solidFill>
                  <a:latin typeface="Arial" panose="020F0502020204030204" pitchFamily="34" charset="0"/>
                  <a:ea typeface="宋体" panose="02010600030101010101" pitchFamily="2" charset="-122"/>
                </a:defRPr>
              </a:lvl5pPr>
              <a:lvl6pPr marL="2514600" indent="-228600" defTabSz="454025" eaLnBrk="0" fontAlgn="base" hangingPunct="0">
                <a:spcBef>
                  <a:spcPct val="0"/>
                </a:spcBef>
                <a:spcAft>
                  <a:spcPct val="0"/>
                </a:spcAft>
                <a:defRPr kumimoji="1">
                  <a:solidFill>
                    <a:schemeClr val="tx1"/>
                  </a:solidFill>
                  <a:latin typeface="Arial" panose="020F0502020204030204" pitchFamily="34" charset="0"/>
                  <a:ea typeface="宋体" panose="02010600030101010101" pitchFamily="2" charset="-122"/>
                </a:defRPr>
              </a:lvl6pPr>
              <a:lvl7pPr marL="2971800" indent="-228600" defTabSz="454025" eaLnBrk="0" fontAlgn="base" hangingPunct="0">
                <a:spcBef>
                  <a:spcPct val="0"/>
                </a:spcBef>
                <a:spcAft>
                  <a:spcPct val="0"/>
                </a:spcAft>
                <a:defRPr kumimoji="1">
                  <a:solidFill>
                    <a:schemeClr val="tx1"/>
                  </a:solidFill>
                  <a:latin typeface="Arial" panose="020F0502020204030204" pitchFamily="34" charset="0"/>
                  <a:ea typeface="宋体" panose="02010600030101010101" pitchFamily="2" charset="-122"/>
                </a:defRPr>
              </a:lvl7pPr>
              <a:lvl8pPr marL="3429000" indent="-228600" defTabSz="454025" eaLnBrk="0" fontAlgn="base" hangingPunct="0">
                <a:spcBef>
                  <a:spcPct val="0"/>
                </a:spcBef>
                <a:spcAft>
                  <a:spcPct val="0"/>
                </a:spcAft>
                <a:defRPr kumimoji="1">
                  <a:solidFill>
                    <a:schemeClr val="tx1"/>
                  </a:solidFill>
                  <a:latin typeface="Arial" panose="020F0502020204030204" pitchFamily="34" charset="0"/>
                  <a:ea typeface="宋体" panose="02010600030101010101" pitchFamily="2" charset="-122"/>
                </a:defRPr>
              </a:lvl8pPr>
              <a:lvl9pPr marL="3886200" indent="-228600" defTabSz="454025" eaLnBrk="0" fontAlgn="base" hangingPunct="0">
                <a:spcBef>
                  <a:spcPct val="0"/>
                </a:spcBef>
                <a:spcAft>
                  <a:spcPct val="0"/>
                </a:spcAft>
                <a:defRPr kumimoji="1">
                  <a:solidFill>
                    <a:schemeClr val="tx1"/>
                  </a:solidFill>
                  <a:latin typeface="Arial" panose="020F0502020204030204" pitchFamily="34" charset="0"/>
                  <a:ea typeface="宋体" panose="02010600030101010101" pitchFamily="2" charset="-122"/>
                </a:defRPr>
              </a:lvl9pPr>
            </a:lstStyle>
            <a:p>
              <a:pPr fontAlgn="ctr"/>
              <a:endParaRPr lang="en-US" altLang="zh-CN" sz="2139" dirty="0">
                <a:latin typeface="Huawei Sans" panose="020C0503030203020204" pitchFamily="34" charset="0"/>
              </a:endParaRPr>
            </a:p>
          </p:txBody>
        </p:sp>
        <p:sp>
          <p:nvSpPr>
            <p:cNvPr id="123" name="Freeform 111">
              <a:extLst>
                <a:ext uri="{FF2B5EF4-FFF2-40B4-BE49-F238E27FC236}">
                  <a16:creationId xmlns="" xmlns:a16="http://schemas.microsoft.com/office/drawing/2014/main" id="{DF2AE04C-87CF-4C2E-BD3A-EB4409F69FB8}"/>
                </a:ext>
              </a:extLst>
            </p:cNvPr>
            <p:cNvSpPr>
              <a:spLocks/>
            </p:cNvSpPr>
            <p:nvPr/>
          </p:nvSpPr>
          <p:spPr bwMode="gray">
            <a:xfrm>
              <a:off x="3886201" y="2009775"/>
              <a:ext cx="373063" cy="376238"/>
            </a:xfrm>
            <a:custGeom>
              <a:avLst/>
              <a:gdLst>
                <a:gd name="T0" fmla="*/ 2147483646 w 269"/>
                <a:gd name="T1" fmla="*/ 2147483646 h 270"/>
                <a:gd name="T2" fmla="*/ 2147483646 w 269"/>
                <a:gd name="T3" fmla="*/ 2147483646 h 270"/>
                <a:gd name="T4" fmla="*/ 0 w 269"/>
                <a:gd name="T5" fmla="*/ 2147483646 h 270"/>
                <a:gd name="T6" fmla="*/ 0 w 269"/>
                <a:gd name="T7" fmla="*/ 2147483646 h 270"/>
                <a:gd name="T8" fmla="*/ 2147483646 w 269"/>
                <a:gd name="T9" fmla="*/ 0 h 270"/>
                <a:gd name="T10" fmla="*/ 2147483646 w 269"/>
                <a:gd name="T11" fmla="*/ 2147483646 h 270"/>
                <a:gd name="T12" fmla="*/ 2147483646 w 269"/>
                <a:gd name="T13" fmla="*/ 2147483646 h 270"/>
                <a:gd name="T14" fmla="*/ 2147483646 w 269"/>
                <a:gd name="T15" fmla="*/ 2147483646 h 270"/>
                <a:gd name="T16" fmla="*/ 2147483646 w 269"/>
                <a:gd name="T17" fmla="*/ 2147483646 h 270"/>
                <a:gd name="T18" fmla="*/ 2147483646 w 269"/>
                <a:gd name="T19" fmla="*/ 2147483646 h 270"/>
                <a:gd name="T20" fmla="*/ 2147483646 w 269"/>
                <a:gd name="T21" fmla="*/ 2147483646 h 270"/>
                <a:gd name="T22" fmla="*/ 2147483646 w 269"/>
                <a:gd name="T23" fmla="*/ 2147483646 h 270"/>
                <a:gd name="T24" fmla="*/ 2147483646 w 269"/>
                <a:gd name="T25" fmla="*/ 2147483646 h 270"/>
                <a:gd name="T26" fmla="*/ 2147483646 w 269"/>
                <a:gd name="T27" fmla="*/ 2147483646 h 27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69"/>
                <a:gd name="T43" fmla="*/ 0 h 270"/>
                <a:gd name="T44" fmla="*/ 269 w 269"/>
                <a:gd name="T45" fmla="*/ 270 h 270"/>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69" h="270">
                  <a:moveTo>
                    <a:pt x="99" y="270"/>
                  </a:moveTo>
                  <a:cubicBezTo>
                    <a:pt x="9" y="270"/>
                    <a:pt x="9" y="270"/>
                    <a:pt x="9" y="270"/>
                  </a:cubicBezTo>
                  <a:cubicBezTo>
                    <a:pt x="4" y="270"/>
                    <a:pt x="0" y="266"/>
                    <a:pt x="0" y="261"/>
                  </a:cubicBezTo>
                  <a:cubicBezTo>
                    <a:pt x="0" y="138"/>
                    <a:pt x="0" y="138"/>
                    <a:pt x="0" y="138"/>
                  </a:cubicBezTo>
                  <a:cubicBezTo>
                    <a:pt x="0" y="65"/>
                    <a:pt x="63" y="0"/>
                    <a:pt x="134" y="0"/>
                  </a:cubicBezTo>
                  <a:cubicBezTo>
                    <a:pt x="206" y="0"/>
                    <a:pt x="269" y="65"/>
                    <a:pt x="269" y="138"/>
                  </a:cubicBezTo>
                  <a:cubicBezTo>
                    <a:pt x="269" y="143"/>
                    <a:pt x="265" y="147"/>
                    <a:pt x="260" y="147"/>
                  </a:cubicBezTo>
                  <a:cubicBezTo>
                    <a:pt x="255" y="147"/>
                    <a:pt x="251" y="143"/>
                    <a:pt x="251" y="138"/>
                  </a:cubicBezTo>
                  <a:cubicBezTo>
                    <a:pt x="251" y="74"/>
                    <a:pt x="196" y="18"/>
                    <a:pt x="134" y="18"/>
                  </a:cubicBezTo>
                  <a:cubicBezTo>
                    <a:pt x="72" y="18"/>
                    <a:pt x="18" y="74"/>
                    <a:pt x="18" y="138"/>
                  </a:cubicBezTo>
                  <a:cubicBezTo>
                    <a:pt x="18" y="252"/>
                    <a:pt x="18" y="252"/>
                    <a:pt x="18" y="252"/>
                  </a:cubicBezTo>
                  <a:cubicBezTo>
                    <a:pt x="99" y="252"/>
                    <a:pt x="99" y="252"/>
                    <a:pt x="99" y="252"/>
                  </a:cubicBezTo>
                  <a:cubicBezTo>
                    <a:pt x="104" y="252"/>
                    <a:pt x="108" y="256"/>
                    <a:pt x="108" y="261"/>
                  </a:cubicBezTo>
                  <a:cubicBezTo>
                    <a:pt x="108" y="266"/>
                    <a:pt x="104" y="270"/>
                    <a:pt x="99" y="270"/>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139" dirty="0">
                <a:latin typeface="Huawei Sans" panose="020C0503030203020204" pitchFamily="34" charset="0"/>
              </a:endParaRPr>
            </a:p>
          </p:txBody>
        </p:sp>
        <p:sp>
          <p:nvSpPr>
            <p:cNvPr id="124" name="Freeform 112">
              <a:extLst>
                <a:ext uri="{FF2B5EF4-FFF2-40B4-BE49-F238E27FC236}">
                  <a16:creationId xmlns="" xmlns:a16="http://schemas.microsoft.com/office/drawing/2014/main" id="{ABF5B1A1-2468-4028-9FEF-9A7DE1F3C82A}"/>
                </a:ext>
              </a:extLst>
            </p:cNvPr>
            <p:cNvSpPr>
              <a:spLocks/>
            </p:cNvSpPr>
            <p:nvPr/>
          </p:nvSpPr>
          <p:spPr bwMode="gray">
            <a:xfrm>
              <a:off x="4079876" y="2360613"/>
              <a:ext cx="117475" cy="25400"/>
            </a:xfrm>
            <a:custGeom>
              <a:avLst/>
              <a:gdLst>
                <a:gd name="T0" fmla="*/ 2147483646 w 85"/>
                <a:gd name="T1" fmla="*/ 2147483646 h 18"/>
                <a:gd name="T2" fmla="*/ 2147483646 w 85"/>
                <a:gd name="T3" fmla="*/ 2147483646 h 18"/>
                <a:gd name="T4" fmla="*/ 0 w 85"/>
                <a:gd name="T5" fmla="*/ 2147483646 h 18"/>
                <a:gd name="T6" fmla="*/ 2147483646 w 85"/>
                <a:gd name="T7" fmla="*/ 0 h 18"/>
                <a:gd name="T8" fmla="*/ 2147483646 w 85"/>
                <a:gd name="T9" fmla="*/ 0 h 18"/>
                <a:gd name="T10" fmla="*/ 2147483646 w 85"/>
                <a:gd name="T11" fmla="*/ 2147483646 h 18"/>
                <a:gd name="T12" fmla="*/ 2147483646 w 85"/>
                <a:gd name="T13" fmla="*/ 2147483646 h 18"/>
                <a:gd name="T14" fmla="*/ 0 60000 65536"/>
                <a:gd name="T15" fmla="*/ 0 60000 65536"/>
                <a:gd name="T16" fmla="*/ 0 60000 65536"/>
                <a:gd name="T17" fmla="*/ 0 60000 65536"/>
                <a:gd name="T18" fmla="*/ 0 60000 65536"/>
                <a:gd name="T19" fmla="*/ 0 60000 65536"/>
                <a:gd name="T20" fmla="*/ 0 60000 65536"/>
                <a:gd name="T21" fmla="*/ 0 w 85"/>
                <a:gd name="T22" fmla="*/ 0 h 18"/>
                <a:gd name="T23" fmla="*/ 85 w 85"/>
                <a:gd name="T24" fmla="*/ 18 h 1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85" h="18">
                  <a:moveTo>
                    <a:pt x="76" y="18"/>
                  </a:moveTo>
                  <a:cubicBezTo>
                    <a:pt x="9" y="18"/>
                    <a:pt x="9" y="18"/>
                    <a:pt x="9" y="18"/>
                  </a:cubicBezTo>
                  <a:cubicBezTo>
                    <a:pt x="4" y="18"/>
                    <a:pt x="0" y="14"/>
                    <a:pt x="0" y="9"/>
                  </a:cubicBezTo>
                  <a:cubicBezTo>
                    <a:pt x="0" y="4"/>
                    <a:pt x="4" y="0"/>
                    <a:pt x="9" y="0"/>
                  </a:cubicBezTo>
                  <a:cubicBezTo>
                    <a:pt x="76" y="0"/>
                    <a:pt x="76" y="0"/>
                    <a:pt x="76" y="0"/>
                  </a:cubicBezTo>
                  <a:cubicBezTo>
                    <a:pt x="81" y="0"/>
                    <a:pt x="85" y="4"/>
                    <a:pt x="85" y="9"/>
                  </a:cubicBezTo>
                  <a:cubicBezTo>
                    <a:pt x="85" y="14"/>
                    <a:pt x="81" y="18"/>
                    <a:pt x="76" y="18"/>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139" dirty="0">
                <a:latin typeface="Huawei Sans" panose="020C0503030203020204" pitchFamily="34" charset="0"/>
              </a:endParaRPr>
            </a:p>
          </p:txBody>
        </p:sp>
        <p:sp>
          <p:nvSpPr>
            <p:cNvPr id="125" name="Freeform 113">
              <a:extLst>
                <a:ext uri="{FF2B5EF4-FFF2-40B4-BE49-F238E27FC236}">
                  <a16:creationId xmlns="" xmlns:a16="http://schemas.microsoft.com/office/drawing/2014/main" id="{F3491B38-6D39-44DF-A7F5-7A7B73AEB188}"/>
                </a:ext>
              </a:extLst>
            </p:cNvPr>
            <p:cNvSpPr>
              <a:spLocks noEditPoints="1"/>
            </p:cNvSpPr>
            <p:nvPr/>
          </p:nvSpPr>
          <p:spPr bwMode="gray">
            <a:xfrm>
              <a:off x="4032251" y="2066925"/>
              <a:ext cx="80963" cy="244475"/>
            </a:xfrm>
            <a:custGeom>
              <a:avLst/>
              <a:gdLst>
                <a:gd name="T0" fmla="*/ 2147483646 w 59"/>
                <a:gd name="T1" fmla="*/ 2147483646 h 176"/>
                <a:gd name="T2" fmla="*/ 2147483646 w 59"/>
                <a:gd name="T3" fmla="*/ 2147483646 h 176"/>
                <a:gd name="T4" fmla="*/ 2147483646 w 59"/>
                <a:gd name="T5" fmla="*/ 2147483646 h 176"/>
                <a:gd name="T6" fmla="*/ 0 w 59"/>
                <a:gd name="T7" fmla="*/ 2147483646 h 176"/>
                <a:gd name="T8" fmla="*/ 2147483646 w 59"/>
                <a:gd name="T9" fmla="*/ 2147483646 h 176"/>
                <a:gd name="T10" fmla="*/ 2147483646 w 59"/>
                <a:gd name="T11" fmla="*/ 0 h 176"/>
                <a:gd name="T12" fmla="*/ 2147483646 w 59"/>
                <a:gd name="T13" fmla="*/ 0 h 176"/>
                <a:gd name="T14" fmla="*/ 2147483646 w 59"/>
                <a:gd name="T15" fmla="*/ 2147483646 h 176"/>
                <a:gd name="T16" fmla="*/ 2147483646 w 59"/>
                <a:gd name="T17" fmla="*/ 2147483646 h 176"/>
                <a:gd name="T18" fmla="*/ 2147483646 w 59"/>
                <a:gd name="T19" fmla="*/ 2147483646 h 176"/>
                <a:gd name="T20" fmla="*/ 2147483646 w 59"/>
                <a:gd name="T21" fmla="*/ 2147483646 h 176"/>
                <a:gd name="T22" fmla="*/ 2147483646 w 59"/>
                <a:gd name="T23" fmla="*/ 2147483646 h 176"/>
                <a:gd name="T24" fmla="*/ 2147483646 w 59"/>
                <a:gd name="T25" fmla="*/ 2147483646 h 176"/>
                <a:gd name="T26" fmla="*/ 2147483646 w 59"/>
                <a:gd name="T27" fmla="*/ 2147483646 h 176"/>
                <a:gd name="T28" fmla="*/ 2147483646 w 59"/>
                <a:gd name="T29" fmla="*/ 2147483646 h 176"/>
                <a:gd name="T30" fmla="*/ 2147483646 w 59"/>
                <a:gd name="T31" fmla="*/ 2147483646 h 176"/>
                <a:gd name="T32" fmla="*/ 2147483646 w 59"/>
                <a:gd name="T33" fmla="*/ 2147483646 h 176"/>
                <a:gd name="T34" fmla="*/ 2147483646 w 59"/>
                <a:gd name="T35" fmla="*/ 2147483646 h 17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59"/>
                <a:gd name="T55" fmla="*/ 0 h 176"/>
                <a:gd name="T56" fmla="*/ 59 w 59"/>
                <a:gd name="T57" fmla="*/ 176 h 17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59" h="176">
                  <a:moveTo>
                    <a:pt x="29" y="176"/>
                  </a:moveTo>
                  <a:cubicBezTo>
                    <a:pt x="28" y="176"/>
                    <a:pt x="26" y="176"/>
                    <a:pt x="25" y="174"/>
                  </a:cubicBezTo>
                  <a:cubicBezTo>
                    <a:pt x="2" y="152"/>
                    <a:pt x="2" y="152"/>
                    <a:pt x="2" y="152"/>
                  </a:cubicBezTo>
                  <a:cubicBezTo>
                    <a:pt x="1" y="151"/>
                    <a:pt x="0" y="149"/>
                    <a:pt x="0" y="148"/>
                  </a:cubicBezTo>
                  <a:cubicBezTo>
                    <a:pt x="11" y="5"/>
                    <a:pt x="11" y="5"/>
                    <a:pt x="11" y="5"/>
                  </a:cubicBezTo>
                  <a:cubicBezTo>
                    <a:pt x="11" y="2"/>
                    <a:pt x="14" y="0"/>
                    <a:pt x="17" y="0"/>
                  </a:cubicBezTo>
                  <a:cubicBezTo>
                    <a:pt x="42" y="0"/>
                    <a:pt x="42" y="0"/>
                    <a:pt x="42" y="0"/>
                  </a:cubicBezTo>
                  <a:cubicBezTo>
                    <a:pt x="45" y="0"/>
                    <a:pt x="47" y="2"/>
                    <a:pt x="48" y="5"/>
                  </a:cubicBezTo>
                  <a:cubicBezTo>
                    <a:pt x="59" y="147"/>
                    <a:pt x="59" y="147"/>
                    <a:pt x="59" y="147"/>
                  </a:cubicBezTo>
                  <a:cubicBezTo>
                    <a:pt x="59" y="149"/>
                    <a:pt x="58" y="151"/>
                    <a:pt x="57" y="152"/>
                  </a:cubicBezTo>
                  <a:cubicBezTo>
                    <a:pt x="34" y="174"/>
                    <a:pt x="34" y="174"/>
                    <a:pt x="34" y="174"/>
                  </a:cubicBezTo>
                  <a:cubicBezTo>
                    <a:pt x="32" y="176"/>
                    <a:pt x="31" y="176"/>
                    <a:pt x="29" y="176"/>
                  </a:cubicBezTo>
                  <a:close/>
                  <a:moveTo>
                    <a:pt x="12" y="146"/>
                  </a:moveTo>
                  <a:cubicBezTo>
                    <a:pt x="29" y="162"/>
                    <a:pt x="29" y="162"/>
                    <a:pt x="29" y="162"/>
                  </a:cubicBezTo>
                  <a:cubicBezTo>
                    <a:pt x="46" y="145"/>
                    <a:pt x="46" y="145"/>
                    <a:pt x="46" y="145"/>
                  </a:cubicBezTo>
                  <a:cubicBezTo>
                    <a:pt x="36" y="12"/>
                    <a:pt x="36" y="12"/>
                    <a:pt x="36" y="12"/>
                  </a:cubicBezTo>
                  <a:cubicBezTo>
                    <a:pt x="23" y="12"/>
                    <a:pt x="23" y="12"/>
                    <a:pt x="23" y="12"/>
                  </a:cubicBezTo>
                  <a:lnTo>
                    <a:pt x="12" y="146"/>
                  </a:ln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139" dirty="0">
                <a:latin typeface="Huawei Sans" panose="020C0503030203020204" pitchFamily="34" charset="0"/>
              </a:endParaRPr>
            </a:p>
          </p:txBody>
        </p:sp>
      </p:grpSp>
      <p:cxnSp>
        <p:nvCxnSpPr>
          <p:cNvPr id="127" name="Straight Arrow Connector 126">
            <a:extLst>
              <a:ext uri="{FF2B5EF4-FFF2-40B4-BE49-F238E27FC236}">
                <a16:creationId xmlns="" xmlns:a16="http://schemas.microsoft.com/office/drawing/2014/main" id="{12D1D42D-6E27-4FCF-B0D1-7920F88C3D93}"/>
              </a:ext>
            </a:extLst>
          </p:cNvPr>
          <p:cNvCxnSpPr/>
          <p:nvPr/>
        </p:nvCxnSpPr>
        <p:spPr bwMode="gray">
          <a:xfrm>
            <a:off x="4124880" y="2374790"/>
            <a:ext cx="377844" cy="0"/>
          </a:xfrm>
          <a:prstGeom prst="straightConnector1">
            <a:avLst/>
          </a:prstGeom>
          <a:ln w="19050">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128" name="Rectangle 127">
            <a:extLst>
              <a:ext uri="{FF2B5EF4-FFF2-40B4-BE49-F238E27FC236}">
                <a16:creationId xmlns="" xmlns:a16="http://schemas.microsoft.com/office/drawing/2014/main" id="{C03C2C96-5F7B-4E9B-8777-543F405952DE}"/>
              </a:ext>
            </a:extLst>
          </p:cNvPr>
          <p:cNvSpPr/>
          <p:nvPr/>
        </p:nvSpPr>
        <p:spPr bwMode="gray">
          <a:xfrm>
            <a:off x="7103796" y="2908788"/>
            <a:ext cx="1628775" cy="2157199"/>
          </a:xfrm>
          <a:prstGeom prst="rect">
            <a:avLst/>
          </a:prstGeom>
          <a:noFill/>
          <a:ln w="19050" cap="flat" cmpd="sng">
            <a:solidFill>
              <a:schemeClr val="bg1">
                <a:lumMod val="65000"/>
              </a:schemeClr>
            </a:solidFill>
          </a:ln>
        </p:spPr>
        <p:txBody>
          <a:bodyPr vert="horz" wrap="square" lIns="68580" tIns="34290" rIns="68580" bIns="34290" numCol="1" rtlCol="0" anchor="t" anchorCtr="0" compatLnSpc="1">
            <a:prstTxWarp prst="textNoShape">
              <a:avLst/>
            </a:prstTxWarp>
            <a:noAutofit/>
          </a:bodyPr>
          <a:lstStyle/>
          <a:p>
            <a:pPr algn="ctr" fontAlgn="ctr"/>
            <a:r>
              <a:rPr lang="en-US" sz="1600" dirty="0">
                <a:latin typeface="Huawei Sans" panose="020C0503030203020204" pitchFamily="34" charset="0"/>
              </a:rPr>
              <a:t>Corporate finance</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a:p>
            <a:pPr marL="285750" indent="-285750" fontAlgn="ctr">
              <a:buFont typeface="Arial" panose="020B0604020202020204" pitchFamily="34" charset="0"/>
              <a:buChar char="•"/>
            </a:pPr>
            <a:r>
              <a:rPr lang="en-US" sz="1200" dirty="0">
                <a:latin typeface="Huawei Sans" panose="020C0503030203020204" pitchFamily="34" charset="0"/>
              </a:rPr>
              <a:t>Corporate deposits</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p>
            <a:pPr marL="285750" indent="-285750" fontAlgn="ctr">
              <a:buFont typeface="Arial" panose="020B0604020202020204" pitchFamily="34" charset="0"/>
              <a:buChar char="•"/>
            </a:pPr>
            <a:r>
              <a:rPr lang="en-US" sz="1200" dirty="0">
                <a:latin typeface="Huawei Sans" panose="020C0503030203020204" pitchFamily="34" charset="0"/>
              </a:rPr>
              <a:t>Corporate loans </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p>
            <a:pPr marL="285750" indent="-285750" fontAlgn="ctr">
              <a:buFont typeface="Arial" panose="020B0604020202020204" pitchFamily="34" charset="0"/>
              <a:buChar char="•"/>
            </a:pPr>
            <a:r>
              <a:rPr lang="en-US" sz="1200" dirty="0">
                <a:latin typeface="Huawei Sans" panose="020C0503030203020204" pitchFamily="34" charset="0"/>
              </a:rPr>
              <a:t>Corporate intermediate services</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9" name="Rectangle 128">
            <a:extLst>
              <a:ext uri="{FF2B5EF4-FFF2-40B4-BE49-F238E27FC236}">
                <a16:creationId xmlns="" xmlns:a16="http://schemas.microsoft.com/office/drawing/2014/main" id="{D07D8B7D-D703-40CD-BDAB-D158C3759FDB}"/>
              </a:ext>
            </a:extLst>
          </p:cNvPr>
          <p:cNvSpPr/>
          <p:nvPr/>
        </p:nvSpPr>
        <p:spPr bwMode="gray">
          <a:xfrm>
            <a:off x="8870433" y="2908786"/>
            <a:ext cx="1628775" cy="2157201"/>
          </a:xfrm>
          <a:prstGeom prst="rect">
            <a:avLst/>
          </a:prstGeom>
          <a:noFill/>
          <a:ln w="19050" cap="flat" cmpd="sng">
            <a:solidFill>
              <a:schemeClr val="bg1">
                <a:lumMod val="65000"/>
              </a:schemeClr>
            </a:solidFill>
          </a:ln>
        </p:spPr>
        <p:txBody>
          <a:bodyPr vert="horz" wrap="square" lIns="68580" tIns="34290" rIns="68580" bIns="34290" numCol="1" rtlCol="0" anchor="t" anchorCtr="0" compatLnSpc="1">
            <a:prstTxWarp prst="textNoShape">
              <a:avLst/>
            </a:prstTxWarp>
            <a:noAutofit/>
          </a:bodyPr>
          <a:lstStyle/>
          <a:p>
            <a:pPr algn="ctr" fontAlgn="ctr"/>
            <a:r>
              <a:rPr lang="en-US" sz="1600" dirty="0">
                <a:latin typeface="Huawei Sans" panose="020C0503030203020204" pitchFamily="34" charset="0"/>
              </a:rPr>
              <a:t>Financial market</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a:p>
            <a:pPr marL="285750" indent="-285750" fontAlgn="ctr">
              <a:buFont typeface="Arial" panose="020B0604020202020204" pitchFamily="34" charset="0"/>
              <a:buChar char="•"/>
            </a:pPr>
            <a:r>
              <a:rPr lang="en-US" sz="1200" dirty="0">
                <a:latin typeface="Huawei Sans" panose="020C0503030203020204" pitchFamily="34" charset="0"/>
              </a:rPr>
              <a:t>A market where cash suppliers and demanders conduct transactions, investments, and financing.</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custDataLst>
      <p:tags r:id="rId1"/>
    </p:custDataLst>
    <p:extLst>
      <p:ext uri="{BB962C8B-B14F-4D97-AF65-F5344CB8AC3E}">
        <p14:creationId xmlns:p14="http://schemas.microsoft.com/office/powerpoint/2010/main" val="2978866960"/>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12A6F8B8-F5CA-49B3-8E5B-CEBBDFF4ABA3}"/>
              </a:ext>
            </a:extLst>
          </p:cNvPr>
          <p:cNvSpPr>
            <a:spLocks noGrp="1"/>
          </p:cNvSpPr>
          <p:nvPr>
            <p:ph type="title"/>
          </p:nvPr>
        </p:nvSpPr>
        <p:spPr bwMode="gray">
          <a:xfrm>
            <a:off x="455612" y="447468"/>
            <a:ext cx="11293475" cy="497095"/>
          </a:xfrm>
        </p:spPr>
        <p:txBody>
          <a:bodyPr wrap="square">
            <a:noAutofit/>
          </a:bodyPr>
          <a:lstStyle/>
          <a:p>
            <a:r>
              <a:rPr lang="en-US" dirty="0"/>
              <a:t>Destination Network Reliability Design (1)</a:t>
            </a:r>
          </a:p>
        </p:txBody>
      </p:sp>
      <p:sp>
        <p:nvSpPr>
          <p:cNvPr id="3" name="Text Placeholder 2">
            <a:extLst>
              <a:ext uri="{FF2B5EF4-FFF2-40B4-BE49-F238E27FC236}">
                <a16:creationId xmlns="" xmlns:a16="http://schemas.microsoft.com/office/drawing/2014/main" id="{96DB0194-5603-44FF-A31C-6A76DD3D0E8A}"/>
              </a:ext>
            </a:extLst>
          </p:cNvPr>
          <p:cNvSpPr>
            <a:spLocks noGrp="1"/>
          </p:cNvSpPr>
          <p:nvPr>
            <p:ph type="body" sz="quarter" idx="10"/>
          </p:nvPr>
        </p:nvSpPr>
        <p:spPr bwMode="gray">
          <a:xfrm>
            <a:off x="455612" y="1052514"/>
            <a:ext cx="11293476" cy="2635690"/>
          </a:xfrm>
        </p:spPr>
        <p:txBody>
          <a:bodyPr wrap="square">
            <a:noAutofit/>
          </a:bodyPr>
          <a:lstStyle/>
          <a:p>
            <a:r>
              <a:rPr lang="en-US" sz="1400" dirty="0"/>
              <a:t>The destination network mainly includes destination PEs, destination CEs, links between destination PEs and Ps, and links between destination PEs and destination CEs.</a:t>
            </a:r>
          </a:p>
          <a:p>
            <a:r>
              <a:rPr lang="en-US" sz="1400" dirty="0"/>
              <a:t>The destination network may encounter the following faults:</a:t>
            </a:r>
          </a:p>
          <a:p>
            <a:pPr marL="745939" lvl="1" indent="-342900">
              <a:buSzPct val="100000"/>
              <a:buFont typeface="+mj-lt"/>
              <a:buAutoNum type="arabicPeriod"/>
            </a:pPr>
            <a:r>
              <a:rPr lang="en-US" sz="1200" dirty="0"/>
              <a:t>Destination PE fault</a:t>
            </a:r>
          </a:p>
          <a:p>
            <a:pPr marL="745939" lvl="1" indent="-342900">
              <a:buSzPct val="100000"/>
              <a:buFont typeface="+mj-lt"/>
              <a:buAutoNum type="arabicPeriod"/>
            </a:pPr>
            <a:r>
              <a:rPr lang="en-US" sz="1200" dirty="0"/>
              <a:t>Link fault between a destination PE and a P</a:t>
            </a:r>
          </a:p>
          <a:p>
            <a:r>
              <a:rPr lang="en-US" sz="1400" dirty="0"/>
              <a:t>The following method can be used to protect the network against the type 1 and type 2 faults:</a:t>
            </a:r>
          </a:p>
          <a:p>
            <a:pPr lvl="1"/>
            <a:r>
              <a:rPr lang="en-US" sz="1200" dirty="0"/>
              <a:t>Deploy BFD to quickly detect network link faults.</a:t>
            </a:r>
          </a:p>
          <a:p>
            <a:pPr lvl="1"/>
            <a:r>
              <a:rPr lang="en-US" sz="1200" dirty="0"/>
              <a:t>Use mirror SID or anycast FRR to switch traffic to the standby destination PE.</a:t>
            </a:r>
          </a:p>
        </p:txBody>
      </p:sp>
      <p:grpSp>
        <p:nvGrpSpPr>
          <p:cNvPr id="5" name="Group 4">
            <a:extLst>
              <a:ext uri="{FF2B5EF4-FFF2-40B4-BE49-F238E27FC236}">
                <a16:creationId xmlns="" xmlns:a16="http://schemas.microsoft.com/office/drawing/2014/main" id="{B30E0817-812D-4B67-9340-158454085533}"/>
              </a:ext>
            </a:extLst>
          </p:cNvPr>
          <p:cNvGrpSpPr/>
          <p:nvPr/>
        </p:nvGrpSpPr>
        <p:grpSpPr bwMode="gray">
          <a:xfrm>
            <a:off x="5052324" y="3677283"/>
            <a:ext cx="6522661" cy="2501976"/>
            <a:chOff x="5240714" y="1592732"/>
            <a:chExt cx="6522661" cy="2501976"/>
          </a:xfrm>
        </p:grpSpPr>
        <p:sp>
          <p:nvSpPr>
            <p:cNvPr id="108" name="圆角矩形 75">
              <a:extLst>
                <a:ext uri="{FF2B5EF4-FFF2-40B4-BE49-F238E27FC236}">
                  <a16:creationId xmlns="" xmlns:a16="http://schemas.microsoft.com/office/drawing/2014/main" id="{D64A87A0-58C9-45F1-BB83-6018BAA3883C}"/>
                </a:ext>
              </a:extLst>
            </p:cNvPr>
            <p:cNvSpPr/>
            <p:nvPr/>
          </p:nvSpPr>
          <p:spPr bwMode="gray">
            <a:xfrm>
              <a:off x="6099432" y="1882875"/>
              <a:ext cx="4160547" cy="1921917"/>
            </a:xfrm>
            <a:prstGeom prst="roundRect">
              <a:avLst>
                <a:gd name="adj" fmla="val 2420"/>
              </a:avLst>
            </a:prstGeom>
            <a:noFill/>
            <a:ln w="19050" cap="flat" cmpd="sng" algn="ctr">
              <a:solidFill>
                <a:srgbClr val="30B5C5"/>
              </a:solidFill>
              <a:prstDash val="dash"/>
              <a:miter lim="800000"/>
            </a:ln>
            <a:effectLst/>
          </p:spPr>
          <p:txBody>
            <a:bodyPr wrap="square" lIns="108000" tIns="108000" rIns="108000" bIns="108000" rtlCol="0" anchor="ctr" anchorCtr="0">
              <a:noAutofit/>
            </a:bodyPr>
            <a:lstStyle/>
            <a:p>
              <a:pPr algn="just" defTabSz="914400" fontAlgn="ctr">
                <a:lnSpc>
                  <a:spcPts val="1800"/>
                </a:lnSpc>
                <a:spcAft>
                  <a:spcPts val="300"/>
                </a:spcAft>
                <a:defRPr/>
              </a:pPr>
              <a:endParaRPr lang="en-US" altLang="zh-CN" sz="1400" kern="0" dirty="0">
                <a:solidFill>
                  <a:prstClr val="black"/>
                </a:solidFill>
                <a:latin typeface="Huawei Sans" panose="020C0503030203020204" pitchFamily="34" charset="0"/>
                <a:cs typeface="Arial" panose="020B0604020202020204" pitchFamily="34" charset="0"/>
                <a:sym typeface="Huawei Sans" panose="020C0503030203020204" pitchFamily="34" charset="0"/>
              </a:endParaRPr>
            </a:p>
          </p:txBody>
        </p:sp>
        <p:sp>
          <p:nvSpPr>
            <p:cNvPr id="55" name="Rectangle 54">
              <a:extLst>
                <a:ext uri="{FF2B5EF4-FFF2-40B4-BE49-F238E27FC236}">
                  <a16:creationId xmlns="" xmlns:a16="http://schemas.microsoft.com/office/drawing/2014/main" id="{EB067117-D108-4151-A008-6F60D5DDCCBC}"/>
                </a:ext>
              </a:extLst>
            </p:cNvPr>
            <p:cNvSpPr/>
            <p:nvPr/>
          </p:nvSpPr>
          <p:spPr bwMode="gray">
            <a:xfrm>
              <a:off x="9119372" y="1940797"/>
              <a:ext cx="2207944" cy="1769412"/>
            </a:xfrm>
            <a:prstGeom prst="rect">
              <a:avLst/>
            </a:prstGeom>
            <a:noFill/>
            <a:ln w="19050" cap="flat" cmpd="sng" algn="ctr">
              <a:solidFill>
                <a:srgbClr val="E28189"/>
              </a:solidFill>
              <a:prstDash val="dash"/>
              <a:miter lim="800000"/>
            </a:ln>
            <a:effectLst/>
          </p:spPr>
          <p:txBody>
            <a:bodyPr wrap="square" lIns="108000" tIns="108000" rIns="108000" bIns="108000" rtlCol="0" anchor="ctr" anchorCtr="0">
              <a:noAutofit/>
            </a:bodyPr>
            <a:lstStyle/>
            <a:p>
              <a:pPr algn="just" defTabSz="914400" fontAlgn="ctr">
                <a:lnSpc>
                  <a:spcPts val="1800"/>
                </a:lnSpc>
                <a:spcAft>
                  <a:spcPts val="300"/>
                </a:spcAft>
              </a:pPr>
              <a:endParaRPr lang="en-US" sz="1400" kern="0" dirty="0">
                <a:solidFill>
                  <a:prstClr val="black"/>
                </a:solidFill>
                <a:latin typeface="Huawei Sans" panose="020C0503030203020204" pitchFamily="34" charset="0"/>
                <a:cs typeface="Arial" panose="020B0604020202020204" pitchFamily="34" charset="0"/>
              </a:endParaRPr>
            </a:p>
          </p:txBody>
        </p:sp>
        <p:pic>
          <p:nvPicPr>
            <p:cNvPr id="56" name="图片 48">
              <a:extLst>
                <a:ext uri="{FF2B5EF4-FFF2-40B4-BE49-F238E27FC236}">
                  <a16:creationId xmlns="" xmlns:a16="http://schemas.microsoft.com/office/drawing/2014/main" id="{12105ABD-1A4E-48F7-857B-3BE9D7C37C5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6355064" y="2153124"/>
              <a:ext cx="378863" cy="310667"/>
            </a:xfrm>
            <a:prstGeom prst="rect">
              <a:avLst/>
            </a:prstGeom>
          </p:spPr>
        </p:pic>
        <p:pic>
          <p:nvPicPr>
            <p:cNvPr id="60" name="图片 48">
              <a:extLst>
                <a:ext uri="{FF2B5EF4-FFF2-40B4-BE49-F238E27FC236}">
                  <a16:creationId xmlns="" xmlns:a16="http://schemas.microsoft.com/office/drawing/2014/main" id="{22D5EDE9-C50B-45AB-876A-5AC18BDF2D5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6355064" y="3165385"/>
              <a:ext cx="378863" cy="310667"/>
            </a:xfrm>
            <a:prstGeom prst="rect">
              <a:avLst/>
            </a:prstGeom>
          </p:spPr>
        </p:pic>
        <p:pic>
          <p:nvPicPr>
            <p:cNvPr id="61" name="图片 48">
              <a:extLst>
                <a:ext uri="{FF2B5EF4-FFF2-40B4-BE49-F238E27FC236}">
                  <a16:creationId xmlns="" xmlns:a16="http://schemas.microsoft.com/office/drawing/2014/main" id="{3118F557-8B4A-4D54-AC70-EE06E3D64FF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8491176" y="2154804"/>
              <a:ext cx="378863" cy="310667"/>
            </a:xfrm>
            <a:prstGeom prst="rect">
              <a:avLst/>
            </a:prstGeom>
          </p:spPr>
        </p:pic>
        <p:pic>
          <p:nvPicPr>
            <p:cNvPr id="62" name="图片 48">
              <a:extLst>
                <a:ext uri="{FF2B5EF4-FFF2-40B4-BE49-F238E27FC236}">
                  <a16:creationId xmlns="" xmlns:a16="http://schemas.microsoft.com/office/drawing/2014/main" id="{123B6AA7-FE31-49CE-AC3C-ED3B927CB26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8491176" y="3167065"/>
              <a:ext cx="378863" cy="310667"/>
            </a:xfrm>
            <a:prstGeom prst="rect">
              <a:avLst/>
            </a:prstGeom>
          </p:spPr>
        </p:pic>
        <p:pic>
          <p:nvPicPr>
            <p:cNvPr id="63" name="图片 48">
              <a:extLst>
                <a:ext uri="{FF2B5EF4-FFF2-40B4-BE49-F238E27FC236}">
                  <a16:creationId xmlns="" xmlns:a16="http://schemas.microsoft.com/office/drawing/2014/main" id="{36D81CBE-848B-47E3-A580-A19DE938DF7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9638318" y="2156484"/>
              <a:ext cx="378863" cy="310667"/>
            </a:xfrm>
            <a:prstGeom prst="rect">
              <a:avLst/>
            </a:prstGeom>
          </p:spPr>
        </p:pic>
        <p:pic>
          <p:nvPicPr>
            <p:cNvPr id="64" name="图片 48">
              <a:extLst>
                <a:ext uri="{FF2B5EF4-FFF2-40B4-BE49-F238E27FC236}">
                  <a16:creationId xmlns="" xmlns:a16="http://schemas.microsoft.com/office/drawing/2014/main" id="{9C720535-2694-4C31-9E06-F97CB188DBD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9638318" y="3168745"/>
              <a:ext cx="378863" cy="310667"/>
            </a:xfrm>
            <a:prstGeom prst="rect">
              <a:avLst/>
            </a:prstGeom>
          </p:spPr>
        </p:pic>
        <p:cxnSp>
          <p:nvCxnSpPr>
            <p:cNvPr id="65" name="Straight Connector 64">
              <a:extLst>
                <a:ext uri="{FF2B5EF4-FFF2-40B4-BE49-F238E27FC236}">
                  <a16:creationId xmlns="" xmlns:a16="http://schemas.microsoft.com/office/drawing/2014/main" id="{302490DD-FC4D-4453-8076-65CBCDDA176F}"/>
                </a:ext>
              </a:extLst>
            </p:cNvPr>
            <p:cNvCxnSpPr>
              <a:cxnSpLocks/>
              <a:stCxn id="60" idx="0"/>
              <a:endCxn id="56" idx="2"/>
            </p:cNvCxnSpPr>
            <p:nvPr/>
          </p:nvCxnSpPr>
          <p:spPr bwMode="gray">
            <a:xfrm flipV="1">
              <a:off x="6544496" y="2463791"/>
              <a:ext cx="0" cy="701594"/>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66" name="Straight Connector 65">
              <a:extLst>
                <a:ext uri="{FF2B5EF4-FFF2-40B4-BE49-F238E27FC236}">
                  <a16:creationId xmlns="" xmlns:a16="http://schemas.microsoft.com/office/drawing/2014/main" id="{CC326044-074E-4AEA-83EB-306DB9366B5D}"/>
                </a:ext>
              </a:extLst>
            </p:cNvPr>
            <p:cNvCxnSpPr>
              <a:cxnSpLocks/>
              <a:stCxn id="101" idx="1"/>
              <a:endCxn id="56" idx="3"/>
            </p:cNvCxnSpPr>
            <p:nvPr/>
          </p:nvCxnSpPr>
          <p:spPr bwMode="gray">
            <a:xfrm flipH="1" flipV="1">
              <a:off x="6733927" y="2308458"/>
              <a:ext cx="689909" cy="514"/>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67" name="Straight Connector 66">
              <a:extLst>
                <a:ext uri="{FF2B5EF4-FFF2-40B4-BE49-F238E27FC236}">
                  <a16:creationId xmlns="" xmlns:a16="http://schemas.microsoft.com/office/drawing/2014/main" id="{1256D7B6-0F70-4D2D-8C5F-B397E23AB966}"/>
                </a:ext>
              </a:extLst>
            </p:cNvPr>
            <p:cNvCxnSpPr>
              <a:cxnSpLocks/>
              <a:stCxn id="63" idx="1"/>
              <a:endCxn id="61" idx="3"/>
            </p:cNvCxnSpPr>
            <p:nvPr/>
          </p:nvCxnSpPr>
          <p:spPr bwMode="gray">
            <a:xfrm flipH="1" flipV="1">
              <a:off x="8870039" y="2310138"/>
              <a:ext cx="768279" cy="168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68" name="Straight Connector 67">
              <a:extLst>
                <a:ext uri="{FF2B5EF4-FFF2-40B4-BE49-F238E27FC236}">
                  <a16:creationId xmlns="" xmlns:a16="http://schemas.microsoft.com/office/drawing/2014/main" id="{EECC0481-5C63-4FAC-A3B2-3A067D7B2011}"/>
                </a:ext>
              </a:extLst>
            </p:cNvPr>
            <p:cNvCxnSpPr>
              <a:cxnSpLocks/>
              <a:stCxn id="64" idx="1"/>
              <a:endCxn id="62" idx="3"/>
            </p:cNvCxnSpPr>
            <p:nvPr/>
          </p:nvCxnSpPr>
          <p:spPr bwMode="gray">
            <a:xfrm flipH="1" flipV="1">
              <a:off x="8870039" y="3322399"/>
              <a:ext cx="768279" cy="168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69" name="Straight Connector 68">
              <a:extLst>
                <a:ext uri="{FF2B5EF4-FFF2-40B4-BE49-F238E27FC236}">
                  <a16:creationId xmlns="" xmlns:a16="http://schemas.microsoft.com/office/drawing/2014/main" id="{1F023DED-88A7-4ABE-9F76-3EDFF4C90671}"/>
                </a:ext>
              </a:extLst>
            </p:cNvPr>
            <p:cNvCxnSpPr>
              <a:cxnSpLocks/>
              <a:stCxn id="102" idx="1"/>
              <a:endCxn id="60" idx="3"/>
            </p:cNvCxnSpPr>
            <p:nvPr/>
          </p:nvCxnSpPr>
          <p:spPr bwMode="gray">
            <a:xfrm flipH="1" flipV="1">
              <a:off x="6733927" y="3320719"/>
              <a:ext cx="689909" cy="514"/>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70" name="Straight Connector 69">
              <a:extLst>
                <a:ext uri="{FF2B5EF4-FFF2-40B4-BE49-F238E27FC236}">
                  <a16:creationId xmlns="" xmlns:a16="http://schemas.microsoft.com/office/drawing/2014/main" id="{E6D48ADD-EB8F-4548-9490-EA4FABEE4719}"/>
                </a:ext>
              </a:extLst>
            </p:cNvPr>
            <p:cNvCxnSpPr>
              <a:cxnSpLocks/>
              <a:stCxn id="62" idx="0"/>
              <a:endCxn id="61" idx="2"/>
            </p:cNvCxnSpPr>
            <p:nvPr/>
          </p:nvCxnSpPr>
          <p:spPr bwMode="gray">
            <a:xfrm flipV="1">
              <a:off x="8680608" y="2465471"/>
              <a:ext cx="0" cy="701594"/>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71" name="Straight Connector 70">
              <a:extLst>
                <a:ext uri="{FF2B5EF4-FFF2-40B4-BE49-F238E27FC236}">
                  <a16:creationId xmlns="" xmlns:a16="http://schemas.microsoft.com/office/drawing/2014/main" id="{A5A5DF20-CF58-4F72-80CE-8CD1905E4E9E}"/>
                </a:ext>
              </a:extLst>
            </p:cNvPr>
            <p:cNvCxnSpPr>
              <a:cxnSpLocks/>
              <a:stCxn id="64" idx="0"/>
              <a:endCxn id="63" idx="2"/>
            </p:cNvCxnSpPr>
            <p:nvPr/>
          </p:nvCxnSpPr>
          <p:spPr bwMode="gray">
            <a:xfrm flipV="1">
              <a:off x="9827750" y="2467151"/>
              <a:ext cx="0" cy="701594"/>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72" name="Straight Connector 71">
              <a:extLst>
                <a:ext uri="{FF2B5EF4-FFF2-40B4-BE49-F238E27FC236}">
                  <a16:creationId xmlns="" xmlns:a16="http://schemas.microsoft.com/office/drawing/2014/main" id="{6BC61A2A-1FBA-4334-AA5D-37A0BEDE55AB}"/>
                </a:ext>
              </a:extLst>
            </p:cNvPr>
            <p:cNvCxnSpPr>
              <a:cxnSpLocks/>
              <a:stCxn id="73" idx="3"/>
              <a:endCxn id="56" idx="1"/>
            </p:cNvCxnSpPr>
            <p:nvPr/>
          </p:nvCxnSpPr>
          <p:spPr bwMode="gray">
            <a:xfrm>
              <a:off x="5752987" y="2308457"/>
              <a:ext cx="602077" cy="1"/>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pic>
          <p:nvPicPr>
            <p:cNvPr id="73" name="图片 48">
              <a:extLst>
                <a:ext uri="{FF2B5EF4-FFF2-40B4-BE49-F238E27FC236}">
                  <a16:creationId xmlns="" xmlns:a16="http://schemas.microsoft.com/office/drawing/2014/main" id="{339C6F61-9B2C-4FEE-95F3-47646349651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5374124" y="2153123"/>
              <a:ext cx="378863" cy="310667"/>
            </a:xfrm>
            <a:prstGeom prst="rect">
              <a:avLst/>
            </a:prstGeom>
          </p:spPr>
        </p:pic>
        <p:pic>
          <p:nvPicPr>
            <p:cNvPr id="74" name="图片 48">
              <a:extLst>
                <a:ext uri="{FF2B5EF4-FFF2-40B4-BE49-F238E27FC236}">
                  <a16:creationId xmlns="" xmlns:a16="http://schemas.microsoft.com/office/drawing/2014/main" id="{607FDE63-3C55-4D79-9D6C-A79FC340CB2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5374124" y="3167183"/>
              <a:ext cx="378863" cy="310667"/>
            </a:xfrm>
            <a:prstGeom prst="rect">
              <a:avLst/>
            </a:prstGeom>
          </p:spPr>
        </p:pic>
        <p:cxnSp>
          <p:nvCxnSpPr>
            <p:cNvPr id="75" name="Straight Connector 74">
              <a:extLst>
                <a:ext uri="{FF2B5EF4-FFF2-40B4-BE49-F238E27FC236}">
                  <a16:creationId xmlns="" xmlns:a16="http://schemas.microsoft.com/office/drawing/2014/main" id="{5635832D-056C-40AC-8C72-069545B84A5F}"/>
                </a:ext>
              </a:extLst>
            </p:cNvPr>
            <p:cNvCxnSpPr>
              <a:cxnSpLocks/>
              <a:stCxn id="74" idx="3"/>
              <a:endCxn id="60" idx="1"/>
            </p:cNvCxnSpPr>
            <p:nvPr/>
          </p:nvCxnSpPr>
          <p:spPr bwMode="gray">
            <a:xfrm flipV="1">
              <a:off x="5752987" y="3320719"/>
              <a:ext cx="602077" cy="1798"/>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pic>
          <p:nvPicPr>
            <p:cNvPr id="76" name="图片 48">
              <a:extLst>
                <a:ext uri="{FF2B5EF4-FFF2-40B4-BE49-F238E27FC236}">
                  <a16:creationId xmlns="" xmlns:a16="http://schemas.microsoft.com/office/drawing/2014/main" id="{B3CE1D43-8B04-456F-A0D8-294AFB55328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10615554" y="2156484"/>
              <a:ext cx="378863" cy="310667"/>
            </a:xfrm>
            <a:prstGeom prst="rect">
              <a:avLst/>
            </a:prstGeom>
          </p:spPr>
        </p:pic>
        <p:pic>
          <p:nvPicPr>
            <p:cNvPr id="77" name="图片 48">
              <a:extLst>
                <a:ext uri="{FF2B5EF4-FFF2-40B4-BE49-F238E27FC236}">
                  <a16:creationId xmlns="" xmlns:a16="http://schemas.microsoft.com/office/drawing/2014/main" id="{DB2A9FD4-28AC-4773-BD53-5222265710C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10615554" y="3170544"/>
              <a:ext cx="378863" cy="310667"/>
            </a:xfrm>
            <a:prstGeom prst="rect">
              <a:avLst/>
            </a:prstGeom>
          </p:spPr>
        </p:pic>
        <p:cxnSp>
          <p:nvCxnSpPr>
            <p:cNvPr id="78" name="Straight Connector 77">
              <a:extLst>
                <a:ext uri="{FF2B5EF4-FFF2-40B4-BE49-F238E27FC236}">
                  <a16:creationId xmlns="" xmlns:a16="http://schemas.microsoft.com/office/drawing/2014/main" id="{8CB35667-B3E1-41FD-A385-45A72B4C0480}"/>
                </a:ext>
              </a:extLst>
            </p:cNvPr>
            <p:cNvCxnSpPr>
              <a:cxnSpLocks/>
              <a:stCxn id="64" idx="3"/>
              <a:endCxn id="77" idx="1"/>
            </p:cNvCxnSpPr>
            <p:nvPr/>
          </p:nvCxnSpPr>
          <p:spPr bwMode="gray">
            <a:xfrm>
              <a:off x="10017181" y="3324079"/>
              <a:ext cx="598373" cy="1799"/>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79" name="Straight Connector 78">
              <a:extLst>
                <a:ext uri="{FF2B5EF4-FFF2-40B4-BE49-F238E27FC236}">
                  <a16:creationId xmlns="" xmlns:a16="http://schemas.microsoft.com/office/drawing/2014/main" id="{1FE3D5BE-C97F-4604-A212-D1A0E0BB19D2}"/>
                </a:ext>
              </a:extLst>
            </p:cNvPr>
            <p:cNvCxnSpPr>
              <a:cxnSpLocks/>
              <a:stCxn id="63" idx="3"/>
              <a:endCxn id="76" idx="1"/>
            </p:cNvCxnSpPr>
            <p:nvPr/>
          </p:nvCxnSpPr>
          <p:spPr bwMode="gray">
            <a:xfrm>
              <a:off x="10017181" y="2311818"/>
              <a:ext cx="598373"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80" name="TextBox 271">
              <a:extLst>
                <a:ext uri="{FF2B5EF4-FFF2-40B4-BE49-F238E27FC236}">
                  <a16:creationId xmlns="" xmlns:a16="http://schemas.microsoft.com/office/drawing/2014/main" id="{D6BD2C1B-1573-4005-8267-03E66B82C08D}"/>
                </a:ext>
              </a:extLst>
            </p:cNvPr>
            <p:cNvSpPr txBox="1"/>
            <p:nvPr/>
          </p:nvSpPr>
          <p:spPr bwMode="gray">
            <a:xfrm>
              <a:off x="6365816" y="1943602"/>
              <a:ext cx="357790"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sym typeface="Huawei Sans" panose="020C0503030203020204" pitchFamily="34" charset="0"/>
                </a:rPr>
                <a:t>PE</a:t>
              </a:r>
            </a:p>
          </p:txBody>
        </p:sp>
        <p:sp>
          <p:nvSpPr>
            <p:cNvPr id="81" name="TextBox 271">
              <a:extLst>
                <a:ext uri="{FF2B5EF4-FFF2-40B4-BE49-F238E27FC236}">
                  <a16:creationId xmlns="" xmlns:a16="http://schemas.microsoft.com/office/drawing/2014/main" id="{B718C567-C977-4241-A4C1-11EAC7396147}"/>
                </a:ext>
              </a:extLst>
            </p:cNvPr>
            <p:cNvSpPr txBox="1"/>
            <p:nvPr/>
          </p:nvSpPr>
          <p:spPr bwMode="gray">
            <a:xfrm>
              <a:off x="6365816" y="3436519"/>
              <a:ext cx="357790"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sym typeface="Huawei Sans" panose="020C0503030203020204" pitchFamily="34" charset="0"/>
                </a:rPr>
                <a:t>PE</a:t>
              </a:r>
            </a:p>
          </p:txBody>
        </p:sp>
        <p:sp>
          <p:nvSpPr>
            <p:cNvPr id="82" name="TextBox 271">
              <a:extLst>
                <a:ext uri="{FF2B5EF4-FFF2-40B4-BE49-F238E27FC236}">
                  <a16:creationId xmlns="" xmlns:a16="http://schemas.microsoft.com/office/drawing/2014/main" id="{C70149F7-C906-4BAC-95E5-0E8C88190786}"/>
                </a:ext>
              </a:extLst>
            </p:cNvPr>
            <p:cNvSpPr txBox="1"/>
            <p:nvPr/>
          </p:nvSpPr>
          <p:spPr bwMode="gray">
            <a:xfrm>
              <a:off x="9655776" y="3436519"/>
              <a:ext cx="357790"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sym typeface="Huawei Sans" panose="020C0503030203020204" pitchFamily="34" charset="0"/>
                </a:rPr>
                <a:t>PE</a:t>
              </a:r>
            </a:p>
          </p:txBody>
        </p:sp>
        <p:sp>
          <p:nvSpPr>
            <p:cNvPr id="83" name="TextBox 271">
              <a:extLst>
                <a:ext uri="{FF2B5EF4-FFF2-40B4-BE49-F238E27FC236}">
                  <a16:creationId xmlns="" xmlns:a16="http://schemas.microsoft.com/office/drawing/2014/main" id="{59E49863-2830-44D8-BAF4-AADAF3E457B6}"/>
                </a:ext>
              </a:extLst>
            </p:cNvPr>
            <p:cNvSpPr txBox="1"/>
            <p:nvPr/>
          </p:nvSpPr>
          <p:spPr bwMode="gray">
            <a:xfrm>
              <a:off x="8393547" y="1935972"/>
              <a:ext cx="565429" cy="276999"/>
            </a:xfrm>
            <a:prstGeom prst="rect">
              <a:avLst/>
            </a:prstGeom>
            <a:noFill/>
          </p:spPr>
          <p:txBody>
            <a:bodyPr wrap="square" rtlCol="0">
              <a:noAutofit/>
            </a:bodyPr>
            <a:lstStyle/>
            <a:p>
              <a:pPr algn="ctr" fontAlgn="ctr">
                <a:buFont typeface="Wingdings" pitchFamily="2" charset="2"/>
                <a:buNone/>
                <a:defRPr/>
              </a:pPr>
              <a:r>
                <a:rPr lang="en-US" sz="1200" dirty="0">
                  <a:solidFill>
                    <a:srgbClr val="000000"/>
                  </a:solidFill>
                  <a:latin typeface="Huawei Sans" panose="020C0503030203020204" pitchFamily="34" charset="0"/>
                  <a:sym typeface="Huawei Sans" panose="020C0503030203020204" pitchFamily="34" charset="0"/>
                </a:rPr>
                <a:t>P</a:t>
              </a:r>
            </a:p>
          </p:txBody>
        </p:sp>
        <p:sp>
          <p:nvSpPr>
            <p:cNvPr id="84" name="TextBox 271">
              <a:extLst>
                <a:ext uri="{FF2B5EF4-FFF2-40B4-BE49-F238E27FC236}">
                  <a16:creationId xmlns="" xmlns:a16="http://schemas.microsoft.com/office/drawing/2014/main" id="{CB7F0498-83EF-4E02-AE17-C91575769F8D}"/>
                </a:ext>
              </a:extLst>
            </p:cNvPr>
            <p:cNvSpPr txBox="1"/>
            <p:nvPr/>
          </p:nvSpPr>
          <p:spPr bwMode="gray">
            <a:xfrm>
              <a:off x="8404015" y="3434375"/>
              <a:ext cx="529519" cy="276999"/>
            </a:xfrm>
            <a:prstGeom prst="rect">
              <a:avLst/>
            </a:prstGeom>
            <a:noFill/>
          </p:spPr>
          <p:txBody>
            <a:bodyPr wrap="square" rtlCol="0">
              <a:noAutofit/>
            </a:bodyPr>
            <a:lstStyle/>
            <a:p>
              <a:pPr algn="ctr" fontAlgn="ctr">
                <a:buFont typeface="Wingdings" pitchFamily="2" charset="2"/>
                <a:buNone/>
                <a:defRPr/>
              </a:pPr>
              <a:r>
                <a:rPr lang="en-US" sz="1200" dirty="0">
                  <a:solidFill>
                    <a:srgbClr val="000000"/>
                  </a:solidFill>
                  <a:latin typeface="Huawei Sans" panose="020C0503030203020204" pitchFamily="34" charset="0"/>
                  <a:sym typeface="Huawei Sans" panose="020C0503030203020204" pitchFamily="34" charset="0"/>
                </a:rPr>
                <a:t>P</a:t>
              </a:r>
            </a:p>
          </p:txBody>
        </p:sp>
        <p:sp>
          <p:nvSpPr>
            <p:cNvPr id="85" name="TextBox 271">
              <a:extLst>
                <a:ext uri="{FF2B5EF4-FFF2-40B4-BE49-F238E27FC236}">
                  <a16:creationId xmlns="" xmlns:a16="http://schemas.microsoft.com/office/drawing/2014/main" id="{A615628A-0F62-409D-90C5-92B82F71CB82}"/>
                </a:ext>
              </a:extLst>
            </p:cNvPr>
            <p:cNvSpPr txBox="1"/>
            <p:nvPr/>
          </p:nvSpPr>
          <p:spPr bwMode="gray">
            <a:xfrm>
              <a:off x="5374123" y="3442397"/>
              <a:ext cx="378863"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sym typeface="Huawei Sans" panose="020C0503030203020204" pitchFamily="34" charset="0"/>
                </a:rPr>
                <a:t>CE</a:t>
              </a:r>
            </a:p>
          </p:txBody>
        </p:sp>
        <p:sp>
          <p:nvSpPr>
            <p:cNvPr id="86" name="TextBox 271">
              <a:extLst>
                <a:ext uri="{FF2B5EF4-FFF2-40B4-BE49-F238E27FC236}">
                  <a16:creationId xmlns="" xmlns:a16="http://schemas.microsoft.com/office/drawing/2014/main" id="{928F97B7-F610-4341-8A47-E3C9366430AB}"/>
                </a:ext>
              </a:extLst>
            </p:cNvPr>
            <p:cNvSpPr txBox="1"/>
            <p:nvPr/>
          </p:nvSpPr>
          <p:spPr bwMode="gray">
            <a:xfrm>
              <a:off x="5374123" y="1934396"/>
              <a:ext cx="378863"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sym typeface="Huawei Sans" panose="020C0503030203020204" pitchFamily="34" charset="0"/>
                </a:rPr>
                <a:t>CE</a:t>
              </a:r>
            </a:p>
          </p:txBody>
        </p:sp>
        <p:sp>
          <p:nvSpPr>
            <p:cNvPr id="87" name="TextBox 271">
              <a:extLst>
                <a:ext uri="{FF2B5EF4-FFF2-40B4-BE49-F238E27FC236}">
                  <a16:creationId xmlns="" xmlns:a16="http://schemas.microsoft.com/office/drawing/2014/main" id="{9D984688-C91C-48AB-90FC-6C4A8A0ABF93}"/>
                </a:ext>
              </a:extLst>
            </p:cNvPr>
            <p:cNvSpPr txBox="1"/>
            <p:nvPr/>
          </p:nvSpPr>
          <p:spPr bwMode="gray">
            <a:xfrm>
              <a:off x="10611024" y="1948981"/>
              <a:ext cx="378863"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sym typeface="Huawei Sans" panose="020C0503030203020204" pitchFamily="34" charset="0"/>
                </a:rPr>
                <a:t>CE</a:t>
              </a:r>
            </a:p>
          </p:txBody>
        </p:sp>
        <p:sp>
          <p:nvSpPr>
            <p:cNvPr id="88" name="TextBox 271">
              <a:extLst>
                <a:ext uri="{FF2B5EF4-FFF2-40B4-BE49-F238E27FC236}">
                  <a16:creationId xmlns="" xmlns:a16="http://schemas.microsoft.com/office/drawing/2014/main" id="{7555D1A9-A0BD-4925-85F7-9FBDA72E55D6}"/>
                </a:ext>
              </a:extLst>
            </p:cNvPr>
            <p:cNvSpPr txBox="1"/>
            <p:nvPr/>
          </p:nvSpPr>
          <p:spPr bwMode="gray">
            <a:xfrm>
              <a:off x="10611024" y="3442397"/>
              <a:ext cx="378863"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sym typeface="Huawei Sans" panose="020C0503030203020204" pitchFamily="34" charset="0"/>
                </a:rPr>
                <a:t>CE</a:t>
              </a:r>
            </a:p>
          </p:txBody>
        </p:sp>
        <p:sp>
          <p:nvSpPr>
            <p:cNvPr id="89" name="TextBox 271">
              <a:extLst>
                <a:ext uri="{FF2B5EF4-FFF2-40B4-BE49-F238E27FC236}">
                  <a16:creationId xmlns="" xmlns:a16="http://schemas.microsoft.com/office/drawing/2014/main" id="{FD767824-E652-4B53-94C0-316364F5A6B8}"/>
                </a:ext>
              </a:extLst>
            </p:cNvPr>
            <p:cNvSpPr txBox="1"/>
            <p:nvPr/>
          </p:nvSpPr>
          <p:spPr bwMode="gray">
            <a:xfrm>
              <a:off x="9644949" y="1933106"/>
              <a:ext cx="357790"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sym typeface="Huawei Sans" panose="020C0503030203020204" pitchFamily="34" charset="0"/>
                </a:rPr>
                <a:t>PE</a:t>
              </a:r>
            </a:p>
          </p:txBody>
        </p:sp>
        <p:sp>
          <p:nvSpPr>
            <p:cNvPr id="90" name="TextBox 271">
              <a:extLst>
                <a:ext uri="{FF2B5EF4-FFF2-40B4-BE49-F238E27FC236}">
                  <a16:creationId xmlns="" xmlns:a16="http://schemas.microsoft.com/office/drawing/2014/main" id="{F5C64826-207B-4380-BEE5-E8B13FE227DF}"/>
                </a:ext>
              </a:extLst>
            </p:cNvPr>
            <p:cNvSpPr txBox="1"/>
            <p:nvPr/>
          </p:nvSpPr>
          <p:spPr bwMode="gray">
            <a:xfrm>
              <a:off x="6314754" y="3786931"/>
              <a:ext cx="1443024" cy="307777"/>
            </a:xfrm>
            <a:prstGeom prst="rect">
              <a:avLst/>
            </a:prstGeom>
            <a:solidFill>
              <a:srgbClr val="56C4D2"/>
            </a:solidFill>
          </p:spPr>
          <p:txBody>
            <a:bodyPr wrap="square" rtlCol="0">
              <a:noAutofit/>
            </a:bodyPr>
            <a:lstStyle/>
            <a:p>
              <a:pPr fontAlgn="ctr">
                <a:buFont typeface="Wingdings" pitchFamily="2" charset="2"/>
                <a:buNone/>
                <a:defRPr/>
              </a:pPr>
              <a:r>
                <a:rPr lang="en-US" sz="1400" dirty="0">
                  <a:solidFill>
                    <a:prstClr val="white"/>
                  </a:solidFill>
                  <a:latin typeface="Huawei Sans" panose="020C0503030203020204" pitchFamily="34" charset="0"/>
                  <a:sym typeface="Huawei Sans" panose="020C0503030203020204" pitchFamily="34" charset="0"/>
                </a:rPr>
                <a:t>Bearer network</a:t>
              </a:r>
            </a:p>
          </p:txBody>
        </p:sp>
        <p:sp>
          <p:nvSpPr>
            <p:cNvPr id="92" name="TextBox 271">
              <a:extLst>
                <a:ext uri="{FF2B5EF4-FFF2-40B4-BE49-F238E27FC236}">
                  <a16:creationId xmlns="" xmlns:a16="http://schemas.microsoft.com/office/drawing/2014/main" id="{1514CA4C-0E8D-4849-AE07-E0548861649E}"/>
                </a:ext>
              </a:extLst>
            </p:cNvPr>
            <p:cNvSpPr txBox="1"/>
            <p:nvPr/>
          </p:nvSpPr>
          <p:spPr bwMode="gray">
            <a:xfrm rot="16200000">
              <a:off x="10936334" y="2372918"/>
              <a:ext cx="1205372" cy="448710"/>
            </a:xfrm>
            <a:prstGeom prst="rect">
              <a:avLst/>
            </a:prstGeom>
            <a:solidFill>
              <a:srgbClr val="E28189"/>
            </a:solidFill>
            <a:ln>
              <a:noFill/>
            </a:ln>
          </p:spPr>
          <p:txBody>
            <a:bodyPr wrap="square" rtlCol="0" anchor="ctr">
              <a:noAutofit/>
            </a:bodyPr>
            <a:lstStyle/>
            <a:p>
              <a:pPr algn="ctr" fontAlgn="ctr">
                <a:buFont typeface="Wingdings" pitchFamily="2" charset="2"/>
                <a:buNone/>
                <a:defRPr/>
              </a:pPr>
              <a:r>
                <a:rPr lang="en-US" sz="1400" dirty="0">
                  <a:solidFill>
                    <a:prstClr val="white"/>
                  </a:solidFill>
                  <a:latin typeface="Huawei Sans" panose="020C0503030203020204" pitchFamily="34" charset="0"/>
                  <a:sym typeface="Huawei Sans" panose="020C0503030203020204" pitchFamily="34" charset="0"/>
                </a:rPr>
                <a:t>Destination network</a:t>
              </a:r>
            </a:p>
          </p:txBody>
        </p:sp>
        <p:cxnSp>
          <p:nvCxnSpPr>
            <p:cNvPr id="93" name="Straight Connector 92">
              <a:extLst>
                <a:ext uri="{FF2B5EF4-FFF2-40B4-BE49-F238E27FC236}">
                  <a16:creationId xmlns="" xmlns:a16="http://schemas.microsoft.com/office/drawing/2014/main" id="{51C09DE3-5DF5-4619-936B-44244E40DACE}"/>
                </a:ext>
              </a:extLst>
            </p:cNvPr>
            <p:cNvCxnSpPr>
              <a:cxnSpLocks/>
              <a:stCxn id="73" idx="2"/>
              <a:endCxn id="74" idx="0"/>
            </p:cNvCxnSpPr>
            <p:nvPr/>
          </p:nvCxnSpPr>
          <p:spPr bwMode="gray">
            <a:xfrm>
              <a:off x="5563556" y="2463790"/>
              <a:ext cx="0" cy="703393"/>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4" name="Straight Connector 93">
              <a:extLst>
                <a:ext uri="{FF2B5EF4-FFF2-40B4-BE49-F238E27FC236}">
                  <a16:creationId xmlns="" xmlns:a16="http://schemas.microsoft.com/office/drawing/2014/main" id="{92363B11-06FC-411A-AFF3-76A0FD51DA6D}"/>
                </a:ext>
              </a:extLst>
            </p:cNvPr>
            <p:cNvCxnSpPr>
              <a:cxnSpLocks/>
              <a:stCxn id="76" idx="2"/>
              <a:endCxn id="77" idx="0"/>
            </p:cNvCxnSpPr>
            <p:nvPr/>
          </p:nvCxnSpPr>
          <p:spPr bwMode="gray">
            <a:xfrm>
              <a:off x="10804986" y="2467151"/>
              <a:ext cx="0" cy="703393"/>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pic>
          <p:nvPicPr>
            <p:cNvPr id="101" name="图片 48">
              <a:extLst>
                <a:ext uri="{FF2B5EF4-FFF2-40B4-BE49-F238E27FC236}">
                  <a16:creationId xmlns="" xmlns:a16="http://schemas.microsoft.com/office/drawing/2014/main" id="{6EC36B00-840B-4C07-8F94-DA7D2912412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7423836" y="2153638"/>
              <a:ext cx="378863" cy="310667"/>
            </a:xfrm>
            <a:prstGeom prst="rect">
              <a:avLst/>
            </a:prstGeom>
          </p:spPr>
        </p:pic>
        <p:pic>
          <p:nvPicPr>
            <p:cNvPr id="102" name="图片 48">
              <a:extLst>
                <a:ext uri="{FF2B5EF4-FFF2-40B4-BE49-F238E27FC236}">
                  <a16:creationId xmlns="" xmlns:a16="http://schemas.microsoft.com/office/drawing/2014/main" id="{667BC809-9C96-45CA-8C2D-6C48A93DE89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7423836" y="3165899"/>
              <a:ext cx="378863" cy="310667"/>
            </a:xfrm>
            <a:prstGeom prst="rect">
              <a:avLst/>
            </a:prstGeom>
          </p:spPr>
        </p:pic>
        <p:cxnSp>
          <p:nvCxnSpPr>
            <p:cNvPr id="103" name="Straight Connector 102">
              <a:extLst>
                <a:ext uri="{FF2B5EF4-FFF2-40B4-BE49-F238E27FC236}">
                  <a16:creationId xmlns="" xmlns:a16="http://schemas.microsoft.com/office/drawing/2014/main" id="{2C7F36FE-5A2A-4D37-B5F6-259C3833362F}"/>
                </a:ext>
              </a:extLst>
            </p:cNvPr>
            <p:cNvCxnSpPr>
              <a:cxnSpLocks/>
              <a:stCxn id="102" idx="0"/>
              <a:endCxn id="101" idx="2"/>
            </p:cNvCxnSpPr>
            <p:nvPr/>
          </p:nvCxnSpPr>
          <p:spPr bwMode="gray">
            <a:xfrm flipV="1">
              <a:off x="7613268" y="2464305"/>
              <a:ext cx="0" cy="701594"/>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04" name="TextBox 271">
              <a:extLst>
                <a:ext uri="{FF2B5EF4-FFF2-40B4-BE49-F238E27FC236}">
                  <a16:creationId xmlns="" xmlns:a16="http://schemas.microsoft.com/office/drawing/2014/main" id="{43631CF6-A75D-4A71-B884-C3D34CC87AE7}"/>
                </a:ext>
              </a:extLst>
            </p:cNvPr>
            <p:cNvSpPr txBox="1"/>
            <p:nvPr/>
          </p:nvSpPr>
          <p:spPr bwMode="gray">
            <a:xfrm>
              <a:off x="7326207" y="1934806"/>
              <a:ext cx="565429" cy="276999"/>
            </a:xfrm>
            <a:prstGeom prst="rect">
              <a:avLst/>
            </a:prstGeom>
            <a:noFill/>
          </p:spPr>
          <p:txBody>
            <a:bodyPr wrap="square" rtlCol="0">
              <a:noAutofit/>
            </a:bodyPr>
            <a:lstStyle/>
            <a:p>
              <a:pPr algn="ctr" fontAlgn="ctr">
                <a:buFont typeface="Wingdings" pitchFamily="2" charset="2"/>
                <a:buNone/>
                <a:defRPr/>
              </a:pPr>
              <a:r>
                <a:rPr lang="en-US" sz="1200" dirty="0">
                  <a:solidFill>
                    <a:srgbClr val="000000"/>
                  </a:solidFill>
                  <a:latin typeface="Huawei Sans" panose="020C0503030203020204" pitchFamily="34" charset="0"/>
                  <a:sym typeface="Huawei Sans" panose="020C0503030203020204" pitchFamily="34" charset="0"/>
                </a:rPr>
                <a:t>P</a:t>
              </a:r>
            </a:p>
          </p:txBody>
        </p:sp>
        <p:sp>
          <p:nvSpPr>
            <p:cNvPr id="105" name="TextBox 271">
              <a:extLst>
                <a:ext uri="{FF2B5EF4-FFF2-40B4-BE49-F238E27FC236}">
                  <a16:creationId xmlns="" xmlns:a16="http://schemas.microsoft.com/office/drawing/2014/main" id="{87220004-C5B9-4E8F-A32A-DAB0927C9378}"/>
                </a:ext>
              </a:extLst>
            </p:cNvPr>
            <p:cNvSpPr txBox="1"/>
            <p:nvPr/>
          </p:nvSpPr>
          <p:spPr bwMode="gray">
            <a:xfrm>
              <a:off x="7336675" y="3433209"/>
              <a:ext cx="529519" cy="276999"/>
            </a:xfrm>
            <a:prstGeom prst="rect">
              <a:avLst/>
            </a:prstGeom>
            <a:noFill/>
          </p:spPr>
          <p:txBody>
            <a:bodyPr wrap="square" rtlCol="0">
              <a:noAutofit/>
            </a:bodyPr>
            <a:lstStyle/>
            <a:p>
              <a:pPr algn="ctr" fontAlgn="ctr">
                <a:buFont typeface="Wingdings" pitchFamily="2" charset="2"/>
                <a:buNone/>
                <a:defRPr/>
              </a:pPr>
              <a:r>
                <a:rPr lang="en-US" sz="1200" dirty="0">
                  <a:solidFill>
                    <a:srgbClr val="000000"/>
                  </a:solidFill>
                  <a:latin typeface="Huawei Sans" panose="020C0503030203020204" pitchFamily="34" charset="0"/>
                  <a:sym typeface="Huawei Sans" panose="020C0503030203020204" pitchFamily="34" charset="0"/>
                </a:rPr>
                <a:t>P</a:t>
              </a:r>
            </a:p>
          </p:txBody>
        </p:sp>
        <p:cxnSp>
          <p:nvCxnSpPr>
            <p:cNvPr id="106" name="Straight Connector 105">
              <a:extLst>
                <a:ext uri="{FF2B5EF4-FFF2-40B4-BE49-F238E27FC236}">
                  <a16:creationId xmlns="" xmlns:a16="http://schemas.microsoft.com/office/drawing/2014/main" id="{512B8F2C-938A-471C-8289-DB2C05C19B2D}"/>
                </a:ext>
              </a:extLst>
            </p:cNvPr>
            <p:cNvCxnSpPr>
              <a:cxnSpLocks/>
              <a:stCxn id="61" idx="1"/>
              <a:endCxn id="101" idx="3"/>
            </p:cNvCxnSpPr>
            <p:nvPr/>
          </p:nvCxnSpPr>
          <p:spPr bwMode="gray">
            <a:xfrm flipH="1" flipV="1">
              <a:off x="7802699" y="2308972"/>
              <a:ext cx="688477" cy="1166"/>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07" name="Straight Connector 106">
              <a:extLst>
                <a:ext uri="{FF2B5EF4-FFF2-40B4-BE49-F238E27FC236}">
                  <a16:creationId xmlns="" xmlns:a16="http://schemas.microsoft.com/office/drawing/2014/main" id="{8AE57BB8-1319-4753-868F-5791587E0A64}"/>
                </a:ext>
              </a:extLst>
            </p:cNvPr>
            <p:cNvCxnSpPr>
              <a:cxnSpLocks/>
              <a:stCxn id="62" idx="1"/>
              <a:endCxn id="102" idx="3"/>
            </p:cNvCxnSpPr>
            <p:nvPr/>
          </p:nvCxnSpPr>
          <p:spPr bwMode="gray">
            <a:xfrm flipH="1" flipV="1">
              <a:off x="7802699" y="3321233"/>
              <a:ext cx="688477" cy="1166"/>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09" name="Oval 108">
              <a:extLst>
                <a:ext uri="{FF2B5EF4-FFF2-40B4-BE49-F238E27FC236}">
                  <a16:creationId xmlns="" xmlns:a16="http://schemas.microsoft.com/office/drawing/2014/main" id="{C4BBEF19-88EF-4FA2-990F-914064022CD6}"/>
                </a:ext>
              </a:extLst>
            </p:cNvPr>
            <p:cNvSpPr>
              <a:spLocks noChangeAspect="1"/>
            </p:cNvSpPr>
            <p:nvPr/>
          </p:nvSpPr>
          <p:spPr bwMode="gray">
            <a:xfrm>
              <a:off x="9547217" y="2082101"/>
              <a:ext cx="200729" cy="200729"/>
            </a:xfrm>
            <a:prstGeom prst="ellipse">
              <a:avLst/>
            </a:prstGeom>
            <a:solidFill>
              <a:srgbClr val="FFC00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sz="1400" b="1" dirty="0">
                  <a:solidFill>
                    <a:prstClr val="black"/>
                  </a:solidFill>
                  <a:latin typeface="Huawei Sans" panose="020C0503030203020204" pitchFamily="34" charset="0"/>
                  <a:sym typeface="Huawei Sans" panose="020C0503030203020204" pitchFamily="34" charset="0"/>
                </a:rPr>
                <a:t>1</a:t>
              </a:r>
            </a:p>
          </p:txBody>
        </p:sp>
        <p:sp>
          <p:nvSpPr>
            <p:cNvPr id="111" name="Oval 110">
              <a:extLst>
                <a:ext uri="{FF2B5EF4-FFF2-40B4-BE49-F238E27FC236}">
                  <a16:creationId xmlns="" xmlns:a16="http://schemas.microsoft.com/office/drawing/2014/main" id="{F2FF89EF-635E-452D-B115-4C5C1EF392FF}"/>
                </a:ext>
              </a:extLst>
            </p:cNvPr>
            <p:cNvSpPr>
              <a:spLocks noChangeAspect="1"/>
            </p:cNvSpPr>
            <p:nvPr/>
          </p:nvSpPr>
          <p:spPr bwMode="gray">
            <a:xfrm>
              <a:off x="9268363" y="2206249"/>
              <a:ext cx="200729" cy="200729"/>
            </a:xfrm>
            <a:prstGeom prst="ellipse">
              <a:avLst/>
            </a:prstGeom>
            <a:solidFill>
              <a:srgbClr val="FFC00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sz="1400" b="1" dirty="0">
                  <a:solidFill>
                    <a:prstClr val="black"/>
                  </a:solidFill>
                  <a:latin typeface="Huawei Sans" panose="020C0503030203020204" pitchFamily="34" charset="0"/>
                  <a:sym typeface="Huawei Sans" panose="020C0503030203020204" pitchFamily="34" charset="0"/>
                </a:rPr>
                <a:t>2</a:t>
              </a:r>
            </a:p>
          </p:txBody>
        </p:sp>
        <p:cxnSp>
          <p:nvCxnSpPr>
            <p:cNvPr id="96" name="Straight Arrow Connector 95">
              <a:extLst>
                <a:ext uri="{FF2B5EF4-FFF2-40B4-BE49-F238E27FC236}">
                  <a16:creationId xmlns="" xmlns:a16="http://schemas.microsoft.com/office/drawing/2014/main" id="{DD818BBA-96F1-4B58-AAFA-9A186DFB81AE}"/>
                </a:ext>
              </a:extLst>
            </p:cNvPr>
            <p:cNvCxnSpPr>
              <a:cxnSpLocks/>
            </p:cNvCxnSpPr>
            <p:nvPr/>
          </p:nvCxnSpPr>
          <p:spPr bwMode="gray">
            <a:xfrm>
              <a:off x="5241934" y="2220601"/>
              <a:ext cx="5963252" cy="0"/>
            </a:xfrm>
            <a:prstGeom prst="straightConnector1">
              <a:avLst/>
            </a:prstGeom>
            <a:ln w="28575">
              <a:solidFill>
                <a:srgbClr val="E28189"/>
              </a:solidFill>
              <a:tailEnd type="triangle"/>
            </a:ln>
          </p:spPr>
          <p:style>
            <a:lnRef idx="1">
              <a:schemeClr val="accent1"/>
            </a:lnRef>
            <a:fillRef idx="0">
              <a:schemeClr val="accent1"/>
            </a:fillRef>
            <a:effectRef idx="0">
              <a:schemeClr val="accent1"/>
            </a:effectRef>
            <a:fontRef idx="minor">
              <a:schemeClr val="tx1"/>
            </a:fontRef>
          </p:style>
        </p:cxnSp>
        <p:sp>
          <p:nvSpPr>
            <p:cNvPr id="4" name="Freeform: Shape 3">
              <a:extLst>
                <a:ext uri="{FF2B5EF4-FFF2-40B4-BE49-F238E27FC236}">
                  <a16:creationId xmlns="" xmlns:a16="http://schemas.microsoft.com/office/drawing/2014/main" id="{B9524631-79F4-4877-8F82-580ED71F48A9}"/>
                </a:ext>
              </a:extLst>
            </p:cNvPr>
            <p:cNvSpPr/>
            <p:nvPr/>
          </p:nvSpPr>
          <p:spPr bwMode="gray">
            <a:xfrm>
              <a:off x="5240714" y="2275023"/>
              <a:ext cx="5910606" cy="1031214"/>
            </a:xfrm>
            <a:custGeom>
              <a:avLst/>
              <a:gdLst>
                <a:gd name="connsiteX0" fmla="*/ 0 w 5910606"/>
                <a:gd name="connsiteY0" fmla="*/ 62265 h 1031214"/>
                <a:gd name="connsiteX1" fmla="*/ 3186260 w 5910606"/>
                <a:gd name="connsiteY1" fmla="*/ 90546 h 1031214"/>
                <a:gd name="connsiteX2" fmla="*/ 3516198 w 5910606"/>
                <a:gd name="connsiteY2" fmla="*/ 929531 h 1031214"/>
                <a:gd name="connsiteX3" fmla="*/ 5910606 w 5910606"/>
                <a:gd name="connsiteY3" fmla="*/ 986092 h 1031214"/>
              </a:gdLst>
              <a:ahLst/>
              <a:cxnLst>
                <a:cxn ang="0">
                  <a:pos x="connsiteX0" y="connsiteY0"/>
                </a:cxn>
                <a:cxn ang="0">
                  <a:pos x="connsiteX1" y="connsiteY1"/>
                </a:cxn>
                <a:cxn ang="0">
                  <a:pos x="connsiteX2" y="connsiteY2"/>
                </a:cxn>
                <a:cxn ang="0">
                  <a:pos x="connsiteX3" y="connsiteY3"/>
                </a:cxn>
              </a:cxnLst>
              <a:rect l="l" t="t" r="r" b="b"/>
              <a:pathLst>
                <a:path w="5910606" h="1031214">
                  <a:moveTo>
                    <a:pt x="0" y="62265"/>
                  </a:moveTo>
                  <a:cubicBezTo>
                    <a:pt x="1300113" y="4133"/>
                    <a:pt x="2600227" y="-53998"/>
                    <a:pt x="3186260" y="90546"/>
                  </a:cubicBezTo>
                  <a:cubicBezTo>
                    <a:pt x="3772293" y="235090"/>
                    <a:pt x="3062140" y="780273"/>
                    <a:pt x="3516198" y="929531"/>
                  </a:cubicBezTo>
                  <a:cubicBezTo>
                    <a:pt x="3970256" y="1078789"/>
                    <a:pt x="4940431" y="1032440"/>
                    <a:pt x="5910606" y="986092"/>
                  </a:cubicBezTo>
                </a:path>
              </a:pathLst>
            </a:custGeom>
            <a:noFill/>
            <a:ln w="28575">
              <a:solidFill>
                <a:srgbClr val="81C15F"/>
              </a:solidFill>
              <a:prstDash val="dash"/>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solidFill>
                  <a:prstClr val="white"/>
                </a:solidFill>
                <a:latin typeface="Huawei Sans" panose="020C0503030203020204" pitchFamily="34" charset="0"/>
              </a:endParaRPr>
            </a:p>
          </p:txBody>
        </p:sp>
        <p:sp>
          <p:nvSpPr>
            <p:cNvPr id="57" name="Rectangular Callout 26">
              <a:extLst>
                <a:ext uri="{FF2B5EF4-FFF2-40B4-BE49-F238E27FC236}">
                  <a16:creationId xmlns="" xmlns:a16="http://schemas.microsoft.com/office/drawing/2014/main" id="{3AF65F3F-53FB-4153-BD6A-A87253C58FDA}"/>
                </a:ext>
              </a:extLst>
            </p:cNvPr>
            <p:cNvSpPr/>
            <p:nvPr/>
          </p:nvSpPr>
          <p:spPr bwMode="gray">
            <a:xfrm>
              <a:off x="7568980" y="1592732"/>
              <a:ext cx="1389996" cy="318866"/>
            </a:xfrm>
            <a:prstGeom prst="wedgeRectCallout">
              <a:avLst>
                <a:gd name="adj1" fmla="val -10588"/>
                <a:gd name="adj2" fmla="val 137058"/>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dirty="0">
                  <a:solidFill>
                    <a:prstClr val="white">
                      <a:lumMod val="50000"/>
                    </a:prstClr>
                  </a:solidFill>
                  <a:latin typeface="Huawei Sans" panose="020C0503030203020204" pitchFamily="34" charset="0"/>
                  <a:cs typeface="+mn-ea"/>
                  <a:sym typeface="Huawei Sans" panose="020C0503030203020204" pitchFamily="34" charset="0"/>
                </a:rPr>
                <a:t>Original path</a:t>
              </a:r>
            </a:p>
          </p:txBody>
        </p:sp>
        <p:sp>
          <p:nvSpPr>
            <p:cNvPr id="58" name="Rectangular Callout 26">
              <a:extLst>
                <a:ext uri="{FF2B5EF4-FFF2-40B4-BE49-F238E27FC236}">
                  <a16:creationId xmlns="" xmlns:a16="http://schemas.microsoft.com/office/drawing/2014/main" id="{9BB7AF41-33AF-487A-A970-EFA5E496457D}"/>
                </a:ext>
              </a:extLst>
            </p:cNvPr>
            <p:cNvSpPr/>
            <p:nvPr/>
          </p:nvSpPr>
          <p:spPr bwMode="gray">
            <a:xfrm>
              <a:off x="8587272" y="3621102"/>
              <a:ext cx="1472681" cy="436819"/>
            </a:xfrm>
            <a:prstGeom prst="wedgeRectCallout">
              <a:avLst>
                <a:gd name="adj1" fmla="val -17171"/>
                <a:gd name="adj2" fmla="val -106964"/>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dirty="0">
                  <a:solidFill>
                    <a:prstClr val="white">
                      <a:lumMod val="50000"/>
                    </a:prstClr>
                  </a:solidFill>
                  <a:latin typeface="Huawei Sans" panose="020C0503030203020204" pitchFamily="34" charset="0"/>
                  <a:cs typeface="+mn-ea"/>
                  <a:sym typeface="Huawei Sans" panose="020C0503030203020204" pitchFamily="34" charset="0"/>
                </a:rPr>
                <a:t>Node/link protection path</a:t>
              </a:r>
            </a:p>
          </p:txBody>
        </p:sp>
      </p:grpSp>
      <p:sp>
        <p:nvSpPr>
          <p:cNvPr id="99" name="燕尾形 3">
            <a:extLst>
              <a:ext uri="{FF2B5EF4-FFF2-40B4-BE49-F238E27FC236}">
                <a16:creationId xmlns="" xmlns:a16="http://schemas.microsoft.com/office/drawing/2014/main" id="{93046976-EC84-48ED-AD8E-49A4BFCD5356}"/>
              </a:ext>
            </a:extLst>
          </p:cNvPr>
          <p:cNvSpPr/>
          <p:nvPr/>
        </p:nvSpPr>
        <p:spPr bwMode="gray">
          <a:xfrm>
            <a:off x="9067800" y="44020"/>
            <a:ext cx="1483360" cy="36000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sym typeface="Huawei Sans" panose="020C0503030203020204" pitchFamily="34" charset="0"/>
              </a:rPr>
              <a:t>SLA Design</a:t>
            </a:r>
          </a:p>
        </p:txBody>
      </p:sp>
      <p:sp>
        <p:nvSpPr>
          <p:cNvPr id="100" name="燕尾形 3">
            <a:extLst>
              <a:ext uri="{FF2B5EF4-FFF2-40B4-BE49-F238E27FC236}">
                <a16:creationId xmlns="" xmlns:a16="http://schemas.microsoft.com/office/drawing/2014/main" id="{26AB145E-6C85-4D0D-9D07-CA6C35D8D2C7}"/>
              </a:ext>
            </a:extLst>
          </p:cNvPr>
          <p:cNvSpPr/>
          <p:nvPr/>
        </p:nvSpPr>
        <p:spPr bwMode="gray">
          <a:xfrm>
            <a:off x="10475376" y="44020"/>
            <a:ext cx="1271744" cy="360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dirty="0">
                <a:solidFill>
                  <a:schemeClr val="bg1"/>
                </a:solidFill>
                <a:latin typeface="Huawei Sans" panose="020C0503030203020204" pitchFamily="34" charset="0"/>
                <a:sym typeface="Huawei Sans" panose="020C0503030203020204" pitchFamily="34" charset="0"/>
              </a:rPr>
              <a:t>Reliability Design</a:t>
            </a:r>
          </a:p>
        </p:txBody>
      </p:sp>
    </p:spTree>
    <p:extLst>
      <p:ext uri="{BB962C8B-B14F-4D97-AF65-F5344CB8AC3E}">
        <p14:creationId xmlns:p14="http://schemas.microsoft.com/office/powerpoint/2010/main" val="491983438"/>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12A6F8B8-F5CA-49B3-8E5B-CEBBDFF4ABA3}"/>
              </a:ext>
            </a:extLst>
          </p:cNvPr>
          <p:cNvSpPr>
            <a:spLocks noGrp="1"/>
          </p:cNvSpPr>
          <p:nvPr>
            <p:ph type="title"/>
          </p:nvPr>
        </p:nvSpPr>
        <p:spPr bwMode="gray">
          <a:xfrm>
            <a:off x="455612" y="447468"/>
            <a:ext cx="11293475" cy="497095"/>
          </a:xfrm>
        </p:spPr>
        <p:txBody>
          <a:bodyPr wrap="square">
            <a:noAutofit/>
          </a:bodyPr>
          <a:lstStyle/>
          <a:p>
            <a:r>
              <a:rPr lang="en-US" dirty="0"/>
              <a:t>Destination Network Reliability Design (2)</a:t>
            </a:r>
          </a:p>
        </p:txBody>
      </p:sp>
      <p:sp>
        <p:nvSpPr>
          <p:cNvPr id="3" name="Text Placeholder 2">
            <a:extLst>
              <a:ext uri="{FF2B5EF4-FFF2-40B4-BE49-F238E27FC236}">
                <a16:creationId xmlns="" xmlns:a16="http://schemas.microsoft.com/office/drawing/2014/main" id="{96DB0194-5603-44FF-A31C-6A76DD3D0E8A}"/>
              </a:ext>
            </a:extLst>
          </p:cNvPr>
          <p:cNvSpPr>
            <a:spLocks noGrp="1"/>
          </p:cNvSpPr>
          <p:nvPr>
            <p:ph type="body" sz="quarter" idx="10"/>
          </p:nvPr>
        </p:nvSpPr>
        <p:spPr bwMode="gray">
          <a:xfrm>
            <a:off x="455612" y="1052514"/>
            <a:ext cx="11293476" cy="5100716"/>
          </a:xfrm>
        </p:spPr>
        <p:txBody>
          <a:bodyPr wrap="square">
            <a:noAutofit/>
          </a:bodyPr>
          <a:lstStyle/>
          <a:p>
            <a:r>
              <a:rPr lang="en-US" sz="1400" dirty="0"/>
              <a:t>The destination network mainly includes destination PEs, destination CEs, links between destination PEs and Ps, and links between destination PEs and destination CEs.</a:t>
            </a:r>
          </a:p>
          <a:p>
            <a:r>
              <a:rPr lang="en-US" sz="1400" dirty="0"/>
              <a:t>The destination network may encounter the following faults:</a:t>
            </a:r>
          </a:p>
          <a:p>
            <a:pPr marL="745939" lvl="1" indent="-342900">
              <a:buSzPct val="100000"/>
              <a:buFont typeface="+mj-lt"/>
              <a:buAutoNum type="arabicPeriod"/>
            </a:pPr>
            <a:r>
              <a:rPr lang="en-US" sz="1200" dirty="0"/>
              <a:t>Destination CE fault</a:t>
            </a:r>
          </a:p>
          <a:p>
            <a:pPr marL="745939" lvl="1" indent="-342900">
              <a:buSzPct val="100000"/>
              <a:buFont typeface="+mj-lt"/>
              <a:buAutoNum type="arabicPeriod"/>
            </a:pPr>
            <a:r>
              <a:rPr lang="en-US" sz="1200" dirty="0"/>
              <a:t>Link fault between a destination PE and a destination CE</a:t>
            </a:r>
          </a:p>
          <a:p>
            <a:r>
              <a:rPr lang="en-US" sz="1400" dirty="0"/>
              <a:t>The following method can be used to protect the network against the type 1 and type 2 faults:</a:t>
            </a:r>
          </a:p>
          <a:p>
            <a:pPr lvl="1"/>
            <a:r>
              <a:rPr lang="en-US" sz="1200" dirty="0"/>
              <a:t>Deploy BFD to quickly detect network link faults.</a:t>
            </a:r>
          </a:p>
          <a:p>
            <a:pPr lvl="1"/>
            <a:r>
              <a:rPr lang="en-US" sz="1200" dirty="0"/>
              <a:t>Compute backup paths through IP FRR (mainly based on the LFA/RLFA algorithm).</a:t>
            </a:r>
          </a:p>
          <a:p>
            <a:endParaRPr lang="en-US" sz="1200" dirty="0"/>
          </a:p>
        </p:txBody>
      </p:sp>
      <p:grpSp>
        <p:nvGrpSpPr>
          <p:cNvPr id="5" name="Group 4">
            <a:extLst>
              <a:ext uri="{FF2B5EF4-FFF2-40B4-BE49-F238E27FC236}">
                <a16:creationId xmlns="" xmlns:a16="http://schemas.microsoft.com/office/drawing/2014/main" id="{B30E0817-812D-4B67-9340-158454085533}"/>
              </a:ext>
            </a:extLst>
          </p:cNvPr>
          <p:cNvGrpSpPr/>
          <p:nvPr/>
        </p:nvGrpSpPr>
        <p:grpSpPr bwMode="gray">
          <a:xfrm>
            <a:off x="5213577" y="3644474"/>
            <a:ext cx="6522661" cy="2545543"/>
            <a:chOff x="5240714" y="1549165"/>
            <a:chExt cx="6522661" cy="2545543"/>
          </a:xfrm>
        </p:grpSpPr>
        <p:sp>
          <p:nvSpPr>
            <p:cNvPr id="108" name="圆角矩形 75">
              <a:extLst>
                <a:ext uri="{FF2B5EF4-FFF2-40B4-BE49-F238E27FC236}">
                  <a16:creationId xmlns="" xmlns:a16="http://schemas.microsoft.com/office/drawing/2014/main" id="{D64A87A0-58C9-45F1-BB83-6018BAA3883C}"/>
                </a:ext>
              </a:extLst>
            </p:cNvPr>
            <p:cNvSpPr/>
            <p:nvPr/>
          </p:nvSpPr>
          <p:spPr bwMode="gray">
            <a:xfrm>
              <a:off x="6099432" y="1849839"/>
              <a:ext cx="4160547" cy="1954953"/>
            </a:xfrm>
            <a:prstGeom prst="roundRect">
              <a:avLst>
                <a:gd name="adj" fmla="val 2420"/>
              </a:avLst>
            </a:prstGeom>
            <a:noFill/>
            <a:ln w="19050" cap="flat" cmpd="sng" algn="ctr">
              <a:solidFill>
                <a:srgbClr val="30B5C5"/>
              </a:solidFill>
              <a:prstDash val="dash"/>
              <a:miter lim="800000"/>
            </a:ln>
            <a:effectLst/>
          </p:spPr>
          <p:txBody>
            <a:bodyPr wrap="square" lIns="108000" tIns="108000" rIns="108000" bIns="108000" rtlCol="0" anchor="ctr" anchorCtr="0">
              <a:noAutofit/>
            </a:bodyPr>
            <a:lstStyle/>
            <a:p>
              <a:pPr algn="just" defTabSz="914400" fontAlgn="ctr">
                <a:lnSpc>
                  <a:spcPts val="1800"/>
                </a:lnSpc>
                <a:spcAft>
                  <a:spcPts val="300"/>
                </a:spcAft>
                <a:defRPr/>
              </a:pPr>
              <a:endParaRPr lang="en-US" altLang="zh-CN" sz="1400" kern="0" dirty="0">
                <a:solidFill>
                  <a:prstClr val="black"/>
                </a:solidFill>
                <a:latin typeface="Huawei Sans" panose="020C0503030203020204" pitchFamily="34" charset="0"/>
                <a:cs typeface="Arial" panose="020B0604020202020204" pitchFamily="34" charset="0"/>
                <a:sym typeface="Huawei Sans" panose="020C0503030203020204" pitchFamily="34" charset="0"/>
              </a:endParaRPr>
            </a:p>
          </p:txBody>
        </p:sp>
        <p:sp>
          <p:nvSpPr>
            <p:cNvPr id="55" name="Rectangle 54">
              <a:extLst>
                <a:ext uri="{FF2B5EF4-FFF2-40B4-BE49-F238E27FC236}">
                  <a16:creationId xmlns="" xmlns:a16="http://schemas.microsoft.com/office/drawing/2014/main" id="{EB067117-D108-4151-A008-6F60D5DDCCBC}"/>
                </a:ext>
              </a:extLst>
            </p:cNvPr>
            <p:cNvSpPr/>
            <p:nvPr/>
          </p:nvSpPr>
          <p:spPr bwMode="gray">
            <a:xfrm>
              <a:off x="9119372" y="1934395"/>
              <a:ext cx="2207944" cy="1775813"/>
            </a:xfrm>
            <a:prstGeom prst="rect">
              <a:avLst/>
            </a:prstGeom>
            <a:noFill/>
            <a:ln w="19050" cap="flat" cmpd="sng" algn="ctr">
              <a:solidFill>
                <a:srgbClr val="E28189"/>
              </a:solidFill>
              <a:prstDash val="dash"/>
              <a:miter lim="800000"/>
            </a:ln>
            <a:effectLst/>
          </p:spPr>
          <p:txBody>
            <a:bodyPr wrap="square" lIns="108000" tIns="108000" rIns="108000" bIns="108000" rtlCol="0" anchor="ctr" anchorCtr="0">
              <a:noAutofit/>
            </a:bodyPr>
            <a:lstStyle/>
            <a:p>
              <a:pPr algn="just" defTabSz="914400" fontAlgn="ctr">
                <a:lnSpc>
                  <a:spcPts val="1800"/>
                </a:lnSpc>
                <a:spcAft>
                  <a:spcPts val="300"/>
                </a:spcAft>
              </a:pPr>
              <a:endParaRPr lang="en-US" sz="1400" kern="0" dirty="0">
                <a:solidFill>
                  <a:prstClr val="black"/>
                </a:solidFill>
                <a:latin typeface="Huawei Sans" panose="020C0503030203020204" pitchFamily="34" charset="0"/>
                <a:cs typeface="Arial" panose="020B0604020202020204" pitchFamily="34" charset="0"/>
              </a:endParaRPr>
            </a:p>
          </p:txBody>
        </p:sp>
        <p:pic>
          <p:nvPicPr>
            <p:cNvPr id="56" name="图片 48">
              <a:extLst>
                <a:ext uri="{FF2B5EF4-FFF2-40B4-BE49-F238E27FC236}">
                  <a16:creationId xmlns="" xmlns:a16="http://schemas.microsoft.com/office/drawing/2014/main" id="{12105ABD-1A4E-48F7-857B-3BE9D7C37C5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6355064" y="2153124"/>
              <a:ext cx="378863" cy="310667"/>
            </a:xfrm>
            <a:prstGeom prst="rect">
              <a:avLst/>
            </a:prstGeom>
          </p:spPr>
        </p:pic>
        <p:pic>
          <p:nvPicPr>
            <p:cNvPr id="60" name="图片 48">
              <a:extLst>
                <a:ext uri="{FF2B5EF4-FFF2-40B4-BE49-F238E27FC236}">
                  <a16:creationId xmlns="" xmlns:a16="http://schemas.microsoft.com/office/drawing/2014/main" id="{22D5EDE9-C50B-45AB-876A-5AC18BDF2D5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6355064" y="3165385"/>
              <a:ext cx="378863" cy="310667"/>
            </a:xfrm>
            <a:prstGeom prst="rect">
              <a:avLst/>
            </a:prstGeom>
          </p:spPr>
        </p:pic>
        <p:pic>
          <p:nvPicPr>
            <p:cNvPr id="61" name="图片 48">
              <a:extLst>
                <a:ext uri="{FF2B5EF4-FFF2-40B4-BE49-F238E27FC236}">
                  <a16:creationId xmlns="" xmlns:a16="http://schemas.microsoft.com/office/drawing/2014/main" id="{3118F557-8B4A-4D54-AC70-EE06E3D64FF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8491176" y="2154804"/>
              <a:ext cx="378863" cy="310667"/>
            </a:xfrm>
            <a:prstGeom prst="rect">
              <a:avLst/>
            </a:prstGeom>
          </p:spPr>
        </p:pic>
        <p:pic>
          <p:nvPicPr>
            <p:cNvPr id="62" name="图片 48">
              <a:extLst>
                <a:ext uri="{FF2B5EF4-FFF2-40B4-BE49-F238E27FC236}">
                  <a16:creationId xmlns="" xmlns:a16="http://schemas.microsoft.com/office/drawing/2014/main" id="{123B6AA7-FE31-49CE-AC3C-ED3B927CB26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8491176" y="3167065"/>
              <a:ext cx="378863" cy="310667"/>
            </a:xfrm>
            <a:prstGeom prst="rect">
              <a:avLst/>
            </a:prstGeom>
          </p:spPr>
        </p:pic>
        <p:pic>
          <p:nvPicPr>
            <p:cNvPr id="63" name="图片 48">
              <a:extLst>
                <a:ext uri="{FF2B5EF4-FFF2-40B4-BE49-F238E27FC236}">
                  <a16:creationId xmlns="" xmlns:a16="http://schemas.microsoft.com/office/drawing/2014/main" id="{36D81CBE-848B-47E3-A580-A19DE938DF7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9638318" y="2156484"/>
              <a:ext cx="378863" cy="310667"/>
            </a:xfrm>
            <a:prstGeom prst="rect">
              <a:avLst/>
            </a:prstGeom>
          </p:spPr>
        </p:pic>
        <p:pic>
          <p:nvPicPr>
            <p:cNvPr id="64" name="图片 48">
              <a:extLst>
                <a:ext uri="{FF2B5EF4-FFF2-40B4-BE49-F238E27FC236}">
                  <a16:creationId xmlns="" xmlns:a16="http://schemas.microsoft.com/office/drawing/2014/main" id="{9C720535-2694-4C31-9E06-F97CB188DBD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9638318" y="3168745"/>
              <a:ext cx="378863" cy="310667"/>
            </a:xfrm>
            <a:prstGeom prst="rect">
              <a:avLst/>
            </a:prstGeom>
          </p:spPr>
        </p:pic>
        <p:cxnSp>
          <p:nvCxnSpPr>
            <p:cNvPr id="65" name="Straight Connector 64">
              <a:extLst>
                <a:ext uri="{FF2B5EF4-FFF2-40B4-BE49-F238E27FC236}">
                  <a16:creationId xmlns="" xmlns:a16="http://schemas.microsoft.com/office/drawing/2014/main" id="{302490DD-FC4D-4453-8076-65CBCDDA176F}"/>
                </a:ext>
              </a:extLst>
            </p:cNvPr>
            <p:cNvCxnSpPr>
              <a:cxnSpLocks/>
              <a:stCxn id="60" idx="0"/>
              <a:endCxn id="56" idx="2"/>
            </p:cNvCxnSpPr>
            <p:nvPr/>
          </p:nvCxnSpPr>
          <p:spPr bwMode="gray">
            <a:xfrm flipV="1">
              <a:off x="6544496" y="2463791"/>
              <a:ext cx="0" cy="701594"/>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66" name="Straight Connector 65">
              <a:extLst>
                <a:ext uri="{FF2B5EF4-FFF2-40B4-BE49-F238E27FC236}">
                  <a16:creationId xmlns="" xmlns:a16="http://schemas.microsoft.com/office/drawing/2014/main" id="{CC326044-074E-4AEA-83EB-306DB9366B5D}"/>
                </a:ext>
              </a:extLst>
            </p:cNvPr>
            <p:cNvCxnSpPr>
              <a:cxnSpLocks/>
              <a:stCxn id="101" idx="1"/>
              <a:endCxn id="56" idx="3"/>
            </p:cNvCxnSpPr>
            <p:nvPr/>
          </p:nvCxnSpPr>
          <p:spPr bwMode="gray">
            <a:xfrm flipH="1" flipV="1">
              <a:off x="6733927" y="2308458"/>
              <a:ext cx="689909" cy="514"/>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67" name="Straight Connector 66">
              <a:extLst>
                <a:ext uri="{FF2B5EF4-FFF2-40B4-BE49-F238E27FC236}">
                  <a16:creationId xmlns="" xmlns:a16="http://schemas.microsoft.com/office/drawing/2014/main" id="{1256D7B6-0F70-4D2D-8C5F-B397E23AB966}"/>
                </a:ext>
              </a:extLst>
            </p:cNvPr>
            <p:cNvCxnSpPr>
              <a:cxnSpLocks/>
              <a:stCxn id="63" idx="1"/>
              <a:endCxn id="61" idx="3"/>
            </p:cNvCxnSpPr>
            <p:nvPr/>
          </p:nvCxnSpPr>
          <p:spPr bwMode="gray">
            <a:xfrm flipH="1" flipV="1">
              <a:off x="8870039" y="2310138"/>
              <a:ext cx="768279" cy="168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68" name="Straight Connector 67">
              <a:extLst>
                <a:ext uri="{FF2B5EF4-FFF2-40B4-BE49-F238E27FC236}">
                  <a16:creationId xmlns="" xmlns:a16="http://schemas.microsoft.com/office/drawing/2014/main" id="{EECC0481-5C63-4FAC-A3B2-3A067D7B2011}"/>
                </a:ext>
              </a:extLst>
            </p:cNvPr>
            <p:cNvCxnSpPr>
              <a:cxnSpLocks/>
              <a:stCxn id="64" idx="1"/>
              <a:endCxn id="62" idx="3"/>
            </p:cNvCxnSpPr>
            <p:nvPr/>
          </p:nvCxnSpPr>
          <p:spPr bwMode="gray">
            <a:xfrm flipH="1" flipV="1">
              <a:off x="8870039" y="3322399"/>
              <a:ext cx="768279" cy="168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69" name="Straight Connector 68">
              <a:extLst>
                <a:ext uri="{FF2B5EF4-FFF2-40B4-BE49-F238E27FC236}">
                  <a16:creationId xmlns="" xmlns:a16="http://schemas.microsoft.com/office/drawing/2014/main" id="{1F023DED-88A7-4ABE-9F76-3EDFF4C90671}"/>
                </a:ext>
              </a:extLst>
            </p:cNvPr>
            <p:cNvCxnSpPr>
              <a:cxnSpLocks/>
              <a:stCxn id="102" idx="1"/>
              <a:endCxn id="60" idx="3"/>
            </p:cNvCxnSpPr>
            <p:nvPr/>
          </p:nvCxnSpPr>
          <p:spPr bwMode="gray">
            <a:xfrm flipH="1" flipV="1">
              <a:off x="6733927" y="3320719"/>
              <a:ext cx="689909" cy="514"/>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70" name="Straight Connector 69">
              <a:extLst>
                <a:ext uri="{FF2B5EF4-FFF2-40B4-BE49-F238E27FC236}">
                  <a16:creationId xmlns="" xmlns:a16="http://schemas.microsoft.com/office/drawing/2014/main" id="{E6D48ADD-EB8F-4548-9490-EA4FABEE4719}"/>
                </a:ext>
              </a:extLst>
            </p:cNvPr>
            <p:cNvCxnSpPr>
              <a:cxnSpLocks/>
              <a:stCxn id="62" idx="0"/>
              <a:endCxn id="61" idx="2"/>
            </p:cNvCxnSpPr>
            <p:nvPr/>
          </p:nvCxnSpPr>
          <p:spPr bwMode="gray">
            <a:xfrm flipV="1">
              <a:off x="8680608" y="2465471"/>
              <a:ext cx="0" cy="701594"/>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71" name="Straight Connector 70">
              <a:extLst>
                <a:ext uri="{FF2B5EF4-FFF2-40B4-BE49-F238E27FC236}">
                  <a16:creationId xmlns="" xmlns:a16="http://schemas.microsoft.com/office/drawing/2014/main" id="{A5A5DF20-CF58-4F72-80CE-8CD1905E4E9E}"/>
                </a:ext>
              </a:extLst>
            </p:cNvPr>
            <p:cNvCxnSpPr>
              <a:cxnSpLocks/>
              <a:stCxn id="64" idx="0"/>
              <a:endCxn id="63" idx="2"/>
            </p:cNvCxnSpPr>
            <p:nvPr/>
          </p:nvCxnSpPr>
          <p:spPr bwMode="gray">
            <a:xfrm flipV="1">
              <a:off x="9827750" y="2467151"/>
              <a:ext cx="0" cy="701594"/>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72" name="Straight Connector 71">
              <a:extLst>
                <a:ext uri="{FF2B5EF4-FFF2-40B4-BE49-F238E27FC236}">
                  <a16:creationId xmlns="" xmlns:a16="http://schemas.microsoft.com/office/drawing/2014/main" id="{6BC61A2A-1FBA-4334-AA5D-37A0BEDE55AB}"/>
                </a:ext>
              </a:extLst>
            </p:cNvPr>
            <p:cNvCxnSpPr>
              <a:cxnSpLocks/>
              <a:stCxn id="73" idx="3"/>
              <a:endCxn id="56" idx="1"/>
            </p:cNvCxnSpPr>
            <p:nvPr/>
          </p:nvCxnSpPr>
          <p:spPr bwMode="gray">
            <a:xfrm>
              <a:off x="5752987" y="2308457"/>
              <a:ext cx="602077" cy="1"/>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pic>
          <p:nvPicPr>
            <p:cNvPr id="73" name="图片 48">
              <a:extLst>
                <a:ext uri="{FF2B5EF4-FFF2-40B4-BE49-F238E27FC236}">
                  <a16:creationId xmlns="" xmlns:a16="http://schemas.microsoft.com/office/drawing/2014/main" id="{339C6F61-9B2C-4FEE-95F3-47646349651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5374124" y="2153123"/>
              <a:ext cx="378863" cy="310667"/>
            </a:xfrm>
            <a:prstGeom prst="rect">
              <a:avLst/>
            </a:prstGeom>
          </p:spPr>
        </p:pic>
        <p:pic>
          <p:nvPicPr>
            <p:cNvPr id="74" name="图片 48">
              <a:extLst>
                <a:ext uri="{FF2B5EF4-FFF2-40B4-BE49-F238E27FC236}">
                  <a16:creationId xmlns="" xmlns:a16="http://schemas.microsoft.com/office/drawing/2014/main" id="{607FDE63-3C55-4D79-9D6C-A79FC340CB2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5374124" y="3167183"/>
              <a:ext cx="378863" cy="310667"/>
            </a:xfrm>
            <a:prstGeom prst="rect">
              <a:avLst/>
            </a:prstGeom>
          </p:spPr>
        </p:pic>
        <p:cxnSp>
          <p:nvCxnSpPr>
            <p:cNvPr id="75" name="Straight Connector 74">
              <a:extLst>
                <a:ext uri="{FF2B5EF4-FFF2-40B4-BE49-F238E27FC236}">
                  <a16:creationId xmlns="" xmlns:a16="http://schemas.microsoft.com/office/drawing/2014/main" id="{5635832D-056C-40AC-8C72-069545B84A5F}"/>
                </a:ext>
              </a:extLst>
            </p:cNvPr>
            <p:cNvCxnSpPr>
              <a:cxnSpLocks/>
              <a:stCxn id="74" idx="3"/>
              <a:endCxn id="60" idx="1"/>
            </p:cNvCxnSpPr>
            <p:nvPr/>
          </p:nvCxnSpPr>
          <p:spPr bwMode="gray">
            <a:xfrm flipV="1">
              <a:off x="5752987" y="3320719"/>
              <a:ext cx="602077" cy="1798"/>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pic>
          <p:nvPicPr>
            <p:cNvPr id="76" name="图片 48">
              <a:extLst>
                <a:ext uri="{FF2B5EF4-FFF2-40B4-BE49-F238E27FC236}">
                  <a16:creationId xmlns="" xmlns:a16="http://schemas.microsoft.com/office/drawing/2014/main" id="{B3CE1D43-8B04-456F-A0D8-294AFB55328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10615554" y="2156484"/>
              <a:ext cx="378863" cy="310667"/>
            </a:xfrm>
            <a:prstGeom prst="rect">
              <a:avLst/>
            </a:prstGeom>
          </p:spPr>
        </p:pic>
        <p:pic>
          <p:nvPicPr>
            <p:cNvPr id="77" name="图片 48">
              <a:extLst>
                <a:ext uri="{FF2B5EF4-FFF2-40B4-BE49-F238E27FC236}">
                  <a16:creationId xmlns="" xmlns:a16="http://schemas.microsoft.com/office/drawing/2014/main" id="{DB2A9FD4-28AC-4773-BD53-5222265710C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10615554" y="3170544"/>
              <a:ext cx="378863" cy="310667"/>
            </a:xfrm>
            <a:prstGeom prst="rect">
              <a:avLst/>
            </a:prstGeom>
          </p:spPr>
        </p:pic>
        <p:cxnSp>
          <p:nvCxnSpPr>
            <p:cNvPr id="78" name="Straight Connector 77">
              <a:extLst>
                <a:ext uri="{FF2B5EF4-FFF2-40B4-BE49-F238E27FC236}">
                  <a16:creationId xmlns="" xmlns:a16="http://schemas.microsoft.com/office/drawing/2014/main" id="{8CB35667-B3E1-41FD-A385-45A72B4C0480}"/>
                </a:ext>
              </a:extLst>
            </p:cNvPr>
            <p:cNvCxnSpPr>
              <a:cxnSpLocks/>
              <a:stCxn id="64" idx="3"/>
              <a:endCxn id="77" idx="1"/>
            </p:cNvCxnSpPr>
            <p:nvPr/>
          </p:nvCxnSpPr>
          <p:spPr bwMode="gray">
            <a:xfrm>
              <a:off x="10017181" y="3324079"/>
              <a:ext cx="598373" cy="1799"/>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79" name="Straight Connector 78">
              <a:extLst>
                <a:ext uri="{FF2B5EF4-FFF2-40B4-BE49-F238E27FC236}">
                  <a16:creationId xmlns="" xmlns:a16="http://schemas.microsoft.com/office/drawing/2014/main" id="{1FE3D5BE-C97F-4604-A212-D1A0E0BB19D2}"/>
                </a:ext>
              </a:extLst>
            </p:cNvPr>
            <p:cNvCxnSpPr>
              <a:cxnSpLocks/>
              <a:stCxn id="63" idx="3"/>
              <a:endCxn id="76" idx="1"/>
            </p:cNvCxnSpPr>
            <p:nvPr/>
          </p:nvCxnSpPr>
          <p:spPr bwMode="gray">
            <a:xfrm>
              <a:off x="10017181" y="2311818"/>
              <a:ext cx="598373"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80" name="TextBox 271">
              <a:extLst>
                <a:ext uri="{FF2B5EF4-FFF2-40B4-BE49-F238E27FC236}">
                  <a16:creationId xmlns="" xmlns:a16="http://schemas.microsoft.com/office/drawing/2014/main" id="{D6BD2C1B-1573-4005-8267-03E66B82C08D}"/>
                </a:ext>
              </a:extLst>
            </p:cNvPr>
            <p:cNvSpPr txBox="1"/>
            <p:nvPr/>
          </p:nvSpPr>
          <p:spPr bwMode="gray">
            <a:xfrm>
              <a:off x="6365816" y="1943602"/>
              <a:ext cx="357790"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sym typeface="Huawei Sans" panose="020C0503030203020204" pitchFamily="34" charset="0"/>
                </a:rPr>
                <a:t>PE</a:t>
              </a:r>
            </a:p>
          </p:txBody>
        </p:sp>
        <p:sp>
          <p:nvSpPr>
            <p:cNvPr id="81" name="TextBox 271">
              <a:extLst>
                <a:ext uri="{FF2B5EF4-FFF2-40B4-BE49-F238E27FC236}">
                  <a16:creationId xmlns="" xmlns:a16="http://schemas.microsoft.com/office/drawing/2014/main" id="{B718C567-C977-4241-A4C1-11EAC7396147}"/>
                </a:ext>
              </a:extLst>
            </p:cNvPr>
            <p:cNvSpPr txBox="1"/>
            <p:nvPr/>
          </p:nvSpPr>
          <p:spPr bwMode="gray">
            <a:xfrm>
              <a:off x="6365816" y="3436519"/>
              <a:ext cx="357790"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sym typeface="Huawei Sans" panose="020C0503030203020204" pitchFamily="34" charset="0"/>
                </a:rPr>
                <a:t>PE</a:t>
              </a:r>
            </a:p>
          </p:txBody>
        </p:sp>
        <p:sp>
          <p:nvSpPr>
            <p:cNvPr id="82" name="TextBox 271">
              <a:extLst>
                <a:ext uri="{FF2B5EF4-FFF2-40B4-BE49-F238E27FC236}">
                  <a16:creationId xmlns="" xmlns:a16="http://schemas.microsoft.com/office/drawing/2014/main" id="{C70149F7-C906-4BAC-95E5-0E8C88190786}"/>
                </a:ext>
              </a:extLst>
            </p:cNvPr>
            <p:cNvSpPr txBox="1"/>
            <p:nvPr/>
          </p:nvSpPr>
          <p:spPr bwMode="gray">
            <a:xfrm>
              <a:off x="9655776" y="3436519"/>
              <a:ext cx="357790"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sym typeface="Huawei Sans" panose="020C0503030203020204" pitchFamily="34" charset="0"/>
                </a:rPr>
                <a:t>PE</a:t>
              </a:r>
            </a:p>
          </p:txBody>
        </p:sp>
        <p:sp>
          <p:nvSpPr>
            <p:cNvPr id="83" name="TextBox 271">
              <a:extLst>
                <a:ext uri="{FF2B5EF4-FFF2-40B4-BE49-F238E27FC236}">
                  <a16:creationId xmlns="" xmlns:a16="http://schemas.microsoft.com/office/drawing/2014/main" id="{59E49863-2830-44D8-BAF4-AADAF3E457B6}"/>
                </a:ext>
              </a:extLst>
            </p:cNvPr>
            <p:cNvSpPr txBox="1"/>
            <p:nvPr/>
          </p:nvSpPr>
          <p:spPr bwMode="gray">
            <a:xfrm>
              <a:off x="8393547" y="1935972"/>
              <a:ext cx="565429" cy="276999"/>
            </a:xfrm>
            <a:prstGeom prst="rect">
              <a:avLst/>
            </a:prstGeom>
            <a:noFill/>
          </p:spPr>
          <p:txBody>
            <a:bodyPr wrap="square" rtlCol="0">
              <a:noAutofit/>
            </a:bodyPr>
            <a:lstStyle/>
            <a:p>
              <a:pPr algn="ctr" fontAlgn="ctr">
                <a:buFont typeface="Wingdings" pitchFamily="2" charset="2"/>
                <a:buNone/>
                <a:defRPr/>
              </a:pPr>
              <a:r>
                <a:rPr lang="en-US" sz="1200" dirty="0">
                  <a:solidFill>
                    <a:srgbClr val="000000"/>
                  </a:solidFill>
                  <a:latin typeface="Huawei Sans" panose="020C0503030203020204" pitchFamily="34" charset="0"/>
                  <a:sym typeface="Huawei Sans" panose="020C0503030203020204" pitchFamily="34" charset="0"/>
                </a:rPr>
                <a:t>P</a:t>
              </a:r>
            </a:p>
          </p:txBody>
        </p:sp>
        <p:sp>
          <p:nvSpPr>
            <p:cNvPr id="84" name="TextBox 271">
              <a:extLst>
                <a:ext uri="{FF2B5EF4-FFF2-40B4-BE49-F238E27FC236}">
                  <a16:creationId xmlns="" xmlns:a16="http://schemas.microsoft.com/office/drawing/2014/main" id="{CB7F0498-83EF-4E02-AE17-C91575769F8D}"/>
                </a:ext>
              </a:extLst>
            </p:cNvPr>
            <p:cNvSpPr txBox="1"/>
            <p:nvPr/>
          </p:nvSpPr>
          <p:spPr bwMode="gray">
            <a:xfrm>
              <a:off x="8404015" y="3434375"/>
              <a:ext cx="529519" cy="276999"/>
            </a:xfrm>
            <a:prstGeom prst="rect">
              <a:avLst/>
            </a:prstGeom>
            <a:noFill/>
          </p:spPr>
          <p:txBody>
            <a:bodyPr wrap="square" rtlCol="0">
              <a:noAutofit/>
            </a:bodyPr>
            <a:lstStyle/>
            <a:p>
              <a:pPr algn="ctr" fontAlgn="ctr">
                <a:buFont typeface="Wingdings" pitchFamily="2" charset="2"/>
                <a:buNone/>
                <a:defRPr/>
              </a:pPr>
              <a:r>
                <a:rPr lang="en-US" sz="1200" dirty="0">
                  <a:solidFill>
                    <a:srgbClr val="000000"/>
                  </a:solidFill>
                  <a:latin typeface="Huawei Sans" panose="020C0503030203020204" pitchFamily="34" charset="0"/>
                  <a:sym typeface="Huawei Sans" panose="020C0503030203020204" pitchFamily="34" charset="0"/>
                </a:rPr>
                <a:t>P</a:t>
              </a:r>
            </a:p>
          </p:txBody>
        </p:sp>
        <p:sp>
          <p:nvSpPr>
            <p:cNvPr id="85" name="TextBox 271">
              <a:extLst>
                <a:ext uri="{FF2B5EF4-FFF2-40B4-BE49-F238E27FC236}">
                  <a16:creationId xmlns="" xmlns:a16="http://schemas.microsoft.com/office/drawing/2014/main" id="{A615628A-0F62-409D-90C5-92B82F71CB82}"/>
                </a:ext>
              </a:extLst>
            </p:cNvPr>
            <p:cNvSpPr txBox="1"/>
            <p:nvPr/>
          </p:nvSpPr>
          <p:spPr bwMode="gray">
            <a:xfrm>
              <a:off x="5374123" y="3442397"/>
              <a:ext cx="378863"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sym typeface="Huawei Sans" panose="020C0503030203020204" pitchFamily="34" charset="0"/>
                </a:rPr>
                <a:t>CE</a:t>
              </a:r>
            </a:p>
          </p:txBody>
        </p:sp>
        <p:sp>
          <p:nvSpPr>
            <p:cNvPr id="86" name="TextBox 271">
              <a:extLst>
                <a:ext uri="{FF2B5EF4-FFF2-40B4-BE49-F238E27FC236}">
                  <a16:creationId xmlns="" xmlns:a16="http://schemas.microsoft.com/office/drawing/2014/main" id="{928F97B7-F610-4341-8A47-E3C9366430AB}"/>
                </a:ext>
              </a:extLst>
            </p:cNvPr>
            <p:cNvSpPr txBox="1"/>
            <p:nvPr/>
          </p:nvSpPr>
          <p:spPr bwMode="gray">
            <a:xfrm>
              <a:off x="5374123" y="1934396"/>
              <a:ext cx="378863"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sym typeface="Huawei Sans" panose="020C0503030203020204" pitchFamily="34" charset="0"/>
                </a:rPr>
                <a:t>CE</a:t>
              </a:r>
            </a:p>
          </p:txBody>
        </p:sp>
        <p:sp>
          <p:nvSpPr>
            <p:cNvPr id="87" name="TextBox 271">
              <a:extLst>
                <a:ext uri="{FF2B5EF4-FFF2-40B4-BE49-F238E27FC236}">
                  <a16:creationId xmlns="" xmlns:a16="http://schemas.microsoft.com/office/drawing/2014/main" id="{9D984688-C91C-48AB-90FC-6C4A8A0ABF93}"/>
                </a:ext>
              </a:extLst>
            </p:cNvPr>
            <p:cNvSpPr txBox="1"/>
            <p:nvPr/>
          </p:nvSpPr>
          <p:spPr bwMode="gray">
            <a:xfrm>
              <a:off x="10611024" y="1948981"/>
              <a:ext cx="378863"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sym typeface="Huawei Sans" panose="020C0503030203020204" pitchFamily="34" charset="0"/>
                </a:rPr>
                <a:t>CE</a:t>
              </a:r>
            </a:p>
          </p:txBody>
        </p:sp>
        <p:sp>
          <p:nvSpPr>
            <p:cNvPr id="88" name="TextBox 271">
              <a:extLst>
                <a:ext uri="{FF2B5EF4-FFF2-40B4-BE49-F238E27FC236}">
                  <a16:creationId xmlns="" xmlns:a16="http://schemas.microsoft.com/office/drawing/2014/main" id="{7555D1A9-A0BD-4925-85F7-9FBDA72E55D6}"/>
                </a:ext>
              </a:extLst>
            </p:cNvPr>
            <p:cNvSpPr txBox="1"/>
            <p:nvPr/>
          </p:nvSpPr>
          <p:spPr bwMode="gray">
            <a:xfrm>
              <a:off x="10611024" y="3442397"/>
              <a:ext cx="378863"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sym typeface="Huawei Sans" panose="020C0503030203020204" pitchFamily="34" charset="0"/>
                </a:rPr>
                <a:t>CE</a:t>
              </a:r>
            </a:p>
          </p:txBody>
        </p:sp>
        <p:sp>
          <p:nvSpPr>
            <p:cNvPr id="89" name="TextBox 271">
              <a:extLst>
                <a:ext uri="{FF2B5EF4-FFF2-40B4-BE49-F238E27FC236}">
                  <a16:creationId xmlns="" xmlns:a16="http://schemas.microsoft.com/office/drawing/2014/main" id="{FD767824-E652-4B53-94C0-316364F5A6B8}"/>
                </a:ext>
              </a:extLst>
            </p:cNvPr>
            <p:cNvSpPr txBox="1"/>
            <p:nvPr/>
          </p:nvSpPr>
          <p:spPr bwMode="gray">
            <a:xfrm>
              <a:off x="9644949" y="1933106"/>
              <a:ext cx="357790"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sym typeface="Huawei Sans" panose="020C0503030203020204" pitchFamily="34" charset="0"/>
                </a:rPr>
                <a:t>PE</a:t>
              </a:r>
            </a:p>
          </p:txBody>
        </p:sp>
        <p:sp>
          <p:nvSpPr>
            <p:cNvPr id="90" name="TextBox 271">
              <a:extLst>
                <a:ext uri="{FF2B5EF4-FFF2-40B4-BE49-F238E27FC236}">
                  <a16:creationId xmlns="" xmlns:a16="http://schemas.microsoft.com/office/drawing/2014/main" id="{F5C64826-207B-4380-BEE5-E8B13FE227DF}"/>
                </a:ext>
              </a:extLst>
            </p:cNvPr>
            <p:cNvSpPr txBox="1"/>
            <p:nvPr/>
          </p:nvSpPr>
          <p:spPr bwMode="gray">
            <a:xfrm>
              <a:off x="6314754" y="3786931"/>
              <a:ext cx="1443024" cy="307777"/>
            </a:xfrm>
            <a:prstGeom prst="rect">
              <a:avLst/>
            </a:prstGeom>
            <a:solidFill>
              <a:srgbClr val="56C4D2"/>
            </a:solidFill>
          </p:spPr>
          <p:txBody>
            <a:bodyPr wrap="square" rtlCol="0">
              <a:noAutofit/>
            </a:bodyPr>
            <a:lstStyle/>
            <a:p>
              <a:pPr fontAlgn="ctr">
                <a:buFont typeface="Wingdings" pitchFamily="2" charset="2"/>
                <a:buNone/>
                <a:defRPr/>
              </a:pPr>
              <a:r>
                <a:rPr lang="en-US" sz="1400" dirty="0">
                  <a:solidFill>
                    <a:prstClr val="white"/>
                  </a:solidFill>
                  <a:latin typeface="Huawei Sans" panose="020C0503030203020204" pitchFamily="34" charset="0"/>
                  <a:sym typeface="Huawei Sans" panose="020C0503030203020204" pitchFamily="34" charset="0"/>
                </a:rPr>
                <a:t>Bearer network</a:t>
              </a:r>
            </a:p>
          </p:txBody>
        </p:sp>
        <p:sp>
          <p:nvSpPr>
            <p:cNvPr id="92" name="TextBox 271">
              <a:extLst>
                <a:ext uri="{FF2B5EF4-FFF2-40B4-BE49-F238E27FC236}">
                  <a16:creationId xmlns="" xmlns:a16="http://schemas.microsoft.com/office/drawing/2014/main" id="{1514CA4C-0E8D-4849-AE07-E0548861649E}"/>
                </a:ext>
              </a:extLst>
            </p:cNvPr>
            <p:cNvSpPr txBox="1"/>
            <p:nvPr/>
          </p:nvSpPr>
          <p:spPr bwMode="gray">
            <a:xfrm rot="16200000">
              <a:off x="10936334" y="2385803"/>
              <a:ext cx="1205372" cy="448710"/>
            </a:xfrm>
            <a:prstGeom prst="rect">
              <a:avLst/>
            </a:prstGeom>
            <a:solidFill>
              <a:srgbClr val="E28189"/>
            </a:solidFill>
            <a:ln>
              <a:noFill/>
            </a:ln>
          </p:spPr>
          <p:txBody>
            <a:bodyPr wrap="square" rtlCol="0" anchor="ctr">
              <a:noAutofit/>
            </a:bodyPr>
            <a:lstStyle/>
            <a:p>
              <a:pPr algn="ctr" fontAlgn="ctr">
                <a:buFont typeface="Wingdings" pitchFamily="2" charset="2"/>
                <a:buNone/>
                <a:defRPr/>
              </a:pPr>
              <a:r>
                <a:rPr lang="en-US" sz="1400" dirty="0">
                  <a:solidFill>
                    <a:prstClr val="white"/>
                  </a:solidFill>
                  <a:latin typeface="Huawei Sans" panose="020C0503030203020204" pitchFamily="34" charset="0"/>
                  <a:sym typeface="Huawei Sans" panose="020C0503030203020204" pitchFamily="34" charset="0"/>
                </a:rPr>
                <a:t>Destination network</a:t>
              </a:r>
            </a:p>
          </p:txBody>
        </p:sp>
        <p:cxnSp>
          <p:nvCxnSpPr>
            <p:cNvPr id="93" name="Straight Connector 92">
              <a:extLst>
                <a:ext uri="{FF2B5EF4-FFF2-40B4-BE49-F238E27FC236}">
                  <a16:creationId xmlns="" xmlns:a16="http://schemas.microsoft.com/office/drawing/2014/main" id="{51C09DE3-5DF5-4619-936B-44244E40DACE}"/>
                </a:ext>
              </a:extLst>
            </p:cNvPr>
            <p:cNvCxnSpPr>
              <a:cxnSpLocks/>
              <a:stCxn id="73" idx="2"/>
              <a:endCxn id="74" idx="0"/>
            </p:cNvCxnSpPr>
            <p:nvPr/>
          </p:nvCxnSpPr>
          <p:spPr bwMode="gray">
            <a:xfrm>
              <a:off x="5563556" y="2463790"/>
              <a:ext cx="0" cy="703393"/>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4" name="Straight Connector 93">
              <a:extLst>
                <a:ext uri="{FF2B5EF4-FFF2-40B4-BE49-F238E27FC236}">
                  <a16:creationId xmlns="" xmlns:a16="http://schemas.microsoft.com/office/drawing/2014/main" id="{92363B11-06FC-411A-AFF3-76A0FD51DA6D}"/>
                </a:ext>
              </a:extLst>
            </p:cNvPr>
            <p:cNvCxnSpPr>
              <a:cxnSpLocks/>
              <a:stCxn id="76" idx="2"/>
              <a:endCxn id="77" idx="0"/>
            </p:cNvCxnSpPr>
            <p:nvPr/>
          </p:nvCxnSpPr>
          <p:spPr bwMode="gray">
            <a:xfrm>
              <a:off x="10804986" y="2467151"/>
              <a:ext cx="0" cy="703393"/>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pic>
          <p:nvPicPr>
            <p:cNvPr id="101" name="图片 48">
              <a:extLst>
                <a:ext uri="{FF2B5EF4-FFF2-40B4-BE49-F238E27FC236}">
                  <a16:creationId xmlns="" xmlns:a16="http://schemas.microsoft.com/office/drawing/2014/main" id="{6EC36B00-840B-4C07-8F94-DA7D2912412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7423836" y="2153638"/>
              <a:ext cx="378863" cy="310667"/>
            </a:xfrm>
            <a:prstGeom prst="rect">
              <a:avLst/>
            </a:prstGeom>
          </p:spPr>
        </p:pic>
        <p:pic>
          <p:nvPicPr>
            <p:cNvPr id="102" name="图片 48">
              <a:extLst>
                <a:ext uri="{FF2B5EF4-FFF2-40B4-BE49-F238E27FC236}">
                  <a16:creationId xmlns="" xmlns:a16="http://schemas.microsoft.com/office/drawing/2014/main" id="{667BC809-9C96-45CA-8C2D-6C48A93DE89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7423836" y="3165899"/>
              <a:ext cx="378863" cy="310667"/>
            </a:xfrm>
            <a:prstGeom prst="rect">
              <a:avLst/>
            </a:prstGeom>
          </p:spPr>
        </p:pic>
        <p:cxnSp>
          <p:nvCxnSpPr>
            <p:cNvPr id="103" name="Straight Connector 102">
              <a:extLst>
                <a:ext uri="{FF2B5EF4-FFF2-40B4-BE49-F238E27FC236}">
                  <a16:creationId xmlns="" xmlns:a16="http://schemas.microsoft.com/office/drawing/2014/main" id="{2C7F36FE-5A2A-4D37-B5F6-259C3833362F}"/>
                </a:ext>
              </a:extLst>
            </p:cNvPr>
            <p:cNvCxnSpPr>
              <a:cxnSpLocks/>
              <a:stCxn id="102" idx="0"/>
              <a:endCxn id="101" idx="2"/>
            </p:cNvCxnSpPr>
            <p:nvPr/>
          </p:nvCxnSpPr>
          <p:spPr bwMode="gray">
            <a:xfrm flipV="1">
              <a:off x="7613268" y="2464305"/>
              <a:ext cx="0" cy="701594"/>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04" name="TextBox 271">
              <a:extLst>
                <a:ext uri="{FF2B5EF4-FFF2-40B4-BE49-F238E27FC236}">
                  <a16:creationId xmlns="" xmlns:a16="http://schemas.microsoft.com/office/drawing/2014/main" id="{43631CF6-A75D-4A71-B884-C3D34CC87AE7}"/>
                </a:ext>
              </a:extLst>
            </p:cNvPr>
            <p:cNvSpPr txBox="1"/>
            <p:nvPr/>
          </p:nvSpPr>
          <p:spPr bwMode="gray">
            <a:xfrm>
              <a:off x="7326207" y="1934806"/>
              <a:ext cx="565429" cy="276999"/>
            </a:xfrm>
            <a:prstGeom prst="rect">
              <a:avLst/>
            </a:prstGeom>
            <a:noFill/>
          </p:spPr>
          <p:txBody>
            <a:bodyPr wrap="square" rtlCol="0">
              <a:noAutofit/>
            </a:bodyPr>
            <a:lstStyle/>
            <a:p>
              <a:pPr algn="ctr" fontAlgn="ctr">
                <a:buFont typeface="Wingdings" pitchFamily="2" charset="2"/>
                <a:buNone/>
                <a:defRPr/>
              </a:pPr>
              <a:r>
                <a:rPr lang="en-US" sz="1200" dirty="0">
                  <a:solidFill>
                    <a:srgbClr val="000000"/>
                  </a:solidFill>
                  <a:latin typeface="Huawei Sans" panose="020C0503030203020204" pitchFamily="34" charset="0"/>
                  <a:sym typeface="Huawei Sans" panose="020C0503030203020204" pitchFamily="34" charset="0"/>
                </a:rPr>
                <a:t>P</a:t>
              </a:r>
            </a:p>
          </p:txBody>
        </p:sp>
        <p:sp>
          <p:nvSpPr>
            <p:cNvPr id="105" name="TextBox 271">
              <a:extLst>
                <a:ext uri="{FF2B5EF4-FFF2-40B4-BE49-F238E27FC236}">
                  <a16:creationId xmlns="" xmlns:a16="http://schemas.microsoft.com/office/drawing/2014/main" id="{87220004-C5B9-4E8F-A32A-DAB0927C9378}"/>
                </a:ext>
              </a:extLst>
            </p:cNvPr>
            <p:cNvSpPr txBox="1"/>
            <p:nvPr/>
          </p:nvSpPr>
          <p:spPr bwMode="gray">
            <a:xfrm>
              <a:off x="7336675" y="3433209"/>
              <a:ext cx="529519" cy="276999"/>
            </a:xfrm>
            <a:prstGeom prst="rect">
              <a:avLst/>
            </a:prstGeom>
            <a:noFill/>
          </p:spPr>
          <p:txBody>
            <a:bodyPr wrap="square" rtlCol="0">
              <a:noAutofit/>
            </a:bodyPr>
            <a:lstStyle/>
            <a:p>
              <a:pPr algn="ctr" fontAlgn="ctr">
                <a:buFont typeface="Wingdings" pitchFamily="2" charset="2"/>
                <a:buNone/>
                <a:defRPr/>
              </a:pPr>
              <a:r>
                <a:rPr lang="en-US" sz="1200" dirty="0">
                  <a:solidFill>
                    <a:srgbClr val="000000"/>
                  </a:solidFill>
                  <a:latin typeface="Huawei Sans" panose="020C0503030203020204" pitchFamily="34" charset="0"/>
                  <a:sym typeface="Huawei Sans" panose="020C0503030203020204" pitchFamily="34" charset="0"/>
                </a:rPr>
                <a:t>P</a:t>
              </a:r>
            </a:p>
          </p:txBody>
        </p:sp>
        <p:cxnSp>
          <p:nvCxnSpPr>
            <p:cNvPr id="106" name="Straight Connector 105">
              <a:extLst>
                <a:ext uri="{FF2B5EF4-FFF2-40B4-BE49-F238E27FC236}">
                  <a16:creationId xmlns="" xmlns:a16="http://schemas.microsoft.com/office/drawing/2014/main" id="{512B8F2C-938A-471C-8289-DB2C05C19B2D}"/>
                </a:ext>
              </a:extLst>
            </p:cNvPr>
            <p:cNvCxnSpPr>
              <a:cxnSpLocks/>
              <a:stCxn id="61" idx="1"/>
              <a:endCxn id="101" idx="3"/>
            </p:cNvCxnSpPr>
            <p:nvPr/>
          </p:nvCxnSpPr>
          <p:spPr bwMode="gray">
            <a:xfrm flipH="1" flipV="1">
              <a:off x="7802699" y="2308972"/>
              <a:ext cx="688477" cy="1166"/>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07" name="Straight Connector 106">
              <a:extLst>
                <a:ext uri="{FF2B5EF4-FFF2-40B4-BE49-F238E27FC236}">
                  <a16:creationId xmlns="" xmlns:a16="http://schemas.microsoft.com/office/drawing/2014/main" id="{8AE57BB8-1319-4753-868F-5791587E0A64}"/>
                </a:ext>
              </a:extLst>
            </p:cNvPr>
            <p:cNvCxnSpPr>
              <a:cxnSpLocks/>
              <a:stCxn id="62" idx="1"/>
              <a:endCxn id="102" idx="3"/>
            </p:cNvCxnSpPr>
            <p:nvPr/>
          </p:nvCxnSpPr>
          <p:spPr bwMode="gray">
            <a:xfrm flipH="1" flipV="1">
              <a:off x="7802699" y="3321233"/>
              <a:ext cx="688477" cy="1166"/>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91" name="Oval 90">
              <a:extLst>
                <a:ext uri="{FF2B5EF4-FFF2-40B4-BE49-F238E27FC236}">
                  <a16:creationId xmlns="" xmlns:a16="http://schemas.microsoft.com/office/drawing/2014/main" id="{1A35E8A5-F6AE-4AF8-AB20-8E34DB2A5CB5}"/>
                </a:ext>
              </a:extLst>
            </p:cNvPr>
            <p:cNvSpPr>
              <a:spLocks noChangeAspect="1"/>
            </p:cNvSpPr>
            <p:nvPr/>
          </p:nvSpPr>
          <p:spPr bwMode="gray">
            <a:xfrm>
              <a:off x="10524558" y="2078820"/>
              <a:ext cx="200729" cy="200729"/>
            </a:xfrm>
            <a:prstGeom prst="ellipse">
              <a:avLst/>
            </a:prstGeom>
            <a:solidFill>
              <a:srgbClr val="FFC00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sz="1400" b="1" dirty="0">
                  <a:solidFill>
                    <a:prstClr val="black"/>
                  </a:solidFill>
                  <a:latin typeface="Huawei Sans" panose="020C0503030203020204" pitchFamily="34" charset="0"/>
                  <a:sym typeface="Huawei Sans" panose="020C0503030203020204" pitchFamily="34" charset="0"/>
                </a:rPr>
                <a:t>1</a:t>
              </a:r>
            </a:p>
          </p:txBody>
        </p:sp>
        <p:sp>
          <p:nvSpPr>
            <p:cNvPr id="95" name="Oval 94">
              <a:extLst>
                <a:ext uri="{FF2B5EF4-FFF2-40B4-BE49-F238E27FC236}">
                  <a16:creationId xmlns="" xmlns:a16="http://schemas.microsoft.com/office/drawing/2014/main" id="{77FD507B-35FD-4662-8A04-EA7957A5CCDD}"/>
                </a:ext>
              </a:extLst>
            </p:cNvPr>
            <p:cNvSpPr>
              <a:spLocks noChangeAspect="1"/>
            </p:cNvSpPr>
            <p:nvPr/>
          </p:nvSpPr>
          <p:spPr bwMode="gray">
            <a:xfrm>
              <a:off x="10209841" y="2182465"/>
              <a:ext cx="200729" cy="200729"/>
            </a:xfrm>
            <a:prstGeom prst="ellipse">
              <a:avLst/>
            </a:prstGeom>
            <a:solidFill>
              <a:srgbClr val="FFC00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sz="1400" b="1" dirty="0">
                  <a:solidFill>
                    <a:prstClr val="black"/>
                  </a:solidFill>
                  <a:latin typeface="Huawei Sans" panose="020C0503030203020204" pitchFamily="34" charset="0"/>
                  <a:sym typeface="Huawei Sans" panose="020C0503030203020204" pitchFamily="34" charset="0"/>
                </a:rPr>
                <a:t>2</a:t>
              </a:r>
            </a:p>
          </p:txBody>
        </p:sp>
        <p:cxnSp>
          <p:nvCxnSpPr>
            <p:cNvPr id="96" name="Straight Arrow Connector 95">
              <a:extLst>
                <a:ext uri="{FF2B5EF4-FFF2-40B4-BE49-F238E27FC236}">
                  <a16:creationId xmlns="" xmlns:a16="http://schemas.microsoft.com/office/drawing/2014/main" id="{DD818BBA-96F1-4B58-AAFA-9A186DFB81AE}"/>
                </a:ext>
              </a:extLst>
            </p:cNvPr>
            <p:cNvCxnSpPr>
              <a:cxnSpLocks/>
            </p:cNvCxnSpPr>
            <p:nvPr/>
          </p:nvCxnSpPr>
          <p:spPr bwMode="gray">
            <a:xfrm>
              <a:off x="5241934" y="2220601"/>
              <a:ext cx="5963252" cy="0"/>
            </a:xfrm>
            <a:prstGeom prst="straightConnector1">
              <a:avLst/>
            </a:prstGeom>
            <a:ln w="28575">
              <a:solidFill>
                <a:srgbClr val="E28189"/>
              </a:solidFill>
              <a:tailEnd type="triangle"/>
            </a:ln>
          </p:spPr>
          <p:style>
            <a:lnRef idx="1">
              <a:schemeClr val="accent1"/>
            </a:lnRef>
            <a:fillRef idx="0">
              <a:schemeClr val="accent1"/>
            </a:fillRef>
            <a:effectRef idx="0">
              <a:schemeClr val="accent1"/>
            </a:effectRef>
            <a:fontRef idx="minor">
              <a:schemeClr val="tx1"/>
            </a:fontRef>
          </p:style>
        </p:cxnSp>
        <p:sp>
          <p:nvSpPr>
            <p:cNvPr id="4" name="Freeform: Shape 3">
              <a:extLst>
                <a:ext uri="{FF2B5EF4-FFF2-40B4-BE49-F238E27FC236}">
                  <a16:creationId xmlns="" xmlns:a16="http://schemas.microsoft.com/office/drawing/2014/main" id="{B9524631-79F4-4877-8F82-580ED71F48A9}"/>
                </a:ext>
              </a:extLst>
            </p:cNvPr>
            <p:cNvSpPr/>
            <p:nvPr/>
          </p:nvSpPr>
          <p:spPr bwMode="gray">
            <a:xfrm>
              <a:off x="5240714" y="2275023"/>
              <a:ext cx="5910606" cy="1031214"/>
            </a:xfrm>
            <a:custGeom>
              <a:avLst/>
              <a:gdLst>
                <a:gd name="connsiteX0" fmla="*/ 0 w 5910606"/>
                <a:gd name="connsiteY0" fmla="*/ 62265 h 1031214"/>
                <a:gd name="connsiteX1" fmla="*/ 3186260 w 5910606"/>
                <a:gd name="connsiteY1" fmla="*/ 90546 h 1031214"/>
                <a:gd name="connsiteX2" fmla="*/ 3516198 w 5910606"/>
                <a:gd name="connsiteY2" fmla="*/ 929531 h 1031214"/>
                <a:gd name="connsiteX3" fmla="*/ 5910606 w 5910606"/>
                <a:gd name="connsiteY3" fmla="*/ 986092 h 1031214"/>
              </a:gdLst>
              <a:ahLst/>
              <a:cxnLst>
                <a:cxn ang="0">
                  <a:pos x="connsiteX0" y="connsiteY0"/>
                </a:cxn>
                <a:cxn ang="0">
                  <a:pos x="connsiteX1" y="connsiteY1"/>
                </a:cxn>
                <a:cxn ang="0">
                  <a:pos x="connsiteX2" y="connsiteY2"/>
                </a:cxn>
                <a:cxn ang="0">
                  <a:pos x="connsiteX3" y="connsiteY3"/>
                </a:cxn>
              </a:cxnLst>
              <a:rect l="l" t="t" r="r" b="b"/>
              <a:pathLst>
                <a:path w="5910606" h="1031214">
                  <a:moveTo>
                    <a:pt x="0" y="62265"/>
                  </a:moveTo>
                  <a:cubicBezTo>
                    <a:pt x="1300113" y="4133"/>
                    <a:pt x="2600227" y="-53998"/>
                    <a:pt x="3186260" y="90546"/>
                  </a:cubicBezTo>
                  <a:cubicBezTo>
                    <a:pt x="3772293" y="235090"/>
                    <a:pt x="3062140" y="780273"/>
                    <a:pt x="3516198" y="929531"/>
                  </a:cubicBezTo>
                  <a:cubicBezTo>
                    <a:pt x="3970256" y="1078789"/>
                    <a:pt x="4940431" y="1032440"/>
                    <a:pt x="5910606" y="986092"/>
                  </a:cubicBezTo>
                </a:path>
              </a:pathLst>
            </a:custGeom>
            <a:noFill/>
            <a:ln w="28575">
              <a:solidFill>
                <a:srgbClr val="81C15F"/>
              </a:solidFill>
              <a:prstDash val="dash"/>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solidFill>
                  <a:prstClr val="white"/>
                </a:solidFill>
                <a:latin typeface="Huawei Sans" panose="020C0503030203020204" pitchFamily="34" charset="0"/>
              </a:endParaRPr>
            </a:p>
          </p:txBody>
        </p:sp>
        <p:sp>
          <p:nvSpPr>
            <p:cNvPr id="57" name="Rectangular Callout 26">
              <a:extLst>
                <a:ext uri="{FF2B5EF4-FFF2-40B4-BE49-F238E27FC236}">
                  <a16:creationId xmlns="" xmlns:a16="http://schemas.microsoft.com/office/drawing/2014/main" id="{3AF65F3F-53FB-4153-BD6A-A87253C58FDA}"/>
                </a:ext>
              </a:extLst>
            </p:cNvPr>
            <p:cNvSpPr/>
            <p:nvPr/>
          </p:nvSpPr>
          <p:spPr bwMode="gray">
            <a:xfrm>
              <a:off x="7523312" y="1549165"/>
              <a:ext cx="1313964" cy="351902"/>
            </a:xfrm>
            <a:prstGeom prst="wedgeRectCallout">
              <a:avLst>
                <a:gd name="adj1" fmla="val -13488"/>
                <a:gd name="adj2" fmla="val 128938"/>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dirty="0">
                  <a:solidFill>
                    <a:prstClr val="white">
                      <a:lumMod val="50000"/>
                    </a:prstClr>
                  </a:solidFill>
                  <a:latin typeface="Huawei Sans" panose="020C0503030203020204" pitchFamily="34" charset="0"/>
                  <a:cs typeface="+mn-ea"/>
                  <a:sym typeface="Huawei Sans" panose="020C0503030203020204" pitchFamily="34" charset="0"/>
                </a:rPr>
                <a:t>Original path</a:t>
              </a:r>
            </a:p>
          </p:txBody>
        </p:sp>
        <p:sp>
          <p:nvSpPr>
            <p:cNvPr id="58" name="Rectangular Callout 26">
              <a:extLst>
                <a:ext uri="{FF2B5EF4-FFF2-40B4-BE49-F238E27FC236}">
                  <a16:creationId xmlns="" xmlns:a16="http://schemas.microsoft.com/office/drawing/2014/main" id="{9BB7AF41-33AF-487A-A970-EFA5E496457D}"/>
                </a:ext>
              </a:extLst>
            </p:cNvPr>
            <p:cNvSpPr/>
            <p:nvPr/>
          </p:nvSpPr>
          <p:spPr bwMode="gray">
            <a:xfrm>
              <a:off x="8587272" y="3621102"/>
              <a:ext cx="1472681" cy="436819"/>
            </a:xfrm>
            <a:prstGeom prst="wedgeRectCallout">
              <a:avLst>
                <a:gd name="adj1" fmla="val -17171"/>
                <a:gd name="adj2" fmla="val -106964"/>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dirty="0">
                  <a:solidFill>
                    <a:prstClr val="white">
                      <a:lumMod val="50000"/>
                    </a:prstClr>
                  </a:solidFill>
                  <a:latin typeface="Huawei Sans" panose="020C0503030203020204" pitchFamily="34" charset="0"/>
                  <a:cs typeface="+mn-ea"/>
                  <a:sym typeface="Huawei Sans" panose="020C0503030203020204" pitchFamily="34" charset="0"/>
                </a:rPr>
                <a:t>Node/link protection path</a:t>
              </a:r>
            </a:p>
          </p:txBody>
        </p:sp>
      </p:grpSp>
      <p:sp>
        <p:nvSpPr>
          <p:cNvPr id="99" name="燕尾形 3">
            <a:extLst>
              <a:ext uri="{FF2B5EF4-FFF2-40B4-BE49-F238E27FC236}">
                <a16:creationId xmlns="" xmlns:a16="http://schemas.microsoft.com/office/drawing/2014/main" id="{93046976-EC84-48ED-AD8E-49A4BFCD5356}"/>
              </a:ext>
            </a:extLst>
          </p:cNvPr>
          <p:cNvSpPr/>
          <p:nvPr/>
        </p:nvSpPr>
        <p:spPr bwMode="gray">
          <a:xfrm>
            <a:off x="9067800" y="44020"/>
            <a:ext cx="1483360" cy="36000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sym typeface="Huawei Sans" panose="020C0503030203020204" pitchFamily="34" charset="0"/>
              </a:rPr>
              <a:t>SLA Design</a:t>
            </a:r>
          </a:p>
        </p:txBody>
      </p:sp>
      <p:sp>
        <p:nvSpPr>
          <p:cNvPr id="100" name="燕尾形 3">
            <a:extLst>
              <a:ext uri="{FF2B5EF4-FFF2-40B4-BE49-F238E27FC236}">
                <a16:creationId xmlns="" xmlns:a16="http://schemas.microsoft.com/office/drawing/2014/main" id="{26AB145E-6C85-4D0D-9D07-CA6C35D8D2C7}"/>
              </a:ext>
            </a:extLst>
          </p:cNvPr>
          <p:cNvSpPr/>
          <p:nvPr/>
        </p:nvSpPr>
        <p:spPr bwMode="gray">
          <a:xfrm>
            <a:off x="10475376" y="44020"/>
            <a:ext cx="1271744" cy="360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dirty="0">
                <a:solidFill>
                  <a:schemeClr val="bg1"/>
                </a:solidFill>
                <a:latin typeface="Huawei Sans" panose="020C0503030203020204" pitchFamily="34" charset="0"/>
                <a:sym typeface="Huawei Sans" panose="020C0503030203020204" pitchFamily="34" charset="0"/>
              </a:rPr>
              <a:t>Reliability Design</a:t>
            </a:r>
          </a:p>
        </p:txBody>
      </p:sp>
    </p:spTree>
    <p:extLst>
      <p:ext uri="{BB962C8B-B14F-4D97-AF65-F5344CB8AC3E}">
        <p14:creationId xmlns:p14="http://schemas.microsoft.com/office/powerpoint/2010/main" val="189245533"/>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gray"/>
        <p:txBody>
          <a:bodyPr wrap="square">
            <a:noAutofit/>
          </a:bodyPr>
          <a:lstStyle/>
          <a:p>
            <a:r>
              <a:rPr lang="en-US" altLang="zh-CN" dirty="0">
                <a:solidFill>
                  <a:schemeClr val="bg1">
                    <a:lumMod val="50000"/>
                  </a:schemeClr>
                </a:solidFill>
                <a:latin typeface="Huawei Sans" panose="020C0503030203020204" pitchFamily="34" charset="0"/>
              </a:rPr>
              <a:t>Financial Industry Background</a:t>
            </a:r>
          </a:p>
          <a:p>
            <a:r>
              <a:rPr lang="en-US" altLang="zh-CN" b="1" dirty="0">
                <a:latin typeface="Huawei Sans" panose="020C0503030203020204" pitchFamily="34" charset="0"/>
              </a:rPr>
              <a:t>Financial Cloud Backbone Network Design Overview</a:t>
            </a:r>
          </a:p>
          <a:p>
            <a:pPr lvl="1"/>
            <a:r>
              <a:rPr lang="en-US" altLang="zh-CN" dirty="0">
                <a:solidFill>
                  <a:schemeClr val="bg1">
                    <a:lumMod val="50000"/>
                  </a:schemeClr>
                </a:solidFill>
                <a:latin typeface="Huawei Sans" panose="020C0503030203020204" pitchFamily="34" charset="0"/>
              </a:rPr>
              <a:t>Financial Cloud Backbone Network Design Overview</a:t>
            </a:r>
          </a:p>
          <a:p>
            <a:pPr lvl="1"/>
            <a:r>
              <a:rPr lang="en-US" altLang="zh-CN" dirty="0">
                <a:solidFill>
                  <a:schemeClr val="bg1">
                    <a:lumMod val="50000"/>
                  </a:schemeClr>
                </a:solidFill>
                <a:latin typeface="Huawei Sans" panose="020C0503030203020204" pitchFamily="34" charset="0"/>
              </a:rPr>
              <a:t>Basic Design for the Financial Cloud Backbone Network</a:t>
            </a:r>
          </a:p>
          <a:p>
            <a:pPr lvl="1"/>
            <a:r>
              <a:rPr lang="en-US" altLang="zh-CN" dirty="0">
                <a:solidFill>
                  <a:schemeClr val="bg1">
                    <a:lumMod val="50000"/>
                  </a:schemeClr>
                </a:solidFill>
                <a:latin typeface="Huawei Sans" panose="020C0503030203020204" pitchFamily="34" charset="0"/>
              </a:rPr>
              <a:t>Tunnel and VPN Design for the Financial Cloud Backbone Network</a:t>
            </a:r>
          </a:p>
          <a:p>
            <a:pPr lvl="1"/>
            <a:r>
              <a:rPr lang="en-US" altLang="zh-CN" dirty="0">
                <a:solidFill>
                  <a:schemeClr val="bg1">
                    <a:lumMod val="50000"/>
                  </a:schemeClr>
                </a:solidFill>
                <a:latin typeface="Huawei Sans" panose="020C0503030203020204" pitchFamily="34" charset="0"/>
              </a:rPr>
              <a:t>SLA and Reliability Design for the Financial Cloud Backbone Network</a:t>
            </a:r>
          </a:p>
          <a:p>
            <a:pPr lvl="1">
              <a:buSzPct val="50000"/>
              <a:buFont typeface="Wingdings" panose="05000000000000000000" pitchFamily="2" charset="2"/>
              <a:buChar char="n"/>
            </a:pPr>
            <a:r>
              <a:rPr lang="en-US" altLang="zh-CN" sz="2000" dirty="0">
                <a:latin typeface="Huawei Sans" panose="020C0503030203020204" pitchFamily="34" charset="0"/>
              </a:rPr>
              <a:t>Optimization and O&amp;M Design for the Financial Cloud Backbone Network</a:t>
            </a:r>
          </a:p>
          <a:p>
            <a:r>
              <a:rPr lang="en-US" altLang="zh-CN" dirty="0">
                <a:solidFill>
                  <a:schemeClr val="bg1">
                    <a:lumMod val="50000"/>
                  </a:schemeClr>
                </a:solidFill>
                <a:latin typeface="Huawei Sans" panose="020C0503030203020204" pitchFamily="34" charset="0"/>
              </a:rPr>
              <a:t>Financial Cloud Backbone Network Design Cases</a:t>
            </a:r>
          </a:p>
        </p:txBody>
      </p:sp>
    </p:spTree>
    <p:extLst>
      <p:ext uri="{BB962C8B-B14F-4D97-AF65-F5344CB8AC3E}">
        <p14:creationId xmlns:p14="http://schemas.microsoft.com/office/powerpoint/2010/main" val="1530911251"/>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 xmlns:a16="http://schemas.microsoft.com/office/drawing/2014/main" id="{AFD05AB9-2BFC-45B0-9B6E-91FB64A73DE8}"/>
              </a:ext>
            </a:extLst>
          </p:cNvPr>
          <p:cNvSpPr>
            <a:spLocks noGrp="1"/>
          </p:cNvSpPr>
          <p:nvPr>
            <p:ph type="title"/>
          </p:nvPr>
        </p:nvSpPr>
        <p:spPr bwMode="gray"/>
        <p:txBody>
          <a:bodyPr wrap="square">
            <a:noAutofit/>
          </a:bodyPr>
          <a:lstStyle/>
          <a:p>
            <a:r>
              <a:rPr lang="en-US" dirty="0"/>
              <a:t>Optimization and O&amp;M Design Overview for the F</a:t>
            </a:r>
            <a:r>
              <a:rPr lang="en-US" altLang="zh-CN" dirty="0"/>
              <a:t>inancial Cloud Backbone</a:t>
            </a:r>
            <a:r>
              <a:rPr lang="en-US" dirty="0"/>
              <a:t> Network</a:t>
            </a:r>
          </a:p>
        </p:txBody>
      </p:sp>
      <p:sp>
        <p:nvSpPr>
          <p:cNvPr id="4" name="Text Placeholder 3">
            <a:extLst>
              <a:ext uri="{FF2B5EF4-FFF2-40B4-BE49-F238E27FC236}">
                <a16:creationId xmlns="" xmlns:a16="http://schemas.microsoft.com/office/drawing/2014/main" id="{604AD1CA-B786-485D-9E2C-7EDA94B94AA0}"/>
              </a:ext>
            </a:extLst>
          </p:cNvPr>
          <p:cNvSpPr>
            <a:spLocks noGrp="1"/>
          </p:cNvSpPr>
          <p:nvPr>
            <p:ph type="body" sz="quarter" idx="10"/>
          </p:nvPr>
        </p:nvSpPr>
        <p:spPr bwMode="gray"/>
        <p:txBody>
          <a:bodyPr wrap="square">
            <a:noAutofit/>
          </a:bodyPr>
          <a:lstStyle/>
          <a:p>
            <a:r>
              <a:rPr lang="en-US" sz="1600" dirty="0"/>
              <a:t>Network operation becomes the new focus after the initial stage of network construction is complete. Network optimization and O&amp;M are essential to smooth network operation.</a:t>
            </a:r>
          </a:p>
          <a:p>
            <a:r>
              <a:rPr lang="en-US" sz="1600" dirty="0"/>
              <a:t>To better support subsequent network optimization and O&amp;M, network optimization and O&amp;M design must be performed in advance.</a:t>
            </a:r>
          </a:p>
        </p:txBody>
      </p:sp>
      <p:sp>
        <p:nvSpPr>
          <p:cNvPr id="5" name="Rectangle: Rounded Corners 4">
            <a:extLst>
              <a:ext uri="{FF2B5EF4-FFF2-40B4-BE49-F238E27FC236}">
                <a16:creationId xmlns="" xmlns:a16="http://schemas.microsoft.com/office/drawing/2014/main" id="{77B83693-6BEF-4DCF-931B-269B1AA5BFC0}"/>
              </a:ext>
            </a:extLst>
          </p:cNvPr>
          <p:cNvSpPr/>
          <p:nvPr/>
        </p:nvSpPr>
        <p:spPr bwMode="gray">
          <a:xfrm>
            <a:off x="4232851" y="4473287"/>
            <a:ext cx="3738911" cy="1695213"/>
          </a:xfrm>
          <a:prstGeom prst="roundRect">
            <a:avLst>
              <a:gd name="adj" fmla="val 1880"/>
            </a:avLst>
          </a:prstGeom>
          <a:no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solidFill>
                <a:prstClr val="white"/>
              </a:solidFill>
              <a:latin typeface="Huawei Sans" panose="020C0503030203020204" pitchFamily="34" charset="0"/>
            </a:endParaRPr>
          </a:p>
        </p:txBody>
      </p:sp>
      <p:pic>
        <p:nvPicPr>
          <p:cNvPr id="6" name="图片 48">
            <a:extLst>
              <a:ext uri="{FF2B5EF4-FFF2-40B4-BE49-F238E27FC236}">
                <a16:creationId xmlns="" xmlns:a16="http://schemas.microsoft.com/office/drawing/2014/main" id="{5997FAEB-C742-42E7-AA62-A4250897F5C4}"/>
              </a:ext>
            </a:extLst>
          </p:cNvPr>
          <p:cNvPicPr>
            <a:picLocks noChangeAspect="1"/>
          </p:cNvPicPr>
          <p:nvPr/>
        </p:nvPicPr>
        <p:blipFill>
          <a:blip r:embed="rId3" cstate="print">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bwMode="gray">
          <a:xfrm>
            <a:off x="3468366" y="4699684"/>
            <a:ext cx="378863" cy="310667"/>
          </a:xfrm>
          <a:prstGeom prst="rect">
            <a:avLst/>
          </a:prstGeom>
        </p:spPr>
      </p:pic>
      <p:pic>
        <p:nvPicPr>
          <p:cNvPr id="7" name="图片 48">
            <a:extLst>
              <a:ext uri="{FF2B5EF4-FFF2-40B4-BE49-F238E27FC236}">
                <a16:creationId xmlns="" xmlns:a16="http://schemas.microsoft.com/office/drawing/2014/main" id="{1886D069-BA4E-479B-9B69-372DB1B246F0}"/>
              </a:ext>
            </a:extLst>
          </p:cNvPr>
          <p:cNvPicPr>
            <a:picLocks noChangeAspect="1"/>
          </p:cNvPicPr>
          <p:nvPr/>
        </p:nvPicPr>
        <p:blipFill>
          <a:blip r:embed="rId3" cstate="print">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bwMode="gray">
          <a:xfrm>
            <a:off x="3468366" y="5565517"/>
            <a:ext cx="378863" cy="310667"/>
          </a:xfrm>
          <a:prstGeom prst="rect">
            <a:avLst/>
          </a:prstGeom>
        </p:spPr>
      </p:pic>
      <p:pic>
        <p:nvPicPr>
          <p:cNvPr id="8" name="图片 48">
            <a:extLst>
              <a:ext uri="{FF2B5EF4-FFF2-40B4-BE49-F238E27FC236}">
                <a16:creationId xmlns="" xmlns:a16="http://schemas.microsoft.com/office/drawing/2014/main" id="{CAC48849-B8E1-4E0E-B081-88081094C13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4414586" y="4699684"/>
            <a:ext cx="378863" cy="310667"/>
          </a:xfrm>
          <a:prstGeom prst="rect">
            <a:avLst/>
          </a:prstGeom>
        </p:spPr>
      </p:pic>
      <p:pic>
        <p:nvPicPr>
          <p:cNvPr id="9" name="图片 48">
            <a:extLst>
              <a:ext uri="{FF2B5EF4-FFF2-40B4-BE49-F238E27FC236}">
                <a16:creationId xmlns="" xmlns:a16="http://schemas.microsoft.com/office/drawing/2014/main" id="{546DCB87-F903-45C7-AC5B-B5A1C0C2BCB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4414586" y="5565517"/>
            <a:ext cx="378863" cy="310667"/>
          </a:xfrm>
          <a:prstGeom prst="rect">
            <a:avLst/>
          </a:prstGeom>
        </p:spPr>
      </p:pic>
      <p:pic>
        <p:nvPicPr>
          <p:cNvPr id="10" name="图片 48">
            <a:extLst>
              <a:ext uri="{FF2B5EF4-FFF2-40B4-BE49-F238E27FC236}">
                <a16:creationId xmlns="" xmlns:a16="http://schemas.microsoft.com/office/drawing/2014/main" id="{50729279-E861-4A87-B9EC-BA0E02FA939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7398588" y="4699684"/>
            <a:ext cx="378863" cy="310667"/>
          </a:xfrm>
          <a:prstGeom prst="rect">
            <a:avLst/>
          </a:prstGeom>
        </p:spPr>
      </p:pic>
      <p:pic>
        <p:nvPicPr>
          <p:cNvPr id="11" name="图片 48">
            <a:extLst>
              <a:ext uri="{FF2B5EF4-FFF2-40B4-BE49-F238E27FC236}">
                <a16:creationId xmlns="" xmlns:a16="http://schemas.microsoft.com/office/drawing/2014/main" id="{25B1DAAE-91A8-419D-A5B4-CA347D04712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7398588" y="5565517"/>
            <a:ext cx="378863" cy="310667"/>
          </a:xfrm>
          <a:prstGeom prst="rect">
            <a:avLst/>
          </a:prstGeom>
        </p:spPr>
      </p:pic>
      <p:pic>
        <p:nvPicPr>
          <p:cNvPr id="12" name="图片 48">
            <a:extLst>
              <a:ext uri="{FF2B5EF4-FFF2-40B4-BE49-F238E27FC236}">
                <a16:creationId xmlns="" xmlns:a16="http://schemas.microsoft.com/office/drawing/2014/main" id="{C052CBC0-7E6A-4370-9F0F-50F272756E4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5974378" y="4696750"/>
            <a:ext cx="378863" cy="310667"/>
          </a:xfrm>
          <a:prstGeom prst="rect">
            <a:avLst/>
          </a:prstGeom>
        </p:spPr>
      </p:pic>
      <p:pic>
        <p:nvPicPr>
          <p:cNvPr id="13" name="图片 48">
            <a:extLst>
              <a:ext uri="{FF2B5EF4-FFF2-40B4-BE49-F238E27FC236}">
                <a16:creationId xmlns="" xmlns:a16="http://schemas.microsoft.com/office/drawing/2014/main" id="{67EFAF7D-34A9-4484-B482-F5B30809676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5385847" y="5562583"/>
            <a:ext cx="378863" cy="310667"/>
          </a:xfrm>
          <a:prstGeom prst="rect">
            <a:avLst/>
          </a:prstGeom>
        </p:spPr>
      </p:pic>
      <p:pic>
        <p:nvPicPr>
          <p:cNvPr id="14" name="图片 48">
            <a:extLst>
              <a:ext uri="{FF2B5EF4-FFF2-40B4-BE49-F238E27FC236}">
                <a16:creationId xmlns="" xmlns:a16="http://schemas.microsoft.com/office/drawing/2014/main" id="{070FE710-2F57-473B-B0CC-A72F7492193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6566173" y="5562161"/>
            <a:ext cx="378863" cy="310667"/>
          </a:xfrm>
          <a:prstGeom prst="rect">
            <a:avLst/>
          </a:prstGeom>
        </p:spPr>
      </p:pic>
      <p:pic>
        <p:nvPicPr>
          <p:cNvPr id="15" name="图片 48">
            <a:extLst>
              <a:ext uri="{FF2B5EF4-FFF2-40B4-BE49-F238E27FC236}">
                <a16:creationId xmlns="" xmlns:a16="http://schemas.microsoft.com/office/drawing/2014/main" id="{82C0DF45-09CE-4496-8CFA-552F26333C32}"/>
              </a:ext>
            </a:extLst>
          </p:cNvPr>
          <p:cNvPicPr>
            <a:picLocks noChangeAspect="1"/>
          </p:cNvPicPr>
          <p:nvPr/>
        </p:nvPicPr>
        <p:blipFill>
          <a:blip r:embed="rId3" cstate="print">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bwMode="gray">
          <a:xfrm>
            <a:off x="8350625" y="4699684"/>
            <a:ext cx="378863" cy="310667"/>
          </a:xfrm>
          <a:prstGeom prst="rect">
            <a:avLst/>
          </a:prstGeom>
        </p:spPr>
      </p:pic>
      <p:pic>
        <p:nvPicPr>
          <p:cNvPr id="16" name="图片 48">
            <a:extLst>
              <a:ext uri="{FF2B5EF4-FFF2-40B4-BE49-F238E27FC236}">
                <a16:creationId xmlns="" xmlns:a16="http://schemas.microsoft.com/office/drawing/2014/main" id="{27560E7D-4A44-46AB-8B6A-726308402F78}"/>
              </a:ext>
            </a:extLst>
          </p:cNvPr>
          <p:cNvPicPr>
            <a:picLocks noChangeAspect="1"/>
          </p:cNvPicPr>
          <p:nvPr/>
        </p:nvPicPr>
        <p:blipFill>
          <a:blip r:embed="rId3" cstate="print">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bwMode="gray">
          <a:xfrm>
            <a:off x="8350625" y="5565517"/>
            <a:ext cx="378863" cy="310667"/>
          </a:xfrm>
          <a:prstGeom prst="rect">
            <a:avLst/>
          </a:prstGeom>
        </p:spPr>
      </p:pic>
      <p:cxnSp>
        <p:nvCxnSpPr>
          <p:cNvPr id="21" name="Straight Connector 20">
            <a:extLst>
              <a:ext uri="{FF2B5EF4-FFF2-40B4-BE49-F238E27FC236}">
                <a16:creationId xmlns="" xmlns:a16="http://schemas.microsoft.com/office/drawing/2014/main" id="{143CDB55-DBDE-46C6-8999-13F4DE213C53}"/>
              </a:ext>
            </a:extLst>
          </p:cNvPr>
          <p:cNvCxnSpPr>
            <a:cxnSpLocks/>
            <a:stCxn id="6" idx="3"/>
            <a:endCxn id="8" idx="1"/>
          </p:cNvCxnSpPr>
          <p:nvPr/>
        </p:nvCxnSpPr>
        <p:spPr bwMode="gray">
          <a:xfrm>
            <a:off x="3847229" y="4855018"/>
            <a:ext cx="567357"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 xmlns:a16="http://schemas.microsoft.com/office/drawing/2014/main" id="{E54DEBC1-9DC1-4D28-B7CB-DB6082FEFFA8}"/>
              </a:ext>
            </a:extLst>
          </p:cNvPr>
          <p:cNvCxnSpPr>
            <a:cxnSpLocks/>
            <a:stCxn id="7" idx="3"/>
            <a:endCxn id="9" idx="1"/>
          </p:cNvCxnSpPr>
          <p:nvPr/>
        </p:nvCxnSpPr>
        <p:spPr bwMode="gray">
          <a:xfrm>
            <a:off x="3847229" y="5720851"/>
            <a:ext cx="567357"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 xmlns:a16="http://schemas.microsoft.com/office/drawing/2014/main" id="{BC85F6B5-6F6D-4793-812F-FE1C7BD4986B}"/>
              </a:ext>
            </a:extLst>
          </p:cNvPr>
          <p:cNvCxnSpPr>
            <a:cxnSpLocks/>
            <a:stCxn id="9" idx="0"/>
            <a:endCxn id="8" idx="2"/>
          </p:cNvCxnSpPr>
          <p:nvPr/>
        </p:nvCxnSpPr>
        <p:spPr bwMode="gray">
          <a:xfrm flipV="1">
            <a:off x="4604018" y="5010351"/>
            <a:ext cx="0" cy="555166"/>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 xmlns:a16="http://schemas.microsoft.com/office/drawing/2014/main" id="{123D5AB9-8E8A-4489-9FCF-5674503A4BAE}"/>
              </a:ext>
            </a:extLst>
          </p:cNvPr>
          <p:cNvCxnSpPr>
            <a:cxnSpLocks/>
            <a:stCxn id="12" idx="1"/>
            <a:endCxn id="8" idx="3"/>
          </p:cNvCxnSpPr>
          <p:nvPr/>
        </p:nvCxnSpPr>
        <p:spPr bwMode="gray">
          <a:xfrm flipH="1">
            <a:off x="4793449" y="4852084"/>
            <a:ext cx="1180929" cy="2934"/>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 xmlns:a16="http://schemas.microsoft.com/office/drawing/2014/main" id="{F20FE227-2D14-4A44-A3D4-04B3B14906E4}"/>
              </a:ext>
            </a:extLst>
          </p:cNvPr>
          <p:cNvCxnSpPr>
            <a:cxnSpLocks/>
            <a:stCxn id="13" idx="1"/>
            <a:endCxn id="9" idx="3"/>
          </p:cNvCxnSpPr>
          <p:nvPr/>
        </p:nvCxnSpPr>
        <p:spPr bwMode="gray">
          <a:xfrm flipH="1">
            <a:off x="4793449" y="5717917"/>
            <a:ext cx="592398" cy="2934"/>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 xmlns:a16="http://schemas.microsoft.com/office/drawing/2014/main" id="{0D061C88-919E-4581-B9F8-05D2EF0D6033}"/>
              </a:ext>
            </a:extLst>
          </p:cNvPr>
          <p:cNvCxnSpPr>
            <a:cxnSpLocks/>
            <a:stCxn id="12" idx="1"/>
            <a:endCxn id="13" idx="0"/>
          </p:cNvCxnSpPr>
          <p:nvPr/>
        </p:nvCxnSpPr>
        <p:spPr bwMode="gray">
          <a:xfrm flipH="1">
            <a:off x="5575279" y="4852084"/>
            <a:ext cx="399099" cy="710499"/>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 xmlns:a16="http://schemas.microsoft.com/office/drawing/2014/main" id="{99338C90-C843-4D31-AFCA-F4FFB75CA43E}"/>
              </a:ext>
            </a:extLst>
          </p:cNvPr>
          <p:cNvCxnSpPr>
            <a:cxnSpLocks/>
            <a:stCxn id="14" idx="1"/>
            <a:endCxn id="13" idx="3"/>
          </p:cNvCxnSpPr>
          <p:nvPr/>
        </p:nvCxnSpPr>
        <p:spPr bwMode="gray">
          <a:xfrm flipH="1">
            <a:off x="5764710" y="5717495"/>
            <a:ext cx="801463" cy="422"/>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 xmlns:a16="http://schemas.microsoft.com/office/drawing/2014/main" id="{55406578-C2A0-406E-AB67-1868B90702EA}"/>
              </a:ext>
            </a:extLst>
          </p:cNvPr>
          <p:cNvCxnSpPr>
            <a:cxnSpLocks/>
            <a:stCxn id="14" idx="0"/>
            <a:endCxn id="12" idx="3"/>
          </p:cNvCxnSpPr>
          <p:nvPr/>
        </p:nvCxnSpPr>
        <p:spPr bwMode="gray">
          <a:xfrm flipH="1" flipV="1">
            <a:off x="6353241" y="4852084"/>
            <a:ext cx="402364" cy="710077"/>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 xmlns:a16="http://schemas.microsoft.com/office/drawing/2014/main" id="{D622EB94-3904-4A2C-B428-65C1AAF77777}"/>
              </a:ext>
            </a:extLst>
          </p:cNvPr>
          <p:cNvCxnSpPr>
            <a:cxnSpLocks/>
            <a:stCxn id="10" idx="1"/>
            <a:endCxn id="12" idx="3"/>
          </p:cNvCxnSpPr>
          <p:nvPr/>
        </p:nvCxnSpPr>
        <p:spPr bwMode="gray">
          <a:xfrm flipH="1" flipV="1">
            <a:off x="6353241" y="4852084"/>
            <a:ext cx="1045347" cy="2934"/>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 xmlns:a16="http://schemas.microsoft.com/office/drawing/2014/main" id="{5FF34607-6D9D-4F8F-9348-7DC0E4B4B35D}"/>
              </a:ext>
            </a:extLst>
          </p:cNvPr>
          <p:cNvCxnSpPr>
            <a:cxnSpLocks/>
            <a:stCxn id="11" idx="1"/>
            <a:endCxn id="14" idx="3"/>
          </p:cNvCxnSpPr>
          <p:nvPr/>
        </p:nvCxnSpPr>
        <p:spPr bwMode="gray">
          <a:xfrm flipH="1" flipV="1">
            <a:off x="6945036" y="5717495"/>
            <a:ext cx="453552" cy="3356"/>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 xmlns:a16="http://schemas.microsoft.com/office/drawing/2014/main" id="{08DACE5A-D6D4-4A58-85DE-C180EA3155FC}"/>
              </a:ext>
            </a:extLst>
          </p:cNvPr>
          <p:cNvCxnSpPr>
            <a:cxnSpLocks/>
            <a:stCxn id="10" idx="2"/>
            <a:endCxn id="11" idx="0"/>
          </p:cNvCxnSpPr>
          <p:nvPr/>
        </p:nvCxnSpPr>
        <p:spPr bwMode="gray">
          <a:xfrm>
            <a:off x="7588020" y="5010351"/>
            <a:ext cx="0" cy="555166"/>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 xmlns:a16="http://schemas.microsoft.com/office/drawing/2014/main" id="{5D6A2256-214B-47C4-A571-AA03F346751F}"/>
              </a:ext>
            </a:extLst>
          </p:cNvPr>
          <p:cNvCxnSpPr>
            <a:cxnSpLocks/>
            <a:stCxn id="10" idx="3"/>
            <a:endCxn id="15" idx="1"/>
          </p:cNvCxnSpPr>
          <p:nvPr/>
        </p:nvCxnSpPr>
        <p:spPr bwMode="gray">
          <a:xfrm>
            <a:off x="7777451" y="4855018"/>
            <a:ext cx="573174"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 xmlns:a16="http://schemas.microsoft.com/office/drawing/2014/main" id="{68D83D08-5B9E-4706-BE96-73B53A6472DB}"/>
              </a:ext>
            </a:extLst>
          </p:cNvPr>
          <p:cNvCxnSpPr>
            <a:cxnSpLocks/>
            <a:stCxn id="11" idx="3"/>
            <a:endCxn id="16" idx="1"/>
          </p:cNvCxnSpPr>
          <p:nvPr/>
        </p:nvCxnSpPr>
        <p:spPr bwMode="gray">
          <a:xfrm>
            <a:off x="7777451" y="5720851"/>
            <a:ext cx="573174"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39" name="Rectangle 38">
            <a:extLst>
              <a:ext uri="{FF2B5EF4-FFF2-40B4-BE49-F238E27FC236}">
                <a16:creationId xmlns="" xmlns:a16="http://schemas.microsoft.com/office/drawing/2014/main" id="{63DEECC5-5AB4-4572-9343-55331BDBA10E}"/>
              </a:ext>
            </a:extLst>
          </p:cNvPr>
          <p:cNvSpPr/>
          <p:nvPr/>
        </p:nvSpPr>
        <p:spPr bwMode="gray">
          <a:xfrm>
            <a:off x="2771936" y="4626849"/>
            <a:ext cx="1258908" cy="1309623"/>
          </a:xfrm>
          <a:prstGeom prst="rect">
            <a:avLst/>
          </a:prstGeom>
          <a:noFill/>
          <a:ln>
            <a:solidFill>
              <a:schemeClr val="bg1">
                <a:lumMod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solidFill>
                <a:prstClr val="white"/>
              </a:solidFill>
              <a:latin typeface="Huawei Sans" panose="020C0503030203020204" pitchFamily="34" charset="0"/>
            </a:endParaRPr>
          </a:p>
        </p:txBody>
      </p:sp>
      <p:pic>
        <p:nvPicPr>
          <p:cNvPr id="40" name="图片 51" descr="交换机.png">
            <a:extLst>
              <a:ext uri="{FF2B5EF4-FFF2-40B4-BE49-F238E27FC236}">
                <a16:creationId xmlns="" xmlns:a16="http://schemas.microsoft.com/office/drawing/2014/main" id="{14D38A34-3BB4-4BBB-8D87-68BDA4DE43C7}"/>
              </a:ext>
            </a:extLst>
          </p:cNvPr>
          <p:cNvPicPr>
            <a:picLocks noChangeAspect="1"/>
          </p:cNvPicPr>
          <p:nvPr/>
        </p:nvPicPr>
        <p:blipFill>
          <a:blip r:embed="rId4" cstate="print">
            <a:duotone>
              <a:schemeClr val="bg2">
                <a:shade val="45000"/>
                <a:satMod val="135000"/>
              </a:schemeClr>
              <a:prstClr val="white"/>
            </a:duotone>
          </a:blip>
          <a:stretch>
            <a:fillRect/>
          </a:stretch>
        </p:blipFill>
        <p:spPr bwMode="gray">
          <a:xfrm>
            <a:off x="2924201" y="4699684"/>
            <a:ext cx="379705" cy="310667"/>
          </a:xfrm>
          <a:prstGeom prst="rect">
            <a:avLst/>
          </a:prstGeom>
        </p:spPr>
      </p:pic>
      <p:pic>
        <p:nvPicPr>
          <p:cNvPr id="41" name="图片 51" descr="交换机.png">
            <a:extLst>
              <a:ext uri="{FF2B5EF4-FFF2-40B4-BE49-F238E27FC236}">
                <a16:creationId xmlns="" xmlns:a16="http://schemas.microsoft.com/office/drawing/2014/main" id="{0851B3CC-78E0-4531-A14D-974152F0B781}"/>
              </a:ext>
            </a:extLst>
          </p:cNvPr>
          <p:cNvPicPr>
            <a:picLocks noChangeAspect="1"/>
          </p:cNvPicPr>
          <p:nvPr/>
        </p:nvPicPr>
        <p:blipFill>
          <a:blip r:embed="rId4" cstate="print">
            <a:duotone>
              <a:schemeClr val="bg2">
                <a:shade val="45000"/>
                <a:satMod val="135000"/>
              </a:schemeClr>
              <a:prstClr val="white"/>
            </a:duotone>
          </a:blip>
          <a:stretch>
            <a:fillRect/>
          </a:stretch>
        </p:blipFill>
        <p:spPr bwMode="gray">
          <a:xfrm>
            <a:off x="2924201" y="5126326"/>
            <a:ext cx="379705" cy="310667"/>
          </a:xfrm>
          <a:prstGeom prst="rect">
            <a:avLst/>
          </a:prstGeom>
        </p:spPr>
      </p:pic>
      <p:pic>
        <p:nvPicPr>
          <p:cNvPr id="42" name="图片 51" descr="交换机.png">
            <a:extLst>
              <a:ext uri="{FF2B5EF4-FFF2-40B4-BE49-F238E27FC236}">
                <a16:creationId xmlns="" xmlns:a16="http://schemas.microsoft.com/office/drawing/2014/main" id="{79204FE0-6416-4EE0-AC6B-6D02A7E13978}"/>
              </a:ext>
            </a:extLst>
          </p:cNvPr>
          <p:cNvPicPr>
            <a:picLocks noChangeAspect="1"/>
          </p:cNvPicPr>
          <p:nvPr/>
        </p:nvPicPr>
        <p:blipFill>
          <a:blip r:embed="rId4" cstate="print">
            <a:duotone>
              <a:schemeClr val="bg2">
                <a:shade val="45000"/>
                <a:satMod val="135000"/>
              </a:schemeClr>
              <a:prstClr val="white"/>
            </a:duotone>
          </a:blip>
          <a:stretch>
            <a:fillRect/>
          </a:stretch>
        </p:blipFill>
        <p:spPr bwMode="gray">
          <a:xfrm>
            <a:off x="2921322" y="5551293"/>
            <a:ext cx="379705" cy="310667"/>
          </a:xfrm>
          <a:prstGeom prst="rect">
            <a:avLst/>
          </a:prstGeom>
        </p:spPr>
      </p:pic>
      <p:sp>
        <p:nvSpPr>
          <p:cNvPr id="43" name="Rectangle 42">
            <a:extLst>
              <a:ext uri="{FF2B5EF4-FFF2-40B4-BE49-F238E27FC236}">
                <a16:creationId xmlns="" xmlns:a16="http://schemas.microsoft.com/office/drawing/2014/main" id="{368C7CD2-3A14-49A9-BFA5-AFFABE523F3B}"/>
              </a:ext>
            </a:extLst>
          </p:cNvPr>
          <p:cNvSpPr/>
          <p:nvPr/>
        </p:nvSpPr>
        <p:spPr bwMode="gray">
          <a:xfrm>
            <a:off x="8154557" y="4626849"/>
            <a:ext cx="1258908" cy="1309623"/>
          </a:xfrm>
          <a:prstGeom prst="rect">
            <a:avLst/>
          </a:prstGeom>
          <a:noFill/>
          <a:ln>
            <a:solidFill>
              <a:schemeClr val="bg1">
                <a:lumMod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solidFill>
                <a:prstClr val="white"/>
              </a:solidFill>
              <a:latin typeface="Huawei Sans" panose="020C0503030203020204" pitchFamily="34" charset="0"/>
            </a:endParaRPr>
          </a:p>
        </p:txBody>
      </p:sp>
      <p:pic>
        <p:nvPicPr>
          <p:cNvPr id="44" name="图片 67">
            <a:extLst>
              <a:ext uri="{FF2B5EF4-FFF2-40B4-BE49-F238E27FC236}">
                <a16:creationId xmlns="" xmlns:a16="http://schemas.microsoft.com/office/drawing/2014/main" id="{690A4E83-07C6-4358-8709-AEF9B74FAD97}"/>
              </a:ext>
            </a:extLst>
          </p:cNvPr>
          <p:cNvPicPr>
            <a:picLocks/>
          </p:cNvPicPr>
          <p:nvPr/>
        </p:nvPicPr>
        <p:blipFill>
          <a:blip r:embed="rId5" cstate="print">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bwMode="gray">
          <a:xfrm>
            <a:off x="8911848" y="4702484"/>
            <a:ext cx="375447" cy="307867"/>
          </a:xfrm>
          <a:prstGeom prst="rect">
            <a:avLst/>
          </a:prstGeom>
        </p:spPr>
      </p:pic>
      <p:pic>
        <p:nvPicPr>
          <p:cNvPr id="45" name="图片 67">
            <a:extLst>
              <a:ext uri="{FF2B5EF4-FFF2-40B4-BE49-F238E27FC236}">
                <a16:creationId xmlns="" xmlns:a16="http://schemas.microsoft.com/office/drawing/2014/main" id="{3EFB3FD8-FE96-4110-B581-9E8592A45583}"/>
              </a:ext>
            </a:extLst>
          </p:cNvPr>
          <p:cNvPicPr>
            <a:picLocks/>
          </p:cNvPicPr>
          <p:nvPr/>
        </p:nvPicPr>
        <p:blipFill>
          <a:blip r:embed="rId5" cstate="print">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bwMode="gray">
          <a:xfrm>
            <a:off x="8911848" y="5135102"/>
            <a:ext cx="375447" cy="307867"/>
          </a:xfrm>
          <a:prstGeom prst="rect">
            <a:avLst/>
          </a:prstGeom>
        </p:spPr>
      </p:pic>
      <p:pic>
        <p:nvPicPr>
          <p:cNvPr id="46" name="图片 67">
            <a:extLst>
              <a:ext uri="{FF2B5EF4-FFF2-40B4-BE49-F238E27FC236}">
                <a16:creationId xmlns="" xmlns:a16="http://schemas.microsoft.com/office/drawing/2014/main" id="{AE4F7290-D841-4543-A9FB-9D2697694B3F}"/>
              </a:ext>
            </a:extLst>
          </p:cNvPr>
          <p:cNvPicPr>
            <a:picLocks/>
          </p:cNvPicPr>
          <p:nvPr/>
        </p:nvPicPr>
        <p:blipFill>
          <a:blip r:embed="rId5" cstate="print">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bwMode="gray">
          <a:xfrm>
            <a:off x="8911847" y="5559000"/>
            <a:ext cx="375447" cy="307867"/>
          </a:xfrm>
          <a:prstGeom prst="rect">
            <a:avLst/>
          </a:prstGeom>
        </p:spPr>
      </p:pic>
      <p:sp>
        <p:nvSpPr>
          <p:cNvPr id="51" name="TextBox 271">
            <a:extLst>
              <a:ext uri="{FF2B5EF4-FFF2-40B4-BE49-F238E27FC236}">
                <a16:creationId xmlns="" xmlns:a16="http://schemas.microsoft.com/office/drawing/2014/main" id="{3370C0C7-7702-4F11-8D8E-BEF2CB3BC514}"/>
              </a:ext>
            </a:extLst>
          </p:cNvPr>
          <p:cNvSpPr txBox="1"/>
          <p:nvPr/>
        </p:nvSpPr>
        <p:spPr bwMode="gray">
          <a:xfrm>
            <a:off x="4425122" y="4455769"/>
            <a:ext cx="357790"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sym typeface="Huawei Sans" panose="020C0503030203020204" pitchFamily="34" charset="0"/>
              </a:rPr>
              <a:t>PE</a:t>
            </a:r>
          </a:p>
        </p:txBody>
      </p:sp>
      <p:sp>
        <p:nvSpPr>
          <p:cNvPr id="52" name="TextBox 271">
            <a:extLst>
              <a:ext uri="{FF2B5EF4-FFF2-40B4-BE49-F238E27FC236}">
                <a16:creationId xmlns="" xmlns:a16="http://schemas.microsoft.com/office/drawing/2014/main" id="{CA08957E-5B38-4AD0-9484-6829C3F8AC3A}"/>
              </a:ext>
            </a:extLst>
          </p:cNvPr>
          <p:cNvSpPr txBox="1"/>
          <p:nvPr/>
        </p:nvSpPr>
        <p:spPr bwMode="gray">
          <a:xfrm>
            <a:off x="4407950" y="5851984"/>
            <a:ext cx="357790"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sym typeface="Huawei Sans" panose="020C0503030203020204" pitchFamily="34" charset="0"/>
              </a:rPr>
              <a:t>PE</a:t>
            </a:r>
          </a:p>
        </p:txBody>
      </p:sp>
      <p:sp>
        <p:nvSpPr>
          <p:cNvPr id="55" name="TextBox 271">
            <a:extLst>
              <a:ext uri="{FF2B5EF4-FFF2-40B4-BE49-F238E27FC236}">
                <a16:creationId xmlns="" xmlns:a16="http://schemas.microsoft.com/office/drawing/2014/main" id="{363F37F1-FB92-4323-827B-13F148B5C0B9}"/>
              </a:ext>
            </a:extLst>
          </p:cNvPr>
          <p:cNvSpPr txBox="1"/>
          <p:nvPr/>
        </p:nvSpPr>
        <p:spPr bwMode="gray">
          <a:xfrm>
            <a:off x="7396164" y="4473288"/>
            <a:ext cx="357790"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sym typeface="Huawei Sans" panose="020C0503030203020204" pitchFamily="34" charset="0"/>
              </a:rPr>
              <a:t>PE</a:t>
            </a:r>
          </a:p>
        </p:txBody>
      </p:sp>
      <p:sp>
        <p:nvSpPr>
          <p:cNvPr id="56" name="TextBox 271">
            <a:extLst>
              <a:ext uri="{FF2B5EF4-FFF2-40B4-BE49-F238E27FC236}">
                <a16:creationId xmlns="" xmlns:a16="http://schemas.microsoft.com/office/drawing/2014/main" id="{0DA421E5-9B5A-467A-B406-644EE1DADDB5}"/>
              </a:ext>
            </a:extLst>
          </p:cNvPr>
          <p:cNvSpPr txBox="1"/>
          <p:nvPr/>
        </p:nvSpPr>
        <p:spPr bwMode="gray">
          <a:xfrm>
            <a:off x="7397763" y="5861960"/>
            <a:ext cx="357790"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sym typeface="Huawei Sans" panose="020C0503030203020204" pitchFamily="34" charset="0"/>
              </a:rPr>
              <a:t>PE</a:t>
            </a:r>
          </a:p>
        </p:txBody>
      </p:sp>
      <p:sp>
        <p:nvSpPr>
          <p:cNvPr id="57" name="TextBox 271">
            <a:extLst>
              <a:ext uri="{FF2B5EF4-FFF2-40B4-BE49-F238E27FC236}">
                <a16:creationId xmlns="" xmlns:a16="http://schemas.microsoft.com/office/drawing/2014/main" id="{CA6EDFDA-DBC1-412D-B1E8-D550174F08DA}"/>
              </a:ext>
            </a:extLst>
          </p:cNvPr>
          <p:cNvSpPr txBox="1"/>
          <p:nvPr/>
        </p:nvSpPr>
        <p:spPr bwMode="gray">
          <a:xfrm>
            <a:off x="6033413" y="4455769"/>
            <a:ext cx="272832"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sym typeface="Huawei Sans" panose="020C0503030203020204" pitchFamily="34" charset="0"/>
              </a:rPr>
              <a:t>P</a:t>
            </a:r>
          </a:p>
        </p:txBody>
      </p:sp>
      <p:sp>
        <p:nvSpPr>
          <p:cNvPr id="58" name="TextBox 271">
            <a:extLst>
              <a:ext uri="{FF2B5EF4-FFF2-40B4-BE49-F238E27FC236}">
                <a16:creationId xmlns="" xmlns:a16="http://schemas.microsoft.com/office/drawing/2014/main" id="{B68B1B76-1E49-4574-867B-8D74BB826F04}"/>
              </a:ext>
            </a:extLst>
          </p:cNvPr>
          <p:cNvSpPr txBox="1"/>
          <p:nvPr/>
        </p:nvSpPr>
        <p:spPr bwMode="gray">
          <a:xfrm>
            <a:off x="5435688" y="5839681"/>
            <a:ext cx="272832"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sym typeface="Huawei Sans" panose="020C0503030203020204" pitchFamily="34" charset="0"/>
              </a:rPr>
              <a:t>P</a:t>
            </a:r>
          </a:p>
        </p:txBody>
      </p:sp>
      <p:sp>
        <p:nvSpPr>
          <p:cNvPr id="59" name="TextBox 271">
            <a:extLst>
              <a:ext uri="{FF2B5EF4-FFF2-40B4-BE49-F238E27FC236}">
                <a16:creationId xmlns="" xmlns:a16="http://schemas.microsoft.com/office/drawing/2014/main" id="{A4180A6F-0945-4F9E-8A1E-61EE017656C9}"/>
              </a:ext>
            </a:extLst>
          </p:cNvPr>
          <p:cNvSpPr txBox="1"/>
          <p:nvPr/>
        </p:nvSpPr>
        <p:spPr bwMode="gray">
          <a:xfrm>
            <a:off x="6617350" y="5861716"/>
            <a:ext cx="272832"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sym typeface="Huawei Sans" panose="020C0503030203020204" pitchFamily="34" charset="0"/>
              </a:rPr>
              <a:t>P</a:t>
            </a:r>
          </a:p>
        </p:txBody>
      </p:sp>
      <p:sp>
        <p:nvSpPr>
          <p:cNvPr id="60" name="TextBox 271">
            <a:extLst>
              <a:ext uri="{FF2B5EF4-FFF2-40B4-BE49-F238E27FC236}">
                <a16:creationId xmlns="" xmlns:a16="http://schemas.microsoft.com/office/drawing/2014/main" id="{0D440854-5572-43D2-85D5-4786E39C69A4}"/>
              </a:ext>
            </a:extLst>
          </p:cNvPr>
          <p:cNvSpPr txBox="1"/>
          <p:nvPr/>
        </p:nvSpPr>
        <p:spPr bwMode="gray">
          <a:xfrm>
            <a:off x="4366373" y="4165141"/>
            <a:ext cx="1443024" cy="307777"/>
          </a:xfrm>
          <a:prstGeom prst="rect">
            <a:avLst/>
          </a:prstGeom>
          <a:solidFill>
            <a:srgbClr val="56C4D2"/>
          </a:solidFill>
        </p:spPr>
        <p:txBody>
          <a:bodyPr wrap="square" rtlCol="0">
            <a:noAutofit/>
          </a:bodyPr>
          <a:lstStyle/>
          <a:p>
            <a:pPr fontAlgn="ctr">
              <a:buFont typeface="Wingdings" pitchFamily="2" charset="2"/>
              <a:buNone/>
              <a:defRPr/>
            </a:pPr>
            <a:r>
              <a:rPr lang="en-US" sz="1400" dirty="0">
                <a:solidFill>
                  <a:prstClr val="white"/>
                </a:solidFill>
                <a:latin typeface="Huawei Sans" panose="020C0503030203020204" pitchFamily="34" charset="0"/>
                <a:sym typeface="Huawei Sans" panose="020C0503030203020204" pitchFamily="34" charset="0"/>
              </a:rPr>
              <a:t>Bearer network</a:t>
            </a:r>
          </a:p>
        </p:txBody>
      </p:sp>
      <p:pic>
        <p:nvPicPr>
          <p:cNvPr id="62" name="图片 48">
            <a:extLst>
              <a:ext uri="{FF2B5EF4-FFF2-40B4-BE49-F238E27FC236}">
                <a16:creationId xmlns="" xmlns:a16="http://schemas.microsoft.com/office/drawing/2014/main" id="{B015030A-F82A-42FC-A25C-D850A4A04E6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5969353" y="5205866"/>
            <a:ext cx="378863" cy="310667"/>
          </a:xfrm>
          <a:prstGeom prst="rect">
            <a:avLst/>
          </a:prstGeom>
        </p:spPr>
      </p:pic>
      <p:sp>
        <p:nvSpPr>
          <p:cNvPr id="63" name="TextBox 271">
            <a:extLst>
              <a:ext uri="{FF2B5EF4-FFF2-40B4-BE49-F238E27FC236}">
                <a16:creationId xmlns="" xmlns:a16="http://schemas.microsoft.com/office/drawing/2014/main" id="{F290BB32-02C8-4A7D-95E6-36ADB3426F65}"/>
              </a:ext>
            </a:extLst>
          </p:cNvPr>
          <p:cNvSpPr txBox="1"/>
          <p:nvPr/>
        </p:nvSpPr>
        <p:spPr bwMode="gray">
          <a:xfrm>
            <a:off x="5975608" y="5467631"/>
            <a:ext cx="373820"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sym typeface="Huawei Sans" panose="020C0503030203020204" pitchFamily="34" charset="0"/>
              </a:rPr>
              <a:t>RR</a:t>
            </a:r>
          </a:p>
        </p:txBody>
      </p:sp>
      <p:cxnSp>
        <p:nvCxnSpPr>
          <p:cNvPr id="64" name="Straight Connector 63">
            <a:extLst>
              <a:ext uri="{FF2B5EF4-FFF2-40B4-BE49-F238E27FC236}">
                <a16:creationId xmlns="" xmlns:a16="http://schemas.microsoft.com/office/drawing/2014/main" id="{6A392749-E5A0-4573-B4D8-3F10589D0A7E}"/>
              </a:ext>
            </a:extLst>
          </p:cNvPr>
          <p:cNvCxnSpPr>
            <a:cxnSpLocks/>
            <a:stCxn id="12" idx="2"/>
            <a:endCxn id="62" idx="0"/>
          </p:cNvCxnSpPr>
          <p:nvPr/>
        </p:nvCxnSpPr>
        <p:spPr bwMode="gray">
          <a:xfrm flipH="1">
            <a:off x="6158785" y="5007417"/>
            <a:ext cx="5025" cy="198449"/>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74" name="Straight Arrow Connector 73">
            <a:extLst>
              <a:ext uri="{FF2B5EF4-FFF2-40B4-BE49-F238E27FC236}">
                <a16:creationId xmlns="" xmlns:a16="http://schemas.microsoft.com/office/drawing/2014/main" id="{5EF0D6F3-DFAB-48E6-8B5B-6082958FA1DC}"/>
              </a:ext>
            </a:extLst>
          </p:cNvPr>
          <p:cNvCxnSpPr>
            <a:cxnSpLocks/>
          </p:cNvCxnSpPr>
          <p:nvPr/>
        </p:nvCxnSpPr>
        <p:spPr bwMode="gray">
          <a:xfrm>
            <a:off x="3925075" y="4750287"/>
            <a:ext cx="4338593" cy="0"/>
          </a:xfrm>
          <a:prstGeom prst="straightConnector1">
            <a:avLst/>
          </a:prstGeom>
          <a:ln w="28575">
            <a:solidFill>
              <a:srgbClr val="E28189"/>
            </a:solidFill>
            <a:tailEnd type="triangle"/>
          </a:ln>
        </p:spPr>
        <p:style>
          <a:lnRef idx="1">
            <a:schemeClr val="accent1"/>
          </a:lnRef>
          <a:fillRef idx="0">
            <a:schemeClr val="accent1"/>
          </a:fillRef>
          <a:effectRef idx="0">
            <a:schemeClr val="accent1"/>
          </a:effectRef>
          <a:fontRef idx="minor">
            <a:schemeClr val="tx1"/>
          </a:fontRef>
        </p:style>
      </p:cxnSp>
      <p:sp>
        <p:nvSpPr>
          <p:cNvPr id="76" name="Plus Sign 75">
            <a:extLst>
              <a:ext uri="{FF2B5EF4-FFF2-40B4-BE49-F238E27FC236}">
                <a16:creationId xmlns="" xmlns:a16="http://schemas.microsoft.com/office/drawing/2014/main" id="{92984520-76AD-48FC-8A37-4C97481F4B9D}"/>
              </a:ext>
            </a:extLst>
          </p:cNvPr>
          <p:cNvSpPr/>
          <p:nvPr/>
        </p:nvSpPr>
        <p:spPr bwMode="gray">
          <a:xfrm rot="2700000">
            <a:off x="5315416" y="4655148"/>
            <a:ext cx="298938" cy="298938"/>
          </a:xfrm>
          <a:prstGeom prst="mathPlus">
            <a:avLst/>
          </a:prstGeom>
          <a:solidFill>
            <a:srgbClr val="E28189"/>
          </a:solidFill>
          <a:ln>
            <a:solidFill>
              <a:srgbClr val="E2818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solidFill>
                <a:prstClr val="white"/>
              </a:solidFill>
              <a:latin typeface="Huawei Sans" panose="020C0503030203020204" pitchFamily="34" charset="0"/>
            </a:endParaRPr>
          </a:p>
        </p:txBody>
      </p:sp>
      <p:sp>
        <p:nvSpPr>
          <p:cNvPr id="79" name="Freeform: Shape 78">
            <a:extLst>
              <a:ext uri="{FF2B5EF4-FFF2-40B4-BE49-F238E27FC236}">
                <a16:creationId xmlns="" xmlns:a16="http://schemas.microsoft.com/office/drawing/2014/main" id="{21BA73FC-C125-4F8B-919F-5B19C146B547}"/>
              </a:ext>
            </a:extLst>
          </p:cNvPr>
          <p:cNvSpPr/>
          <p:nvPr/>
        </p:nvSpPr>
        <p:spPr bwMode="gray">
          <a:xfrm>
            <a:off x="3938048" y="4875953"/>
            <a:ext cx="4279900" cy="805379"/>
          </a:xfrm>
          <a:custGeom>
            <a:avLst/>
            <a:gdLst>
              <a:gd name="connsiteX0" fmla="*/ 0 w 4279900"/>
              <a:gd name="connsiteY0" fmla="*/ 57473 h 805379"/>
              <a:gd name="connsiteX1" fmla="*/ 654050 w 4279900"/>
              <a:gd name="connsiteY1" fmla="*/ 63823 h 805379"/>
              <a:gd name="connsiteX2" fmla="*/ 850900 w 4279900"/>
              <a:gd name="connsiteY2" fmla="*/ 705173 h 805379"/>
              <a:gd name="connsiteX3" fmla="*/ 4279900 w 4279900"/>
              <a:gd name="connsiteY3" fmla="*/ 794073 h 805379"/>
            </a:gdLst>
            <a:ahLst/>
            <a:cxnLst>
              <a:cxn ang="0">
                <a:pos x="connsiteX0" y="connsiteY0"/>
              </a:cxn>
              <a:cxn ang="0">
                <a:pos x="connsiteX1" y="connsiteY1"/>
              </a:cxn>
              <a:cxn ang="0">
                <a:pos x="connsiteX2" y="connsiteY2"/>
              </a:cxn>
              <a:cxn ang="0">
                <a:pos x="connsiteX3" y="connsiteY3"/>
              </a:cxn>
            </a:cxnLst>
            <a:rect l="l" t="t" r="r" b="b"/>
            <a:pathLst>
              <a:path w="4279900" h="805379">
                <a:moveTo>
                  <a:pt x="0" y="57473"/>
                </a:moveTo>
                <a:cubicBezTo>
                  <a:pt x="256116" y="6673"/>
                  <a:pt x="512233" y="-44127"/>
                  <a:pt x="654050" y="63823"/>
                </a:cubicBezTo>
                <a:cubicBezTo>
                  <a:pt x="795867" y="171773"/>
                  <a:pt x="246592" y="583465"/>
                  <a:pt x="850900" y="705173"/>
                </a:cubicBezTo>
                <a:cubicBezTo>
                  <a:pt x="1455208" y="826881"/>
                  <a:pt x="2867554" y="810477"/>
                  <a:pt x="4279900" y="794073"/>
                </a:cubicBezTo>
              </a:path>
            </a:pathLst>
          </a:custGeom>
          <a:noFill/>
          <a:ln w="28575">
            <a:solidFill>
              <a:srgbClr val="E28189"/>
            </a:solidFill>
            <a:prstDash val="dash"/>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solidFill>
                <a:prstClr val="white"/>
              </a:solidFill>
              <a:latin typeface="Huawei Sans" panose="020C0503030203020204" pitchFamily="34" charset="0"/>
            </a:endParaRPr>
          </a:p>
        </p:txBody>
      </p:sp>
      <p:sp>
        <p:nvSpPr>
          <p:cNvPr id="80" name="圆角矩形 75">
            <a:extLst>
              <a:ext uri="{FF2B5EF4-FFF2-40B4-BE49-F238E27FC236}">
                <a16:creationId xmlns="" xmlns:a16="http://schemas.microsoft.com/office/drawing/2014/main" id="{ED3B1E5A-A728-4E9F-8DB6-5CC9FCB9281E}"/>
              </a:ext>
            </a:extLst>
          </p:cNvPr>
          <p:cNvSpPr/>
          <p:nvPr/>
        </p:nvSpPr>
        <p:spPr bwMode="gray">
          <a:xfrm>
            <a:off x="4697038" y="4933103"/>
            <a:ext cx="1414435" cy="443289"/>
          </a:xfrm>
          <a:prstGeom prst="roundRect">
            <a:avLst>
              <a:gd name="adj" fmla="val 10604"/>
            </a:avLst>
          </a:prstGeom>
          <a:solidFill>
            <a:schemeClr val="bg1"/>
          </a:solidFill>
          <a:ln w="12700">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sz="1200" dirty="0">
                <a:solidFill>
                  <a:sysClr val="windowText" lastClr="000000"/>
                </a:solidFill>
                <a:latin typeface="Huawei Sans" panose="020C0503030203020204" pitchFamily="34" charset="0"/>
                <a:sym typeface="Huawei Sans" panose="020C0503030203020204" pitchFamily="34" charset="0"/>
              </a:rPr>
              <a:t>Network optimization design</a:t>
            </a:r>
          </a:p>
        </p:txBody>
      </p:sp>
      <p:pic>
        <p:nvPicPr>
          <p:cNvPr id="81" name="图片 24">
            <a:extLst>
              <a:ext uri="{FF2B5EF4-FFF2-40B4-BE49-F238E27FC236}">
                <a16:creationId xmlns="" xmlns:a16="http://schemas.microsoft.com/office/drawing/2014/main" id="{885532BB-87B0-4B0F-8EDF-4B425F84A556}"/>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bwMode="gray">
          <a:xfrm>
            <a:off x="5126338" y="3674389"/>
            <a:ext cx="1977229" cy="364654"/>
          </a:xfrm>
          <a:prstGeom prst="rect">
            <a:avLst/>
          </a:prstGeom>
        </p:spPr>
      </p:pic>
      <p:sp>
        <p:nvSpPr>
          <p:cNvPr id="82" name="圆角矩形 75">
            <a:extLst>
              <a:ext uri="{FF2B5EF4-FFF2-40B4-BE49-F238E27FC236}">
                <a16:creationId xmlns="" xmlns:a16="http://schemas.microsoft.com/office/drawing/2014/main" id="{97F4F493-AD4A-41E2-8826-64621F107DC5}"/>
              </a:ext>
            </a:extLst>
          </p:cNvPr>
          <p:cNvSpPr/>
          <p:nvPr/>
        </p:nvSpPr>
        <p:spPr bwMode="gray">
          <a:xfrm>
            <a:off x="5044348" y="3648043"/>
            <a:ext cx="2115918" cy="403280"/>
          </a:xfrm>
          <a:prstGeom prst="roundRect">
            <a:avLst>
              <a:gd name="adj" fmla="val 2420"/>
            </a:avLst>
          </a:prstGeom>
          <a:noFill/>
          <a:ln w="19050" cap="flat" cmpd="sng" algn="ctr">
            <a:solidFill>
              <a:srgbClr val="30B5C5"/>
            </a:solidFill>
            <a:prstDash val="dash"/>
            <a:miter lim="800000"/>
          </a:ln>
          <a:effectLst/>
        </p:spPr>
        <p:txBody>
          <a:bodyPr wrap="square" lIns="108000" tIns="108000" rIns="108000" bIns="108000" rtlCol="0" anchor="ctr" anchorCtr="0">
            <a:noAutofit/>
          </a:bodyPr>
          <a:lstStyle/>
          <a:p>
            <a:pPr algn="just" defTabSz="914400" fontAlgn="ctr">
              <a:lnSpc>
                <a:spcPts val="1800"/>
              </a:lnSpc>
              <a:spcAft>
                <a:spcPts val="300"/>
              </a:spcAft>
              <a:defRPr/>
            </a:pPr>
            <a:endParaRPr lang="en-US" altLang="zh-CN" sz="1400" kern="0" dirty="0">
              <a:solidFill>
                <a:prstClr val="black"/>
              </a:solidFill>
              <a:latin typeface="Huawei Sans" panose="020C0503030203020204" pitchFamily="34" charset="0"/>
              <a:cs typeface="Arial" panose="020B0604020202020204" pitchFamily="34" charset="0"/>
              <a:sym typeface="Huawei Sans" panose="020C0503030203020204" pitchFamily="34" charset="0"/>
            </a:endParaRPr>
          </a:p>
        </p:txBody>
      </p:sp>
      <p:sp>
        <p:nvSpPr>
          <p:cNvPr id="93" name="圆角矩形 75">
            <a:extLst>
              <a:ext uri="{FF2B5EF4-FFF2-40B4-BE49-F238E27FC236}">
                <a16:creationId xmlns="" xmlns:a16="http://schemas.microsoft.com/office/drawing/2014/main" id="{1A7BE4B6-5585-4B01-A9DD-AC3E90A3EF59}"/>
              </a:ext>
            </a:extLst>
          </p:cNvPr>
          <p:cNvSpPr/>
          <p:nvPr/>
        </p:nvSpPr>
        <p:spPr bwMode="gray">
          <a:xfrm>
            <a:off x="5035522" y="2724459"/>
            <a:ext cx="2115918" cy="923584"/>
          </a:xfrm>
          <a:prstGeom prst="roundRect">
            <a:avLst>
              <a:gd name="adj" fmla="val 2420"/>
            </a:avLst>
          </a:prstGeom>
          <a:noFill/>
          <a:ln w="19050" cap="flat" cmpd="sng" algn="ctr">
            <a:solidFill>
              <a:srgbClr val="30B5C5"/>
            </a:solidFill>
            <a:prstDash val="dash"/>
            <a:miter lim="800000"/>
          </a:ln>
          <a:effectLst/>
        </p:spPr>
        <p:txBody>
          <a:bodyPr wrap="square" lIns="108000" tIns="108000" rIns="108000" bIns="108000" rtlCol="0" anchor="ctr" anchorCtr="0">
            <a:noAutofit/>
          </a:bodyPr>
          <a:lstStyle/>
          <a:p>
            <a:pPr algn="just" defTabSz="914400" fontAlgn="ctr">
              <a:lnSpc>
                <a:spcPts val="1800"/>
              </a:lnSpc>
              <a:spcAft>
                <a:spcPts val="300"/>
              </a:spcAft>
              <a:defRPr/>
            </a:pPr>
            <a:endParaRPr lang="en-US" altLang="zh-CN" sz="1400" kern="0" dirty="0">
              <a:solidFill>
                <a:prstClr val="black"/>
              </a:solidFill>
              <a:latin typeface="Huawei Sans" panose="020C0503030203020204" pitchFamily="34" charset="0"/>
              <a:cs typeface="Arial" panose="020B0604020202020204" pitchFamily="34" charset="0"/>
              <a:sym typeface="Huawei Sans" panose="020C0503030203020204" pitchFamily="34" charset="0"/>
            </a:endParaRPr>
          </a:p>
        </p:txBody>
      </p:sp>
      <p:cxnSp>
        <p:nvCxnSpPr>
          <p:cNvPr id="94" name="Straight Connector 93">
            <a:extLst>
              <a:ext uri="{FF2B5EF4-FFF2-40B4-BE49-F238E27FC236}">
                <a16:creationId xmlns="" xmlns:a16="http://schemas.microsoft.com/office/drawing/2014/main" id="{F1A2391D-937A-4F45-9ED0-55996F426F9C}"/>
              </a:ext>
            </a:extLst>
          </p:cNvPr>
          <p:cNvCxnSpPr>
            <a:cxnSpLocks/>
            <a:stCxn id="5" idx="0"/>
            <a:endCxn id="82" idx="2"/>
          </p:cNvCxnSpPr>
          <p:nvPr/>
        </p:nvCxnSpPr>
        <p:spPr bwMode="gray">
          <a:xfrm flipV="1">
            <a:off x="6102307" y="4051323"/>
            <a:ext cx="0" cy="421964"/>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9" name="Straight Connector 98">
            <a:extLst>
              <a:ext uri="{FF2B5EF4-FFF2-40B4-BE49-F238E27FC236}">
                <a16:creationId xmlns="" xmlns:a16="http://schemas.microsoft.com/office/drawing/2014/main" id="{113FBF4C-10E7-4E12-A240-82EBEC9ECEF3}"/>
              </a:ext>
            </a:extLst>
          </p:cNvPr>
          <p:cNvCxnSpPr/>
          <p:nvPr/>
        </p:nvCxnSpPr>
        <p:spPr bwMode="gray">
          <a:xfrm>
            <a:off x="5253503" y="3267418"/>
            <a:ext cx="1636679"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00" name="Straight Connector 99">
            <a:extLst>
              <a:ext uri="{FF2B5EF4-FFF2-40B4-BE49-F238E27FC236}">
                <a16:creationId xmlns="" xmlns:a16="http://schemas.microsoft.com/office/drawing/2014/main" id="{898CDB40-6D23-4C0D-A18E-E3C72BDC4892}"/>
              </a:ext>
            </a:extLst>
          </p:cNvPr>
          <p:cNvCxnSpPr>
            <a:cxnSpLocks/>
          </p:cNvCxnSpPr>
          <p:nvPr/>
        </p:nvCxnSpPr>
        <p:spPr bwMode="gray">
          <a:xfrm>
            <a:off x="5253503" y="3191218"/>
            <a:ext cx="0" cy="1524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05" name="Straight Connector 104">
            <a:extLst>
              <a:ext uri="{FF2B5EF4-FFF2-40B4-BE49-F238E27FC236}">
                <a16:creationId xmlns="" xmlns:a16="http://schemas.microsoft.com/office/drawing/2014/main" id="{C149A335-A6F1-4571-817C-0037F6923446}"/>
              </a:ext>
            </a:extLst>
          </p:cNvPr>
          <p:cNvCxnSpPr>
            <a:cxnSpLocks/>
          </p:cNvCxnSpPr>
          <p:nvPr/>
        </p:nvCxnSpPr>
        <p:spPr bwMode="gray">
          <a:xfrm>
            <a:off x="6890182" y="3191218"/>
            <a:ext cx="0" cy="1524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06" name="Straight Connector 105">
            <a:extLst>
              <a:ext uri="{FF2B5EF4-FFF2-40B4-BE49-F238E27FC236}">
                <a16:creationId xmlns="" xmlns:a16="http://schemas.microsoft.com/office/drawing/2014/main" id="{39C88415-4188-4A9F-81F4-0471B07CFAB6}"/>
              </a:ext>
            </a:extLst>
          </p:cNvPr>
          <p:cNvCxnSpPr>
            <a:cxnSpLocks/>
          </p:cNvCxnSpPr>
          <p:nvPr/>
        </p:nvCxnSpPr>
        <p:spPr bwMode="gray">
          <a:xfrm>
            <a:off x="5682001" y="3191218"/>
            <a:ext cx="0" cy="15240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108" name="TextBox 107">
            <a:extLst>
              <a:ext uri="{FF2B5EF4-FFF2-40B4-BE49-F238E27FC236}">
                <a16:creationId xmlns="" xmlns:a16="http://schemas.microsoft.com/office/drawing/2014/main" id="{A5F73F8F-B27F-497C-9D74-93C17B05F26D}"/>
              </a:ext>
            </a:extLst>
          </p:cNvPr>
          <p:cNvSpPr txBox="1"/>
          <p:nvPr/>
        </p:nvSpPr>
        <p:spPr bwMode="gray">
          <a:xfrm>
            <a:off x="5013694" y="3336742"/>
            <a:ext cx="479618" cy="276999"/>
          </a:xfrm>
          <a:prstGeom prst="rect">
            <a:avLst/>
          </a:prstGeom>
          <a:noFill/>
        </p:spPr>
        <p:txBody>
          <a:bodyPr wrap="square" rtlCol="0">
            <a:noAutofit/>
          </a:bodyPr>
          <a:lstStyle/>
          <a:p>
            <a:pPr fontAlgn="ctr"/>
            <a:r>
              <a:rPr lang="en-US" sz="1200" dirty="0">
                <a:solidFill>
                  <a:prstClr val="black"/>
                </a:solidFill>
                <a:latin typeface="Huawei Sans" panose="020C0503030203020204" pitchFamily="34" charset="0"/>
              </a:rPr>
              <a:t>0:00</a:t>
            </a:r>
          </a:p>
        </p:txBody>
      </p:sp>
      <p:sp>
        <p:nvSpPr>
          <p:cNvPr id="109" name="TextBox 108">
            <a:extLst>
              <a:ext uri="{FF2B5EF4-FFF2-40B4-BE49-F238E27FC236}">
                <a16:creationId xmlns="" xmlns:a16="http://schemas.microsoft.com/office/drawing/2014/main" id="{E6E07C8F-90F9-4C72-92C4-376E056339D1}"/>
              </a:ext>
            </a:extLst>
          </p:cNvPr>
          <p:cNvSpPr txBox="1"/>
          <p:nvPr/>
        </p:nvSpPr>
        <p:spPr bwMode="gray">
          <a:xfrm>
            <a:off x="5442192" y="3334881"/>
            <a:ext cx="479618" cy="276999"/>
          </a:xfrm>
          <a:prstGeom prst="rect">
            <a:avLst/>
          </a:prstGeom>
          <a:noFill/>
        </p:spPr>
        <p:txBody>
          <a:bodyPr wrap="square" rtlCol="0">
            <a:noAutofit/>
          </a:bodyPr>
          <a:lstStyle/>
          <a:p>
            <a:pPr fontAlgn="ctr"/>
            <a:r>
              <a:rPr lang="en-US" sz="1200" dirty="0">
                <a:solidFill>
                  <a:prstClr val="black"/>
                </a:solidFill>
                <a:latin typeface="Huawei Sans" panose="020C0503030203020204" pitchFamily="34" charset="0"/>
              </a:rPr>
              <a:t>8:00</a:t>
            </a:r>
          </a:p>
        </p:txBody>
      </p:sp>
      <p:sp>
        <p:nvSpPr>
          <p:cNvPr id="110" name="TextBox 109">
            <a:extLst>
              <a:ext uri="{FF2B5EF4-FFF2-40B4-BE49-F238E27FC236}">
                <a16:creationId xmlns="" xmlns:a16="http://schemas.microsoft.com/office/drawing/2014/main" id="{863B9995-37E1-4D83-B629-7F3E73B2DE01}"/>
              </a:ext>
            </a:extLst>
          </p:cNvPr>
          <p:cNvSpPr txBox="1"/>
          <p:nvPr/>
        </p:nvSpPr>
        <p:spPr bwMode="gray">
          <a:xfrm>
            <a:off x="6607091" y="3338062"/>
            <a:ext cx="566181" cy="276999"/>
          </a:xfrm>
          <a:prstGeom prst="rect">
            <a:avLst/>
          </a:prstGeom>
          <a:noFill/>
        </p:spPr>
        <p:txBody>
          <a:bodyPr wrap="square" rtlCol="0">
            <a:noAutofit/>
          </a:bodyPr>
          <a:lstStyle/>
          <a:p>
            <a:pPr fontAlgn="ctr"/>
            <a:r>
              <a:rPr lang="en-US" sz="1200" dirty="0">
                <a:solidFill>
                  <a:prstClr val="black"/>
                </a:solidFill>
                <a:latin typeface="Huawei Sans" panose="020C0503030203020204" pitchFamily="34" charset="0"/>
              </a:rPr>
              <a:t>24:00</a:t>
            </a:r>
          </a:p>
        </p:txBody>
      </p:sp>
      <p:sp>
        <p:nvSpPr>
          <p:cNvPr id="111" name="TextBox 110">
            <a:extLst>
              <a:ext uri="{FF2B5EF4-FFF2-40B4-BE49-F238E27FC236}">
                <a16:creationId xmlns="" xmlns:a16="http://schemas.microsoft.com/office/drawing/2014/main" id="{A2506AE0-2C6D-44D5-AE7D-00DC4673BC06}"/>
              </a:ext>
            </a:extLst>
          </p:cNvPr>
          <p:cNvSpPr txBox="1"/>
          <p:nvPr/>
        </p:nvSpPr>
        <p:spPr bwMode="gray">
          <a:xfrm>
            <a:off x="4940915" y="2771038"/>
            <a:ext cx="1108155" cy="391605"/>
          </a:xfrm>
          <a:prstGeom prst="rect">
            <a:avLst/>
          </a:prstGeom>
          <a:noFill/>
        </p:spPr>
        <p:txBody>
          <a:bodyPr wrap="square" rtlCol="0">
            <a:noAutofit/>
          </a:bodyPr>
          <a:lstStyle/>
          <a:p>
            <a:pPr algn="ctr" fontAlgn="ctr"/>
            <a:r>
              <a:rPr lang="en-US" sz="1200" dirty="0">
                <a:solidFill>
                  <a:prstClr val="black"/>
                </a:solidFill>
                <a:latin typeface="Huawei Sans" panose="020C0503030203020204" pitchFamily="34" charset="0"/>
              </a:rPr>
              <a:t>Maintenance window</a:t>
            </a:r>
          </a:p>
        </p:txBody>
      </p:sp>
      <p:sp>
        <p:nvSpPr>
          <p:cNvPr id="112" name="TextBox 111">
            <a:extLst>
              <a:ext uri="{FF2B5EF4-FFF2-40B4-BE49-F238E27FC236}">
                <a16:creationId xmlns="" xmlns:a16="http://schemas.microsoft.com/office/drawing/2014/main" id="{47854CDB-4F88-457F-B4F5-2CB74F923465}"/>
              </a:ext>
            </a:extLst>
          </p:cNvPr>
          <p:cNvSpPr txBox="1"/>
          <p:nvPr/>
        </p:nvSpPr>
        <p:spPr bwMode="gray">
          <a:xfrm>
            <a:off x="5977217" y="2804209"/>
            <a:ext cx="874865" cy="387009"/>
          </a:xfrm>
          <a:prstGeom prst="rect">
            <a:avLst/>
          </a:prstGeom>
          <a:noFill/>
        </p:spPr>
        <p:txBody>
          <a:bodyPr wrap="square" rtlCol="0">
            <a:noAutofit/>
          </a:bodyPr>
          <a:lstStyle/>
          <a:p>
            <a:pPr algn="ctr" fontAlgn="ctr"/>
            <a:r>
              <a:rPr lang="en-US" sz="1200" dirty="0">
                <a:solidFill>
                  <a:prstClr val="black"/>
                </a:solidFill>
                <a:latin typeface="Huawei Sans" panose="020C0503030203020204" pitchFamily="34" charset="0"/>
              </a:rPr>
              <a:t>Normal running</a:t>
            </a:r>
          </a:p>
        </p:txBody>
      </p:sp>
      <p:sp>
        <p:nvSpPr>
          <p:cNvPr id="113" name="圆角矩形 75">
            <a:extLst>
              <a:ext uri="{FF2B5EF4-FFF2-40B4-BE49-F238E27FC236}">
                <a16:creationId xmlns="" xmlns:a16="http://schemas.microsoft.com/office/drawing/2014/main" id="{25123D1B-E0F0-4479-B9D6-B52E192FD5B2}"/>
              </a:ext>
            </a:extLst>
          </p:cNvPr>
          <p:cNvSpPr/>
          <p:nvPr/>
        </p:nvSpPr>
        <p:spPr bwMode="gray">
          <a:xfrm>
            <a:off x="6954323" y="2765891"/>
            <a:ext cx="1267394" cy="396000"/>
          </a:xfrm>
          <a:prstGeom prst="roundRect">
            <a:avLst>
              <a:gd name="adj" fmla="val 10604"/>
            </a:avLst>
          </a:prstGeom>
          <a:solidFill>
            <a:schemeClr val="bg1"/>
          </a:solidFill>
          <a:ln w="12700">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sz="1600" dirty="0">
                <a:solidFill>
                  <a:sysClr val="windowText" lastClr="000000"/>
                </a:solidFill>
                <a:latin typeface="Huawei Sans" panose="020C0503030203020204" pitchFamily="34" charset="0"/>
                <a:sym typeface="Huawei Sans" panose="020C0503030203020204" pitchFamily="34" charset="0"/>
              </a:rPr>
              <a:t>O&amp;M design</a:t>
            </a:r>
          </a:p>
        </p:txBody>
      </p:sp>
    </p:spTree>
    <p:extLst>
      <p:ext uri="{BB962C8B-B14F-4D97-AF65-F5344CB8AC3E}">
        <p14:creationId xmlns:p14="http://schemas.microsoft.com/office/powerpoint/2010/main" val="902064337"/>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7367EC2C-E878-4CA6-920B-0879E37B0384}"/>
              </a:ext>
            </a:extLst>
          </p:cNvPr>
          <p:cNvSpPr>
            <a:spLocks noGrp="1"/>
          </p:cNvSpPr>
          <p:nvPr>
            <p:ph type="title"/>
          </p:nvPr>
        </p:nvSpPr>
        <p:spPr bwMode="gray">
          <a:xfrm>
            <a:off x="455612" y="447468"/>
            <a:ext cx="11293475" cy="497095"/>
          </a:xfrm>
        </p:spPr>
        <p:txBody>
          <a:bodyPr wrap="square">
            <a:noAutofit/>
          </a:bodyPr>
          <a:lstStyle/>
          <a:p>
            <a:r>
              <a:rPr lang="en-US" dirty="0"/>
              <a:t>Network Performance Monitoring Overview</a:t>
            </a:r>
          </a:p>
        </p:txBody>
      </p:sp>
      <p:sp>
        <p:nvSpPr>
          <p:cNvPr id="3" name="Text Placeholder 2">
            <a:extLst>
              <a:ext uri="{FF2B5EF4-FFF2-40B4-BE49-F238E27FC236}">
                <a16:creationId xmlns="" xmlns:a16="http://schemas.microsoft.com/office/drawing/2014/main" id="{D6362E54-7C32-43E1-B3EC-E27FA9C35A2E}"/>
              </a:ext>
            </a:extLst>
          </p:cNvPr>
          <p:cNvSpPr>
            <a:spLocks noGrp="1"/>
          </p:cNvSpPr>
          <p:nvPr>
            <p:ph type="body" sz="quarter" idx="10"/>
          </p:nvPr>
        </p:nvSpPr>
        <p:spPr bwMode="gray">
          <a:xfrm>
            <a:off x="455612" y="1052514"/>
            <a:ext cx="11293476" cy="4875042"/>
          </a:xfrm>
        </p:spPr>
        <p:txBody>
          <a:bodyPr wrap="square">
            <a:noAutofit/>
          </a:bodyPr>
          <a:lstStyle/>
          <a:p>
            <a:r>
              <a:rPr lang="en-US" sz="1800" dirty="0"/>
              <a:t>Network performance monitoring can be implemented in multiple ways, one of the most common being SNMP. However, as services impose increasingly more requirements on networks, new technologies are required to quickly obtain network performance indicators.</a:t>
            </a:r>
          </a:p>
          <a:p>
            <a:r>
              <a:rPr lang="en-US" sz="1800" dirty="0"/>
              <a:t>Network performance monitoring technologies commonly used on live networks include:</a:t>
            </a:r>
          </a:p>
          <a:p>
            <a:pPr lvl="1"/>
            <a:r>
              <a:rPr lang="en-US" sz="1600" dirty="0"/>
              <a:t>SNMP: During performance monitoring, SNMP obtains network performance information in a query-reply manner. When frequently obtaining information, SNMP imposes heavy pressure on the device.</a:t>
            </a:r>
          </a:p>
          <a:p>
            <a:pPr lvl="1"/>
            <a:r>
              <a:rPr lang="en-US" sz="1600" dirty="0"/>
              <a:t>Telemetry: Telemetry mainly obtains network performance information in a subscription-reporting manner. When frequently obtaining information, telemetry does not impose much pressure on the device.</a:t>
            </a:r>
          </a:p>
          <a:p>
            <a:pPr lvl="1"/>
            <a:r>
              <a:rPr lang="en-US" sz="1600" dirty="0"/>
              <a:t>NQA: NQA is mainly used to detect network quality. NQA uses simulated traffic to test the network environment. Therefore, the test result is not so accurate.</a:t>
            </a:r>
          </a:p>
          <a:p>
            <a:pPr lvl="1"/>
            <a:r>
              <a:rPr lang="en-US" sz="1600" dirty="0"/>
              <a:t>TWAMP: TWAMP is mainly used to detect network quality. Compared with NQA, TWAMP has a unified detection model and packet format, and is easy to deploy.</a:t>
            </a:r>
          </a:p>
        </p:txBody>
      </p:sp>
      <p:sp>
        <p:nvSpPr>
          <p:cNvPr id="8" name="燕尾形 3">
            <a:extLst>
              <a:ext uri="{FF2B5EF4-FFF2-40B4-BE49-F238E27FC236}">
                <a16:creationId xmlns="" xmlns:a16="http://schemas.microsoft.com/office/drawing/2014/main" id="{93046976-EC84-48ED-AD8E-49A4BFCD5356}"/>
              </a:ext>
            </a:extLst>
          </p:cNvPr>
          <p:cNvSpPr/>
          <p:nvPr/>
        </p:nvSpPr>
        <p:spPr bwMode="gray">
          <a:xfrm>
            <a:off x="8598877" y="44020"/>
            <a:ext cx="1952283" cy="360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dirty="0">
                <a:solidFill>
                  <a:schemeClr val="bg1"/>
                </a:solidFill>
                <a:latin typeface="Huawei Sans" panose="020C0503030203020204" pitchFamily="34" charset="0"/>
                <a:sym typeface="Huawei Sans" panose="020C0503030203020204" pitchFamily="34" charset="0"/>
              </a:rPr>
              <a:t>Network Optimization Design</a:t>
            </a:r>
          </a:p>
        </p:txBody>
      </p:sp>
      <p:sp>
        <p:nvSpPr>
          <p:cNvPr id="9" name="燕尾形 3">
            <a:extLst>
              <a:ext uri="{FF2B5EF4-FFF2-40B4-BE49-F238E27FC236}">
                <a16:creationId xmlns="" xmlns:a16="http://schemas.microsoft.com/office/drawing/2014/main" id="{26AB145E-6C85-4D0D-9D07-CA6C35D8D2C7}"/>
              </a:ext>
            </a:extLst>
          </p:cNvPr>
          <p:cNvSpPr/>
          <p:nvPr/>
        </p:nvSpPr>
        <p:spPr bwMode="gray">
          <a:xfrm>
            <a:off x="10475376" y="44020"/>
            <a:ext cx="1271744" cy="36000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sym typeface="Huawei Sans" panose="020C0503030203020204" pitchFamily="34" charset="0"/>
              </a:rPr>
              <a:t>O&amp;M Design</a:t>
            </a:r>
          </a:p>
        </p:txBody>
      </p:sp>
    </p:spTree>
    <p:extLst>
      <p:ext uri="{BB962C8B-B14F-4D97-AF65-F5344CB8AC3E}">
        <p14:creationId xmlns:p14="http://schemas.microsoft.com/office/powerpoint/2010/main" val="188938068"/>
      </p:ext>
    </p:ext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7367EC2C-E878-4CA6-920B-0879E37B0384}"/>
              </a:ext>
            </a:extLst>
          </p:cNvPr>
          <p:cNvSpPr>
            <a:spLocks noGrp="1"/>
          </p:cNvSpPr>
          <p:nvPr>
            <p:ph type="title"/>
          </p:nvPr>
        </p:nvSpPr>
        <p:spPr bwMode="gray">
          <a:xfrm>
            <a:off x="455612" y="447468"/>
            <a:ext cx="11293475" cy="497095"/>
          </a:xfrm>
        </p:spPr>
        <p:txBody>
          <a:bodyPr wrap="square">
            <a:noAutofit/>
          </a:bodyPr>
          <a:lstStyle/>
          <a:p>
            <a:r>
              <a:rPr lang="en-US" dirty="0"/>
              <a:t>Application Scenarios of Network Performance Monitoring</a:t>
            </a:r>
          </a:p>
        </p:txBody>
      </p:sp>
      <p:sp>
        <p:nvSpPr>
          <p:cNvPr id="3" name="Text Placeholder 2">
            <a:extLst>
              <a:ext uri="{FF2B5EF4-FFF2-40B4-BE49-F238E27FC236}">
                <a16:creationId xmlns="" xmlns:a16="http://schemas.microsoft.com/office/drawing/2014/main" id="{D6362E54-7C32-43E1-B3EC-E27FA9C35A2E}"/>
              </a:ext>
            </a:extLst>
          </p:cNvPr>
          <p:cNvSpPr>
            <a:spLocks noGrp="1"/>
          </p:cNvSpPr>
          <p:nvPr>
            <p:ph type="body" sz="quarter" idx="10"/>
          </p:nvPr>
        </p:nvSpPr>
        <p:spPr bwMode="gray">
          <a:xfrm>
            <a:off x="455612" y="1052514"/>
            <a:ext cx="11293476" cy="4875042"/>
          </a:xfrm>
        </p:spPr>
        <p:txBody>
          <a:bodyPr wrap="square">
            <a:noAutofit/>
          </a:bodyPr>
          <a:lstStyle/>
          <a:p>
            <a:r>
              <a:rPr lang="en-US" sz="1800" dirty="0"/>
              <a:t>In Huawei's </a:t>
            </a:r>
            <a:r>
              <a:rPr lang="en-US" sz="1800" dirty="0" err="1"/>
              <a:t>CloudWAN</a:t>
            </a:r>
            <a:r>
              <a:rPr lang="en-US" sz="1800" dirty="0"/>
              <a:t> solution, SNMP is used to collect common device performance information, telemetry is used to collect information that needs to be measured within seconds, and TWAMP is used to collect link quality-related performance data (including packet loss, delay, and jitter).</a:t>
            </a:r>
          </a:p>
        </p:txBody>
      </p:sp>
      <p:sp>
        <p:nvSpPr>
          <p:cNvPr id="8" name="Rectangle: Rounded Corners 7">
            <a:extLst>
              <a:ext uri="{FF2B5EF4-FFF2-40B4-BE49-F238E27FC236}">
                <a16:creationId xmlns="" xmlns:a16="http://schemas.microsoft.com/office/drawing/2014/main" id="{64F11C77-30D9-4D40-B703-418F921F50CD}"/>
              </a:ext>
            </a:extLst>
          </p:cNvPr>
          <p:cNvSpPr/>
          <p:nvPr/>
        </p:nvSpPr>
        <p:spPr bwMode="gray">
          <a:xfrm>
            <a:off x="4224781" y="4125579"/>
            <a:ext cx="3738911" cy="1963404"/>
          </a:xfrm>
          <a:prstGeom prst="roundRect">
            <a:avLst>
              <a:gd name="adj" fmla="val 1880"/>
            </a:avLst>
          </a:prstGeom>
          <a:no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solidFill>
                <a:prstClr val="white"/>
              </a:solidFill>
              <a:latin typeface="Huawei Sans" panose="020C0503030203020204" pitchFamily="34" charset="0"/>
            </a:endParaRPr>
          </a:p>
        </p:txBody>
      </p:sp>
      <p:pic>
        <p:nvPicPr>
          <p:cNvPr id="9" name="图片 48">
            <a:extLst>
              <a:ext uri="{FF2B5EF4-FFF2-40B4-BE49-F238E27FC236}">
                <a16:creationId xmlns="" xmlns:a16="http://schemas.microsoft.com/office/drawing/2014/main" id="{53E53029-3C47-47D1-9082-85120B8B2C23}"/>
              </a:ext>
            </a:extLst>
          </p:cNvPr>
          <p:cNvPicPr>
            <a:picLocks noChangeAspect="1"/>
          </p:cNvPicPr>
          <p:nvPr/>
        </p:nvPicPr>
        <p:blipFill>
          <a:blip r:embed="rId3" cstate="print">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bwMode="gray">
          <a:xfrm>
            <a:off x="3460296" y="4466512"/>
            <a:ext cx="378863" cy="310667"/>
          </a:xfrm>
          <a:prstGeom prst="rect">
            <a:avLst/>
          </a:prstGeom>
        </p:spPr>
      </p:pic>
      <p:pic>
        <p:nvPicPr>
          <p:cNvPr id="10" name="图片 48">
            <a:extLst>
              <a:ext uri="{FF2B5EF4-FFF2-40B4-BE49-F238E27FC236}">
                <a16:creationId xmlns="" xmlns:a16="http://schemas.microsoft.com/office/drawing/2014/main" id="{7CA934FF-798A-40A9-8F1C-029C31CDAA1F}"/>
              </a:ext>
            </a:extLst>
          </p:cNvPr>
          <p:cNvPicPr>
            <a:picLocks noChangeAspect="1"/>
          </p:cNvPicPr>
          <p:nvPr/>
        </p:nvPicPr>
        <p:blipFill>
          <a:blip r:embed="rId3" cstate="print">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bwMode="gray">
          <a:xfrm>
            <a:off x="3460296" y="5332345"/>
            <a:ext cx="378863" cy="310667"/>
          </a:xfrm>
          <a:prstGeom prst="rect">
            <a:avLst/>
          </a:prstGeom>
        </p:spPr>
      </p:pic>
      <p:pic>
        <p:nvPicPr>
          <p:cNvPr id="11" name="图片 48">
            <a:extLst>
              <a:ext uri="{FF2B5EF4-FFF2-40B4-BE49-F238E27FC236}">
                <a16:creationId xmlns="" xmlns:a16="http://schemas.microsoft.com/office/drawing/2014/main" id="{FC672B40-6CDF-42FC-9997-25A24E20B1C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4406516" y="4466512"/>
            <a:ext cx="378863" cy="310667"/>
          </a:xfrm>
          <a:prstGeom prst="rect">
            <a:avLst/>
          </a:prstGeom>
        </p:spPr>
      </p:pic>
      <p:pic>
        <p:nvPicPr>
          <p:cNvPr id="12" name="图片 48">
            <a:extLst>
              <a:ext uri="{FF2B5EF4-FFF2-40B4-BE49-F238E27FC236}">
                <a16:creationId xmlns="" xmlns:a16="http://schemas.microsoft.com/office/drawing/2014/main" id="{76FF98B5-0E6E-47E0-9374-35AA6C2B8A3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4406516" y="5332345"/>
            <a:ext cx="378863" cy="310667"/>
          </a:xfrm>
          <a:prstGeom prst="rect">
            <a:avLst/>
          </a:prstGeom>
        </p:spPr>
      </p:pic>
      <p:pic>
        <p:nvPicPr>
          <p:cNvPr id="13" name="图片 48">
            <a:extLst>
              <a:ext uri="{FF2B5EF4-FFF2-40B4-BE49-F238E27FC236}">
                <a16:creationId xmlns="" xmlns:a16="http://schemas.microsoft.com/office/drawing/2014/main" id="{9F6D41A0-0ED5-4911-8E2D-3E13473441D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7390518" y="4466512"/>
            <a:ext cx="378863" cy="310667"/>
          </a:xfrm>
          <a:prstGeom prst="rect">
            <a:avLst/>
          </a:prstGeom>
        </p:spPr>
      </p:pic>
      <p:pic>
        <p:nvPicPr>
          <p:cNvPr id="14" name="图片 48">
            <a:extLst>
              <a:ext uri="{FF2B5EF4-FFF2-40B4-BE49-F238E27FC236}">
                <a16:creationId xmlns="" xmlns:a16="http://schemas.microsoft.com/office/drawing/2014/main" id="{E5C527B6-1B83-489D-AF76-FA2058734B1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7390518" y="5332345"/>
            <a:ext cx="378863" cy="310667"/>
          </a:xfrm>
          <a:prstGeom prst="rect">
            <a:avLst/>
          </a:prstGeom>
        </p:spPr>
      </p:pic>
      <p:pic>
        <p:nvPicPr>
          <p:cNvPr id="15" name="图片 48">
            <a:extLst>
              <a:ext uri="{FF2B5EF4-FFF2-40B4-BE49-F238E27FC236}">
                <a16:creationId xmlns="" xmlns:a16="http://schemas.microsoft.com/office/drawing/2014/main" id="{DF24347F-9647-461C-9838-92D9B823C17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5966308" y="4463578"/>
            <a:ext cx="378863" cy="310667"/>
          </a:xfrm>
          <a:prstGeom prst="rect">
            <a:avLst/>
          </a:prstGeom>
        </p:spPr>
      </p:pic>
      <p:pic>
        <p:nvPicPr>
          <p:cNvPr id="16" name="图片 48">
            <a:extLst>
              <a:ext uri="{FF2B5EF4-FFF2-40B4-BE49-F238E27FC236}">
                <a16:creationId xmlns="" xmlns:a16="http://schemas.microsoft.com/office/drawing/2014/main" id="{DBB20826-CFA5-4362-B9BF-4B71CED4576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5377777" y="5329411"/>
            <a:ext cx="378863" cy="310667"/>
          </a:xfrm>
          <a:prstGeom prst="rect">
            <a:avLst/>
          </a:prstGeom>
        </p:spPr>
      </p:pic>
      <p:pic>
        <p:nvPicPr>
          <p:cNvPr id="17" name="图片 48">
            <a:extLst>
              <a:ext uri="{FF2B5EF4-FFF2-40B4-BE49-F238E27FC236}">
                <a16:creationId xmlns="" xmlns:a16="http://schemas.microsoft.com/office/drawing/2014/main" id="{4BAE879C-69CF-469A-A378-EE01C60BE21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6558103" y="5328989"/>
            <a:ext cx="378863" cy="310667"/>
          </a:xfrm>
          <a:prstGeom prst="rect">
            <a:avLst/>
          </a:prstGeom>
        </p:spPr>
      </p:pic>
      <p:pic>
        <p:nvPicPr>
          <p:cNvPr id="18" name="图片 48">
            <a:extLst>
              <a:ext uri="{FF2B5EF4-FFF2-40B4-BE49-F238E27FC236}">
                <a16:creationId xmlns="" xmlns:a16="http://schemas.microsoft.com/office/drawing/2014/main" id="{91950ABB-C69C-472A-BBEF-832D5712809C}"/>
              </a:ext>
            </a:extLst>
          </p:cNvPr>
          <p:cNvPicPr>
            <a:picLocks noChangeAspect="1"/>
          </p:cNvPicPr>
          <p:nvPr/>
        </p:nvPicPr>
        <p:blipFill>
          <a:blip r:embed="rId3" cstate="print">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bwMode="gray">
          <a:xfrm>
            <a:off x="8342555" y="4466512"/>
            <a:ext cx="378863" cy="310667"/>
          </a:xfrm>
          <a:prstGeom prst="rect">
            <a:avLst/>
          </a:prstGeom>
        </p:spPr>
      </p:pic>
      <p:pic>
        <p:nvPicPr>
          <p:cNvPr id="19" name="图片 48">
            <a:extLst>
              <a:ext uri="{FF2B5EF4-FFF2-40B4-BE49-F238E27FC236}">
                <a16:creationId xmlns="" xmlns:a16="http://schemas.microsoft.com/office/drawing/2014/main" id="{E3D45111-81E6-4EE9-80B7-4D3EC71F16B8}"/>
              </a:ext>
            </a:extLst>
          </p:cNvPr>
          <p:cNvPicPr>
            <a:picLocks noChangeAspect="1"/>
          </p:cNvPicPr>
          <p:nvPr/>
        </p:nvPicPr>
        <p:blipFill>
          <a:blip r:embed="rId3" cstate="print">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bwMode="gray">
          <a:xfrm>
            <a:off x="8342555" y="5332345"/>
            <a:ext cx="378863" cy="310667"/>
          </a:xfrm>
          <a:prstGeom prst="rect">
            <a:avLst/>
          </a:prstGeom>
        </p:spPr>
      </p:pic>
      <p:cxnSp>
        <p:nvCxnSpPr>
          <p:cNvPr id="20" name="Straight Connector 19">
            <a:extLst>
              <a:ext uri="{FF2B5EF4-FFF2-40B4-BE49-F238E27FC236}">
                <a16:creationId xmlns="" xmlns:a16="http://schemas.microsoft.com/office/drawing/2014/main" id="{6561432C-C791-4094-845A-0282343271E6}"/>
              </a:ext>
            </a:extLst>
          </p:cNvPr>
          <p:cNvCxnSpPr>
            <a:cxnSpLocks/>
            <a:stCxn id="9" idx="3"/>
            <a:endCxn id="11" idx="1"/>
          </p:cNvCxnSpPr>
          <p:nvPr/>
        </p:nvCxnSpPr>
        <p:spPr bwMode="gray">
          <a:xfrm>
            <a:off x="3839159" y="4621846"/>
            <a:ext cx="567357"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 xmlns:a16="http://schemas.microsoft.com/office/drawing/2014/main" id="{CFBED6CB-A77D-4AE1-B9BC-8E5330DDF0B3}"/>
              </a:ext>
            </a:extLst>
          </p:cNvPr>
          <p:cNvCxnSpPr>
            <a:cxnSpLocks/>
            <a:stCxn id="10" idx="3"/>
            <a:endCxn id="12" idx="1"/>
          </p:cNvCxnSpPr>
          <p:nvPr/>
        </p:nvCxnSpPr>
        <p:spPr bwMode="gray">
          <a:xfrm>
            <a:off x="3839159" y="5487679"/>
            <a:ext cx="567357"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 xmlns:a16="http://schemas.microsoft.com/office/drawing/2014/main" id="{DC7DB019-51FB-4F27-9311-3EDDF450A46F}"/>
              </a:ext>
            </a:extLst>
          </p:cNvPr>
          <p:cNvCxnSpPr>
            <a:cxnSpLocks/>
            <a:stCxn id="12" idx="0"/>
            <a:endCxn id="11" idx="2"/>
          </p:cNvCxnSpPr>
          <p:nvPr/>
        </p:nvCxnSpPr>
        <p:spPr bwMode="gray">
          <a:xfrm flipV="1">
            <a:off x="4595948" y="4777179"/>
            <a:ext cx="0" cy="555166"/>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 xmlns:a16="http://schemas.microsoft.com/office/drawing/2014/main" id="{BB72CFAD-4E6A-4E52-852D-09A9D5420A26}"/>
              </a:ext>
            </a:extLst>
          </p:cNvPr>
          <p:cNvCxnSpPr>
            <a:cxnSpLocks/>
            <a:stCxn id="15" idx="1"/>
            <a:endCxn id="11" idx="3"/>
          </p:cNvCxnSpPr>
          <p:nvPr/>
        </p:nvCxnSpPr>
        <p:spPr bwMode="gray">
          <a:xfrm flipH="1">
            <a:off x="4785379" y="4618912"/>
            <a:ext cx="1180929" cy="2934"/>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 xmlns:a16="http://schemas.microsoft.com/office/drawing/2014/main" id="{134F4B3E-644A-4287-ABAA-6F16E36CE7E6}"/>
              </a:ext>
            </a:extLst>
          </p:cNvPr>
          <p:cNvCxnSpPr>
            <a:cxnSpLocks/>
            <a:stCxn id="16" idx="1"/>
            <a:endCxn id="12" idx="3"/>
          </p:cNvCxnSpPr>
          <p:nvPr/>
        </p:nvCxnSpPr>
        <p:spPr bwMode="gray">
          <a:xfrm flipH="1">
            <a:off x="4785379" y="5484745"/>
            <a:ext cx="592398" cy="2934"/>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 xmlns:a16="http://schemas.microsoft.com/office/drawing/2014/main" id="{F4B5DB16-80AB-4CAF-9664-0B733DD792F9}"/>
              </a:ext>
            </a:extLst>
          </p:cNvPr>
          <p:cNvCxnSpPr>
            <a:cxnSpLocks/>
            <a:stCxn id="15" idx="1"/>
            <a:endCxn id="16" idx="0"/>
          </p:cNvCxnSpPr>
          <p:nvPr/>
        </p:nvCxnSpPr>
        <p:spPr bwMode="gray">
          <a:xfrm flipH="1">
            <a:off x="5567209" y="4618912"/>
            <a:ext cx="399099" cy="710499"/>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 xmlns:a16="http://schemas.microsoft.com/office/drawing/2014/main" id="{64D45CAE-B57E-4078-AF4F-EC4647046355}"/>
              </a:ext>
            </a:extLst>
          </p:cNvPr>
          <p:cNvCxnSpPr>
            <a:cxnSpLocks/>
            <a:stCxn id="17" idx="1"/>
            <a:endCxn id="16" idx="3"/>
          </p:cNvCxnSpPr>
          <p:nvPr/>
        </p:nvCxnSpPr>
        <p:spPr bwMode="gray">
          <a:xfrm flipH="1">
            <a:off x="5756640" y="5484323"/>
            <a:ext cx="801463" cy="422"/>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 xmlns:a16="http://schemas.microsoft.com/office/drawing/2014/main" id="{BC1DD33A-14E0-4F56-8172-B3338A2B3969}"/>
              </a:ext>
            </a:extLst>
          </p:cNvPr>
          <p:cNvCxnSpPr>
            <a:cxnSpLocks/>
            <a:stCxn id="17" idx="0"/>
            <a:endCxn id="15" idx="3"/>
          </p:cNvCxnSpPr>
          <p:nvPr/>
        </p:nvCxnSpPr>
        <p:spPr bwMode="gray">
          <a:xfrm flipH="1" flipV="1">
            <a:off x="6345171" y="4618912"/>
            <a:ext cx="402364" cy="710077"/>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 xmlns:a16="http://schemas.microsoft.com/office/drawing/2014/main" id="{5E55D18A-6886-482E-942A-4E283A30193C}"/>
              </a:ext>
            </a:extLst>
          </p:cNvPr>
          <p:cNvCxnSpPr>
            <a:cxnSpLocks/>
            <a:stCxn id="13" idx="1"/>
            <a:endCxn id="15" idx="3"/>
          </p:cNvCxnSpPr>
          <p:nvPr/>
        </p:nvCxnSpPr>
        <p:spPr bwMode="gray">
          <a:xfrm flipH="1" flipV="1">
            <a:off x="6345171" y="4618912"/>
            <a:ext cx="1045347" cy="2934"/>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 xmlns:a16="http://schemas.microsoft.com/office/drawing/2014/main" id="{7EE11036-1A07-4240-853A-56021F2FB5D7}"/>
              </a:ext>
            </a:extLst>
          </p:cNvPr>
          <p:cNvCxnSpPr>
            <a:cxnSpLocks/>
            <a:stCxn id="14" idx="1"/>
            <a:endCxn id="17" idx="3"/>
          </p:cNvCxnSpPr>
          <p:nvPr/>
        </p:nvCxnSpPr>
        <p:spPr bwMode="gray">
          <a:xfrm flipH="1" flipV="1">
            <a:off x="6936966" y="5484323"/>
            <a:ext cx="453552" cy="3356"/>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 xmlns:a16="http://schemas.microsoft.com/office/drawing/2014/main" id="{40A7238B-08A1-49E1-9CA8-77C9B879273C}"/>
              </a:ext>
            </a:extLst>
          </p:cNvPr>
          <p:cNvCxnSpPr>
            <a:cxnSpLocks/>
            <a:stCxn id="13" idx="2"/>
            <a:endCxn id="14" idx="0"/>
          </p:cNvCxnSpPr>
          <p:nvPr/>
        </p:nvCxnSpPr>
        <p:spPr bwMode="gray">
          <a:xfrm>
            <a:off x="7579950" y="4777179"/>
            <a:ext cx="0" cy="555166"/>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 xmlns:a16="http://schemas.microsoft.com/office/drawing/2014/main" id="{DB283C82-D8E4-4683-811D-1602C44F3327}"/>
              </a:ext>
            </a:extLst>
          </p:cNvPr>
          <p:cNvCxnSpPr>
            <a:cxnSpLocks/>
            <a:stCxn id="13" idx="3"/>
            <a:endCxn id="18" idx="1"/>
          </p:cNvCxnSpPr>
          <p:nvPr/>
        </p:nvCxnSpPr>
        <p:spPr bwMode="gray">
          <a:xfrm>
            <a:off x="7769381" y="4621846"/>
            <a:ext cx="573174"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 xmlns:a16="http://schemas.microsoft.com/office/drawing/2014/main" id="{294F30EC-C26D-4769-AD56-A8EE9F69FE43}"/>
              </a:ext>
            </a:extLst>
          </p:cNvPr>
          <p:cNvCxnSpPr>
            <a:cxnSpLocks/>
            <a:stCxn id="14" idx="3"/>
            <a:endCxn id="19" idx="1"/>
          </p:cNvCxnSpPr>
          <p:nvPr/>
        </p:nvCxnSpPr>
        <p:spPr bwMode="gray">
          <a:xfrm>
            <a:off x="7769381" y="5487679"/>
            <a:ext cx="573174"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33" name="Rectangle 32">
            <a:extLst>
              <a:ext uri="{FF2B5EF4-FFF2-40B4-BE49-F238E27FC236}">
                <a16:creationId xmlns="" xmlns:a16="http://schemas.microsoft.com/office/drawing/2014/main" id="{057CC566-C090-4393-8352-B6B694F1CB6E}"/>
              </a:ext>
            </a:extLst>
          </p:cNvPr>
          <p:cNvSpPr/>
          <p:nvPr/>
        </p:nvSpPr>
        <p:spPr bwMode="gray">
          <a:xfrm>
            <a:off x="2763866" y="4393677"/>
            <a:ext cx="1258908" cy="1309623"/>
          </a:xfrm>
          <a:prstGeom prst="rect">
            <a:avLst/>
          </a:prstGeom>
          <a:noFill/>
          <a:ln>
            <a:solidFill>
              <a:schemeClr val="bg1">
                <a:lumMod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solidFill>
                <a:prstClr val="white"/>
              </a:solidFill>
              <a:latin typeface="Huawei Sans" panose="020C0503030203020204" pitchFamily="34" charset="0"/>
            </a:endParaRPr>
          </a:p>
        </p:txBody>
      </p:sp>
      <p:pic>
        <p:nvPicPr>
          <p:cNvPr id="34" name="图片 51" descr="交换机.png">
            <a:extLst>
              <a:ext uri="{FF2B5EF4-FFF2-40B4-BE49-F238E27FC236}">
                <a16:creationId xmlns="" xmlns:a16="http://schemas.microsoft.com/office/drawing/2014/main" id="{B75BF65A-97D2-4507-B32F-F9270AA972AA}"/>
              </a:ext>
            </a:extLst>
          </p:cNvPr>
          <p:cNvPicPr>
            <a:picLocks noChangeAspect="1"/>
          </p:cNvPicPr>
          <p:nvPr/>
        </p:nvPicPr>
        <p:blipFill>
          <a:blip r:embed="rId4" cstate="print">
            <a:duotone>
              <a:schemeClr val="bg2">
                <a:shade val="45000"/>
                <a:satMod val="135000"/>
              </a:schemeClr>
              <a:prstClr val="white"/>
            </a:duotone>
          </a:blip>
          <a:stretch>
            <a:fillRect/>
          </a:stretch>
        </p:blipFill>
        <p:spPr bwMode="gray">
          <a:xfrm>
            <a:off x="2916131" y="4466512"/>
            <a:ext cx="379705" cy="310667"/>
          </a:xfrm>
          <a:prstGeom prst="rect">
            <a:avLst/>
          </a:prstGeom>
        </p:spPr>
      </p:pic>
      <p:pic>
        <p:nvPicPr>
          <p:cNvPr id="35" name="图片 51" descr="交换机.png">
            <a:extLst>
              <a:ext uri="{FF2B5EF4-FFF2-40B4-BE49-F238E27FC236}">
                <a16:creationId xmlns="" xmlns:a16="http://schemas.microsoft.com/office/drawing/2014/main" id="{7FB362E2-92C7-4D28-83D0-201BCF4EDFAB}"/>
              </a:ext>
            </a:extLst>
          </p:cNvPr>
          <p:cNvPicPr>
            <a:picLocks noChangeAspect="1"/>
          </p:cNvPicPr>
          <p:nvPr/>
        </p:nvPicPr>
        <p:blipFill>
          <a:blip r:embed="rId4" cstate="print">
            <a:duotone>
              <a:schemeClr val="bg2">
                <a:shade val="45000"/>
                <a:satMod val="135000"/>
              </a:schemeClr>
              <a:prstClr val="white"/>
            </a:duotone>
          </a:blip>
          <a:stretch>
            <a:fillRect/>
          </a:stretch>
        </p:blipFill>
        <p:spPr bwMode="gray">
          <a:xfrm>
            <a:off x="2916131" y="4893154"/>
            <a:ext cx="379705" cy="310667"/>
          </a:xfrm>
          <a:prstGeom prst="rect">
            <a:avLst/>
          </a:prstGeom>
        </p:spPr>
      </p:pic>
      <p:pic>
        <p:nvPicPr>
          <p:cNvPr id="36" name="图片 51" descr="交换机.png">
            <a:extLst>
              <a:ext uri="{FF2B5EF4-FFF2-40B4-BE49-F238E27FC236}">
                <a16:creationId xmlns="" xmlns:a16="http://schemas.microsoft.com/office/drawing/2014/main" id="{A16A3F0E-F901-4F8D-9FD4-CDDCD5F3EAC2}"/>
              </a:ext>
            </a:extLst>
          </p:cNvPr>
          <p:cNvPicPr>
            <a:picLocks noChangeAspect="1"/>
          </p:cNvPicPr>
          <p:nvPr/>
        </p:nvPicPr>
        <p:blipFill>
          <a:blip r:embed="rId4" cstate="print">
            <a:duotone>
              <a:schemeClr val="bg2">
                <a:shade val="45000"/>
                <a:satMod val="135000"/>
              </a:schemeClr>
              <a:prstClr val="white"/>
            </a:duotone>
          </a:blip>
          <a:stretch>
            <a:fillRect/>
          </a:stretch>
        </p:blipFill>
        <p:spPr bwMode="gray">
          <a:xfrm>
            <a:off x="2913252" y="5318121"/>
            <a:ext cx="379705" cy="310667"/>
          </a:xfrm>
          <a:prstGeom prst="rect">
            <a:avLst/>
          </a:prstGeom>
        </p:spPr>
      </p:pic>
      <p:sp>
        <p:nvSpPr>
          <p:cNvPr id="37" name="Rectangle 36">
            <a:extLst>
              <a:ext uri="{FF2B5EF4-FFF2-40B4-BE49-F238E27FC236}">
                <a16:creationId xmlns="" xmlns:a16="http://schemas.microsoft.com/office/drawing/2014/main" id="{D542507A-E442-48B6-88A4-D4B2A8D2F835}"/>
              </a:ext>
            </a:extLst>
          </p:cNvPr>
          <p:cNvSpPr/>
          <p:nvPr/>
        </p:nvSpPr>
        <p:spPr bwMode="gray">
          <a:xfrm>
            <a:off x="8146487" y="4393677"/>
            <a:ext cx="1258908" cy="1309623"/>
          </a:xfrm>
          <a:prstGeom prst="rect">
            <a:avLst/>
          </a:prstGeom>
          <a:noFill/>
          <a:ln>
            <a:solidFill>
              <a:schemeClr val="bg1">
                <a:lumMod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solidFill>
                <a:prstClr val="white"/>
              </a:solidFill>
              <a:latin typeface="Huawei Sans" panose="020C0503030203020204" pitchFamily="34" charset="0"/>
            </a:endParaRPr>
          </a:p>
        </p:txBody>
      </p:sp>
      <p:pic>
        <p:nvPicPr>
          <p:cNvPr id="38" name="图片 67">
            <a:extLst>
              <a:ext uri="{FF2B5EF4-FFF2-40B4-BE49-F238E27FC236}">
                <a16:creationId xmlns="" xmlns:a16="http://schemas.microsoft.com/office/drawing/2014/main" id="{3D59C7DB-1049-4F42-825A-869C952AF7C3}"/>
              </a:ext>
            </a:extLst>
          </p:cNvPr>
          <p:cNvPicPr>
            <a:picLocks/>
          </p:cNvPicPr>
          <p:nvPr/>
        </p:nvPicPr>
        <p:blipFill>
          <a:blip r:embed="rId5" cstate="print">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bwMode="gray">
          <a:xfrm>
            <a:off x="8903778" y="4469312"/>
            <a:ext cx="375447" cy="307867"/>
          </a:xfrm>
          <a:prstGeom prst="rect">
            <a:avLst/>
          </a:prstGeom>
        </p:spPr>
      </p:pic>
      <p:pic>
        <p:nvPicPr>
          <p:cNvPr id="39" name="图片 67">
            <a:extLst>
              <a:ext uri="{FF2B5EF4-FFF2-40B4-BE49-F238E27FC236}">
                <a16:creationId xmlns="" xmlns:a16="http://schemas.microsoft.com/office/drawing/2014/main" id="{93286E69-90DC-4593-BBF7-19156943158C}"/>
              </a:ext>
            </a:extLst>
          </p:cNvPr>
          <p:cNvPicPr>
            <a:picLocks/>
          </p:cNvPicPr>
          <p:nvPr/>
        </p:nvPicPr>
        <p:blipFill>
          <a:blip r:embed="rId5" cstate="print">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bwMode="gray">
          <a:xfrm>
            <a:off x="8903778" y="4901930"/>
            <a:ext cx="375447" cy="307867"/>
          </a:xfrm>
          <a:prstGeom prst="rect">
            <a:avLst/>
          </a:prstGeom>
        </p:spPr>
      </p:pic>
      <p:pic>
        <p:nvPicPr>
          <p:cNvPr id="40" name="图片 67">
            <a:extLst>
              <a:ext uri="{FF2B5EF4-FFF2-40B4-BE49-F238E27FC236}">
                <a16:creationId xmlns="" xmlns:a16="http://schemas.microsoft.com/office/drawing/2014/main" id="{0C5A0F8A-3D96-4A36-B560-D437D70259F3}"/>
              </a:ext>
            </a:extLst>
          </p:cNvPr>
          <p:cNvPicPr>
            <a:picLocks/>
          </p:cNvPicPr>
          <p:nvPr/>
        </p:nvPicPr>
        <p:blipFill>
          <a:blip r:embed="rId5" cstate="print">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bwMode="gray">
          <a:xfrm>
            <a:off x="8903777" y="5325828"/>
            <a:ext cx="375447" cy="307867"/>
          </a:xfrm>
          <a:prstGeom prst="rect">
            <a:avLst/>
          </a:prstGeom>
        </p:spPr>
      </p:pic>
      <p:sp>
        <p:nvSpPr>
          <p:cNvPr id="41" name="TextBox 271">
            <a:extLst>
              <a:ext uri="{FF2B5EF4-FFF2-40B4-BE49-F238E27FC236}">
                <a16:creationId xmlns="" xmlns:a16="http://schemas.microsoft.com/office/drawing/2014/main" id="{09B62ED3-EFF4-45A9-B60C-5720095D662F}"/>
              </a:ext>
            </a:extLst>
          </p:cNvPr>
          <p:cNvSpPr txBox="1"/>
          <p:nvPr/>
        </p:nvSpPr>
        <p:spPr bwMode="gray">
          <a:xfrm>
            <a:off x="4417052" y="4222597"/>
            <a:ext cx="357790"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sym typeface="Huawei Sans" panose="020C0503030203020204" pitchFamily="34" charset="0"/>
              </a:rPr>
              <a:t>PE</a:t>
            </a:r>
          </a:p>
        </p:txBody>
      </p:sp>
      <p:sp>
        <p:nvSpPr>
          <p:cNvPr id="42" name="TextBox 271">
            <a:extLst>
              <a:ext uri="{FF2B5EF4-FFF2-40B4-BE49-F238E27FC236}">
                <a16:creationId xmlns="" xmlns:a16="http://schemas.microsoft.com/office/drawing/2014/main" id="{D2FBECD0-E629-49AF-8C00-D3D9FA49B3B3}"/>
              </a:ext>
            </a:extLst>
          </p:cNvPr>
          <p:cNvSpPr txBox="1"/>
          <p:nvPr/>
        </p:nvSpPr>
        <p:spPr bwMode="gray">
          <a:xfrm>
            <a:off x="4399880" y="5618812"/>
            <a:ext cx="357790"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sym typeface="Huawei Sans" panose="020C0503030203020204" pitchFamily="34" charset="0"/>
              </a:rPr>
              <a:t>PE</a:t>
            </a:r>
          </a:p>
        </p:txBody>
      </p:sp>
      <p:sp>
        <p:nvSpPr>
          <p:cNvPr id="43" name="TextBox 271">
            <a:extLst>
              <a:ext uri="{FF2B5EF4-FFF2-40B4-BE49-F238E27FC236}">
                <a16:creationId xmlns="" xmlns:a16="http://schemas.microsoft.com/office/drawing/2014/main" id="{0535B954-6223-499F-8D61-6941AE43E55C}"/>
              </a:ext>
            </a:extLst>
          </p:cNvPr>
          <p:cNvSpPr txBox="1"/>
          <p:nvPr/>
        </p:nvSpPr>
        <p:spPr bwMode="gray">
          <a:xfrm>
            <a:off x="7388094" y="4240116"/>
            <a:ext cx="357790"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sym typeface="Huawei Sans" panose="020C0503030203020204" pitchFamily="34" charset="0"/>
              </a:rPr>
              <a:t>PE</a:t>
            </a:r>
          </a:p>
        </p:txBody>
      </p:sp>
      <p:sp>
        <p:nvSpPr>
          <p:cNvPr id="44" name="TextBox 271">
            <a:extLst>
              <a:ext uri="{FF2B5EF4-FFF2-40B4-BE49-F238E27FC236}">
                <a16:creationId xmlns="" xmlns:a16="http://schemas.microsoft.com/office/drawing/2014/main" id="{50225A37-5188-498F-B6CF-D8F6FA5A7E20}"/>
              </a:ext>
            </a:extLst>
          </p:cNvPr>
          <p:cNvSpPr txBox="1"/>
          <p:nvPr/>
        </p:nvSpPr>
        <p:spPr bwMode="gray">
          <a:xfrm>
            <a:off x="7389693" y="5628788"/>
            <a:ext cx="357790"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sym typeface="Huawei Sans" panose="020C0503030203020204" pitchFamily="34" charset="0"/>
              </a:rPr>
              <a:t>PE</a:t>
            </a:r>
          </a:p>
        </p:txBody>
      </p:sp>
      <p:sp>
        <p:nvSpPr>
          <p:cNvPr id="45" name="TextBox 271">
            <a:extLst>
              <a:ext uri="{FF2B5EF4-FFF2-40B4-BE49-F238E27FC236}">
                <a16:creationId xmlns="" xmlns:a16="http://schemas.microsoft.com/office/drawing/2014/main" id="{BC12E642-0FB5-4659-B6C7-DA4182D34454}"/>
              </a:ext>
            </a:extLst>
          </p:cNvPr>
          <p:cNvSpPr txBox="1"/>
          <p:nvPr/>
        </p:nvSpPr>
        <p:spPr bwMode="gray">
          <a:xfrm>
            <a:off x="6025343" y="4222597"/>
            <a:ext cx="272832"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sym typeface="Huawei Sans" panose="020C0503030203020204" pitchFamily="34" charset="0"/>
              </a:rPr>
              <a:t>P</a:t>
            </a:r>
          </a:p>
        </p:txBody>
      </p:sp>
      <p:sp>
        <p:nvSpPr>
          <p:cNvPr id="46" name="TextBox 271">
            <a:extLst>
              <a:ext uri="{FF2B5EF4-FFF2-40B4-BE49-F238E27FC236}">
                <a16:creationId xmlns="" xmlns:a16="http://schemas.microsoft.com/office/drawing/2014/main" id="{897CA4B7-E91C-4CFF-B5B4-245EEA7937AB}"/>
              </a:ext>
            </a:extLst>
          </p:cNvPr>
          <p:cNvSpPr txBox="1"/>
          <p:nvPr/>
        </p:nvSpPr>
        <p:spPr bwMode="gray">
          <a:xfrm>
            <a:off x="5427618" y="5606509"/>
            <a:ext cx="272832"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sym typeface="Huawei Sans" panose="020C0503030203020204" pitchFamily="34" charset="0"/>
              </a:rPr>
              <a:t>P</a:t>
            </a:r>
          </a:p>
        </p:txBody>
      </p:sp>
      <p:sp>
        <p:nvSpPr>
          <p:cNvPr id="47" name="TextBox 271">
            <a:extLst>
              <a:ext uri="{FF2B5EF4-FFF2-40B4-BE49-F238E27FC236}">
                <a16:creationId xmlns="" xmlns:a16="http://schemas.microsoft.com/office/drawing/2014/main" id="{403002DD-50AA-4674-9AE8-12B0E5F560BD}"/>
              </a:ext>
            </a:extLst>
          </p:cNvPr>
          <p:cNvSpPr txBox="1"/>
          <p:nvPr/>
        </p:nvSpPr>
        <p:spPr bwMode="gray">
          <a:xfrm>
            <a:off x="6609280" y="5628544"/>
            <a:ext cx="272832"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sym typeface="Huawei Sans" panose="020C0503030203020204" pitchFamily="34" charset="0"/>
              </a:rPr>
              <a:t>P</a:t>
            </a:r>
          </a:p>
        </p:txBody>
      </p:sp>
      <p:sp>
        <p:nvSpPr>
          <p:cNvPr id="48" name="TextBox 271">
            <a:extLst>
              <a:ext uri="{FF2B5EF4-FFF2-40B4-BE49-F238E27FC236}">
                <a16:creationId xmlns="" xmlns:a16="http://schemas.microsoft.com/office/drawing/2014/main" id="{16DD97E8-2E1D-4EAE-9E1A-24BC7238D186}"/>
              </a:ext>
            </a:extLst>
          </p:cNvPr>
          <p:cNvSpPr txBox="1"/>
          <p:nvPr/>
        </p:nvSpPr>
        <p:spPr bwMode="gray">
          <a:xfrm>
            <a:off x="4358303" y="3824389"/>
            <a:ext cx="1443024" cy="307777"/>
          </a:xfrm>
          <a:prstGeom prst="rect">
            <a:avLst/>
          </a:prstGeom>
          <a:solidFill>
            <a:srgbClr val="56C4D2"/>
          </a:solidFill>
        </p:spPr>
        <p:txBody>
          <a:bodyPr wrap="square" rtlCol="0">
            <a:noAutofit/>
          </a:bodyPr>
          <a:lstStyle/>
          <a:p>
            <a:pPr fontAlgn="ctr">
              <a:buFont typeface="Wingdings" pitchFamily="2" charset="2"/>
              <a:buNone/>
              <a:defRPr/>
            </a:pPr>
            <a:r>
              <a:rPr lang="en-US" sz="1400" dirty="0">
                <a:solidFill>
                  <a:prstClr val="white"/>
                </a:solidFill>
                <a:latin typeface="Huawei Sans" panose="020C0503030203020204" pitchFamily="34" charset="0"/>
                <a:sym typeface="Huawei Sans" panose="020C0503030203020204" pitchFamily="34" charset="0"/>
              </a:rPr>
              <a:t>Bearer network</a:t>
            </a:r>
          </a:p>
        </p:txBody>
      </p:sp>
      <p:pic>
        <p:nvPicPr>
          <p:cNvPr id="49" name="图片 48">
            <a:extLst>
              <a:ext uri="{FF2B5EF4-FFF2-40B4-BE49-F238E27FC236}">
                <a16:creationId xmlns="" xmlns:a16="http://schemas.microsoft.com/office/drawing/2014/main" id="{CE7F8A20-63AC-4C5B-8026-2AF000B3720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5961283" y="4972694"/>
            <a:ext cx="378863" cy="310667"/>
          </a:xfrm>
          <a:prstGeom prst="rect">
            <a:avLst/>
          </a:prstGeom>
        </p:spPr>
      </p:pic>
      <p:sp>
        <p:nvSpPr>
          <p:cNvPr id="50" name="TextBox 271">
            <a:extLst>
              <a:ext uri="{FF2B5EF4-FFF2-40B4-BE49-F238E27FC236}">
                <a16:creationId xmlns="" xmlns:a16="http://schemas.microsoft.com/office/drawing/2014/main" id="{6B301EEA-D356-41F9-84CC-10344EC18DD1}"/>
              </a:ext>
            </a:extLst>
          </p:cNvPr>
          <p:cNvSpPr txBox="1"/>
          <p:nvPr/>
        </p:nvSpPr>
        <p:spPr bwMode="gray">
          <a:xfrm>
            <a:off x="5967538" y="5234459"/>
            <a:ext cx="373820"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sym typeface="Huawei Sans" panose="020C0503030203020204" pitchFamily="34" charset="0"/>
              </a:rPr>
              <a:t>RR</a:t>
            </a:r>
          </a:p>
        </p:txBody>
      </p:sp>
      <p:cxnSp>
        <p:nvCxnSpPr>
          <p:cNvPr id="51" name="Straight Connector 50">
            <a:extLst>
              <a:ext uri="{FF2B5EF4-FFF2-40B4-BE49-F238E27FC236}">
                <a16:creationId xmlns="" xmlns:a16="http://schemas.microsoft.com/office/drawing/2014/main" id="{DB0BACD3-2927-478D-BECE-722175FE1FCF}"/>
              </a:ext>
            </a:extLst>
          </p:cNvPr>
          <p:cNvCxnSpPr>
            <a:cxnSpLocks/>
            <a:stCxn id="15" idx="2"/>
            <a:endCxn id="49" idx="0"/>
          </p:cNvCxnSpPr>
          <p:nvPr/>
        </p:nvCxnSpPr>
        <p:spPr bwMode="gray">
          <a:xfrm flipH="1">
            <a:off x="6150715" y="4774245"/>
            <a:ext cx="5025" cy="198449"/>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pic>
        <p:nvPicPr>
          <p:cNvPr id="56" name="图片 24">
            <a:extLst>
              <a:ext uri="{FF2B5EF4-FFF2-40B4-BE49-F238E27FC236}">
                <a16:creationId xmlns="" xmlns:a16="http://schemas.microsoft.com/office/drawing/2014/main" id="{7A51F4DC-9E57-4C6C-918A-2E6F3E2BBD5E}"/>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bwMode="gray">
          <a:xfrm>
            <a:off x="5118268" y="2463720"/>
            <a:ext cx="1977229" cy="364654"/>
          </a:xfrm>
          <a:prstGeom prst="rect">
            <a:avLst/>
          </a:prstGeom>
        </p:spPr>
      </p:pic>
      <p:sp>
        <p:nvSpPr>
          <p:cNvPr id="57" name="圆角矩形 75">
            <a:extLst>
              <a:ext uri="{FF2B5EF4-FFF2-40B4-BE49-F238E27FC236}">
                <a16:creationId xmlns="" xmlns:a16="http://schemas.microsoft.com/office/drawing/2014/main" id="{0A0F2022-2D57-4419-A503-A3B333B28103}"/>
              </a:ext>
            </a:extLst>
          </p:cNvPr>
          <p:cNvSpPr/>
          <p:nvPr/>
        </p:nvSpPr>
        <p:spPr bwMode="gray">
          <a:xfrm>
            <a:off x="5036278" y="2437374"/>
            <a:ext cx="2115918" cy="403280"/>
          </a:xfrm>
          <a:prstGeom prst="roundRect">
            <a:avLst>
              <a:gd name="adj" fmla="val 2420"/>
            </a:avLst>
          </a:prstGeom>
          <a:noFill/>
          <a:ln w="19050" cap="flat" cmpd="sng" algn="ctr">
            <a:solidFill>
              <a:srgbClr val="30B5C5"/>
            </a:solidFill>
            <a:prstDash val="dash"/>
            <a:miter lim="800000"/>
          </a:ln>
          <a:effectLst/>
        </p:spPr>
        <p:txBody>
          <a:bodyPr wrap="square" lIns="108000" tIns="108000" rIns="108000" bIns="108000" rtlCol="0" anchor="ctr" anchorCtr="0">
            <a:noAutofit/>
          </a:bodyPr>
          <a:lstStyle/>
          <a:p>
            <a:pPr algn="just" defTabSz="914400" fontAlgn="ctr">
              <a:lnSpc>
                <a:spcPts val="1800"/>
              </a:lnSpc>
              <a:spcAft>
                <a:spcPts val="300"/>
              </a:spcAft>
              <a:defRPr/>
            </a:pPr>
            <a:endParaRPr lang="en-US" altLang="zh-CN" sz="1400" kern="0" dirty="0">
              <a:solidFill>
                <a:prstClr val="black"/>
              </a:solidFill>
              <a:latin typeface="Huawei Sans" panose="020C0503030203020204" pitchFamily="34" charset="0"/>
              <a:cs typeface="Arial" panose="020B0604020202020204" pitchFamily="34" charset="0"/>
              <a:sym typeface="Huawei Sans" panose="020C0503030203020204" pitchFamily="34" charset="0"/>
            </a:endParaRPr>
          </a:p>
        </p:txBody>
      </p:sp>
      <p:cxnSp>
        <p:nvCxnSpPr>
          <p:cNvPr id="59" name="Straight Connector 58">
            <a:extLst>
              <a:ext uri="{FF2B5EF4-FFF2-40B4-BE49-F238E27FC236}">
                <a16:creationId xmlns="" xmlns:a16="http://schemas.microsoft.com/office/drawing/2014/main" id="{0690994B-C188-4D94-B260-807AC7E22D4A}"/>
              </a:ext>
            </a:extLst>
          </p:cNvPr>
          <p:cNvCxnSpPr>
            <a:cxnSpLocks/>
            <a:stCxn id="8" idx="0"/>
            <a:endCxn id="57" idx="2"/>
          </p:cNvCxnSpPr>
          <p:nvPr/>
        </p:nvCxnSpPr>
        <p:spPr bwMode="gray">
          <a:xfrm flipV="1">
            <a:off x="6094237" y="2840654"/>
            <a:ext cx="0" cy="1284925"/>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70" name="Straight Arrow Connector 69">
            <a:extLst>
              <a:ext uri="{FF2B5EF4-FFF2-40B4-BE49-F238E27FC236}">
                <a16:creationId xmlns="" xmlns:a16="http://schemas.microsoft.com/office/drawing/2014/main" id="{C5B796BB-FC16-42C3-9511-B44C908A2DAE}"/>
              </a:ext>
            </a:extLst>
          </p:cNvPr>
          <p:cNvCxnSpPr/>
          <p:nvPr/>
        </p:nvCxnSpPr>
        <p:spPr bwMode="gray">
          <a:xfrm flipV="1">
            <a:off x="5895975" y="2967037"/>
            <a:ext cx="0" cy="1000125"/>
          </a:xfrm>
          <a:prstGeom prst="straightConnector1">
            <a:avLst/>
          </a:prstGeom>
          <a:ln w="28575">
            <a:solidFill>
              <a:srgbClr val="F28944"/>
            </a:solidFill>
            <a:tailEnd type="triangle"/>
          </a:ln>
        </p:spPr>
        <p:style>
          <a:lnRef idx="1">
            <a:schemeClr val="accent1"/>
          </a:lnRef>
          <a:fillRef idx="0">
            <a:schemeClr val="accent1"/>
          </a:fillRef>
          <a:effectRef idx="0">
            <a:schemeClr val="accent1"/>
          </a:effectRef>
          <a:fontRef idx="minor">
            <a:schemeClr val="tx1"/>
          </a:fontRef>
        </p:style>
      </p:cxnSp>
      <p:sp>
        <p:nvSpPr>
          <p:cNvPr id="71" name="TextBox 271">
            <a:extLst>
              <a:ext uri="{FF2B5EF4-FFF2-40B4-BE49-F238E27FC236}">
                <a16:creationId xmlns="" xmlns:a16="http://schemas.microsoft.com/office/drawing/2014/main" id="{2A22E2EE-864C-4B32-BB05-FAB305226775}"/>
              </a:ext>
            </a:extLst>
          </p:cNvPr>
          <p:cNvSpPr txBox="1"/>
          <p:nvPr/>
        </p:nvSpPr>
        <p:spPr bwMode="gray">
          <a:xfrm>
            <a:off x="5260073" y="3328372"/>
            <a:ext cx="614271"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sym typeface="Huawei Sans" panose="020C0503030203020204" pitchFamily="34" charset="0"/>
              </a:rPr>
              <a:t>SNMP</a:t>
            </a:r>
          </a:p>
        </p:txBody>
      </p:sp>
      <p:cxnSp>
        <p:nvCxnSpPr>
          <p:cNvPr id="72" name="Straight Arrow Connector 71">
            <a:extLst>
              <a:ext uri="{FF2B5EF4-FFF2-40B4-BE49-F238E27FC236}">
                <a16:creationId xmlns="" xmlns:a16="http://schemas.microsoft.com/office/drawing/2014/main" id="{7C032C50-9930-4142-842F-C2D62F937C14}"/>
              </a:ext>
            </a:extLst>
          </p:cNvPr>
          <p:cNvCxnSpPr/>
          <p:nvPr/>
        </p:nvCxnSpPr>
        <p:spPr bwMode="gray">
          <a:xfrm flipV="1">
            <a:off x="6296026" y="2967037"/>
            <a:ext cx="0" cy="1000125"/>
          </a:xfrm>
          <a:prstGeom prst="straightConnector1">
            <a:avLst/>
          </a:prstGeom>
          <a:ln w="28575">
            <a:solidFill>
              <a:srgbClr val="AFD89C"/>
            </a:solidFill>
            <a:tailEnd type="triangle"/>
          </a:ln>
        </p:spPr>
        <p:style>
          <a:lnRef idx="1">
            <a:schemeClr val="accent1"/>
          </a:lnRef>
          <a:fillRef idx="0">
            <a:schemeClr val="accent1"/>
          </a:fillRef>
          <a:effectRef idx="0">
            <a:schemeClr val="accent1"/>
          </a:effectRef>
          <a:fontRef idx="minor">
            <a:schemeClr val="tx1"/>
          </a:fontRef>
        </p:style>
      </p:cxnSp>
      <p:sp>
        <p:nvSpPr>
          <p:cNvPr id="73" name="TextBox 271">
            <a:extLst>
              <a:ext uri="{FF2B5EF4-FFF2-40B4-BE49-F238E27FC236}">
                <a16:creationId xmlns="" xmlns:a16="http://schemas.microsoft.com/office/drawing/2014/main" id="{2CFA8360-DCA9-4517-BC25-75DB8EABC5B9}"/>
              </a:ext>
            </a:extLst>
          </p:cNvPr>
          <p:cNvSpPr txBox="1"/>
          <p:nvPr/>
        </p:nvSpPr>
        <p:spPr bwMode="gray">
          <a:xfrm>
            <a:off x="6298175" y="3321707"/>
            <a:ext cx="886781"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sym typeface="Huawei Sans" panose="020C0503030203020204" pitchFamily="34" charset="0"/>
              </a:rPr>
              <a:t>Telemetry</a:t>
            </a:r>
          </a:p>
        </p:txBody>
      </p:sp>
      <p:sp>
        <p:nvSpPr>
          <p:cNvPr id="74" name="Rectangular Callout 26">
            <a:extLst>
              <a:ext uri="{FF2B5EF4-FFF2-40B4-BE49-F238E27FC236}">
                <a16:creationId xmlns="" xmlns:a16="http://schemas.microsoft.com/office/drawing/2014/main" id="{D8CEDA13-8613-4502-9706-08D68B583CA2}"/>
              </a:ext>
            </a:extLst>
          </p:cNvPr>
          <p:cNvSpPr/>
          <p:nvPr/>
        </p:nvSpPr>
        <p:spPr bwMode="gray">
          <a:xfrm>
            <a:off x="7359661" y="2967037"/>
            <a:ext cx="2064783" cy="881321"/>
          </a:xfrm>
          <a:prstGeom prst="wedgeRectCallout">
            <a:avLst>
              <a:gd name="adj1" fmla="val -63484"/>
              <a:gd name="adj2" fmla="val -4703"/>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prstClr val="white">
                    <a:lumMod val="50000"/>
                  </a:prstClr>
                </a:solidFill>
                <a:latin typeface="Huawei Sans" panose="020C0503030203020204" pitchFamily="34" charset="0"/>
                <a:cs typeface="+mn-ea"/>
                <a:sym typeface="Huawei Sans" panose="020C0503030203020204" pitchFamily="34" charset="0"/>
              </a:rPr>
              <a:t>Used to measure network performance (including SR Policy performance) within seconds</a:t>
            </a:r>
          </a:p>
        </p:txBody>
      </p:sp>
      <p:sp>
        <p:nvSpPr>
          <p:cNvPr id="75" name="Rectangular Callout 26">
            <a:extLst>
              <a:ext uri="{FF2B5EF4-FFF2-40B4-BE49-F238E27FC236}">
                <a16:creationId xmlns="" xmlns:a16="http://schemas.microsoft.com/office/drawing/2014/main" id="{912D9709-AC2C-41A9-859F-C0E68F8F17AD}"/>
              </a:ext>
            </a:extLst>
          </p:cNvPr>
          <p:cNvSpPr/>
          <p:nvPr/>
        </p:nvSpPr>
        <p:spPr bwMode="gray">
          <a:xfrm>
            <a:off x="3679235" y="2900362"/>
            <a:ext cx="1551460" cy="625650"/>
          </a:xfrm>
          <a:prstGeom prst="wedgeRectCallout">
            <a:avLst>
              <a:gd name="adj1" fmla="val 60199"/>
              <a:gd name="adj2" fmla="val 15306"/>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prstClr val="white">
                    <a:lumMod val="50000"/>
                  </a:prstClr>
                </a:solidFill>
                <a:latin typeface="Huawei Sans" panose="020C0503030203020204" pitchFamily="34" charset="0"/>
                <a:cs typeface="+mn-ea"/>
                <a:sym typeface="Huawei Sans" panose="020C0503030203020204" pitchFamily="34" charset="0"/>
              </a:rPr>
              <a:t>Used to detect common device performance</a:t>
            </a:r>
          </a:p>
        </p:txBody>
      </p:sp>
      <p:cxnSp>
        <p:nvCxnSpPr>
          <p:cNvPr id="76" name="Straight Arrow Connector 75">
            <a:extLst>
              <a:ext uri="{FF2B5EF4-FFF2-40B4-BE49-F238E27FC236}">
                <a16:creationId xmlns="" xmlns:a16="http://schemas.microsoft.com/office/drawing/2014/main" id="{F86E66BE-6991-4F62-9184-0A71FF387910}"/>
              </a:ext>
            </a:extLst>
          </p:cNvPr>
          <p:cNvCxnSpPr>
            <a:cxnSpLocks/>
          </p:cNvCxnSpPr>
          <p:nvPr/>
        </p:nvCxnSpPr>
        <p:spPr bwMode="gray">
          <a:xfrm flipV="1">
            <a:off x="4895851" y="4539702"/>
            <a:ext cx="870907" cy="1"/>
          </a:xfrm>
          <a:prstGeom prst="straightConnector1">
            <a:avLst/>
          </a:prstGeom>
          <a:ln w="28575">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78" name="Straight Arrow Connector 77">
            <a:extLst>
              <a:ext uri="{FF2B5EF4-FFF2-40B4-BE49-F238E27FC236}">
                <a16:creationId xmlns="" xmlns:a16="http://schemas.microsoft.com/office/drawing/2014/main" id="{09D3C56D-86C3-4558-B1BB-44419FAB2CF7}"/>
              </a:ext>
            </a:extLst>
          </p:cNvPr>
          <p:cNvCxnSpPr>
            <a:cxnSpLocks/>
          </p:cNvCxnSpPr>
          <p:nvPr/>
        </p:nvCxnSpPr>
        <p:spPr bwMode="gray">
          <a:xfrm flipV="1">
            <a:off x="6446658" y="4539702"/>
            <a:ext cx="870907" cy="1"/>
          </a:xfrm>
          <a:prstGeom prst="straightConnector1">
            <a:avLst/>
          </a:prstGeom>
          <a:ln w="28575">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79" name="TextBox 271">
            <a:extLst>
              <a:ext uri="{FF2B5EF4-FFF2-40B4-BE49-F238E27FC236}">
                <a16:creationId xmlns="" xmlns:a16="http://schemas.microsoft.com/office/drawing/2014/main" id="{FEAE4C1F-4B98-4B67-8349-89FEF9BED862}"/>
              </a:ext>
            </a:extLst>
          </p:cNvPr>
          <p:cNvSpPr txBox="1"/>
          <p:nvPr/>
        </p:nvSpPr>
        <p:spPr bwMode="gray">
          <a:xfrm>
            <a:off x="5001712" y="4262704"/>
            <a:ext cx="752129"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sym typeface="Huawei Sans" panose="020C0503030203020204" pitchFamily="34" charset="0"/>
              </a:rPr>
              <a:t>TWAMP</a:t>
            </a:r>
          </a:p>
        </p:txBody>
      </p:sp>
      <p:sp>
        <p:nvSpPr>
          <p:cNvPr id="80" name="TextBox 271">
            <a:extLst>
              <a:ext uri="{FF2B5EF4-FFF2-40B4-BE49-F238E27FC236}">
                <a16:creationId xmlns="" xmlns:a16="http://schemas.microsoft.com/office/drawing/2014/main" id="{2D579518-CFA3-4F2E-952A-B5760BCBB182}"/>
              </a:ext>
            </a:extLst>
          </p:cNvPr>
          <p:cNvSpPr txBox="1"/>
          <p:nvPr/>
        </p:nvSpPr>
        <p:spPr bwMode="gray">
          <a:xfrm>
            <a:off x="6500182" y="4284763"/>
            <a:ext cx="752129"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sym typeface="Huawei Sans" panose="020C0503030203020204" pitchFamily="34" charset="0"/>
              </a:rPr>
              <a:t>TWAMP</a:t>
            </a:r>
          </a:p>
        </p:txBody>
      </p:sp>
      <p:sp>
        <p:nvSpPr>
          <p:cNvPr id="81" name="Rectangular Callout 26">
            <a:extLst>
              <a:ext uri="{FF2B5EF4-FFF2-40B4-BE49-F238E27FC236}">
                <a16:creationId xmlns="" xmlns:a16="http://schemas.microsoft.com/office/drawing/2014/main" id="{5FB64E92-DBB8-4F2D-AC5F-84C2125A81E0}"/>
              </a:ext>
            </a:extLst>
          </p:cNvPr>
          <p:cNvSpPr/>
          <p:nvPr/>
        </p:nvSpPr>
        <p:spPr bwMode="gray">
          <a:xfrm>
            <a:off x="6898776" y="4749774"/>
            <a:ext cx="1616574" cy="454047"/>
          </a:xfrm>
          <a:prstGeom prst="wedgeRectCallout">
            <a:avLst>
              <a:gd name="adj1" fmla="val -36886"/>
              <a:gd name="adj2" fmla="val -68734"/>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prstClr val="white">
                    <a:lumMod val="50000"/>
                  </a:prstClr>
                </a:solidFill>
                <a:latin typeface="Huawei Sans" panose="020C0503030203020204" pitchFamily="34" charset="0"/>
                <a:cs typeface="+mn-ea"/>
                <a:sym typeface="Huawei Sans" panose="020C0503030203020204" pitchFamily="34" charset="0"/>
              </a:rPr>
              <a:t>Used to detect network link quality</a:t>
            </a:r>
          </a:p>
        </p:txBody>
      </p:sp>
      <p:sp>
        <p:nvSpPr>
          <p:cNvPr id="65" name="燕尾形 3">
            <a:extLst>
              <a:ext uri="{FF2B5EF4-FFF2-40B4-BE49-F238E27FC236}">
                <a16:creationId xmlns="" xmlns:a16="http://schemas.microsoft.com/office/drawing/2014/main" id="{93046976-EC84-48ED-AD8E-49A4BFCD5356}"/>
              </a:ext>
            </a:extLst>
          </p:cNvPr>
          <p:cNvSpPr/>
          <p:nvPr/>
        </p:nvSpPr>
        <p:spPr bwMode="gray">
          <a:xfrm>
            <a:off x="8598877" y="44020"/>
            <a:ext cx="1952283" cy="360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dirty="0">
                <a:solidFill>
                  <a:schemeClr val="bg1"/>
                </a:solidFill>
                <a:latin typeface="Huawei Sans" panose="020C0503030203020204" pitchFamily="34" charset="0"/>
                <a:sym typeface="Huawei Sans" panose="020C0503030203020204" pitchFamily="34" charset="0"/>
              </a:rPr>
              <a:t>Network Optimization Design</a:t>
            </a:r>
          </a:p>
        </p:txBody>
      </p:sp>
      <p:sp>
        <p:nvSpPr>
          <p:cNvPr id="66" name="燕尾形 3">
            <a:extLst>
              <a:ext uri="{FF2B5EF4-FFF2-40B4-BE49-F238E27FC236}">
                <a16:creationId xmlns="" xmlns:a16="http://schemas.microsoft.com/office/drawing/2014/main" id="{26AB145E-6C85-4D0D-9D07-CA6C35D8D2C7}"/>
              </a:ext>
            </a:extLst>
          </p:cNvPr>
          <p:cNvSpPr/>
          <p:nvPr/>
        </p:nvSpPr>
        <p:spPr bwMode="gray">
          <a:xfrm>
            <a:off x="10475376" y="44020"/>
            <a:ext cx="1271744" cy="36000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sym typeface="Huawei Sans" panose="020C0503030203020204" pitchFamily="34" charset="0"/>
              </a:rPr>
              <a:t>O&amp;M Design</a:t>
            </a:r>
          </a:p>
        </p:txBody>
      </p:sp>
    </p:spTree>
    <p:extLst>
      <p:ext uri="{BB962C8B-B14F-4D97-AF65-F5344CB8AC3E}">
        <p14:creationId xmlns:p14="http://schemas.microsoft.com/office/powerpoint/2010/main" val="3308318865"/>
      </p:ext>
    </p:extLst>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7367EC2C-E878-4CA6-920B-0879E37B0384}"/>
              </a:ext>
            </a:extLst>
          </p:cNvPr>
          <p:cNvSpPr>
            <a:spLocks noGrp="1"/>
          </p:cNvSpPr>
          <p:nvPr>
            <p:ph type="title"/>
          </p:nvPr>
        </p:nvSpPr>
        <p:spPr bwMode="gray">
          <a:xfrm>
            <a:off x="455612" y="447468"/>
            <a:ext cx="11293475" cy="497095"/>
          </a:xfrm>
        </p:spPr>
        <p:txBody>
          <a:bodyPr wrap="square">
            <a:noAutofit/>
          </a:bodyPr>
          <a:lstStyle/>
          <a:p>
            <a:r>
              <a:rPr lang="en-US" dirty="0"/>
              <a:t>Network Performance Monitoring Design</a:t>
            </a:r>
          </a:p>
        </p:txBody>
      </p:sp>
      <p:sp>
        <p:nvSpPr>
          <p:cNvPr id="3" name="Text Placeholder 2">
            <a:extLst>
              <a:ext uri="{FF2B5EF4-FFF2-40B4-BE49-F238E27FC236}">
                <a16:creationId xmlns="" xmlns:a16="http://schemas.microsoft.com/office/drawing/2014/main" id="{D6362E54-7C32-43E1-B3EC-E27FA9C35A2E}"/>
              </a:ext>
            </a:extLst>
          </p:cNvPr>
          <p:cNvSpPr>
            <a:spLocks noGrp="1"/>
          </p:cNvSpPr>
          <p:nvPr>
            <p:ph type="body" sz="quarter" idx="10"/>
          </p:nvPr>
        </p:nvSpPr>
        <p:spPr bwMode="gray">
          <a:xfrm>
            <a:off x="455612" y="1052514"/>
            <a:ext cx="11293476" cy="4875042"/>
          </a:xfrm>
        </p:spPr>
        <p:txBody>
          <a:bodyPr wrap="square">
            <a:noAutofit/>
          </a:bodyPr>
          <a:lstStyle/>
          <a:p>
            <a:r>
              <a:rPr lang="en-US" sz="1800" dirty="0"/>
              <a:t>The major performance indicators for bank services include:</a:t>
            </a:r>
          </a:p>
          <a:p>
            <a:pPr lvl="1"/>
            <a:r>
              <a:rPr lang="en-US" sz="1600" dirty="0"/>
              <a:t>Link bandwidth usage (measured through telemetry)</a:t>
            </a:r>
          </a:p>
          <a:p>
            <a:pPr lvl="1"/>
            <a:r>
              <a:rPr lang="en-US" sz="1600" dirty="0"/>
              <a:t>Link delay (measured through TWAMP)</a:t>
            </a:r>
          </a:p>
          <a:p>
            <a:pPr lvl="1"/>
            <a:r>
              <a:rPr lang="en-US" sz="1600" dirty="0"/>
              <a:t>Tunnel bandwidth usage (measured through telemetry)</a:t>
            </a:r>
          </a:p>
          <a:p>
            <a:pPr lvl="1"/>
            <a:r>
              <a:rPr lang="en-US" sz="1600" dirty="0"/>
              <a:t>Tunnel packet loss rate (measured through telemetry)</a:t>
            </a:r>
            <a:endParaRPr lang="en-US" dirty="0"/>
          </a:p>
        </p:txBody>
      </p:sp>
      <p:sp>
        <p:nvSpPr>
          <p:cNvPr id="65" name="Rectangle: Rounded Corners 64">
            <a:extLst>
              <a:ext uri="{FF2B5EF4-FFF2-40B4-BE49-F238E27FC236}">
                <a16:creationId xmlns="" xmlns:a16="http://schemas.microsoft.com/office/drawing/2014/main" id="{DE660DC3-8548-4987-9731-77CAF5DAA016}"/>
              </a:ext>
            </a:extLst>
          </p:cNvPr>
          <p:cNvSpPr/>
          <p:nvPr/>
        </p:nvSpPr>
        <p:spPr bwMode="gray">
          <a:xfrm>
            <a:off x="6045179" y="3875358"/>
            <a:ext cx="3738911" cy="1963404"/>
          </a:xfrm>
          <a:prstGeom prst="roundRect">
            <a:avLst>
              <a:gd name="adj" fmla="val 1880"/>
            </a:avLst>
          </a:prstGeom>
          <a:no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solidFill>
                <a:prstClr val="white"/>
              </a:solidFill>
              <a:latin typeface="Huawei Sans" panose="020C0503030203020204" pitchFamily="34" charset="0"/>
            </a:endParaRPr>
          </a:p>
        </p:txBody>
      </p:sp>
      <p:pic>
        <p:nvPicPr>
          <p:cNvPr id="66" name="图片 48">
            <a:extLst>
              <a:ext uri="{FF2B5EF4-FFF2-40B4-BE49-F238E27FC236}">
                <a16:creationId xmlns="" xmlns:a16="http://schemas.microsoft.com/office/drawing/2014/main" id="{FAC64056-A3B6-4853-9775-7C367EC895D5}"/>
              </a:ext>
            </a:extLst>
          </p:cNvPr>
          <p:cNvPicPr>
            <a:picLocks noChangeAspect="1"/>
          </p:cNvPicPr>
          <p:nvPr/>
        </p:nvPicPr>
        <p:blipFill>
          <a:blip r:embed="rId3" cstate="print">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bwMode="gray">
          <a:xfrm>
            <a:off x="5280694" y="4216291"/>
            <a:ext cx="378863" cy="310667"/>
          </a:xfrm>
          <a:prstGeom prst="rect">
            <a:avLst/>
          </a:prstGeom>
        </p:spPr>
      </p:pic>
      <p:pic>
        <p:nvPicPr>
          <p:cNvPr id="67" name="图片 48">
            <a:extLst>
              <a:ext uri="{FF2B5EF4-FFF2-40B4-BE49-F238E27FC236}">
                <a16:creationId xmlns="" xmlns:a16="http://schemas.microsoft.com/office/drawing/2014/main" id="{9E631A64-3C84-413A-B51B-0F441536F461}"/>
              </a:ext>
            </a:extLst>
          </p:cNvPr>
          <p:cNvPicPr>
            <a:picLocks noChangeAspect="1"/>
          </p:cNvPicPr>
          <p:nvPr/>
        </p:nvPicPr>
        <p:blipFill>
          <a:blip r:embed="rId3" cstate="print">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bwMode="gray">
          <a:xfrm>
            <a:off x="5280694" y="5082124"/>
            <a:ext cx="378863" cy="310667"/>
          </a:xfrm>
          <a:prstGeom prst="rect">
            <a:avLst/>
          </a:prstGeom>
        </p:spPr>
      </p:pic>
      <p:pic>
        <p:nvPicPr>
          <p:cNvPr id="68" name="图片 48">
            <a:extLst>
              <a:ext uri="{FF2B5EF4-FFF2-40B4-BE49-F238E27FC236}">
                <a16:creationId xmlns="" xmlns:a16="http://schemas.microsoft.com/office/drawing/2014/main" id="{DDDCB1CB-EA38-4C73-806F-362BDC2E1A4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6226914" y="4216291"/>
            <a:ext cx="378863" cy="310667"/>
          </a:xfrm>
          <a:prstGeom prst="rect">
            <a:avLst/>
          </a:prstGeom>
        </p:spPr>
      </p:pic>
      <p:pic>
        <p:nvPicPr>
          <p:cNvPr id="69" name="图片 48">
            <a:extLst>
              <a:ext uri="{FF2B5EF4-FFF2-40B4-BE49-F238E27FC236}">
                <a16:creationId xmlns="" xmlns:a16="http://schemas.microsoft.com/office/drawing/2014/main" id="{33BF89D3-5746-4C2A-8FE2-3E1F7E4FE9E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6226914" y="5082124"/>
            <a:ext cx="378863" cy="310667"/>
          </a:xfrm>
          <a:prstGeom prst="rect">
            <a:avLst/>
          </a:prstGeom>
        </p:spPr>
      </p:pic>
      <p:pic>
        <p:nvPicPr>
          <p:cNvPr id="77" name="图片 48">
            <a:extLst>
              <a:ext uri="{FF2B5EF4-FFF2-40B4-BE49-F238E27FC236}">
                <a16:creationId xmlns="" xmlns:a16="http://schemas.microsoft.com/office/drawing/2014/main" id="{D1F4A580-A5B8-4B51-8791-99B990D6290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9210916" y="4216291"/>
            <a:ext cx="378863" cy="310667"/>
          </a:xfrm>
          <a:prstGeom prst="rect">
            <a:avLst/>
          </a:prstGeom>
        </p:spPr>
      </p:pic>
      <p:pic>
        <p:nvPicPr>
          <p:cNvPr id="82" name="图片 48">
            <a:extLst>
              <a:ext uri="{FF2B5EF4-FFF2-40B4-BE49-F238E27FC236}">
                <a16:creationId xmlns="" xmlns:a16="http://schemas.microsoft.com/office/drawing/2014/main" id="{31886031-4F08-43CC-B8D6-6BE1427F86A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9210916" y="5082124"/>
            <a:ext cx="378863" cy="310667"/>
          </a:xfrm>
          <a:prstGeom prst="rect">
            <a:avLst/>
          </a:prstGeom>
        </p:spPr>
      </p:pic>
      <p:pic>
        <p:nvPicPr>
          <p:cNvPr id="83" name="图片 48">
            <a:extLst>
              <a:ext uri="{FF2B5EF4-FFF2-40B4-BE49-F238E27FC236}">
                <a16:creationId xmlns="" xmlns:a16="http://schemas.microsoft.com/office/drawing/2014/main" id="{6758F616-15B2-4BD1-8D26-B3C477648DA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7786706" y="4213357"/>
            <a:ext cx="378863" cy="310667"/>
          </a:xfrm>
          <a:prstGeom prst="rect">
            <a:avLst/>
          </a:prstGeom>
        </p:spPr>
      </p:pic>
      <p:pic>
        <p:nvPicPr>
          <p:cNvPr id="84" name="图片 48">
            <a:extLst>
              <a:ext uri="{FF2B5EF4-FFF2-40B4-BE49-F238E27FC236}">
                <a16:creationId xmlns="" xmlns:a16="http://schemas.microsoft.com/office/drawing/2014/main" id="{B6B232AC-41BF-4343-B72A-49ECE9BF0F4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7198175" y="5079190"/>
            <a:ext cx="378863" cy="310667"/>
          </a:xfrm>
          <a:prstGeom prst="rect">
            <a:avLst/>
          </a:prstGeom>
        </p:spPr>
      </p:pic>
      <p:pic>
        <p:nvPicPr>
          <p:cNvPr id="85" name="图片 48">
            <a:extLst>
              <a:ext uri="{FF2B5EF4-FFF2-40B4-BE49-F238E27FC236}">
                <a16:creationId xmlns="" xmlns:a16="http://schemas.microsoft.com/office/drawing/2014/main" id="{4CC7A706-B128-4C75-A2C0-FBB919DD985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8378501" y="5078768"/>
            <a:ext cx="378863" cy="310667"/>
          </a:xfrm>
          <a:prstGeom prst="rect">
            <a:avLst/>
          </a:prstGeom>
        </p:spPr>
      </p:pic>
      <p:pic>
        <p:nvPicPr>
          <p:cNvPr id="86" name="图片 48">
            <a:extLst>
              <a:ext uri="{FF2B5EF4-FFF2-40B4-BE49-F238E27FC236}">
                <a16:creationId xmlns="" xmlns:a16="http://schemas.microsoft.com/office/drawing/2014/main" id="{2A524E2B-A56F-4A1F-B3A7-9A26275AE0DB}"/>
              </a:ext>
            </a:extLst>
          </p:cNvPr>
          <p:cNvPicPr>
            <a:picLocks noChangeAspect="1"/>
          </p:cNvPicPr>
          <p:nvPr/>
        </p:nvPicPr>
        <p:blipFill>
          <a:blip r:embed="rId3" cstate="print">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bwMode="gray">
          <a:xfrm>
            <a:off x="10162953" y="4216291"/>
            <a:ext cx="378863" cy="310667"/>
          </a:xfrm>
          <a:prstGeom prst="rect">
            <a:avLst/>
          </a:prstGeom>
        </p:spPr>
      </p:pic>
      <p:pic>
        <p:nvPicPr>
          <p:cNvPr id="87" name="图片 48">
            <a:extLst>
              <a:ext uri="{FF2B5EF4-FFF2-40B4-BE49-F238E27FC236}">
                <a16:creationId xmlns="" xmlns:a16="http://schemas.microsoft.com/office/drawing/2014/main" id="{3F793EAF-158B-46C2-82C4-B6D2FB75EFC0}"/>
              </a:ext>
            </a:extLst>
          </p:cNvPr>
          <p:cNvPicPr>
            <a:picLocks noChangeAspect="1"/>
          </p:cNvPicPr>
          <p:nvPr/>
        </p:nvPicPr>
        <p:blipFill>
          <a:blip r:embed="rId3" cstate="print">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bwMode="gray">
          <a:xfrm>
            <a:off x="10162953" y="5082124"/>
            <a:ext cx="378863" cy="310667"/>
          </a:xfrm>
          <a:prstGeom prst="rect">
            <a:avLst/>
          </a:prstGeom>
        </p:spPr>
      </p:pic>
      <p:cxnSp>
        <p:nvCxnSpPr>
          <p:cNvPr id="88" name="Straight Connector 87">
            <a:extLst>
              <a:ext uri="{FF2B5EF4-FFF2-40B4-BE49-F238E27FC236}">
                <a16:creationId xmlns="" xmlns:a16="http://schemas.microsoft.com/office/drawing/2014/main" id="{D9563D9F-82A1-4A12-B7C8-243602164D52}"/>
              </a:ext>
            </a:extLst>
          </p:cNvPr>
          <p:cNvCxnSpPr>
            <a:cxnSpLocks/>
            <a:stCxn id="66" idx="3"/>
            <a:endCxn id="68" idx="1"/>
          </p:cNvCxnSpPr>
          <p:nvPr/>
        </p:nvCxnSpPr>
        <p:spPr bwMode="gray">
          <a:xfrm>
            <a:off x="5659557" y="4371625"/>
            <a:ext cx="567357"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89" name="Straight Connector 88">
            <a:extLst>
              <a:ext uri="{FF2B5EF4-FFF2-40B4-BE49-F238E27FC236}">
                <a16:creationId xmlns="" xmlns:a16="http://schemas.microsoft.com/office/drawing/2014/main" id="{BA02ED78-6AEB-44FE-B406-81F0DFBC6AD2}"/>
              </a:ext>
            </a:extLst>
          </p:cNvPr>
          <p:cNvCxnSpPr>
            <a:cxnSpLocks/>
            <a:stCxn id="67" idx="3"/>
            <a:endCxn id="69" idx="1"/>
          </p:cNvCxnSpPr>
          <p:nvPr/>
        </p:nvCxnSpPr>
        <p:spPr bwMode="gray">
          <a:xfrm>
            <a:off x="5659557" y="5237458"/>
            <a:ext cx="567357"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0" name="Straight Connector 89">
            <a:extLst>
              <a:ext uri="{FF2B5EF4-FFF2-40B4-BE49-F238E27FC236}">
                <a16:creationId xmlns="" xmlns:a16="http://schemas.microsoft.com/office/drawing/2014/main" id="{D85A1E50-A4AF-4807-BD4B-2E8BC65DFDE0}"/>
              </a:ext>
            </a:extLst>
          </p:cNvPr>
          <p:cNvCxnSpPr>
            <a:cxnSpLocks/>
            <a:stCxn id="69" idx="0"/>
            <a:endCxn id="68" idx="2"/>
          </p:cNvCxnSpPr>
          <p:nvPr/>
        </p:nvCxnSpPr>
        <p:spPr bwMode="gray">
          <a:xfrm flipV="1">
            <a:off x="6416346" y="4526958"/>
            <a:ext cx="0" cy="555166"/>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1" name="Straight Connector 90">
            <a:extLst>
              <a:ext uri="{FF2B5EF4-FFF2-40B4-BE49-F238E27FC236}">
                <a16:creationId xmlns="" xmlns:a16="http://schemas.microsoft.com/office/drawing/2014/main" id="{24E8F65B-F7F7-43D4-BF77-AED8928BF9B2}"/>
              </a:ext>
            </a:extLst>
          </p:cNvPr>
          <p:cNvCxnSpPr>
            <a:cxnSpLocks/>
            <a:stCxn id="83" idx="1"/>
            <a:endCxn id="68" idx="3"/>
          </p:cNvCxnSpPr>
          <p:nvPr/>
        </p:nvCxnSpPr>
        <p:spPr bwMode="gray">
          <a:xfrm flipH="1">
            <a:off x="6605777" y="4368691"/>
            <a:ext cx="1180929" cy="2934"/>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2" name="Straight Connector 91">
            <a:extLst>
              <a:ext uri="{FF2B5EF4-FFF2-40B4-BE49-F238E27FC236}">
                <a16:creationId xmlns="" xmlns:a16="http://schemas.microsoft.com/office/drawing/2014/main" id="{99BBCEE7-1DA5-4BD4-BB4A-2BE91F8C09E5}"/>
              </a:ext>
            </a:extLst>
          </p:cNvPr>
          <p:cNvCxnSpPr>
            <a:cxnSpLocks/>
            <a:stCxn id="84" idx="1"/>
            <a:endCxn id="69" idx="3"/>
          </p:cNvCxnSpPr>
          <p:nvPr/>
        </p:nvCxnSpPr>
        <p:spPr bwMode="gray">
          <a:xfrm flipH="1">
            <a:off x="6605777" y="5234524"/>
            <a:ext cx="592398" cy="2934"/>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3" name="Straight Connector 92">
            <a:extLst>
              <a:ext uri="{FF2B5EF4-FFF2-40B4-BE49-F238E27FC236}">
                <a16:creationId xmlns="" xmlns:a16="http://schemas.microsoft.com/office/drawing/2014/main" id="{B55EF57C-C691-4F67-B7CB-19400D225DE8}"/>
              </a:ext>
            </a:extLst>
          </p:cNvPr>
          <p:cNvCxnSpPr>
            <a:cxnSpLocks/>
            <a:stCxn id="83" idx="1"/>
            <a:endCxn id="84" idx="0"/>
          </p:cNvCxnSpPr>
          <p:nvPr/>
        </p:nvCxnSpPr>
        <p:spPr bwMode="gray">
          <a:xfrm flipH="1">
            <a:off x="7387607" y="4368691"/>
            <a:ext cx="399099" cy="710499"/>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4" name="Straight Connector 93">
            <a:extLst>
              <a:ext uri="{FF2B5EF4-FFF2-40B4-BE49-F238E27FC236}">
                <a16:creationId xmlns="" xmlns:a16="http://schemas.microsoft.com/office/drawing/2014/main" id="{B4A06594-424A-4C58-A88A-953B97E691D8}"/>
              </a:ext>
            </a:extLst>
          </p:cNvPr>
          <p:cNvCxnSpPr>
            <a:cxnSpLocks/>
            <a:stCxn id="85" idx="1"/>
            <a:endCxn id="84" idx="3"/>
          </p:cNvCxnSpPr>
          <p:nvPr/>
        </p:nvCxnSpPr>
        <p:spPr bwMode="gray">
          <a:xfrm flipH="1">
            <a:off x="7577038" y="5234102"/>
            <a:ext cx="801463" cy="422"/>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5" name="Straight Connector 94">
            <a:extLst>
              <a:ext uri="{FF2B5EF4-FFF2-40B4-BE49-F238E27FC236}">
                <a16:creationId xmlns="" xmlns:a16="http://schemas.microsoft.com/office/drawing/2014/main" id="{89EE5BB2-A900-4A0D-B01D-CCC1BB899CF3}"/>
              </a:ext>
            </a:extLst>
          </p:cNvPr>
          <p:cNvCxnSpPr>
            <a:cxnSpLocks/>
            <a:stCxn id="85" idx="0"/>
            <a:endCxn id="83" idx="3"/>
          </p:cNvCxnSpPr>
          <p:nvPr/>
        </p:nvCxnSpPr>
        <p:spPr bwMode="gray">
          <a:xfrm flipH="1" flipV="1">
            <a:off x="8165569" y="4368691"/>
            <a:ext cx="402364" cy="710077"/>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6" name="Straight Connector 95">
            <a:extLst>
              <a:ext uri="{FF2B5EF4-FFF2-40B4-BE49-F238E27FC236}">
                <a16:creationId xmlns="" xmlns:a16="http://schemas.microsoft.com/office/drawing/2014/main" id="{39F16647-7F5B-4BE5-94D9-2547258E4364}"/>
              </a:ext>
            </a:extLst>
          </p:cNvPr>
          <p:cNvCxnSpPr>
            <a:cxnSpLocks/>
            <a:stCxn id="77" idx="1"/>
            <a:endCxn id="83" idx="3"/>
          </p:cNvCxnSpPr>
          <p:nvPr/>
        </p:nvCxnSpPr>
        <p:spPr bwMode="gray">
          <a:xfrm flipH="1" flipV="1">
            <a:off x="8165569" y="4368691"/>
            <a:ext cx="1045347" cy="2934"/>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7" name="Straight Connector 96">
            <a:extLst>
              <a:ext uri="{FF2B5EF4-FFF2-40B4-BE49-F238E27FC236}">
                <a16:creationId xmlns="" xmlns:a16="http://schemas.microsoft.com/office/drawing/2014/main" id="{8E0FCE89-EF21-40B7-B6B0-19781362CCC7}"/>
              </a:ext>
            </a:extLst>
          </p:cNvPr>
          <p:cNvCxnSpPr>
            <a:cxnSpLocks/>
            <a:stCxn id="82" idx="1"/>
            <a:endCxn id="85" idx="3"/>
          </p:cNvCxnSpPr>
          <p:nvPr/>
        </p:nvCxnSpPr>
        <p:spPr bwMode="gray">
          <a:xfrm flipH="1" flipV="1">
            <a:off x="8757364" y="5234102"/>
            <a:ext cx="453552" cy="3356"/>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8" name="Straight Connector 97">
            <a:extLst>
              <a:ext uri="{FF2B5EF4-FFF2-40B4-BE49-F238E27FC236}">
                <a16:creationId xmlns="" xmlns:a16="http://schemas.microsoft.com/office/drawing/2014/main" id="{D8C3B600-FFFE-45E3-9E88-5BFFB9B4D8D4}"/>
              </a:ext>
            </a:extLst>
          </p:cNvPr>
          <p:cNvCxnSpPr>
            <a:cxnSpLocks/>
            <a:stCxn id="77" idx="2"/>
            <a:endCxn id="82" idx="0"/>
          </p:cNvCxnSpPr>
          <p:nvPr/>
        </p:nvCxnSpPr>
        <p:spPr bwMode="gray">
          <a:xfrm>
            <a:off x="9400348" y="4526958"/>
            <a:ext cx="0" cy="555166"/>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9" name="Straight Connector 98">
            <a:extLst>
              <a:ext uri="{FF2B5EF4-FFF2-40B4-BE49-F238E27FC236}">
                <a16:creationId xmlns="" xmlns:a16="http://schemas.microsoft.com/office/drawing/2014/main" id="{2AE799DA-07B0-47F6-A421-66E2974664D4}"/>
              </a:ext>
            </a:extLst>
          </p:cNvPr>
          <p:cNvCxnSpPr>
            <a:cxnSpLocks/>
            <a:stCxn id="77" idx="3"/>
            <a:endCxn id="86" idx="1"/>
          </p:cNvCxnSpPr>
          <p:nvPr/>
        </p:nvCxnSpPr>
        <p:spPr bwMode="gray">
          <a:xfrm>
            <a:off x="9589779" y="4371625"/>
            <a:ext cx="573174"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00" name="Straight Connector 99">
            <a:extLst>
              <a:ext uri="{FF2B5EF4-FFF2-40B4-BE49-F238E27FC236}">
                <a16:creationId xmlns="" xmlns:a16="http://schemas.microsoft.com/office/drawing/2014/main" id="{66B99C75-070F-4CF3-B377-D9AFDF4C26D6}"/>
              </a:ext>
            </a:extLst>
          </p:cNvPr>
          <p:cNvCxnSpPr>
            <a:cxnSpLocks/>
            <a:stCxn id="82" idx="3"/>
            <a:endCxn id="87" idx="1"/>
          </p:cNvCxnSpPr>
          <p:nvPr/>
        </p:nvCxnSpPr>
        <p:spPr bwMode="gray">
          <a:xfrm>
            <a:off x="9589779" y="5237458"/>
            <a:ext cx="573174"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01" name="Rectangle 100">
            <a:extLst>
              <a:ext uri="{FF2B5EF4-FFF2-40B4-BE49-F238E27FC236}">
                <a16:creationId xmlns="" xmlns:a16="http://schemas.microsoft.com/office/drawing/2014/main" id="{018A7B59-7CD7-41B5-A85E-CDE17BFEEFED}"/>
              </a:ext>
            </a:extLst>
          </p:cNvPr>
          <p:cNvSpPr/>
          <p:nvPr/>
        </p:nvSpPr>
        <p:spPr bwMode="gray">
          <a:xfrm>
            <a:off x="4584264" y="4143456"/>
            <a:ext cx="1258908" cy="1309623"/>
          </a:xfrm>
          <a:prstGeom prst="rect">
            <a:avLst/>
          </a:prstGeom>
          <a:noFill/>
          <a:ln>
            <a:solidFill>
              <a:schemeClr val="bg1">
                <a:lumMod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solidFill>
                <a:prstClr val="white"/>
              </a:solidFill>
              <a:latin typeface="Huawei Sans" panose="020C0503030203020204" pitchFamily="34" charset="0"/>
            </a:endParaRPr>
          </a:p>
        </p:txBody>
      </p:sp>
      <p:pic>
        <p:nvPicPr>
          <p:cNvPr id="102" name="图片 51" descr="交换机.png">
            <a:extLst>
              <a:ext uri="{FF2B5EF4-FFF2-40B4-BE49-F238E27FC236}">
                <a16:creationId xmlns="" xmlns:a16="http://schemas.microsoft.com/office/drawing/2014/main" id="{2ABC4DAA-C62E-47D9-A842-287DC9637277}"/>
              </a:ext>
            </a:extLst>
          </p:cNvPr>
          <p:cNvPicPr>
            <a:picLocks noChangeAspect="1"/>
          </p:cNvPicPr>
          <p:nvPr/>
        </p:nvPicPr>
        <p:blipFill>
          <a:blip r:embed="rId4" cstate="print">
            <a:duotone>
              <a:schemeClr val="bg2">
                <a:shade val="45000"/>
                <a:satMod val="135000"/>
              </a:schemeClr>
              <a:prstClr val="white"/>
            </a:duotone>
          </a:blip>
          <a:stretch>
            <a:fillRect/>
          </a:stretch>
        </p:blipFill>
        <p:spPr bwMode="gray">
          <a:xfrm>
            <a:off x="4736529" y="4216291"/>
            <a:ext cx="379705" cy="310667"/>
          </a:xfrm>
          <a:prstGeom prst="rect">
            <a:avLst/>
          </a:prstGeom>
        </p:spPr>
      </p:pic>
      <p:pic>
        <p:nvPicPr>
          <p:cNvPr id="103" name="图片 51" descr="交换机.png">
            <a:extLst>
              <a:ext uri="{FF2B5EF4-FFF2-40B4-BE49-F238E27FC236}">
                <a16:creationId xmlns="" xmlns:a16="http://schemas.microsoft.com/office/drawing/2014/main" id="{D14CEC0F-4E45-4455-8433-9ED430F700C0}"/>
              </a:ext>
            </a:extLst>
          </p:cNvPr>
          <p:cNvPicPr>
            <a:picLocks noChangeAspect="1"/>
          </p:cNvPicPr>
          <p:nvPr/>
        </p:nvPicPr>
        <p:blipFill>
          <a:blip r:embed="rId4" cstate="print">
            <a:duotone>
              <a:schemeClr val="bg2">
                <a:shade val="45000"/>
                <a:satMod val="135000"/>
              </a:schemeClr>
              <a:prstClr val="white"/>
            </a:duotone>
          </a:blip>
          <a:stretch>
            <a:fillRect/>
          </a:stretch>
        </p:blipFill>
        <p:spPr bwMode="gray">
          <a:xfrm>
            <a:off x="4736529" y="4642933"/>
            <a:ext cx="379705" cy="310667"/>
          </a:xfrm>
          <a:prstGeom prst="rect">
            <a:avLst/>
          </a:prstGeom>
        </p:spPr>
      </p:pic>
      <p:pic>
        <p:nvPicPr>
          <p:cNvPr id="104" name="图片 51" descr="交换机.png">
            <a:extLst>
              <a:ext uri="{FF2B5EF4-FFF2-40B4-BE49-F238E27FC236}">
                <a16:creationId xmlns="" xmlns:a16="http://schemas.microsoft.com/office/drawing/2014/main" id="{781734A5-BCA6-45A1-87E6-EDE2145BBFD5}"/>
              </a:ext>
            </a:extLst>
          </p:cNvPr>
          <p:cNvPicPr>
            <a:picLocks noChangeAspect="1"/>
          </p:cNvPicPr>
          <p:nvPr/>
        </p:nvPicPr>
        <p:blipFill>
          <a:blip r:embed="rId4" cstate="print">
            <a:duotone>
              <a:schemeClr val="bg2">
                <a:shade val="45000"/>
                <a:satMod val="135000"/>
              </a:schemeClr>
              <a:prstClr val="white"/>
            </a:duotone>
          </a:blip>
          <a:stretch>
            <a:fillRect/>
          </a:stretch>
        </p:blipFill>
        <p:spPr bwMode="gray">
          <a:xfrm>
            <a:off x="4733650" y="5067900"/>
            <a:ext cx="379705" cy="310667"/>
          </a:xfrm>
          <a:prstGeom prst="rect">
            <a:avLst/>
          </a:prstGeom>
        </p:spPr>
      </p:pic>
      <p:sp>
        <p:nvSpPr>
          <p:cNvPr id="105" name="Rectangle 104">
            <a:extLst>
              <a:ext uri="{FF2B5EF4-FFF2-40B4-BE49-F238E27FC236}">
                <a16:creationId xmlns="" xmlns:a16="http://schemas.microsoft.com/office/drawing/2014/main" id="{C762AE52-5D96-4A32-8007-16CABE966526}"/>
              </a:ext>
            </a:extLst>
          </p:cNvPr>
          <p:cNvSpPr/>
          <p:nvPr/>
        </p:nvSpPr>
        <p:spPr bwMode="gray">
          <a:xfrm>
            <a:off x="9966885" y="4143456"/>
            <a:ext cx="1258908" cy="1309623"/>
          </a:xfrm>
          <a:prstGeom prst="rect">
            <a:avLst/>
          </a:prstGeom>
          <a:noFill/>
          <a:ln>
            <a:solidFill>
              <a:schemeClr val="bg1">
                <a:lumMod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solidFill>
                <a:prstClr val="white"/>
              </a:solidFill>
              <a:latin typeface="Huawei Sans" panose="020C0503030203020204" pitchFamily="34" charset="0"/>
            </a:endParaRPr>
          </a:p>
        </p:txBody>
      </p:sp>
      <p:pic>
        <p:nvPicPr>
          <p:cNvPr id="106" name="图片 67">
            <a:extLst>
              <a:ext uri="{FF2B5EF4-FFF2-40B4-BE49-F238E27FC236}">
                <a16:creationId xmlns="" xmlns:a16="http://schemas.microsoft.com/office/drawing/2014/main" id="{C20CA079-02B8-4507-81E2-98AE38437FCE}"/>
              </a:ext>
            </a:extLst>
          </p:cNvPr>
          <p:cNvPicPr>
            <a:picLocks/>
          </p:cNvPicPr>
          <p:nvPr/>
        </p:nvPicPr>
        <p:blipFill>
          <a:blip r:embed="rId5" cstate="print">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bwMode="gray">
          <a:xfrm>
            <a:off x="10724176" y="4219091"/>
            <a:ext cx="375447" cy="307867"/>
          </a:xfrm>
          <a:prstGeom prst="rect">
            <a:avLst/>
          </a:prstGeom>
        </p:spPr>
      </p:pic>
      <p:pic>
        <p:nvPicPr>
          <p:cNvPr id="107" name="图片 67">
            <a:extLst>
              <a:ext uri="{FF2B5EF4-FFF2-40B4-BE49-F238E27FC236}">
                <a16:creationId xmlns="" xmlns:a16="http://schemas.microsoft.com/office/drawing/2014/main" id="{3CF6E7EE-5921-4A01-A797-3B505B386F14}"/>
              </a:ext>
            </a:extLst>
          </p:cNvPr>
          <p:cNvPicPr>
            <a:picLocks/>
          </p:cNvPicPr>
          <p:nvPr/>
        </p:nvPicPr>
        <p:blipFill>
          <a:blip r:embed="rId5" cstate="print">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bwMode="gray">
          <a:xfrm>
            <a:off x="10724176" y="4651709"/>
            <a:ext cx="375447" cy="307867"/>
          </a:xfrm>
          <a:prstGeom prst="rect">
            <a:avLst/>
          </a:prstGeom>
        </p:spPr>
      </p:pic>
      <p:pic>
        <p:nvPicPr>
          <p:cNvPr id="108" name="图片 67">
            <a:extLst>
              <a:ext uri="{FF2B5EF4-FFF2-40B4-BE49-F238E27FC236}">
                <a16:creationId xmlns="" xmlns:a16="http://schemas.microsoft.com/office/drawing/2014/main" id="{896A8824-F990-4DA2-94F6-8D69070CC6F0}"/>
              </a:ext>
            </a:extLst>
          </p:cNvPr>
          <p:cNvPicPr>
            <a:picLocks/>
          </p:cNvPicPr>
          <p:nvPr/>
        </p:nvPicPr>
        <p:blipFill>
          <a:blip r:embed="rId5" cstate="print">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bwMode="gray">
          <a:xfrm>
            <a:off x="10724175" y="5075607"/>
            <a:ext cx="375447" cy="307867"/>
          </a:xfrm>
          <a:prstGeom prst="rect">
            <a:avLst/>
          </a:prstGeom>
        </p:spPr>
      </p:pic>
      <p:sp>
        <p:nvSpPr>
          <p:cNvPr id="109" name="TextBox 271">
            <a:extLst>
              <a:ext uri="{FF2B5EF4-FFF2-40B4-BE49-F238E27FC236}">
                <a16:creationId xmlns="" xmlns:a16="http://schemas.microsoft.com/office/drawing/2014/main" id="{85265868-2FC2-40F1-8E96-D416BCAB58E4}"/>
              </a:ext>
            </a:extLst>
          </p:cNvPr>
          <p:cNvSpPr txBox="1"/>
          <p:nvPr/>
        </p:nvSpPr>
        <p:spPr bwMode="gray">
          <a:xfrm>
            <a:off x="6237450" y="3972376"/>
            <a:ext cx="357790"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sym typeface="Huawei Sans" panose="020C0503030203020204" pitchFamily="34" charset="0"/>
              </a:rPr>
              <a:t>PE</a:t>
            </a:r>
          </a:p>
        </p:txBody>
      </p:sp>
      <p:sp>
        <p:nvSpPr>
          <p:cNvPr id="110" name="TextBox 271">
            <a:extLst>
              <a:ext uri="{FF2B5EF4-FFF2-40B4-BE49-F238E27FC236}">
                <a16:creationId xmlns="" xmlns:a16="http://schemas.microsoft.com/office/drawing/2014/main" id="{CF0AB054-69D9-4EE2-A346-55CD21CDFD70}"/>
              </a:ext>
            </a:extLst>
          </p:cNvPr>
          <p:cNvSpPr txBox="1"/>
          <p:nvPr/>
        </p:nvSpPr>
        <p:spPr bwMode="gray">
          <a:xfrm>
            <a:off x="6220278" y="5368591"/>
            <a:ext cx="357790"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sym typeface="Huawei Sans" panose="020C0503030203020204" pitchFamily="34" charset="0"/>
              </a:rPr>
              <a:t>PE</a:t>
            </a:r>
          </a:p>
        </p:txBody>
      </p:sp>
      <p:sp>
        <p:nvSpPr>
          <p:cNvPr id="111" name="TextBox 271">
            <a:extLst>
              <a:ext uri="{FF2B5EF4-FFF2-40B4-BE49-F238E27FC236}">
                <a16:creationId xmlns="" xmlns:a16="http://schemas.microsoft.com/office/drawing/2014/main" id="{58705AAC-DA02-4A78-919F-00BD8D1E8DE6}"/>
              </a:ext>
            </a:extLst>
          </p:cNvPr>
          <p:cNvSpPr txBox="1"/>
          <p:nvPr/>
        </p:nvSpPr>
        <p:spPr bwMode="gray">
          <a:xfrm>
            <a:off x="9208492" y="3989895"/>
            <a:ext cx="357790"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sym typeface="Huawei Sans" panose="020C0503030203020204" pitchFamily="34" charset="0"/>
              </a:rPr>
              <a:t>PE</a:t>
            </a:r>
          </a:p>
        </p:txBody>
      </p:sp>
      <p:sp>
        <p:nvSpPr>
          <p:cNvPr id="112" name="TextBox 271">
            <a:extLst>
              <a:ext uri="{FF2B5EF4-FFF2-40B4-BE49-F238E27FC236}">
                <a16:creationId xmlns="" xmlns:a16="http://schemas.microsoft.com/office/drawing/2014/main" id="{5E7AB616-AD3E-4008-BF5C-0D63629167DE}"/>
              </a:ext>
            </a:extLst>
          </p:cNvPr>
          <p:cNvSpPr txBox="1"/>
          <p:nvPr/>
        </p:nvSpPr>
        <p:spPr bwMode="gray">
          <a:xfrm>
            <a:off x="9210091" y="5378567"/>
            <a:ext cx="357790"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sym typeface="Huawei Sans" panose="020C0503030203020204" pitchFamily="34" charset="0"/>
              </a:rPr>
              <a:t>PE</a:t>
            </a:r>
          </a:p>
        </p:txBody>
      </p:sp>
      <p:sp>
        <p:nvSpPr>
          <p:cNvPr id="113" name="TextBox 271">
            <a:extLst>
              <a:ext uri="{FF2B5EF4-FFF2-40B4-BE49-F238E27FC236}">
                <a16:creationId xmlns="" xmlns:a16="http://schemas.microsoft.com/office/drawing/2014/main" id="{EDAA4B13-6485-4AB1-AD13-A689D306A215}"/>
              </a:ext>
            </a:extLst>
          </p:cNvPr>
          <p:cNvSpPr txBox="1"/>
          <p:nvPr/>
        </p:nvSpPr>
        <p:spPr bwMode="gray">
          <a:xfrm>
            <a:off x="7845741" y="3972376"/>
            <a:ext cx="272832"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sym typeface="Huawei Sans" panose="020C0503030203020204" pitchFamily="34" charset="0"/>
              </a:rPr>
              <a:t>P</a:t>
            </a:r>
          </a:p>
        </p:txBody>
      </p:sp>
      <p:sp>
        <p:nvSpPr>
          <p:cNvPr id="114" name="TextBox 271">
            <a:extLst>
              <a:ext uri="{FF2B5EF4-FFF2-40B4-BE49-F238E27FC236}">
                <a16:creationId xmlns="" xmlns:a16="http://schemas.microsoft.com/office/drawing/2014/main" id="{51AA72AB-CC03-4625-9923-7D5B828BA81B}"/>
              </a:ext>
            </a:extLst>
          </p:cNvPr>
          <p:cNvSpPr txBox="1"/>
          <p:nvPr/>
        </p:nvSpPr>
        <p:spPr bwMode="gray">
          <a:xfrm>
            <a:off x="7248016" y="5356288"/>
            <a:ext cx="272832"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sym typeface="Huawei Sans" panose="020C0503030203020204" pitchFamily="34" charset="0"/>
              </a:rPr>
              <a:t>P</a:t>
            </a:r>
          </a:p>
        </p:txBody>
      </p:sp>
      <p:sp>
        <p:nvSpPr>
          <p:cNvPr id="115" name="TextBox 271">
            <a:extLst>
              <a:ext uri="{FF2B5EF4-FFF2-40B4-BE49-F238E27FC236}">
                <a16:creationId xmlns="" xmlns:a16="http://schemas.microsoft.com/office/drawing/2014/main" id="{3E0697FF-1C23-42A0-A6CD-2C796CC7415F}"/>
              </a:ext>
            </a:extLst>
          </p:cNvPr>
          <p:cNvSpPr txBox="1"/>
          <p:nvPr/>
        </p:nvSpPr>
        <p:spPr bwMode="gray">
          <a:xfrm>
            <a:off x="8429678" y="5378323"/>
            <a:ext cx="272832"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sym typeface="Huawei Sans" panose="020C0503030203020204" pitchFamily="34" charset="0"/>
              </a:rPr>
              <a:t>P</a:t>
            </a:r>
          </a:p>
        </p:txBody>
      </p:sp>
      <p:sp>
        <p:nvSpPr>
          <p:cNvPr id="116" name="TextBox 271">
            <a:extLst>
              <a:ext uri="{FF2B5EF4-FFF2-40B4-BE49-F238E27FC236}">
                <a16:creationId xmlns="" xmlns:a16="http://schemas.microsoft.com/office/drawing/2014/main" id="{1CF57365-62EE-494A-95FA-A96810B9BDFC}"/>
              </a:ext>
            </a:extLst>
          </p:cNvPr>
          <p:cNvSpPr txBox="1"/>
          <p:nvPr/>
        </p:nvSpPr>
        <p:spPr bwMode="gray">
          <a:xfrm>
            <a:off x="6154754" y="5837273"/>
            <a:ext cx="1443024" cy="307777"/>
          </a:xfrm>
          <a:prstGeom prst="rect">
            <a:avLst/>
          </a:prstGeom>
          <a:solidFill>
            <a:srgbClr val="56C4D2"/>
          </a:solidFill>
        </p:spPr>
        <p:txBody>
          <a:bodyPr wrap="square" rtlCol="0">
            <a:noAutofit/>
          </a:bodyPr>
          <a:lstStyle/>
          <a:p>
            <a:pPr fontAlgn="ctr">
              <a:buFont typeface="Wingdings" pitchFamily="2" charset="2"/>
              <a:buNone/>
              <a:defRPr/>
            </a:pPr>
            <a:r>
              <a:rPr lang="en-US" sz="1400" dirty="0">
                <a:solidFill>
                  <a:prstClr val="white"/>
                </a:solidFill>
                <a:latin typeface="Huawei Sans" panose="020C0503030203020204" pitchFamily="34" charset="0"/>
                <a:sym typeface="Huawei Sans" panose="020C0503030203020204" pitchFamily="34" charset="0"/>
              </a:rPr>
              <a:t>Bearer network</a:t>
            </a:r>
          </a:p>
        </p:txBody>
      </p:sp>
      <p:pic>
        <p:nvPicPr>
          <p:cNvPr id="117" name="图片 48">
            <a:extLst>
              <a:ext uri="{FF2B5EF4-FFF2-40B4-BE49-F238E27FC236}">
                <a16:creationId xmlns="" xmlns:a16="http://schemas.microsoft.com/office/drawing/2014/main" id="{99252286-80EB-45F0-B6ED-EF63F0D7695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7781681" y="4722473"/>
            <a:ext cx="378863" cy="310667"/>
          </a:xfrm>
          <a:prstGeom prst="rect">
            <a:avLst/>
          </a:prstGeom>
        </p:spPr>
      </p:pic>
      <p:sp>
        <p:nvSpPr>
          <p:cNvPr id="118" name="TextBox 271">
            <a:extLst>
              <a:ext uri="{FF2B5EF4-FFF2-40B4-BE49-F238E27FC236}">
                <a16:creationId xmlns="" xmlns:a16="http://schemas.microsoft.com/office/drawing/2014/main" id="{CA44F6A4-1EC8-4CA7-83B7-C3B086F550F2}"/>
              </a:ext>
            </a:extLst>
          </p:cNvPr>
          <p:cNvSpPr txBox="1"/>
          <p:nvPr/>
        </p:nvSpPr>
        <p:spPr bwMode="gray">
          <a:xfrm>
            <a:off x="7787936" y="4984238"/>
            <a:ext cx="373820"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sym typeface="Huawei Sans" panose="020C0503030203020204" pitchFamily="34" charset="0"/>
              </a:rPr>
              <a:t>RR</a:t>
            </a:r>
          </a:p>
        </p:txBody>
      </p:sp>
      <p:cxnSp>
        <p:nvCxnSpPr>
          <p:cNvPr id="119" name="Straight Connector 118">
            <a:extLst>
              <a:ext uri="{FF2B5EF4-FFF2-40B4-BE49-F238E27FC236}">
                <a16:creationId xmlns="" xmlns:a16="http://schemas.microsoft.com/office/drawing/2014/main" id="{661E0E22-773A-4282-8AA0-F700BA3BD61E}"/>
              </a:ext>
            </a:extLst>
          </p:cNvPr>
          <p:cNvCxnSpPr>
            <a:cxnSpLocks/>
            <a:stCxn id="83" idx="2"/>
            <a:endCxn id="117" idx="0"/>
          </p:cNvCxnSpPr>
          <p:nvPr/>
        </p:nvCxnSpPr>
        <p:spPr bwMode="gray">
          <a:xfrm flipH="1">
            <a:off x="7971113" y="4524024"/>
            <a:ext cx="5025" cy="198449"/>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20" name="Straight Arrow Connector 119">
            <a:extLst>
              <a:ext uri="{FF2B5EF4-FFF2-40B4-BE49-F238E27FC236}">
                <a16:creationId xmlns="" xmlns:a16="http://schemas.microsoft.com/office/drawing/2014/main" id="{F0D90C09-D834-417C-BA4C-65A616131C5F}"/>
              </a:ext>
            </a:extLst>
          </p:cNvPr>
          <p:cNvCxnSpPr>
            <a:cxnSpLocks/>
          </p:cNvCxnSpPr>
          <p:nvPr/>
        </p:nvCxnSpPr>
        <p:spPr bwMode="gray">
          <a:xfrm flipV="1">
            <a:off x="6716249" y="4289481"/>
            <a:ext cx="870907" cy="1"/>
          </a:xfrm>
          <a:prstGeom prst="straightConnector1">
            <a:avLst/>
          </a:prstGeom>
          <a:ln w="28575">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21" name="Straight Arrow Connector 120">
            <a:extLst>
              <a:ext uri="{FF2B5EF4-FFF2-40B4-BE49-F238E27FC236}">
                <a16:creationId xmlns="" xmlns:a16="http://schemas.microsoft.com/office/drawing/2014/main" id="{58360E7E-C489-4B9A-BD78-5884F764A2C2}"/>
              </a:ext>
            </a:extLst>
          </p:cNvPr>
          <p:cNvCxnSpPr>
            <a:cxnSpLocks/>
          </p:cNvCxnSpPr>
          <p:nvPr/>
        </p:nvCxnSpPr>
        <p:spPr bwMode="gray">
          <a:xfrm flipV="1">
            <a:off x="8267056" y="4289481"/>
            <a:ext cx="870907" cy="1"/>
          </a:xfrm>
          <a:prstGeom prst="straightConnector1">
            <a:avLst/>
          </a:prstGeom>
          <a:ln w="28575">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22" name="TextBox 271">
            <a:extLst>
              <a:ext uri="{FF2B5EF4-FFF2-40B4-BE49-F238E27FC236}">
                <a16:creationId xmlns="" xmlns:a16="http://schemas.microsoft.com/office/drawing/2014/main" id="{889AE726-0E28-4E45-9DC8-F9D8E59E3F35}"/>
              </a:ext>
            </a:extLst>
          </p:cNvPr>
          <p:cNvSpPr txBox="1"/>
          <p:nvPr/>
        </p:nvSpPr>
        <p:spPr bwMode="gray">
          <a:xfrm>
            <a:off x="6822110" y="4012483"/>
            <a:ext cx="752129"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sym typeface="Huawei Sans" panose="020C0503030203020204" pitchFamily="34" charset="0"/>
              </a:rPr>
              <a:t>TWAMP</a:t>
            </a:r>
          </a:p>
        </p:txBody>
      </p:sp>
      <p:sp>
        <p:nvSpPr>
          <p:cNvPr id="123" name="TextBox 271">
            <a:extLst>
              <a:ext uri="{FF2B5EF4-FFF2-40B4-BE49-F238E27FC236}">
                <a16:creationId xmlns="" xmlns:a16="http://schemas.microsoft.com/office/drawing/2014/main" id="{828E02D0-1872-434A-AFD5-57110C907B4E}"/>
              </a:ext>
            </a:extLst>
          </p:cNvPr>
          <p:cNvSpPr txBox="1"/>
          <p:nvPr/>
        </p:nvSpPr>
        <p:spPr bwMode="gray">
          <a:xfrm>
            <a:off x="8320580" y="4034542"/>
            <a:ext cx="752129"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sym typeface="Huawei Sans" panose="020C0503030203020204" pitchFamily="34" charset="0"/>
              </a:rPr>
              <a:t>TWAMP</a:t>
            </a:r>
          </a:p>
        </p:txBody>
      </p:sp>
      <p:sp>
        <p:nvSpPr>
          <p:cNvPr id="124" name="Rectangular Callout 26">
            <a:extLst>
              <a:ext uri="{FF2B5EF4-FFF2-40B4-BE49-F238E27FC236}">
                <a16:creationId xmlns="" xmlns:a16="http://schemas.microsoft.com/office/drawing/2014/main" id="{6A5A21CF-8E15-4E7E-989D-23D5CBD6EF51}"/>
              </a:ext>
            </a:extLst>
          </p:cNvPr>
          <p:cNvSpPr/>
          <p:nvPr/>
        </p:nvSpPr>
        <p:spPr bwMode="gray">
          <a:xfrm>
            <a:off x="5810725" y="3376772"/>
            <a:ext cx="1776431" cy="523162"/>
          </a:xfrm>
          <a:prstGeom prst="wedgeRectCallout">
            <a:avLst>
              <a:gd name="adj1" fmla="val 23378"/>
              <a:gd name="adj2" fmla="val 71754"/>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dirty="0">
                <a:solidFill>
                  <a:prstClr val="white">
                    <a:lumMod val="50000"/>
                  </a:prstClr>
                </a:solidFill>
                <a:latin typeface="Huawei Sans" panose="020C0503030203020204" pitchFamily="34" charset="0"/>
                <a:cs typeface="+mn-ea"/>
                <a:sym typeface="Huawei Sans" panose="020C0503030203020204" pitchFamily="34" charset="0"/>
              </a:rPr>
              <a:t>TWAMP is used to measure link delay.</a:t>
            </a:r>
          </a:p>
        </p:txBody>
      </p:sp>
      <p:sp>
        <p:nvSpPr>
          <p:cNvPr id="126" name="Can 225">
            <a:extLst>
              <a:ext uri="{FF2B5EF4-FFF2-40B4-BE49-F238E27FC236}">
                <a16:creationId xmlns="" xmlns:a16="http://schemas.microsoft.com/office/drawing/2014/main" id="{B4F67904-4FFA-4470-9E4A-2B6DD88054AC}"/>
              </a:ext>
            </a:extLst>
          </p:cNvPr>
          <p:cNvSpPr/>
          <p:nvPr/>
        </p:nvSpPr>
        <p:spPr bwMode="gray">
          <a:xfrm rot="5400000">
            <a:off x="7804032" y="2903883"/>
            <a:ext cx="193925" cy="3155962"/>
          </a:xfrm>
          <a:prstGeom prst="can">
            <a:avLst>
              <a:gd name="adj" fmla="val 50891"/>
            </a:avLst>
          </a:prstGeom>
          <a:solidFill>
            <a:srgbClr val="EEB3B8"/>
          </a:solidFill>
          <a:ln w="12700">
            <a:solidFill>
              <a:srgbClr val="E2818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solidFill>
                <a:prstClr val="white"/>
              </a:solidFill>
              <a:latin typeface="Huawei Sans" panose="020C0503030203020204" pitchFamily="34" charset="0"/>
              <a:cs typeface="+mn-ea"/>
              <a:sym typeface="Huawei Sans" panose="020C0503030203020204" pitchFamily="34" charset="0"/>
            </a:endParaRPr>
          </a:p>
        </p:txBody>
      </p:sp>
      <p:sp>
        <p:nvSpPr>
          <p:cNvPr id="127" name="TextBox 271">
            <a:extLst>
              <a:ext uri="{FF2B5EF4-FFF2-40B4-BE49-F238E27FC236}">
                <a16:creationId xmlns="" xmlns:a16="http://schemas.microsoft.com/office/drawing/2014/main" id="{499A7970-D80A-4569-BB43-7FCC523664E7}"/>
              </a:ext>
            </a:extLst>
          </p:cNvPr>
          <p:cNvSpPr txBox="1"/>
          <p:nvPr/>
        </p:nvSpPr>
        <p:spPr bwMode="gray">
          <a:xfrm>
            <a:off x="7462987" y="4348131"/>
            <a:ext cx="811441"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sym typeface="Huawei Sans" panose="020C0503030203020204" pitchFamily="34" charset="0"/>
              </a:rPr>
              <a:t>SR Policy</a:t>
            </a:r>
          </a:p>
        </p:txBody>
      </p:sp>
      <p:pic>
        <p:nvPicPr>
          <p:cNvPr id="128" name="图片 24">
            <a:extLst>
              <a:ext uri="{FF2B5EF4-FFF2-40B4-BE49-F238E27FC236}">
                <a16:creationId xmlns="" xmlns:a16="http://schemas.microsoft.com/office/drawing/2014/main" id="{3B98289D-B087-4097-8212-B987722B6702}"/>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bwMode="gray">
          <a:xfrm>
            <a:off x="6932583" y="2806009"/>
            <a:ext cx="1977229" cy="364654"/>
          </a:xfrm>
          <a:prstGeom prst="rect">
            <a:avLst/>
          </a:prstGeom>
        </p:spPr>
      </p:pic>
      <p:sp>
        <p:nvSpPr>
          <p:cNvPr id="129" name="圆角矩形 75">
            <a:extLst>
              <a:ext uri="{FF2B5EF4-FFF2-40B4-BE49-F238E27FC236}">
                <a16:creationId xmlns="" xmlns:a16="http://schemas.microsoft.com/office/drawing/2014/main" id="{0C907244-4978-423F-A104-0AB64DE04305}"/>
              </a:ext>
            </a:extLst>
          </p:cNvPr>
          <p:cNvSpPr/>
          <p:nvPr/>
        </p:nvSpPr>
        <p:spPr bwMode="gray">
          <a:xfrm>
            <a:off x="6850593" y="2779663"/>
            <a:ext cx="2115918" cy="403280"/>
          </a:xfrm>
          <a:prstGeom prst="roundRect">
            <a:avLst>
              <a:gd name="adj" fmla="val 2420"/>
            </a:avLst>
          </a:prstGeom>
          <a:noFill/>
          <a:ln w="19050" cap="flat" cmpd="sng" algn="ctr">
            <a:solidFill>
              <a:srgbClr val="30B5C5"/>
            </a:solidFill>
            <a:prstDash val="dash"/>
            <a:miter lim="800000"/>
          </a:ln>
          <a:effectLst/>
        </p:spPr>
        <p:txBody>
          <a:bodyPr wrap="square" lIns="108000" tIns="108000" rIns="108000" bIns="108000" rtlCol="0" anchor="ctr" anchorCtr="0">
            <a:noAutofit/>
          </a:bodyPr>
          <a:lstStyle/>
          <a:p>
            <a:pPr algn="just" defTabSz="914400" fontAlgn="ctr">
              <a:lnSpc>
                <a:spcPts val="1800"/>
              </a:lnSpc>
              <a:spcAft>
                <a:spcPts val="300"/>
              </a:spcAft>
              <a:defRPr/>
            </a:pPr>
            <a:endParaRPr lang="en-US" altLang="zh-CN" sz="1400" kern="0" dirty="0">
              <a:solidFill>
                <a:prstClr val="black"/>
              </a:solidFill>
              <a:latin typeface="Huawei Sans" panose="020C0503030203020204" pitchFamily="34" charset="0"/>
              <a:cs typeface="Arial" panose="020B0604020202020204" pitchFamily="34" charset="0"/>
              <a:sym typeface="Huawei Sans" panose="020C0503030203020204" pitchFamily="34" charset="0"/>
            </a:endParaRPr>
          </a:p>
        </p:txBody>
      </p:sp>
      <p:cxnSp>
        <p:nvCxnSpPr>
          <p:cNvPr id="130" name="Straight Connector 129">
            <a:extLst>
              <a:ext uri="{FF2B5EF4-FFF2-40B4-BE49-F238E27FC236}">
                <a16:creationId xmlns="" xmlns:a16="http://schemas.microsoft.com/office/drawing/2014/main" id="{036DF2AF-17AA-4AAA-BFBA-78B0C81CCF38}"/>
              </a:ext>
            </a:extLst>
          </p:cNvPr>
          <p:cNvCxnSpPr>
            <a:cxnSpLocks/>
            <a:stCxn id="65" idx="0"/>
            <a:endCxn id="129" idx="2"/>
          </p:cNvCxnSpPr>
          <p:nvPr/>
        </p:nvCxnSpPr>
        <p:spPr bwMode="gray">
          <a:xfrm flipH="1" flipV="1">
            <a:off x="7908552" y="3182943"/>
            <a:ext cx="6083" cy="692415"/>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31" name="Straight Arrow Connector 130">
            <a:extLst>
              <a:ext uri="{FF2B5EF4-FFF2-40B4-BE49-F238E27FC236}">
                <a16:creationId xmlns="" xmlns:a16="http://schemas.microsoft.com/office/drawing/2014/main" id="{12D35445-79AA-42C7-AC69-B8FBCBA52D8A}"/>
              </a:ext>
            </a:extLst>
          </p:cNvPr>
          <p:cNvCxnSpPr>
            <a:cxnSpLocks/>
          </p:cNvCxnSpPr>
          <p:nvPr/>
        </p:nvCxnSpPr>
        <p:spPr bwMode="gray">
          <a:xfrm flipH="1" flipV="1">
            <a:off x="8344818" y="3214973"/>
            <a:ext cx="908665" cy="936009"/>
          </a:xfrm>
          <a:prstGeom prst="straightConnector1">
            <a:avLst/>
          </a:prstGeom>
          <a:ln w="28575">
            <a:solidFill>
              <a:srgbClr val="AFD89C"/>
            </a:solidFill>
            <a:tailEnd type="triangle"/>
          </a:ln>
        </p:spPr>
        <p:style>
          <a:lnRef idx="1">
            <a:schemeClr val="accent1"/>
          </a:lnRef>
          <a:fillRef idx="0">
            <a:schemeClr val="accent1"/>
          </a:fillRef>
          <a:effectRef idx="0">
            <a:schemeClr val="accent1"/>
          </a:effectRef>
          <a:fontRef idx="minor">
            <a:schemeClr val="tx1"/>
          </a:fontRef>
        </p:style>
      </p:cxnSp>
      <p:sp>
        <p:nvSpPr>
          <p:cNvPr id="132" name="TextBox 271">
            <a:extLst>
              <a:ext uri="{FF2B5EF4-FFF2-40B4-BE49-F238E27FC236}">
                <a16:creationId xmlns="" xmlns:a16="http://schemas.microsoft.com/office/drawing/2014/main" id="{1B9AFC0A-5DE8-46E3-AE4C-85CE73B442F0}"/>
              </a:ext>
            </a:extLst>
          </p:cNvPr>
          <p:cNvSpPr txBox="1"/>
          <p:nvPr/>
        </p:nvSpPr>
        <p:spPr bwMode="gray">
          <a:xfrm rot="2713818">
            <a:off x="8479981" y="3400001"/>
            <a:ext cx="886781"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sym typeface="Huawei Sans" panose="020C0503030203020204" pitchFamily="34" charset="0"/>
              </a:rPr>
              <a:t>Telemetry</a:t>
            </a:r>
          </a:p>
        </p:txBody>
      </p:sp>
      <p:sp>
        <p:nvSpPr>
          <p:cNvPr id="133" name="Rectangular Callout 26">
            <a:extLst>
              <a:ext uri="{FF2B5EF4-FFF2-40B4-BE49-F238E27FC236}">
                <a16:creationId xmlns="" xmlns:a16="http://schemas.microsoft.com/office/drawing/2014/main" id="{DA4B3C4E-F15D-4229-B7B7-1DB367263F1F}"/>
              </a:ext>
            </a:extLst>
          </p:cNvPr>
          <p:cNvSpPr/>
          <p:nvPr/>
        </p:nvSpPr>
        <p:spPr bwMode="gray">
          <a:xfrm>
            <a:off x="9167356" y="2443102"/>
            <a:ext cx="2452560" cy="1148443"/>
          </a:xfrm>
          <a:prstGeom prst="wedgeRectCallout">
            <a:avLst>
              <a:gd name="adj1" fmla="val -57819"/>
              <a:gd name="adj2" fmla="val 41343"/>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dirty="0">
                <a:solidFill>
                  <a:prstClr val="white">
                    <a:lumMod val="50000"/>
                  </a:prstClr>
                </a:solidFill>
                <a:latin typeface="Huawei Sans" panose="020C0503030203020204" pitchFamily="34" charset="0"/>
                <a:cs typeface="+mn-ea"/>
                <a:sym typeface="Huawei Sans" panose="020C0503030203020204" pitchFamily="34" charset="0"/>
              </a:rPr>
              <a:t>Telemetry is used to measure the link bandwidth usage, tunnel bandwidth usage, and tunnel packet loss rate.</a:t>
            </a:r>
          </a:p>
        </p:txBody>
      </p:sp>
      <p:sp>
        <p:nvSpPr>
          <p:cNvPr id="64" name="燕尾形 3">
            <a:extLst>
              <a:ext uri="{FF2B5EF4-FFF2-40B4-BE49-F238E27FC236}">
                <a16:creationId xmlns="" xmlns:a16="http://schemas.microsoft.com/office/drawing/2014/main" id="{93046976-EC84-48ED-AD8E-49A4BFCD5356}"/>
              </a:ext>
            </a:extLst>
          </p:cNvPr>
          <p:cNvSpPr/>
          <p:nvPr/>
        </p:nvSpPr>
        <p:spPr bwMode="gray">
          <a:xfrm>
            <a:off x="8598877" y="44020"/>
            <a:ext cx="1952283" cy="360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dirty="0">
                <a:solidFill>
                  <a:schemeClr val="bg1"/>
                </a:solidFill>
                <a:latin typeface="Huawei Sans" panose="020C0503030203020204" pitchFamily="34" charset="0"/>
                <a:sym typeface="Huawei Sans" panose="020C0503030203020204" pitchFamily="34" charset="0"/>
              </a:rPr>
              <a:t>Network Optimization Design</a:t>
            </a:r>
          </a:p>
        </p:txBody>
      </p:sp>
      <p:sp>
        <p:nvSpPr>
          <p:cNvPr id="70" name="燕尾形 3">
            <a:extLst>
              <a:ext uri="{FF2B5EF4-FFF2-40B4-BE49-F238E27FC236}">
                <a16:creationId xmlns="" xmlns:a16="http://schemas.microsoft.com/office/drawing/2014/main" id="{26AB145E-6C85-4D0D-9D07-CA6C35D8D2C7}"/>
              </a:ext>
            </a:extLst>
          </p:cNvPr>
          <p:cNvSpPr/>
          <p:nvPr/>
        </p:nvSpPr>
        <p:spPr bwMode="gray">
          <a:xfrm>
            <a:off x="10475376" y="44020"/>
            <a:ext cx="1271744" cy="36000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sym typeface="Huawei Sans" panose="020C0503030203020204" pitchFamily="34" charset="0"/>
              </a:rPr>
              <a:t>O&amp;M Design</a:t>
            </a:r>
          </a:p>
        </p:txBody>
      </p:sp>
    </p:spTree>
    <p:extLst>
      <p:ext uri="{BB962C8B-B14F-4D97-AF65-F5344CB8AC3E}">
        <p14:creationId xmlns:p14="http://schemas.microsoft.com/office/powerpoint/2010/main" val="1783309275"/>
      </p:ext>
    </p:extLst>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7367EC2C-E878-4CA6-920B-0879E37B0384}"/>
              </a:ext>
            </a:extLst>
          </p:cNvPr>
          <p:cNvSpPr>
            <a:spLocks noGrp="1"/>
          </p:cNvSpPr>
          <p:nvPr>
            <p:ph type="title"/>
          </p:nvPr>
        </p:nvSpPr>
        <p:spPr bwMode="gray">
          <a:xfrm>
            <a:off x="455612" y="447468"/>
            <a:ext cx="11293475" cy="497095"/>
          </a:xfrm>
        </p:spPr>
        <p:txBody>
          <a:bodyPr wrap="square">
            <a:noAutofit/>
          </a:bodyPr>
          <a:lstStyle/>
          <a:p>
            <a:r>
              <a:rPr lang="en-US" dirty="0"/>
              <a:t>Network Traffic Optimization Overview</a:t>
            </a:r>
          </a:p>
        </p:txBody>
      </p:sp>
      <p:sp>
        <p:nvSpPr>
          <p:cNvPr id="3" name="Text Placeholder 2">
            <a:extLst>
              <a:ext uri="{FF2B5EF4-FFF2-40B4-BE49-F238E27FC236}">
                <a16:creationId xmlns="" xmlns:a16="http://schemas.microsoft.com/office/drawing/2014/main" id="{D6362E54-7C32-43E1-B3EC-E27FA9C35A2E}"/>
              </a:ext>
            </a:extLst>
          </p:cNvPr>
          <p:cNvSpPr>
            <a:spLocks noGrp="1"/>
          </p:cNvSpPr>
          <p:nvPr>
            <p:ph type="body" sz="quarter" idx="10"/>
          </p:nvPr>
        </p:nvSpPr>
        <p:spPr bwMode="gray">
          <a:xfrm>
            <a:off x="455612" y="1052514"/>
            <a:ext cx="5053331" cy="4875042"/>
          </a:xfrm>
        </p:spPr>
        <p:txBody>
          <a:bodyPr wrap="square">
            <a:noAutofit/>
          </a:bodyPr>
          <a:lstStyle/>
          <a:p>
            <a:r>
              <a:rPr lang="en-US" sz="1600" dirty="0"/>
              <a:t>MPLS TE uses the Constrained Shortest Path First (CSPF) algorithm to compute paths. This distributed computation and management mode, however, cannot manage network bandwidth resources in a coordinated manner.</a:t>
            </a:r>
          </a:p>
          <a:p>
            <a:r>
              <a:rPr lang="en-US" sz="1600" dirty="0"/>
              <a:t>Huawei's </a:t>
            </a:r>
            <a:r>
              <a:rPr lang="en-US" sz="1600" dirty="0" err="1"/>
              <a:t>CloudWAN</a:t>
            </a:r>
            <a:r>
              <a:rPr lang="en-US" sz="1600" dirty="0"/>
              <a:t> solution uses BGP-LS (SRv6 Policy) or BGP-LS + </a:t>
            </a:r>
            <a:r>
              <a:rPr lang="en-US" sz="1600" dirty="0" smtClean="0"/>
              <a:t>SR-MPLS/SRv6 </a:t>
            </a:r>
            <a:r>
              <a:rPr lang="en-US" sz="1600" dirty="0"/>
              <a:t>Policy (PCEP) to obtain tunnel status and adjusts tunnel paths based on the network status.</a:t>
            </a:r>
          </a:p>
        </p:txBody>
      </p:sp>
      <p:grpSp>
        <p:nvGrpSpPr>
          <p:cNvPr id="8" name="Group 7">
            <a:extLst>
              <a:ext uri="{FF2B5EF4-FFF2-40B4-BE49-F238E27FC236}">
                <a16:creationId xmlns="" xmlns:a16="http://schemas.microsoft.com/office/drawing/2014/main" id="{60FB43EE-FB26-49BB-BA35-68933B0F9FFC}"/>
              </a:ext>
            </a:extLst>
          </p:cNvPr>
          <p:cNvGrpSpPr/>
          <p:nvPr/>
        </p:nvGrpSpPr>
        <p:grpSpPr bwMode="gray">
          <a:xfrm>
            <a:off x="5607992" y="1448483"/>
            <a:ext cx="6051581" cy="4576372"/>
            <a:chOff x="4962525" y="2158488"/>
            <a:chExt cx="6051581" cy="4576372"/>
          </a:xfrm>
        </p:grpSpPr>
        <p:sp>
          <p:nvSpPr>
            <p:cNvPr id="64" name="Oval 41">
              <a:extLst>
                <a:ext uri="{FF2B5EF4-FFF2-40B4-BE49-F238E27FC236}">
                  <a16:creationId xmlns="" xmlns:a16="http://schemas.microsoft.com/office/drawing/2014/main" id="{45C3F9D2-B8BD-416B-A187-6AC7100D03E1}"/>
                </a:ext>
              </a:extLst>
            </p:cNvPr>
            <p:cNvSpPr>
              <a:spLocks noChangeAspect="1"/>
            </p:cNvSpPr>
            <p:nvPr/>
          </p:nvSpPr>
          <p:spPr bwMode="gray">
            <a:xfrm>
              <a:off x="7446665" y="2263244"/>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400" b="1" dirty="0">
                <a:solidFill>
                  <a:prstClr val="black"/>
                </a:solidFill>
                <a:latin typeface="Huawei Sans" panose="020C0503030203020204" pitchFamily="34" charset="0"/>
              </a:endParaRPr>
            </a:p>
          </p:txBody>
        </p:sp>
        <p:sp>
          <p:nvSpPr>
            <p:cNvPr id="70" name="Oval 41">
              <a:extLst>
                <a:ext uri="{FF2B5EF4-FFF2-40B4-BE49-F238E27FC236}">
                  <a16:creationId xmlns="" xmlns:a16="http://schemas.microsoft.com/office/drawing/2014/main" id="{F67FE4C5-553A-4721-A7B6-6019BA88DD65}"/>
                </a:ext>
              </a:extLst>
            </p:cNvPr>
            <p:cNvSpPr>
              <a:spLocks noChangeAspect="1"/>
            </p:cNvSpPr>
            <p:nvPr/>
          </p:nvSpPr>
          <p:spPr bwMode="gray">
            <a:xfrm>
              <a:off x="8909016" y="2263244"/>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400" b="1" dirty="0">
                <a:solidFill>
                  <a:prstClr val="black"/>
                </a:solidFill>
                <a:latin typeface="Huawei Sans" panose="020C0503030203020204" pitchFamily="34" charset="0"/>
              </a:endParaRPr>
            </a:p>
          </p:txBody>
        </p:sp>
        <p:sp>
          <p:nvSpPr>
            <p:cNvPr id="71" name="Oval 41">
              <a:extLst>
                <a:ext uri="{FF2B5EF4-FFF2-40B4-BE49-F238E27FC236}">
                  <a16:creationId xmlns="" xmlns:a16="http://schemas.microsoft.com/office/drawing/2014/main" id="{A42D67EC-1BD6-4483-8ED5-19F51818DA5E}"/>
                </a:ext>
              </a:extLst>
            </p:cNvPr>
            <p:cNvSpPr>
              <a:spLocks noChangeAspect="1"/>
            </p:cNvSpPr>
            <p:nvPr/>
          </p:nvSpPr>
          <p:spPr bwMode="gray">
            <a:xfrm>
              <a:off x="8155442" y="2263244"/>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400" b="1" dirty="0">
                <a:solidFill>
                  <a:prstClr val="black"/>
                </a:solidFill>
                <a:latin typeface="Huawei Sans" panose="020C0503030203020204" pitchFamily="34" charset="0"/>
              </a:endParaRPr>
            </a:p>
          </p:txBody>
        </p:sp>
        <p:sp>
          <p:nvSpPr>
            <p:cNvPr id="72" name="Oval 41">
              <a:extLst>
                <a:ext uri="{FF2B5EF4-FFF2-40B4-BE49-F238E27FC236}">
                  <a16:creationId xmlns="" xmlns:a16="http://schemas.microsoft.com/office/drawing/2014/main" id="{F66C51FB-BA80-4FA1-BBD3-310B0FB5596F}"/>
                </a:ext>
              </a:extLst>
            </p:cNvPr>
            <p:cNvSpPr>
              <a:spLocks noChangeAspect="1"/>
            </p:cNvSpPr>
            <p:nvPr/>
          </p:nvSpPr>
          <p:spPr bwMode="gray">
            <a:xfrm>
              <a:off x="8905867" y="2682007"/>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400" b="1" dirty="0">
                <a:solidFill>
                  <a:prstClr val="black"/>
                </a:solidFill>
                <a:latin typeface="Huawei Sans" panose="020C0503030203020204" pitchFamily="34" charset="0"/>
              </a:endParaRPr>
            </a:p>
          </p:txBody>
        </p:sp>
        <p:pic>
          <p:nvPicPr>
            <p:cNvPr id="74" name="图片 31">
              <a:extLst>
                <a:ext uri="{FF2B5EF4-FFF2-40B4-BE49-F238E27FC236}">
                  <a16:creationId xmlns="" xmlns:a16="http://schemas.microsoft.com/office/drawing/2014/main" id="{ECDFE585-AA85-4278-B829-91A8F1727766}"/>
                </a:ext>
              </a:extLst>
            </p:cNvPr>
            <p:cNvPicPr>
              <a:picLocks noChangeAspect="1"/>
            </p:cNvPicPr>
            <p:nvPr/>
          </p:nvPicPr>
          <p:blipFill>
            <a:blip r:embed="rId3"/>
            <a:stretch>
              <a:fillRect/>
            </a:stretch>
          </p:blipFill>
          <p:spPr bwMode="gray">
            <a:xfrm>
              <a:off x="6491621" y="4370654"/>
              <a:ext cx="466668" cy="389308"/>
            </a:xfrm>
            <a:prstGeom prst="rect">
              <a:avLst/>
            </a:prstGeom>
          </p:spPr>
        </p:pic>
        <p:pic>
          <p:nvPicPr>
            <p:cNvPr id="75" name="图片 31">
              <a:extLst>
                <a:ext uri="{FF2B5EF4-FFF2-40B4-BE49-F238E27FC236}">
                  <a16:creationId xmlns="" xmlns:a16="http://schemas.microsoft.com/office/drawing/2014/main" id="{0F628EE5-AA75-4AF8-AA91-F7CBAA360EE7}"/>
                </a:ext>
              </a:extLst>
            </p:cNvPr>
            <p:cNvPicPr>
              <a:picLocks noChangeAspect="1"/>
            </p:cNvPicPr>
            <p:nvPr/>
          </p:nvPicPr>
          <p:blipFill>
            <a:blip r:embed="rId3"/>
            <a:stretch>
              <a:fillRect/>
            </a:stretch>
          </p:blipFill>
          <p:spPr bwMode="gray">
            <a:xfrm>
              <a:off x="6491621" y="5381892"/>
              <a:ext cx="466668" cy="389308"/>
            </a:xfrm>
            <a:prstGeom prst="rect">
              <a:avLst/>
            </a:prstGeom>
          </p:spPr>
        </p:pic>
        <p:pic>
          <p:nvPicPr>
            <p:cNvPr id="76" name="图片 31">
              <a:extLst>
                <a:ext uri="{FF2B5EF4-FFF2-40B4-BE49-F238E27FC236}">
                  <a16:creationId xmlns="" xmlns:a16="http://schemas.microsoft.com/office/drawing/2014/main" id="{1EE1DC37-6D4F-48EC-A99B-5B4A3D096EB1}"/>
                </a:ext>
              </a:extLst>
            </p:cNvPr>
            <p:cNvPicPr>
              <a:picLocks noChangeAspect="1"/>
            </p:cNvPicPr>
            <p:nvPr/>
          </p:nvPicPr>
          <p:blipFill>
            <a:blip r:embed="rId3"/>
            <a:stretch>
              <a:fillRect/>
            </a:stretch>
          </p:blipFill>
          <p:spPr bwMode="gray">
            <a:xfrm>
              <a:off x="8034671" y="4366871"/>
              <a:ext cx="466668" cy="389308"/>
            </a:xfrm>
            <a:prstGeom prst="rect">
              <a:avLst/>
            </a:prstGeom>
          </p:spPr>
        </p:pic>
        <p:pic>
          <p:nvPicPr>
            <p:cNvPr id="78" name="图片 31">
              <a:extLst>
                <a:ext uri="{FF2B5EF4-FFF2-40B4-BE49-F238E27FC236}">
                  <a16:creationId xmlns="" xmlns:a16="http://schemas.microsoft.com/office/drawing/2014/main" id="{11DF3B99-7F5F-47FE-A999-E807F2D8E9F0}"/>
                </a:ext>
              </a:extLst>
            </p:cNvPr>
            <p:cNvPicPr>
              <a:picLocks noChangeAspect="1"/>
            </p:cNvPicPr>
            <p:nvPr/>
          </p:nvPicPr>
          <p:blipFill>
            <a:blip r:embed="rId3"/>
            <a:stretch>
              <a:fillRect/>
            </a:stretch>
          </p:blipFill>
          <p:spPr bwMode="gray">
            <a:xfrm>
              <a:off x="8034671" y="5381892"/>
              <a:ext cx="466668" cy="389308"/>
            </a:xfrm>
            <a:prstGeom prst="rect">
              <a:avLst/>
            </a:prstGeom>
          </p:spPr>
        </p:pic>
        <p:pic>
          <p:nvPicPr>
            <p:cNvPr id="79" name="图片 31">
              <a:extLst>
                <a:ext uri="{FF2B5EF4-FFF2-40B4-BE49-F238E27FC236}">
                  <a16:creationId xmlns="" xmlns:a16="http://schemas.microsoft.com/office/drawing/2014/main" id="{00C98487-0C59-4C6E-805F-FB8BD662BE74}"/>
                </a:ext>
              </a:extLst>
            </p:cNvPr>
            <p:cNvPicPr>
              <a:picLocks noChangeAspect="1"/>
            </p:cNvPicPr>
            <p:nvPr/>
          </p:nvPicPr>
          <p:blipFill>
            <a:blip r:embed="rId3"/>
            <a:stretch>
              <a:fillRect/>
            </a:stretch>
          </p:blipFill>
          <p:spPr bwMode="gray">
            <a:xfrm>
              <a:off x="9577721" y="4370654"/>
              <a:ext cx="466668" cy="389308"/>
            </a:xfrm>
            <a:prstGeom prst="rect">
              <a:avLst/>
            </a:prstGeom>
          </p:spPr>
        </p:pic>
        <p:pic>
          <p:nvPicPr>
            <p:cNvPr id="80" name="图片 31">
              <a:extLst>
                <a:ext uri="{FF2B5EF4-FFF2-40B4-BE49-F238E27FC236}">
                  <a16:creationId xmlns="" xmlns:a16="http://schemas.microsoft.com/office/drawing/2014/main" id="{F398CFB6-4C03-48D0-AF38-95580ECB344C}"/>
                </a:ext>
              </a:extLst>
            </p:cNvPr>
            <p:cNvPicPr>
              <a:picLocks noChangeAspect="1"/>
            </p:cNvPicPr>
            <p:nvPr/>
          </p:nvPicPr>
          <p:blipFill>
            <a:blip r:embed="rId3"/>
            <a:stretch>
              <a:fillRect/>
            </a:stretch>
          </p:blipFill>
          <p:spPr bwMode="gray">
            <a:xfrm>
              <a:off x="9577721" y="5385675"/>
              <a:ext cx="466668" cy="389308"/>
            </a:xfrm>
            <a:prstGeom prst="rect">
              <a:avLst/>
            </a:prstGeom>
          </p:spPr>
        </p:pic>
        <p:cxnSp>
          <p:nvCxnSpPr>
            <p:cNvPr id="81" name="Straight Connector 80">
              <a:extLst>
                <a:ext uri="{FF2B5EF4-FFF2-40B4-BE49-F238E27FC236}">
                  <a16:creationId xmlns="" xmlns:a16="http://schemas.microsoft.com/office/drawing/2014/main" id="{91FF9031-947E-447B-964A-7D395337C97E}"/>
                </a:ext>
              </a:extLst>
            </p:cNvPr>
            <p:cNvCxnSpPr>
              <a:cxnSpLocks/>
              <a:stCxn id="74" idx="3"/>
              <a:endCxn id="76" idx="1"/>
            </p:cNvCxnSpPr>
            <p:nvPr/>
          </p:nvCxnSpPr>
          <p:spPr bwMode="gray">
            <a:xfrm flipV="1">
              <a:off x="6958289" y="4561525"/>
              <a:ext cx="1076382" cy="3783"/>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25" name="Straight Connector 124">
              <a:extLst>
                <a:ext uri="{FF2B5EF4-FFF2-40B4-BE49-F238E27FC236}">
                  <a16:creationId xmlns="" xmlns:a16="http://schemas.microsoft.com/office/drawing/2014/main" id="{2A1D0650-5656-4870-B1F1-7FFF46D99555}"/>
                </a:ext>
              </a:extLst>
            </p:cNvPr>
            <p:cNvCxnSpPr>
              <a:cxnSpLocks/>
              <a:stCxn id="75" idx="3"/>
              <a:endCxn id="78" idx="1"/>
            </p:cNvCxnSpPr>
            <p:nvPr/>
          </p:nvCxnSpPr>
          <p:spPr bwMode="gray">
            <a:xfrm>
              <a:off x="6958289" y="5576546"/>
              <a:ext cx="1076382"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34" name="Straight Connector 133">
              <a:extLst>
                <a:ext uri="{FF2B5EF4-FFF2-40B4-BE49-F238E27FC236}">
                  <a16:creationId xmlns="" xmlns:a16="http://schemas.microsoft.com/office/drawing/2014/main" id="{923AA836-EC6D-4DA2-9C8E-6B8C2F2BBC30}"/>
                </a:ext>
              </a:extLst>
            </p:cNvPr>
            <p:cNvCxnSpPr>
              <a:cxnSpLocks/>
              <a:stCxn id="74" idx="2"/>
              <a:endCxn id="75" idx="0"/>
            </p:cNvCxnSpPr>
            <p:nvPr/>
          </p:nvCxnSpPr>
          <p:spPr bwMode="gray">
            <a:xfrm>
              <a:off x="6724955" y="4759962"/>
              <a:ext cx="0" cy="62193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35" name="Straight Connector 134">
              <a:extLst>
                <a:ext uri="{FF2B5EF4-FFF2-40B4-BE49-F238E27FC236}">
                  <a16:creationId xmlns="" xmlns:a16="http://schemas.microsoft.com/office/drawing/2014/main" id="{0ACFD47F-F166-43BD-AA13-F00A5E86CAAC}"/>
                </a:ext>
              </a:extLst>
            </p:cNvPr>
            <p:cNvCxnSpPr>
              <a:cxnSpLocks/>
              <a:stCxn id="76" idx="2"/>
              <a:endCxn id="78" idx="0"/>
            </p:cNvCxnSpPr>
            <p:nvPr/>
          </p:nvCxnSpPr>
          <p:spPr bwMode="gray">
            <a:xfrm>
              <a:off x="8268005" y="4756179"/>
              <a:ext cx="0" cy="625713"/>
            </a:xfrm>
            <a:prstGeom prst="line">
              <a:avLst/>
            </a:prstGeom>
            <a:ln w="19050">
              <a:solidFill>
                <a:srgbClr val="E28198"/>
              </a:solidFill>
            </a:ln>
          </p:spPr>
          <p:style>
            <a:lnRef idx="1">
              <a:schemeClr val="accent1"/>
            </a:lnRef>
            <a:fillRef idx="0">
              <a:schemeClr val="accent1"/>
            </a:fillRef>
            <a:effectRef idx="0">
              <a:schemeClr val="accent1"/>
            </a:effectRef>
            <a:fontRef idx="minor">
              <a:schemeClr val="tx1"/>
            </a:fontRef>
          </p:style>
        </p:cxnSp>
        <p:cxnSp>
          <p:nvCxnSpPr>
            <p:cNvPr id="136" name="Straight Connector 135">
              <a:extLst>
                <a:ext uri="{FF2B5EF4-FFF2-40B4-BE49-F238E27FC236}">
                  <a16:creationId xmlns="" xmlns:a16="http://schemas.microsoft.com/office/drawing/2014/main" id="{BBC8C72B-F422-4B94-9F19-5BAF061A035D}"/>
                </a:ext>
              </a:extLst>
            </p:cNvPr>
            <p:cNvCxnSpPr>
              <a:cxnSpLocks/>
              <a:stCxn id="79" idx="2"/>
              <a:endCxn id="80" idx="0"/>
            </p:cNvCxnSpPr>
            <p:nvPr/>
          </p:nvCxnSpPr>
          <p:spPr bwMode="gray">
            <a:xfrm>
              <a:off x="9811055" y="4759962"/>
              <a:ext cx="0" cy="625713"/>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37" name="Straight Connector 136">
              <a:extLst>
                <a:ext uri="{FF2B5EF4-FFF2-40B4-BE49-F238E27FC236}">
                  <a16:creationId xmlns="" xmlns:a16="http://schemas.microsoft.com/office/drawing/2014/main" id="{B41DF826-95B5-40E3-AB9B-0D69F4BD4A58}"/>
                </a:ext>
              </a:extLst>
            </p:cNvPr>
            <p:cNvCxnSpPr>
              <a:cxnSpLocks/>
              <a:stCxn id="80" idx="1"/>
              <a:endCxn id="78" idx="3"/>
            </p:cNvCxnSpPr>
            <p:nvPr/>
          </p:nvCxnSpPr>
          <p:spPr bwMode="gray">
            <a:xfrm flipH="1" flipV="1">
              <a:off x="8501339" y="5576546"/>
              <a:ext cx="1076382" cy="3783"/>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38" name="Straight Connector 137">
              <a:extLst>
                <a:ext uri="{FF2B5EF4-FFF2-40B4-BE49-F238E27FC236}">
                  <a16:creationId xmlns="" xmlns:a16="http://schemas.microsoft.com/office/drawing/2014/main" id="{C8E312D2-3ABE-43EE-8010-5F1CACEC1FC8}"/>
                </a:ext>
              </a:extLst>
            </p:cNvPr>
            <p:cNvCxnSpPr>
              <a:cxnSpLocks/>
              <a:stCxn id="79" idx="1"/>
              <a:endCxn id="76" idx="3"/>
            </p:cNvCxnSpPr>
            <p:nvPr/>
          </p:nvCxnSpPr>
          <p:spPr bwMode="gray">
            <a:xfrm flipH="1" flipV="1">
              <a:off x="8501339" y="4561525"/>
              <a:ext cx="1076382" cy="3783"/>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39" name="TextBox 271">
              <a:extLst>
                <a:ext uri="{FF2B5EF4-FFF2-40B4-BE49-F238E27FC236}">
                  <a16:creationId xmlns="" xmlns:a16="http://schemas.microsoft.com/office/drawing/2014/main" id="{43B0DAEE-C5B1-4765-954F-E70E71A7EC86}"/>
                </a:ext>
              </a:extLst>
            </p:cNvPr>
            <p:cNvSpPr txBox="1"/>
            <p:nvPr/>
          </p:nvSpPr>
          <p:spPr bwMode="gray">
            <a:xfrm>
              <a:off x="7919054" y="4677617"/>
              <a:ext cx="373820"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sym typeface="Huawei Sans" panose="020C0503030203020204" pitchFamily="34" charset="0"/>
                </a:rPr>
                <a:t>RR</a:t>
              </a:r>
            </a:p>
          </p:txBody>
        </p:sp>
        <p:sp>
          <p:nvSpPr>
            <p:cNvPr id="140" name="TextBox 271">
              <a:extLst>
                <a:ext uri="{FF2B5EF4-FFF2-40B4-BE49-F238E27FC236}">
                  <a16:creationId xmlns="" xmlns:a16="http://schemas.microsoft.com/office/drawing/2014/main" id="{F95DE7D6-A1AF-4A91-B41E-BFC6F123D3F5}"/>
                </a:ext>
              </a:extLst>
            </p:cNvPr>
            <p:cNvSpPr txBox="1"/>
            <p:nvPr/>
          </p:nvSpPr>
          <p:spPr bwMode="gray">
            <a:xfrm>
              <a:off x="6321140" y="4677617"/>
              <a:ext cx="444352"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sym typeface="Huawei Sans" panose="020C0503030203020204" pitchFamily="34" charset="0"/>
                </a:rPr>
                <a:t>PE1</a:t>
              </a:r>
            </a:p>
          </p:txBody>
        </p:sp>
        <p:sp>
          <p:nvSpPr>
            <p:cNvPr id="141" name="TextBox 271">
              <a:extLst>
                <a:ext uri="{FF2B5EF4-FFF2-40B4-BE49-F238E27FC236}">
                  <a16:creationId xmlns="" xmlns:a16="http://schemas.microsoft.com/office/drawing/2014/main" id="{2FD6E1AE-23C0-454A-AAA5-290932D1B36F}"/>
                </a:ext>
              </a:extLst>
            </p:cNvPr>
            <p:cNvSpPr txBox="1"/>
            <p:nvPr/>
          </p:nvSpPr>
          <p:spPr bwMode="gray">
            <a:xfrm>
              <a:off x="6321140" y="5161047"/>
              <a:ext cx="444352"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sym typeface="Huawei Sans" panose="020C0503030203020204" pitchFamily="34" charset="0"/>
                </a:rPr>
                <a:t>PE2</a:t>
              </a:r>
            </a:p>
          </p:txBody>
        </p:sp>
        <p:sp>
          <p:nvSpPr>
            <p:cNvPr id="142" name="TextBox 271">
              <a:extLst>
                <a:ext uri="{FF2B5EF4-FFF2-40B4-BE49-F238E27FC236}">
                  <a16:creationId xmlns="" xmlns:a16="http://schemas.microsoft.com/office/drawing/2014/main" id="{9F201601-D4E8-441C-BA66-C20FE4684E7D}"/>
                </a:ext>
              </a:extLst>
            </p:cNvPr>
            <p:cNvSpPr txBox="1"/>
            <p:nvPr/>
          </p:nvSpPr>
          <p:spPr bwMode="gray">
            <a:xfrm>
              <a:off x="7928206" y="5063894"/>
              <a:ext cx="359394"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sym typeface="Huawei Sans" panose="020C0503030203020204" pitchFamily="34" charset="0"/>
                </a:rPr>
                <a:t>P1</a:t>
              </a:r>
            </a:p>
          </p:txBody>
        </p:sp>
        <p:sp>
          <p:nvSpPr>
            <p:cNvPr id="143" name="TextBox 271">
              <a:extLst>
                <a:ext uri="{FF2B5EF4-FFF2-40B4-BE49-F238E27FC236}">
                  <a16:creationId xmlns="" xmlns:a16="http://schemas.microsoft.com/office/drawing/2014/main" id="{A19D23C2-F440-44DB-B7D2-74E4ACC7A48E}"/>
                </a:ext>
              </a:extLst>
            </p:cNvPr>
            <p:cNvSpPr txBox="1"/>
            <p:nvPr/>
          </p:nvSpPr>
          <p:spPr bwMode="gray">
            <a:xfrm>
              <a:off x="9875641" y="5179850"/>
              <a:ext cx="444352"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sym typeface="Huawei Sans" panose="020C0503030203020204" pitchFamily="34" charset="0"/>
                </a:rPr>
                <a:t>PE4</a:t>
              </a:r>
            </a:p>
          </p:txBody>
        </p:sp>
        <p:sp>
          <p:nvSpPr>
            <p:cNvPr id="144" name="TextBox 271">
              <a:extLst>
                <a:ext uri="{FF2B5EF4-FFF2-40B4-BE49-F238E27FC236}">
                  <a16:creationId xmlns="" xmlns:a16="http://schemas.microsoft.com/office/drawing/2014/main" id="{2996EFDC-5CDB-4CA7-A0D4-85062ED109B5}"/>
                </a:ext>
              </a:extLst>
            </p:cNvPr>
            <p:cNvSpPr txBox="1"/>
            <p:nvPr/>
          </p:nvSpPr>
          <p:spPr bwMode="gray">
            <a:xfrm>
              <a:off x="9890881" y="4685811"/>
              <a:ext cx="444352"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sym typeface="Huawei Sans" panose="020C0503030203020204" pitchFamily="34" charset="0"/>
                </a:rPr>
                <a:t>PE3</a:t>
              </a:r>
            </a:p>
          </p:txBody>
        </p:sp>
        <p:pic>
          <p:nvPicPr>
            <p:cNvPr id="145" name="图片 24">
              <a:extLst>
                <a:ext uri="{FF2B5EF4-FFF2-40B4-BE49-F238E27FC236}">
                  <a16:creationId xmlns="" xmlns:a16="http://schemas.microsoft.com/office/drawing/2014/main" id="{64D7961B-DB87-4E71-B3EC-6D618811C626}"/>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7289834" y="2978855"/>
              <a:ext cx="1977229" cy="364654"/>
            </a:xfrm>
            <a:prstGeom prst="rect">
              <a:avLst/>
            </a:prstGeom>
          </p:spPr>
        </p:pic>
        <p:sp>
          <p:nvSpPr>
            <p:cNvPr id="146" name="圆角矩形 75">
              <a:extLst>
                <a:ext uri="{FF2B5EF4-FFF2-40B4-BE49-F238E27FC236}">
                  <a16:creationId xmlns="" xmlns:a16="http://schemas.microsoft.com/office/drawing/2014/main" id="{86925805-36AB-4FDD-9239-567DD6BEFB12}"/>
                </a:ext>
              </a:extLst>
            </p:cNvPr>
            <p:cNvSpPr/>
            <p:nvPr/>
          </p:nvSpPr>
          <p:spPr bwMode="gray">
            <a:xfrm>
              <a:off x="7207844" y="2952509"/>
              <a:ext cx="2115918" cy="403280"/>
            </a:xfrm>
            <a:prstGeom prst="roundRect">
              <a:avLst>
                <a:gd name="adj" fmla="val 2420"/>
              </a:avLst>
            </a:prstGeom>
            <a:noFill/>
            <a:ln w="19050" cap="flat" cmpd="sng" algn="ctr">
              <a:solidFill>
                <a:srgbClr val="30B5C5"/>
              </a:solidFill>
              <a:prstDash val="dash"/>
              <a:miter lim="800000"/>
            </a:ln>
            <a:effectLst/>
          </p:spPr>
          <p:txBody>
            <a:bodyPr wrap="square" lIns="108000" tIns="108000" rIns="108000" bIns="108000" rtlCol="0" anchor="ctr" anchorCtr="0">
              <a:noAutofit/>
            </a:bodyPr>
            <a:lstStyle/>
            <a:p>
              <a:pPr algn="just" defTabSz="914400" fontAlgn="ctr">
                <a:lnSpc>
                  <a:spcPts val="1800"/>
                </a:lnSpc>
                <a:spcAft>
                  <a:spcPts val="300"/>
                </a:spcAft>
                <a:defRPr/>
              </a:pPr>
              <a:endParaRPr lang="en-US" altLang="zh-CN" sz="1400" kern="0" dirty="0">
                <a:solidFill>
                  <a:prstClr val="black"/>
                </a:solidFill>
                <a:latin typeface="Huawei Sans" panose="020C0503030203020204" pitchFamily="34" charset="0"/>
                <a:cs typeface="Arial" panose="020B0604020202020204" pitchFamily="34" charset="0"/>
                <a:sym typeface="Huawei Sans" panose="020C0503030203020204" pitchFamily="34" charset="0"/>
              </a:endParaRPr>
            </a:p>
          </p:txBody>
        </p:sp>
        <p:cxnSp>
          <p:nvCxnSpPr>
            <p:cNvPr id="147" name="直接箭头连接符 84">
              <a:extLst>
                <a:ext uri="{FF2B5EF4-FFF2-40B4-BE49-F238E27FC236}">
                  <a16:creationId xmlns="" xmlns:a16="http://schemas.microsoft.com/office/drawing/2014/main" id="{BE76BDBF-E1C5-4C5E-A527-79711C278976}"/>
                </a:ext>
              </a:extLst>
            </p:cNvPr>
            <p:cNvCxnSpPr>
              <a:cxnSpLocks/>
              <a:stCxn id="76" idx="0"/>
              <a:endCxn id="146" idx="2"/>
            </p:cNvCxnSpPr>
            <p:nvPr/>
          </p:nvCxnSpPr>
          <p:spPr bwMode="gray">
            <a:xfrm flipH="1" flipV="1">
              <a:off x="8265803" y="3355789"/>
              <a:ext cx="2202" cy="1011082"/>
            </a:xfrm>
            <a:prstGeom prst="straightConnector1">
              <a:avLst/>
            </a:prstGeom>
            <a:ln w="19050" cap="flat" cmpd="sng" algn="ctr">
              <a:solidFill>
                <a:srgbClr val="56C4D2"/>
              </a:solidFill>
              <a:prstDash val="sysDot"/>
              <a:round/>
              <a:headEnd type="none" w="med" len="med"/>
              <a:tailEnd type="triangle" w="med" len="med"/>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sp>
          <p:nvSpPr>
            <p:cNvPr id="148" name="TextBox 271">
              <a:extLst>
                <a:ext uri="{FF2B5EF4-FFF2-40B4-BE49-F238E27FC236}">
                  <a16:creationId xmlns="" xmlns:a16="http://schemas.microsoft.com/office/drawing/2014/main" id="{E3BD85B3-7565-4150-A119-80F0F4FF61E8}"/>
                </a:ext>
              </a:extLst>
            </p:cNvPr>
            <p:cNvSpPr txBox="1"/>
            <p:nvPr/>
          </p:nvSpPr>
          <p:spPr bwMode="gray">
            <a:xfrm rot="19599356">
              <a:off x="6380192" y="3704743"/>
              <a:ext cx="1577676"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sym typeface="Huawei Sans" panose="020C0503030203020204" pitchFamily="34" charset="0"/>
                </a:rPr>
                <a:t>BGP SR-Policy/PCEP</a:t>
              </a:r>
            </a:p>
          </p:txBody>
        </p:sp>
        <p:pic>
          <p:nvPicPr>
            <p:cNvPr id="149" name="图片 31">
              <a:extLst>
                <a:ext uri="{FF2B5EF4-FFF2-40B4-BE49-F238E27FC236}">
                  <a16:creationId xmlns="" xmlns:a16="http://schemas.microsoft.com/office/drawing/2014/main" id="{43C22541-68EC-4CA5-A321-B0E9D92F0531}"/>
                </a:ext>
              </a:extLst>
            </p:cNvPr>
            <p:cNvPicPr>
              <a:picLocks noChangeAspect="1"/>
            </p:cNvPicPr>
            <p:nvPr/>
          </p:nvPicPr>
          <p:blipFill>
            <a:blip r:embed="rId3"/>
            <a:stretch>
              <a:fillRect/>
            </a:stretch>
          </p:blipFill>
          <p:spPr bwMode="gray">
            <a:xfrm>
              <a:off x="5614757" y="4370654"/>
              <a:ext cx="466668" cy="389308"/>
            </a:xfrm>
            <a:prstGeom prst="rect">
              <a:avLst/>
            </a:prstGeom>
          </p:spPr>
        </p:pic>
        <p:pic>
          <p:nvPicPr>
            <p:cNvPr id="150" name="图片 31">
              <a:extLst>
                <a:ext uri="{FF2B5EF4-FFF2-40B4-BE49-F238E27FC236}">
                  <a16:creationId xmlns="" xmlns:a16="http://schemas.microsoft.com/office/drawing/2014/main" id="{C1A7CE81-9223-4E4C-9912-E4F91DFBD87D}"/>
                </a:ext>
              </a:extLst>
            </p:cNvPr>
            <p:cNvPicPr>
              <a:picLocks noChangeAspect="1"/>
            </p:cNvPicPr>
            <p:nvPr/>
          </p:nvPicPr>
          <p:blipFill>
            <a:blip r:embed="rId3"/>
            <a:stretch>
              <a:fillRect/>
            </a:stretch>
          </p:blipFill>
          <p:spPr bwMode="gray">
            <a:xfrm>
              <a:off x="10431927" y="5385675"/>
              <a:ext cx="466668" cy="389308"/>
            </a:xfrm>
            <a:prstGeom prst="rect">
              <a:avLst/>
            </a:prstGeom>
          </p:spPr>
        </p:pic>
        <p:cxnSp>
          <p:nvCxnSpPr>
            <p:cNvPr id="151" name="Straight Connector 150">
              <a:extLst>
                <a:ext uri="{FF2B5EF4-FFF2-40B4-BE49-F238E27FC236}">
                  <a16:creationId xmlns="" xmlns:a16="http://schemas.microsoft.com/office/drawing/2014/main" id="{2AB2770B-117E-41A4-9C01-EDB2233ED30D}"/>
                </a:ext>
              </a:extLst>
            </p:cNvPr>
            <p:cNvCxnSpPr>
              <a:cxnSpLocks/>
              <a:stCxn id="149" idx="3"/>
              <a:endCxn id="74" idx="1"/>
            </p:cNvCxnSpPr>
            <p:nvPr/>
          </p:nvCxnSpPr>
          <p:spPr bwMode="gray">
            <a:xfrm>
              <a:off x="6081425" y="4565308"/>
              <a:ext cx="410196"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52" name="Straight Connector 151">
              <a:extLst>
                <a:ext uri="{FF2B5EF4-FFF2-40B4-BE49-F238E27FC236}">
                  <a16:creationId xmlns="" xmlns:a16="http://schemas.microsoft.com/office/drawing/2014/main" id="{ADC798DF-0318-469B-BF5A-74B6B4A04522}"/>
                </a:ext>
              </a:extLst>
            </p:cNvPr>
            <p:cNvCxnSpPr>
              <a:cxnSpLocks/>
              <a:stCxn id="80" idx="3"/>
              <a:endCxn id="150" idx="1"/>
            </p:cNvCxnSpPr>
            <p:nvPr/>
          </p:nvCxnSpPr>
          <p:spPr bwMode="gray">
            <a:xfrm>
              <a:off x="10044389" y="5580329"/>
              <a:ext cx="387538"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53" name="Straight Connector 152">
              <a:extLst>
                <a:ext uri="{FF2B5EF4-FFF2-40B4-BE49-F238E27FC236}">
                  <a16:creationId xmlns="" xmlns:a16="http://schemas.microsoft.com/office/drawing/2014/main" id="{AFFF875B-E331-4EBF-8E67-BF3F4D10B159}"/>
                </a:ext>
              </a:extLst>
            </p:cNvPr>
            <p:cNvCxnSpPr>
              <a:cxnSpLocks/>
            </p:cNvCxnSpPr>
            <p:nvPr/>
          </p:nvCxnSpPr>
          <p:spPr bwMode="gray">
            <a:xfrm>
              <a:off x="6787570" y="4618763"/>
              <a:ext cx="1417820" cy="0"/>
            </a:xfrm>
            <a:prstGeom prst="line">
              <a:avLst/>
            </a:prstGeom>
            <a:ln w="38100">
              <a:solidFill>
                <a:srgbClr val="56C4D2"/>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54" name="Straight Connector 153">
              <a:extLst>
                <a:ext uri="{FF2B5EF4-FFF2-40B4-BE49-F238E27FC236}">
                  <a16:creationId xmlns="" xmlns:a16="http://schemas.microsoft.com/office/drawing/2014/main" id="{EBEA7FBB-AE3C-48BC-BB53-A337DF8D1E0A}"/>
                </a:ext>
              </a:extLst>
            </p:cNvPr>
            <p:cNvCxnSpPr>
              <a:cxnSpLocks/>
            </p:cNvCxnSpPr>
            <p:nvPr/>
          </p:nvCxnSpPr>
          <p:spPr bwMode="gray">
            <a:xfrm>
              <a:off x="9869813" y="4612488"/>
              <a:ext cx="0" cy="896850"/>
            </a:xfrm>
            <a:prstGeom prst="line">
              <a:avLst/>
            </a:prstGeom>
            <a:ln w="38100">
              <a:solidFill>
                <a:srgbClr val="56C4D2"/>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55" name="Straight Connector 154">
              <a:extLst>
                <a:ext uri="{FF2B5EF4-FFF2-40B4-BE49-F238E27FC236}">
                  <a16:creationId xmlns="" xmlns:a16="http://schemas.microsoft.com/office/drawing/2014/main" id="{B0277725-57F2-4B7B-936D-F47C4CD1A934}"/>
                </a:ext>
              </a:extLst>
            </p:cNvPr>
            <p:cNvCxnSpPr>
              <a:cxnSpLocks/>
            </p:cNvCxnSpPr>
            <p:nvPr/>
          </p:nvCxnSpPr>
          <p:spPr bwMode="gray">
            <a:xfrm>
              <a:off x="8268005" y="4612488"/>
              <a:ext cx="1552006" cy="0"/>
            </a:xfrm>
            <a:prstGeom prst="line">
              <a:avLst/>
            </a:prstGeom>
            <a:ln w="38100">
              <a:solidFill>
                <a:srgbClr val="56C4D2"/>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56" name="直接箭头连接符 84">
              <a:extLst>
                <a:ext uri="{FF2B5EF4-FFF2-40B4-BE49-F238E27FC236}">
                  <a16:creationId xmlns="" xmlns:a16="http://schemas.microsoft.com/office/drawing/2014/main" id="{85848E88-604F-421F-8066-107C0E457923}"/>
                </a:ext>
              </a:extLst>
            </p:cNvPr>
            <p:cNvCxnSpPr>
              <a:cxnSpLocks/>
            </p:cNvCxnSpPr>
            <p:nvPr/>
          </p:nvCxnSpPr>
          <p:spPr bwMode="gray">
            <a:xfrm flipH="1">
              <a:off x="6542336" y="3358433"/>
              <a:ext cx="1553494" cy="1027145"/>
            </a:xfrm>
            <a:prstGeom prst="straightConnector1">
              <a:avLst/>
            </a:prstGeom>
            <a:ln w="19050" cap="flat" cmpd="sng" algn="ctr">
              <a:solidFill>
                <a:srgbClr val="E28198"/>
              </a:solidFill>
              <a:prstDash val="sysDot"/>
              <a:round/>
              <a:headEnd type="none" w="med" len="med"/>
              <a:tailEnd type="triangle" w="med" len="med"/>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grpSp>
          <p:nvGrpSpPr>
            <p:cNvPr id="157" name="Group 156">
              <a:extLst>
                <a:ext uri="{FF2B5EF4-FFF2-40B4-BE49-F238E27FC236}">
                  <a16:creationId xmlns="" xmlns:a16="http://schemas.microsoft.com/office/drawing/2014/main" id="{FE31AB77-4527-44D4-AAC0-0983A9D8A0B4}"/>
                </a:ext>
              </a:extLst>
            </p:cNvPr>
            <p:cNvGrpSpPr/>
            <p:nvPr/>
          </p:nvGrpSpPr>
          <p:grpSpPr bwMode="gray">
            <a:xfrm>
              <a:off x="7568248" y="2342875"/>
              <a:ext cx="1420399" cy="434340"/>
              <a:chOff x="4527430" y="4730666"/>
              <a:chExt cx="2969826" cy="908134"/>
            </a:xfrm>
          </p:grpSpPr>
          <p:cxnSp>
            <p:nvCxnSpPr>
              <p:cNvPr id="179" name="Straight Connector 178">
                <a:extLst>
                  <a:ext uri="{FF2B5EF4-FFF2-40B4-BE49-F238E27FC236}">
                    <a16:creationId xmlns="" xmlns:a16="http://schemas.microsoft.com/office/drawing/2014/main" id="{167C8665-48BD-41D3-8B17-DF15E553FE6B}"/>
                  </a:ext>
                </a:extLst>
              </p:cNvPr>
              <p:cNvCxnSpPr>
                <a:cxnSpLocks/>
              </p:cNvCxnSpPr>
              <p:nvPr/>
            </p:nvCxnSpPr>
            <p:spPr bwMode="gray">
              <a:xfrm>
                <a:off x="4527430" y="4741950"/>
                <a:ext cx="1417820" cy="0"/>
              </a:xfrm>
              <a:prstGeom prst="line">
                <a:avLst/>
              </a:prstGeom>
              <a:ln w="19050">
                <a:solidFill>
                  <a:srgbClr val="56C4D2"/>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80" name="Straight Connector 179">
                <a:extLst>
                  <a:ext uri="{FF2B5EF4-FFF2-40B4-BE49-F238E27FC236}">
                    <a16:creationId xmlns="" xmlns:a16="http://schemas.microsoft.com/office/drawing/2014/main" id="{B8421396-D603-487B-B32E-CDA6DE2039EE}"/>
                  </a:ext>
                </a:extLst>
              </p:cNvPr>
              <p:cNvCxnSpPr>
                <a:cxnSpLocks/>
              </p:cNvCxnSpPr>
              <p:nvPr/>
            </p:nvCxnSpPr>
            <p:spPr bwMode="gray">
              <a:xfrm>
                <a:off x="7490672" y="4741950"/>
                <a:ext cx="0" cy="896850"/>
              </a:xfrm>
              <a:prstGeom prst="line">
                <a:avLst/>
              </a:prstGeom>
              <a:ln w="19050">
                <a:solidFill>
                  <a:srgbClr val="56C4D2"/>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81" name="Straight Connector 180">
                <a:extLst>
                  <a:ext uri="{FF2B5EF4-FFF2-40B4-BE49-F238E27FC236}">
                    <a16:creationId xmlns="" xmlns:a16="http://schemas.microsoft.com/office/drawing/2014/main" id="{864A518E-9E66-4732-8B5B-E20132D7CF4F}"/>
                  </a:ext>
                </a:extLst>
              </p:cNvPr>
              <p:cNvCxnSpPr>
                <a:cxnSpLocks/>
              </p:cNvCxnSpPr>
              <p:nvPr/>
            </p:nvCxnSpPr>
            <p:spPr bwMode="gray">
              <a:xfrm>
                <a:off x="5945249" y="4730666"/>
                <a:ext cx="1552007" cy="0"/>
              </a:xfrm>
              <a:prstGeom prst="line">
                <a:avLst/>
              </a:prstGeom>
              <a:ln w="19050">
                <a:solidFill>
                  <a:srgbClr val="56C4D2"/>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grpSp>
        <p:sp>
          <p:nvSpPr>
            <p:cNvPr id="158" name="圆角矩形 75">
              <a:extLst>
                <a:ext uri="{FF2B5EF4-FFF2-40B4-BE49-F238E27FC236}">
                  <a16:creationId xmlns="" xmlns:a16="http://schemas.microsoft.com/office/drawing/2014/main" id="{F8D61983-8B29-4616-A18C-EC32CE865EEC}"/>
                </a:ext>
              </a:extLst>
            </p:cNvPr>
            <p:cNvSpPr/>
            <p:nvPr/>
          </p:nvSpPr>
          <p:spPr bwMode="gray">
            <a:xfrm>
              <a:off x="7207844" y="2158488"/>
              <a:ext cx="2115918" cy="794020"/>
            </a:xfrm>
            <a:prstGeom prst="roundRect">
              <a:avLst>
                <a:gd name="adj" fmla="val 2420"/>
              </a:avLst>
            </a:prstGeom>
            <a:noFill/>
            <a:ln w="19050" cap="flat" cmpd="sng" algn="ctr">
              <a:solidFill>
                <a:srgbClr val="30B5C5"/>
              </a:solidFill>
              <a:prstDash val="dash"/>
              <a:miter lim="800000"/>
            </a:ln>
            <a:effectLst/>
          </p:spPr>
          <p:txBody>
            <a:bodyPr wrap="square" lIns="108000" tIns="108000" rIns="108000" bIns="108000" rtlCol="0" anchor="ctr" anchorCtr="0">
              <a:noAutofit/>
            </a:bodyPr>
            <a:lstStyle/>
            <a:p>
              <a:pPr algn="just" defTabSz="914400" fontAlgn="ctr">
                <a:lnSpc>
                  <a:spcPts val="1800"/>
                </a:lnSpc>
                <a:spcAft>
                  <a:spcPts val="300"/>
                </a:spcAft>
                <a:defRPr/>
              </a:pPr>
              <a:endParaRPr lang="en-US" altLang="zh-CN" sz="1400" kern="0" dirty="0">
                <a:solidFill>
                  <a:prstClr val="black"/>
                </a:solidFill>
                <a:latin typeface="Huawei Sans" panose="020C0503030203020204" pitchFamily="34" charset="0"/>
                <a:cs typeface="Arial" panose="020B0604020202020204" pitchFamily="34" charset="0"/>
                <a:sym typeface="Huawei Sans" panose="020C0503030203020204" pitchFamily="34" charset="0"/>
              </a:endParaRPr>
            </a:p>
          </p:txBody>
        </p:sp>
        <p:sp>
          <p:nvSpPr>
            <p:cNvPr id="159" name="Rectangular Callout 26">
              <a:extLst>
                <a:ext uri="{FF2B5EF4-FFF2-40B4-BE49-F238E27FC236}">
                  <a16:creationId xmlns="" xmlns:a16="http://schemas.microsoft.com/office/drawing/2014/main" id="{6C5067FB-DF8F-46EE-87F2-8E181D3DDA57}"/>
                </a:ext>
              </a:extLst>
            </p:cNvPr>
            <p:cNvSpPr/>
            <p:nvPr/>
          </p:nvSpPr>
          <p:spPr bwMode="gray">
            <a:xfrm>
              <a:off x="4962525" y="2291820"/>
              <a:ext cx="1742883" cy="800830"/>
            </a:xfrm>
            <a:prstGeom prst="wedgeRectCallout">
              <a:avLst>
                <a:gd name="adj1" fmla="val 55733"/>
                <a:gd name="adj2" fmla="val 20379"/>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indent="-300038" fontAlgn="ctr">
                <a:spcBef>
                  <a:spcPct val="50000"/>
                </a:spcBef>
              </a:pPr>
              <a:r>
                <a:rPr lang="en-US" sz="1200" dirty="0">
                  <a:solidFill>
                    <a:prstClr val="black"/>
                  </a:solidFill>
                  <a:latin typeface="Huawei Sans" panose="020C0503030203020204" pitchFamily="34" charset="0"/>
                  <a:sym typeface="Huawei Sans" panose="020C0503030203020204" pitchFamily="34" charset="0"/>
                </a:rPr>
                <a:t>The controller optimizes forwarding paths based on network performance.</a:t>
              </a:r>
            </a:p>
          </p:txBody>
        </p:sp>
        <p:sp>
          <p:nvSpPr>
            <p:cNvPr id="160" name="Freeform: Shape 159">
              <a:extLst>
                <a:ext uri="{FF2B5EF4-FFF2-40B4-BE49-F238E27FC236}">
                  <a16:creationId xmlns="" xmlns:a16="http://schemas.microsoft.com/office/drawing/2014/main" id="{2882115D-A9B8-4568-9A8E-45834C109A8E}"/>
                </a:ext>
              </a:extLst>
            </p:cNvPr>
            <p:cNvSpPr/>
            <p:nvPr/>
          </p:nvSpPr>
          <p:spPr bwMode="gray">
            <a:xfrm>
              <a:off x="6868679" y="2686688"/>
              <a:ext cx="304812" cy="438150"/>
            </a:xfrm>
            <a:custGeom>
              <a:avLst/>
              <a:gdLst>
                <a:gd name="connsiteX0" fmla="*/ 304812 w 304812"/>
                <a:gd name="connsiteY0" fmla="*/ 438150 h 438150"/>
                <a:gd name="connsiteX1" fmla="*/ 12 w 304812"/>
                <a:gd name="connsiteY1" fmla="*/ 200025 h 438150"/>
                <a:gd name="connsiteX2" fmla="*/ 295287 w 304812"/>
                <a:gd name="connsiteY2" fmla="*/ 0 h 438150"/>
              </a:gdLst>
              <a:ahLst/>
              <a:cxnLst>
                <a:cxn ang="0">
                  <a:pos x="connsiteX0" y="connsiteY0"/>
                </a:cxn>
                <a:cxn ang="0">
                  <a:pos x="connsiteX1" y="connsiteY1"/>
                </a:cxn>
                <a:cxn ang="0">
                  <a:pos x="connsiteX2" y="connsiteY2"/>
                </a:cxn>
              </a:cxnLst>
              <a:rect l="l" t="t" r="r" b="b"/>
              <a:pathLst>
                <a:path w="304812" h="438150">
                  <a:moveTo>
                    <a:pt x="304812" y="438150"/>
                  </a:moveTo>
                  <a:cubicBezTo>
                    <a:pt x="153205" y="355600"/>
                    <a:pt x="1599" y="273050"/>
                    <a:pt x="12" y="200025"/>
                  </a:cubicBezTo>
                  <a:cubicBezTo>
                    <a:pt x="-1575" y="127000"/>
                    <a:pt x="146856" y="63500"/>
                    <a:pt x="295287" y="0"/>
                  </a:cubicBezTo>
                </a:path>
              </a:pathLst>
            </a:custGeom>
            <a:noFill/>
            <a:ln w="28575">
              <a:solidFill>
                <a:schemeClr val="bg1">
                  <a:lumMod val="50000"/>
                </a:schemeClr>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solidFill>
                  <a:prstClr val="white"/>
                </a:solidFill>
                <a:latin typeface="Huawei Sans" panose="020C0503030203020204" pitchFamily="34" charset="0"/>
              </a:endParaRPr>
            </a:p>
          </p:txBody>
        </p:sp>
        <p:sp>
          <p:nvSpPr>
            <p:cNvPr id="161" name="Rectangular Callout 26">
              <a:extLst>
                <a:ext uri="{FF2B5EF4-FFF2-40B4-BE49-F238E27FC236}">
                  <a16:creationId xmlns="" xmlns:a16="http://schemas.microsoft.com/office/drawing/2014/main" id="{2D6F475C-BBE8-4229-81FC-613B6B0FFA8B}"/>
                </a:ext>
              </a:extLst>
            </p:cNvPr>
            <p:cNvSpPr/>
            <p:nvPr/>
          </p:nvSpPr>
          <p:spPr bwMode="gray">
            <a:xfrm>
              <a:off x="5029200" y="3463610"/>
              <a:ext cx="1530585" cy="648104"/>
            </a:xfrm>
            <a:prstGeom prst="wedgeRectCallout">
              <a:avLst>
                <a:gd name="adj1" fmla="val 71187"/>
                <a:gd name="adj2" fmla="val 21373"/>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indent="-300038" fontAlgn="ctr">
                <a:spcBef>
                  <a:spcPct val="50000"/>
                </a:spcBef>
              </a:pPr>
              <a:r>
                <a:rPr lang="en-US" sz="1200" dirty="0">
                  <a:solidFill>
                    <a:prstClr val="black"/>
                  </a:solidFill>
                  <a:latin typeface="Huawei Sans" panose="020C0503030203020204" pitchFamily="34" charset="0"/>
                  <a:sym typeface="Huawei Sans" panose="020C0503030203020204" pitchFamily="34" charset="0"/>
                </a:rPr>
                <a:t>The controller delivers optimized forwarding paths.</a:t>
              </a:r>
            </a:p>
          </p:txBody>
        </p:sp>
        <p:cxnSp>
          <p:nvCxnSpPr>
            <p:cNvPr id="162" name="直接箭头连接符 84">
              <a:extLst>
                <a:ext uri="{FF2B5EF4-FFF2-40B4-BE49-F238E27FC236}">
                  <a16:creationId xmlns="" xmlns:a16="http://schemas.microsoft.com/office/drawing/2014/main" id="{8F960098-417E-4F3B-A04A-60D2C17B8A6C}"/>
                </a:ext>
              </a:extLst>
            </p:cNvPr>
            <p:cNvCxnSpPr>
              <a:cxnSpLocks/>
              <a:stCxn id="74" idx="0"/>
              <a:endCxn id="146" idx="2"/>
            </p:cNvCxnSpPr>
            <p:nvPr/>
          </p:nvCxnSpPr>
          <p:spPr bwMode="gray">
            <a:xfrm flipV="1">
              <a:off x="6724955" y="3355789"/>
              <a:ext cx="1540848" cy="1014865"/>
            </a:xfrm>
            <a:prstGeom prst="straightConnector1">
              <a:avLst/>
            </a:prstGeom>
            <a:ln w="19050" cap="flat" cmpd="sng" algn="ctr">
              <a:solidFill>
                <a:srgbClr val="56C4D2"/>
              </a:solidFill>
              <a:prstDash val="sysDot"/>
              <a:round/>
              <a:headEnd type="none" w="med" len="med"/>
              <a:tailEnd type="triangle" w="med" len="med"/>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cxnSp>
          <p:nvCxnSpPr>
            <p:cNvPr id="163" name="直接箭头连接符 84">
              <a:extLst>
                <a:ext uri="{FF2B5EF4-FFF2-40B4-BE49-F238E27FC236}">
                  <a16:creationId xmlns="" xmlns:a16="http://schemas.microsoft.com/office/drawing/2014/main" id="{60322344-1347-4CBA-A0EF-E50C7E2C1B5D}"/>
                </a:ext>
              </a:extLst>
            </p:cNvPr>
            <p:cNvCxnSpPr>
              <a:cxnSpLocks/>
              <a:stCxn id="79" idx="0"/>
              <a:endCxn id="146" idx="2"/>
            </p:cNvCxnSpPr>
            <p:nvPr/>
          </p:nvCxnSpPr>
          <p:spPr bwMode="gray">
            <a:xfrm flipH="1" flipV="1">
              <a:off x="8265803" y="3355789"/>
              <a:ext cx="1545252" cy="1014865"/>
            </a:xfrm>
            <a:prstGeom prst="straightConnector1">
              <a:avLst/>
            </a:prstGeom>
            <a:ln w="19050" cap="flat" cmpd="sng" algn="ctr">
              <a:solidFill>
                <a:srgbClr val="56C4D2"/>
              </a:solidFill>
              <a:prstDash val="sysDot"/>
              <a:round/>
              <a:headEnd type="none" w="med" len="med"/>
              <a:tailEnd type="triangle" w="med" len="med"/>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cxnSp>
          <p:nvCxnSpPr>
            <p:cNvPr id="164" name="直接箭头连接符 84">
              <a:extLst>
                <a:ext uri="{FF2B5EF4-FFF2-40B4-BE49-F238E27FC236}">
                  <a16:creationId xmlns="" xmlns:a16="http://schemas.microsoft.com/office/drawing/2014/main" id="{3E72D703-566F-4C98-9ADC-55B254FCA6BB}"/>
                </a:ext>
              </a:extLst>
            </p:cNvPr>
            <p:cNvCxnSpPr>
              <a:cxnSpLocks/>
              <a:stCxn id="75" idx="0"/>
              <a:endCxn id="146" idx="2"/>
            </p:cNvCxnSpPr>
            <p:nvPr/>
          </p:nvCxnSpPr>
          <p:spPr bwMode="gray">
            <a:xfrm flipV="1">
              <a:off x="6724955" y="3355789"/>
              <a:ext cx="1540848" cy="2026103"/>
            </a:xfrm>
            <a:prstGeom prst="straightConnector1">
              <a:avLst/>
            </a:prstGeom>
            <a:ln w="19050" cap="flat" cmpd="sng" algn="ctr">
              <a:solidFill>
                <a:srgbClr val="56C4D2"/>
              </a:solidFill>
              <a:prstDash val="sysDot"/>
              <a:round/>
              <a:headEnd type="none" w="med" len="med"/>
              <a:tailEnd type="triangle" w="med" len="med"/>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cxnSp>
          <p:nvCxnSpPr>
            <p:cNvPr id="165" name="直接箭头连接符 84">
              <a:extLst>
                <a:ext uri="{FF2B5EF4-FFF2-40B4-BE49-F238E27FC236}">
                  <a16:creationId xmlns="" xmlns:a16="http://schemas.microsoft.com/office/drawing/2014/main" id="{73FEFECE-8220-45D1-9C91-1816A65A6CD8}"/>
                </a:ext>
              </a:extLst>
            </p:cNvPr>
            <p:cNvCxnSpPr>
              <a:cxnSpLocks/>
              <a:stCxn id="80" idx="0"/>
              <a:endCxn id="146" idx="2"/>
            </p:cNvCxnSpPr>
            <p:nvPr/>
          </p:nvCxnSpPr>
          <p:spPr bwMode="gray">
            <a:xfrm flipH="1" flipV="1">
              <a:off x="8265803" y="3355789"/>
              <a:ext cx="1545252" cy="2029886"/>
            </a:xfrm>
            <a:prstGeom prst="straightConnector1">
              <a:avLst/>
            </a:prstGeom>
            <a:ln w="19050" cap="flat" cmpd="sng" algn="ctr">
              <a:solidFill>
                <a:srgbClr val="56C4D2"/>
              </a:solidFill>
              <a:prstDash val="sysDot"/>
              <a:round/>
              <a:headEnd type="none" w="med" len="med"/>
              <a:tailEnd type="triangle" w="med" len="med"/>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sp>
          <p:nvSpPr>
            <p:cNvPr id="166" name="Rectangular Callout 139">
              <a:extLst>
                <a:ext uri="{FF2B5EF4-FFF2-40B4-BE49-F238E27FC236}">
                  <a16:creationId xmlns="" xmlns:a16="http://schemas.microsoft.com/office/drawing/2014/main" id="{AA29744B-A5F7-48D7-B59C-DC3533B6344B}"/>
                </a:ext>
              </a:extLst>
            </p:cNvPr>
            <p:cNvSpPr/>
            <p:nvPr/>
          </p:nvSpPr>
          <p:spPr bwMode="gray">
            <a:xfrm>
              <a:off x="7386295" y="3843146"/>
              <a:ext cx="1759013" cy="310556"/>
            </a:xfrm>
            <a:prstGeom prst="rect">
              <a:avLst/>
            </a:prstGeom>
            <a:solidFill>
              <a:schemeClr val="bg1"/>
            </a:solidFill>
            <a:ln w="19050">
              <a:noFill/>
              <a:headEnd type="none" w="med" len="med"/>
              <a:tailEnd type="arrow" w="med" len="me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prstClr val="white">
                      <a:lumMod val="50000"/>
                    </a:prstClr>
                  </a:solidFill>
                  <a:latin typeface="Huawei Sans" panose="020C0503030203020204" pitchFamily="34" charset="0"/>
                </a:rPr>
                <a:t>SNMP/FTP/Telemetry</a:t>
              </a:r>
            </a:p>
          </p:txBody>
        </p:sp>
        <p:cxnSp>
          <p:nvCxnSpPr>
            <p:cNvPr id="167" name="Straight Connector 166">
              <a:extLst>
                <a:ext uri="{FF2B5EF4-FFF2-40B4-BE49-F238E27FC236}">
                  <a16:creationId xmlns="" xmlns:a16="http://schemas.microsoft.com/office/drawing/2014/main" id="{A01643FD-0773-4044-918C-BA689BE34690}"/>
                </a:ext>
              </a:extLst>
            </p:cNvPr>
            <p:cNvCxnSpPr>
              <a:cxnSpLocks/>
            </p:cNvCxnSpPr>
            <p:nvPr/>
          </p:nvCxnSpPr>
          <p:spPr bwMode="gray">
            <a:xfrm>
              <a:off x="6724955" y="5775961"/>
              <a:ext cx="0" cy="288776"/>
            </a:xfrm>
            <a:prstGeom prst="line">
              <a:avLst/>
            </a:prstGeom>
            <a:ln w="19050">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68" name="Straight Connector 167">
              <a:extLst>
                <a:ext uri="{FF2B5EF4-FFF2-40B4-BE49-F238E27FC236}">
                  <a16:creationId xmlns="" xmlns:a16="http://schemas.microsoft.com/office/drawing/2014/main" id="{D7DBF8CF-D7FA-47B0-B046-BD318651025D}"/>
                </a:ext>
              </a:extLst>
            </p:cNvPr>
            <p:cNvCxnSpPr>
              <a:cxnSpLocks/>
            </p:cNvCxnSpPr>
            <p:nvPr/>
          </p:nvCxnSpPr>
          <p:spPr bwMode="gray">
            <a:xfrm>
              <a:off x="9820011" y="5779746"/>
              <a:ext cx="0" cy="288776"/>
            </a:xfrm>
            <a:prstGeom prst="line">
              <a:avLst/>
            </a:prstGeom>
            <a:ln w="19050">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69" name="直接箭头连接符 84">
              <a:extLst>
                <a:ext uri="{FF2B5EF4-FFF2-40B4-BE49-F238E27FC236}">
                  <a16:creationId xmlns="" xmlns:a16="http://schemas.microsoft.com/office/drawing/2014/main" id="{12B8C43F-1B55-4EBA-B526-A9D31C5E558A}"/>
                </a:ext>
              </a:extLst>
            </p:cNvPr>
            <p:cNvCxnSpPr>
              <a:cxnSpLocks/>
            </p:cNvCxnSpPr>
            <p:nvPr/>
          </p:nvCxnSpPr>
          <p:spPr bwMode="gray">
            <a:xfrm flipV="1">
              <a:off x="6787570" y="5916661"/>
              <a:ext cx="2960124" cy="1"/>
            </a:xfrm>
            <a:prstGeom prst="straightConnector1">
              <a:avLst/>
            </a:prstGeom>
            <a:ln w="19050" cap="flat" cmpd="sng" algn="ctr">
              <a:solidFill>
                <a:schemeClr val="bg1">
                  <a:lumMod val="50000"/>
                </a:schemeClr>
              </a:solidFill>
              <a:prstDash val="sysDot"/>
              <a:round/>
              <a:headEnd type="triangle" w="med" len="med"/>
              <a:tailEnd type="triangle" w="med" len="med"/>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sp>
          <p:nvSpPr>
            <p:cNvPr id="170" name="TextBox 271">
              <a:extLst>
                <a:ext uri="{FF2B5EF4-FFF2-40B4-BE49-F238E27FC236}">
                  <a16:creationId xmlns="" xmlns:a16="http://schemas.microsoft.com/office/drawing/2014/main" id="{218FFAA4-9E9A-45C8-9F8E-70BA0E168526}"/>
                </a:ext>
              </a:extLst>
            </p:cNvPr>
            <p:cNvSpPr txBox="1"/>
            <p:nvPr/>
          </p:nvSpPr>
          <p:spPr bwMode="gray">
            <a:xfrm>
              <a:off x="8034671" y="5782870"/>
              <a:ext cx="752129" cy="276999"/>
            </a:xfrm>
            <a:prstGeom prst="rect">
              <a:avLst/>
            </a:prstGeom>
            <a:solidFill>
              <a:schemeClr val="bg1"/>
            </a:solid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sym typeface="Huawei Sans" panose="020C0503030203020204" pitchFamily="34" charset="0"/>
                </a:rPr>
                <a:t>TWAMP</a:t>
              </a:r>
            </a:p>
          </p:txBody>
        </p:sp>
        <p:sp>
          <p:nvSpPr>
            <p:cNvPr id="171" name="Rectangular Callout 26">
              <a:extLst>
                <a:ext uri="{FF2B5EF4-FFF2-40B4-BE49-F238E27FC236}">
                  <a16:creationId xmlns="" xmlns:a16="http://schemas.microsoft.com/office/drawing/2014/main" id="{D0D550F5-D452-499B-A4A7-EDF90DE1AEF6}"/>
                </a:ext>
              </a:extLst>
            </p:cNvPr>
            <p:cNvSpPr/>
            <p:nvPr/>
          </p:nvSpPr>
          <p:spPr bwMode="gray">
            <a:xfrm>
              <a:off x="8446523" y="4876386"/>
              <a:ext cx="1282121" cy="388952"/>
            </a:xfrm>
            <a:prstGeom prst="wedgeRectCallout">
              <a:avLst>
                <a:gd name="adj1" fmla="val -65291"/>
                <a:gd name="adj2" fmla="val -21728"/>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0" rIns="0" rtlCol="0" anchor="ctr">
              <a:noAutofit/>
            </a:bodyPr>
            <a:lstStyle/>
            <a:p>
              <a:pPr indent="-300038" fontAlgn="ctr">
                <a:spcBef>
                  <a:spcPct val="50000"/>
                </a:spcBef>
              </a:pPr>
              <a:r>
                <a:rPr lang="en-US" sz="1200" dirty="0">
                  <a:solidFill>
                    <a:prstClr val="black"/>
                  </a:solidFill>
                  <a:latin typeface="Huawei Sans" panose="020C0503030203020204" pitchFamily="34" charset="0"/>
                  <a:sym typeface="Huawei Sans" panose="020C0503030203020204" pitchFamily="34" charset="0"/>
                </a:rPr>
                <a:t>Severe packet loss occurs on links.</a:t>
              </a:r>
            </a:p>
          </p:txBody>
        </p:sp>
        <p:sp>
          <p:nvSpPr>
            <p:cNvPr id="172" name="Rectangular Callout 26">
              <a:extLst>
                <a:ext uri="{FF2B5EF4-FFF2-40B4-BE49-F238E27FC236}">
                  <a16:creationId xmlns="" xmlns:a16="http://schemas.microsoft.com/office/drawing/2014/main" id="{6CAB377E-7A72-44D9-83E4-C15611124ECD}"/>
                </a:ext>
              </a:extLst>
            </p:cNvPr>
            <p:cNvSpPr/>
            <p:nvPr/>
          </p:nvSpPr>
          <p:spPr bwMode="gray">
            <a:xfrm>
              <a:off x="6999948" y="6107532"/>
              <a:ext cx="1417250" cy="627328"/>
            </a:xfrm>
            <a:prstGeom prst="wedgeRectCallout">
              <a:avLst>
                <a:gd name="adj1" fmla="val 27173"/>
                <a:gd name="adj2" fmla="val -74013"/>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indent="-300038" fontAlgn="ctr">
                <a:spcBef>
                  <a:spcPct val="50000"/>
                </a:spcBef>
              </a:pPr>
              <a:r>
                <a:rPr lang="en-US" sz="1200" dirty="0">
                  <a:solidFill>
                    <a:prstClr val="black"/>
                  </a:solidFill>
                  <a:latin typeface="Huawei Sans" panose="020C0503030203020204" pitchFamily="34" charset="0"/>
                  <a:sym typeface="Huawei Sans" panose="020C0503030203020204" pitchFamily="34" charset="0"/>
                </a:rPr>
                <a:t>TWAMP or </a:t>
              </a:r>
              <a:r>
                <a:rPr lang="en-US" sz="1200" dirty="0" err="1">
                  <a:solidFill>
                    <a:prstClr val="black"/>
                  </a:solidFill>
                  <a:latin typeface="Huawei Sans" panose="020C0503030203020204" pitchFamily="34" charset="0"/>
                  <a:sym typeface="Huawei Sans" panose="020C0503030203020204" pitchFamily="34" charset="0"/>
                </a:rPr>
                <a:t>iFIT</a:t>
              </a:r>
              <a:r>
                <a:rPr lang="en-US" sz="1200" dirty="0">
                  <a:solidFill>
                    <a:prstClr val="black"/>
                  </a:solidFill>
                  <a:latin typeface="Huawei Sans" panose="020C0503030203020204" pitchFamily="34" charset="0"/>
                  <a:sym typeface="Huawei Sans" panose="020C0503030203020204" pitchFamily="34" charset="0"/>
                </a:rPr>
                <a:t> is used to measure network quality.</a:t>
              </a:r>
            </a:p>
          </p:txBody>
        </p:sp>
        <p:sp>
          <p:nvSpPr>
            <p:cNvPr id="173" name="椭圆 15">
              <a:extLst>
                <a:ext uri="{FF2B5EF4-FFF2-40B4-BE49-F238E27FC236}">
                  <a16:creationId xmlns="" xmlns:a16="http://schemas.microsoft.com/office/drawing/2014/main" id="{1E576A83-5FEA-4412-A706-343780F809E9}"/>
                </a:ext>
              </a:extLst>
            </p:cNvPr>
            <p:cNvSpPr>
              <a:spLocks noChangeAspect="1"/>
            </p:cNvSpPr>
            <p:nvPr/>
          </p:nvSpPr>
          <p:spPr bwMode="gray">
            <a:xfrm>
              <a:off x="6908474" y="6011993"/>
              <a:ext cx="190805" cy="190805"/>
            </a:xfrm>
            <a:prstGeom prst="ellipse">
              <a:avLst/>
            </a:prstGeom>
            <a:solidFill>
              <a:srgbClr val="FFC00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sz="1500" b="1" dirty="0">
                  <a:solidFill>
                    <a:prstClr val="black"/>
                  </a:solidFill>
                  <a:latin typeface="Huawei Sans" panose="020C0503030203020204" pitchFamily="34" charset="0"/>
                  <a:sym typeface="Huawei Sans" panose="020C0503030203020204" pitchFamily="34" charset="0"/>
                </a:rPr>
                <a:t>1</a:t>
              </a:r>
            </a:p>
          </p:txBody>
        </p:sp>
        <p:sp>
          <p:nvSpPr>
            <p:cNvPr id="174" name="椭圆 15">
              <a:extLst>
                <a:ext uri="{FF2B5EF4-FFF2-40B4-BE49-F238E27FC236}">
                  <a16:creationId xmlns="" xmlns:a16="http://schemas.microsoft.com/office/drawing/2014/main" id="{EF16C509-DBDD-45F4-BCEA-9DE32D1F8094}"/>
                </a:ext>
              </a:extLst>
            </p:cNvPr>
            <p:cNvSpPr>
              <a:spLocks noChangeAspect="1"/>
            </p:cNvSpPr>
            <p:nvPr/>
          </p:nvSpPr>
          <p:spPr bwMode="gray">
            <a:xfrm>
              <a:off x="9224572" y="4646504"/>
              <a:ext cx="190805" cy="190805"/>
            </a:xfrm>
            <a:prstGeom prst="ellipse">
              <a:avLst/>
            </a:prstGeom>
            <a:solidFill>
              <a:srgbClr val="FFC00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sz="1500" b="1" dirty="0">
                  <a:solidFill>
                    <a:prstClr val="black"/>
                  </a:solidFill>
                  <a:latin typeface="Huawei Sans" panose="020C0503030203020204" pitchFamily="34" charset="0"/>
                  <a:sym typeface="Huawei Sans" panose="020C0503030203020204" pitchFamily="34" charset="0"/>
                </a:rPr>
                <a:t>2</a:t>
              </a:r>
            </a:p>
          </p:txBody>
        </p:sp>
        <p:sp>
          <p:nvSpPr>
            <p:cNvPr id="175" name="Rectangular Callout 26">
              <a:extLst>
                <a:ext uri="{FF2B5EF4-FFF2-40B4-BE49-F238E27FC236}">
                  <a16:creationId xmlns="" xmlns:a16="http://schemas.microsoft.com/office/drawing/2014/main" id="{47588047-FFC7-4DD8-BC60-A83AD4B4DB84}"/>
                </a:ext>
              </a:extLst>
            </p:cNvPr>
            <p:cNvSpPr/>
            <p:nvPr/>
          </p:nvSpPr>
          <p:spPr bwMode="gray">
            <a:xfrm>
              <a:off x="9376440" y="3124838"/>
              <a:ext cx="1522155" cy="790690"/>
            </a:xfrm>
            <a:prstGeom prst="wedgeRectCallout">
              <a:avLst>
                <a:gd name="adj1" fmla="val -60825"/>
                <a:gd name="adj2" fmla="val 45442"/>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indent="-300038" fontAlgn="ctr">
                <a:spcBef>
                  <a:spcPct val="50000"/>
                </a:spcBef>
              </a:pPr>
              <a:r>
                <a:rPr lang="en-US" sz="1200" dirty="0">
                  <a:solidFill>
                    <a:prstClr val="black"/>
                  </a:solidFill>
                  <a:latin typeface="Huawei Sans" panose="020C0503030203020204" pitchFamily="34" charset="0"/>
                  <a:sym typeface="Huawei Sans" panose="020C0503030203020204" pitchFamily="34" charset="0"/>
                </a:rPr>
                <a:t>Devices report network performance data to the controller.</a:t>
              </a:r>
            </a:p>
          </p:txBody>
        </p:sp>
        <p:sp>
          <p:nvSpPr>
            <p:cNvPr id="176" name="椭圆 15">
              <a:extLst>
                <a:ext uri="{FF2B5EF4-FFF2-40B4-BE49-F238E27FC236}">
                  <a16:creationId xmlns="" xmlns:a16="http://schemas.microsoft.com/office/drawing/2014/main" id="{19273DB8-64A3-496A-923B-0B853D73A52C}"/>
                </a:ext>
              </a:extLst>
            </p:cNvPr>
            <p:cNvSpPr>
              <a:spLocks noChangeAspect="1"/>
            </p:cNvSpPr>
            <p:nvPr/>
          </p:nvSpPr>
          <p:spPr bwMode="gray">
            <a:xfrm>
              <a:off x="10823301" y="3431173"/>
              <a:ext cx="190805" cy="190805"/>
            </a:xfrm>
            <a:prstGeom prst="ellipse">
              <a:avLst/>
            </a:prstGeom>
            <a:solidFill>
              <a:srgbClr val="FFC00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sz="1500" b="1" dirty="0">
                  <a:solidFill>
                    <a:prstClr val="black"/>
                  </a:solidFill>
                  <a:latin typeface="Huawei Sans" panose="020C0503030203020204" pitchFamily="34" charset="0"/>
                  <a:sym typeface="Huawei Sans" panose="020C0503030203020204" pitchFamily="34" charset="0"/>
                </a:rPr>
                <a:t>3</a:t>
              </a:r>
            </a:p>
          </p:txBody>
        </p:sp>
        <p:sp>
          <p:nvSpPr>
            <p:cNvPr id="177" name="椭圆 15">
              <a:extLst>
                <a:ext uri="{FF2B5EF4-FFF2-40B4-BE49-F238E27FC236}">
                  <a16:creationId xmlns="" xmlns:a16="http://schemas.microsoft.com/office/drawing/2014/main" id="{8DE69CEF-64A7-47D8-A143-8560187C0A0E}"/>
                </a:ext>
              </a:extLst>
            </p:cNvPr>
            <p:cNvSpPr>
              <a:spLocks noChangeAspect="1"/>
            </p:cNvSpPr>
            <p:nvPr/>
          </p:nvSpPr>
          <p:spPr bwMode="gray">
            <a:xfrm>
              <a:off x="6629552" y="2400531"/>
              <a:ext cx="190805" cy="190805"/>
            </a:xfrm>
            <a:prstGeom prst="ellipse">
              <a:avLst/>
            </a:prstGeom>
            <a:solidFill>
              <a:srgbClr val="FFC00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sz="1500" b="1" dirty="0">
                  <a:solidFill>
                    <a:prstClr val="black"/>
                  </a:solidFill>
                  <a:latin typeface="Huawei Sans" panose="020C0503030203020204" pitchFamily="34" charset="0"/>
                  <a:sym typeface="Huawei Sans" panose="020C0503030203020204" pitchFamily="34" charset="0"/>
                </a:rPr>
                <a:t>4</a:t>
              </a:r>
            </a:p>
          </p:txBody>
        </p:sp>
        <p:sp>
          <p:nvSpPr>
            <p:cNvPr id="178" name="椭圆 15">
              <a:extLst>
                <a:ext uri="{FF2B5EF4-FFF2-40B4-BE49-F238E27FC236}">
                  <a16:creationId xmlns="" xmlns:a16="http://schemas.microsoft.com/office/drawing/2014/main" id="{AA33D10D-309B-4219-A224-9BAD2E47B4F1}"/>
                </a:ext>
              </a:extLst>
            </p:cNvPr>
            <p:cNvSpPr>
              <a:spLocks noChangeAspect="1"/>
            </p:cNvSpPr>
            <p:nvPr/>
          </p:nvSpPr>
          <p:spPr bwMode="gray">
            <a:xfrm>
              <a:off x="6469102" y="3376311"/>
              <a:ext cx="190805" cy="190805"/>
            </a:xfrm>
            <a:prstGeom prst="ellipse">
              <a:avLst/>
            </a:prstGeom>
            <a:solidFill>
              <a:srgbClr val="FFC00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sz="1500" b="1" dirty="0">
                  <a:solidFill>
                    <a:prstClr val="black"/>
                  </a:solidFill>
                  <a:latin typeface="Huawei Sans" panose="020C0503030203020204" pitchFamily="34" charset="0"/>
                  <a:sym typeface="Huawei Sans" panose="020C0503030203020204" pitchFamily="34" charset="0"/>
                </a:rPr>
                <a:t>5</a:t>
              </a:r>
            </a:p>
          </p:txBody>
        </p:sp>
      </p:grpSp>
      <p:sp>
        <p:nvSpPr>
          <p:cNvPr id="68" name="燕尾形 3">
            <a:extLst>
              <a:ext uri="{FF2B5EF4-FFF2-40B4-BE49-F238E27FC236}">
                <a16:creationId xmlns="" xmlns:a16="http://schemas.microsoft.com/office/drawing/2014/main" id="{93046976-EC84-48ED-AD8E-49A4BFCD5356}"/>
              </a:ext>
            </a:extLst>
          </p:cNvPr>
          <p:cNvSpPr/>
          <p:nvPr/>
        </p:nvSpPr>
        <p:spPr bwMode="gray">
          <a:xfrm>
            <a:off x="8598877" y="44020"/>
            <a:ext cx="1952283" cy="360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dirty="0">
                <a:solidFill>
                  <a:schemeClr val="bg1"/>
                </a:solidFill>
                <a:latin typeface="Huawei Sans" panose="020C0503030203020204" pitchFamily="34" charset="0"/>
                <a:sym typeface="Huawei Sans" panose="020C0503030203020204" pitchFamily="34" charset="0"/>
              </a:rPr>
              <a:t>Network Optimization Design</a:t>
            </a:r>
          </a:p>
        </p:txBody>
      </p:sp>
      <p:sp>
        <p:nvSpPr>
          <p:cNvPr id="69" name="燕尾形 3">
            <a:extLst>
              <a:ext uri="{FF2B5EF4-FFF2-40B4-BE49-F238E27FC236}">
                <a16:creationId xmlns="" xmlns:a16="http://schemas.microsoft.com/office/drawing/2014/main" id="{26AB145E-6C85-4D0D-9D07-CA6C35D8D2C7}"/>
              </a:ext>
            </a:extLst>
          </p:cNvPr>
          <p:cNvSpPr/>
          <p:nvPr/>
        </p:nvSpPr>
        <p:spPr bwMode="gray">
          <a:xfrm>
            <a:off x="10475376" y="44020"/>
            <a:ext cx="1271744" cy="36000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sym typeface="Huawei Sans" panose="020C0503030203020204" pitchFamily="34" charset="0"/>
              </a:rPr>
              <a:t>O&amp;M Design</a:t>
            </a:r>
          </a:p>
        </p:txBody>
      </p:sp>
    </p:spTree>
    <p:extLst>
      <p:ext uri="{BB962C8B-B14F-4D97-AF65-F5344CB8AC3E}">
        <p14:creationId xmlns:p14="http://schemas.microsoft.com/office/powerpoint/2010/main" val="2868426934"/>
      </p:ext>
    </p:extLst>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7367EC2C-E878-4CA6-920B-0879E37B0384}"/>
              </a:ext>
            </a:extLst>
          </p:cNvPr>
          <p:cNvSpPr>
            <a:spLocks noGrp="1"/>
          </p:cNvSpPr>
          <p:nvPr>
            <p:ph type="title"/>
          </p:nvPr>
        </p:nvSpPr>
        <p:spPr bwMode="gray">
          <a:xfrm>
            <a:off x="455612" y="447468"/>
            <a:ext cx="11293475" cy="497095"/>
          </a:xfrm>
        </p:spPr>
        <p:txBody>
          <a:bodyPr wrap="square">
            <a:noAutofit/>
          </a:bodyPr>
          <a:lstStyle/>
          <a:p>
            <a:r>
              <a:rPr lang="en-US" dirty="0"/>
              <a:t>Network Traffic Optimization Design</a:t>
            </a:r>
          </a:p>
        </p:txBody>
      </p:sp>
      <p:sp>
        <p:nvSpPr>
          <p:cNvPr id="3" name="Text Placeholder 2">
            <a:extLst>
              <a:ext uri="{FF2B5EF4-FFF2-40B4-BE49-F238E27FC236}">
                <a16:creationId xmlns="" xmlns:a16="http://schemas.microsoft.com/office/drawing/2014/main" id="{D6362E54-7C32-43E1-B3EC-E27FA9C35A2E}"/>
              </a:ext>
            </a:extLst>
          </p:cNvPr>
          <p:cNvSpPr>
            <a:spLocks noGrp="1"/>
          </p:cNvSpPr>
          <p:nvPr>
            <p:ph type="body" sz="quarter" idx="10"/>
          </p:nvPr>
        </p:nvSpPr>
        <p:spPr bwMode="gray">
          <a:xfrm>
            <a:off x="455612" y="1052514"/>
            <a:ext cx="11293476" cy="4875042"/>
          </a:xfrm>
        </p:spPr>
        <p:txBody>
          <a:bodyPr wrap="square">
            <a:noAutofit/>
          </a:bodyPr>
          <a:lstStyle/>
          <a:p>
            <a:r>
              <a:rPr lang="en-US" sz="1600" dirty="0"/>
              <a:t>Network optimization design focuses on two aspects: what to optimize and how to optimize.</a:t>
            </a:r>
          </a:p>
          <a:p>
            <a:r>
              <a:rPr lang="en-US" sz="1600" dirty="0"/>
              <a:t>What to optimize</a:t>
            </a:r>
          </a:p>
          <a:p>
            <a:pPr lvl="1"/>
            <a:r>
              <a:rPr lang="en-US" sz="1400" dirty="0"/>
              <a:t>Simply put, optimization is to optimize service paths (LSPs). An LSP is a logical path equivalent to a tunnel, and a link is a physical path. One link can carry multiple tunnels, and one tunnel (LSP) corresponds to one service. Therefore, service paths can be changed based on either links or tunnels.</a:t>
            </a:r>
          </a:p>
          <a:p>
            <a:pPr lvl="2"/>
            <a:r>
              <a:rPr lang="en-US" sz="1200" dirty="0"/>
              <a:t>Link optimization: When one or more links are selected for optimization, all LSPs carried by the selected links are involved in path computation.</a:t>
            </a:r>
          </a:p>
          <a:p>
            <a:pPr lvl="2"/>
            <a:r>
              <a:rPr lang="en-US" sz="1200" dirty="0"/>
              <a:t>Tunnel optimization: When one or more tunnels are selected for optimization, the LSPs corresponding to the selected tunnels are involved in path computation.</a:t>
            </a:r>
          </a:p>
          <a:p>
            <a:r>
              <a:rPr lang="en-US" sz="1600" dirty="0"/>
              <a:t>How to optimize</a:t>
            </a:r>
          </a:p>
          <a:p>
            <a:pPr lvl="1"/>
            <a:r>
              <a:rPr lang="en-US" sz="1400" dirty="0"/>
              <a:t>Optimization can be performed either automatically or manually:</a:t>
            </a:r>
          </a:p>
          <a:p>
            <a:pPr lvl="2"/>
            <a:r>
              <a:rPr lang="en-US" sz="1200" dirty="0"/>
              <a:t>In an automatic optimization scenario, traffic is automatically analyzed, and the optimization is automatically performed at scheduled times.</a:t>
            </a:r>
          </a:p>
          <a:p>
            <a:pPr lvl="2"/>
            <a:r>
              <a:rPr lang="en-US" sz="1200" dirty="0"/>
              <a:t>In a manual optimization scenario, traffic is manually optimized on demand based on network conditions.</a:t>
            </a:r>
          </a:p>
        </p:txBody>
      </p:sp>
      <p:sp>
        <p:nvSpPr>
          <p:cNvPr id="7" name="燕尾形 3">
            <a:extLst>
              <a:ext uri="{FF2B5EF4-FFF2-40B4-BE49-F238E27FC236}">
                <a16:creationId xmlns="" xmlns:a16="http://schemas.microsoft.com/office/drawing/2014/main" id="{93046976-EC84-48ED-AD8E-49A4BFCD5356}"/>
              </a:ext>
            </a:extLst>
          </p:cNvPr>
          <p:cNvSpPr/>
          <p:nvPr/>
        </p:nvSpPr>
        <p:spPr bwMode="gray">
          <a:xfrm>
            <a:off x="8598877" y="44020"/>
            <a:ext cx="1952283" cy="360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dirty="0">
                <a:solidFill>
                  <a:schemeClr val="bg1"/>
                </a:solidFill>
                <a:latin typeface="Huawei Sans" panose="020C0503030203020204" pitchFamily="34" charset="0"/>
                <a:sym typeface="Huawei Sans" panose="020C0503030203020204" pitchFamily="34" charset="0"/>
              </a:rPr>
              <a:t>Network Optimization Design</a:t>
            </a:r>
          </a:p>
        </p:txBody>
      </p:sp>
      <p:sp>
        <p:nvSpPr>
          <p:cNvPr id="11" name="燕尾形 3">
            <a:extLst>
              <a:ext uri="{FF2B5EF4-FFF2-40B4-BE49-F238E27FC236}">
                <a16:creationId xmlns="" xmlns:a16="http://schemas.microsoft.com/office/drawing/2014/main" id="{26AB145E-6C85-4D0D-9D07-CA6C35D8D2C7}"/>
              </a:ext>
            </a:extLst>
          </p:cNvPr>
          <p:cNvSpPr/>
          <p:nvPr/>
        </p:nvSpPr>
        <p:spPr bwMode="gray">
          <a:xfrm>
            <a:off x="10475376" y="44020"/>
            <a:ext cx="1271744" cy="36000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sym typeface="Huawei Sans" panose="020C0503030203020204" pitchFamily="34" charset="0"/>
              </a:rPr>
              <a:t>O&amp;M Design</a:t>
            </a:r>
          </a:p>
        </p:txBody>
      </p:sp>
    </p:spTree>
    <p:extLst>
      <p:ext uri="{BB962C8B-B14F-4D97-AF65-F5344CB8AC3E}">
        <p14:creationId xmlns:p14="http://schemas.microsoft.com/office/powerpoint/2010/main" val="51782171"/>
      </p:ext>
    </p:extLst>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7367EC2C-E878-4CA6-920B-0879E37B0384}"/>
              </a:ext>
            </a:extLst>
          </p:cNvPr>
          <p:cNvSpPr>
            <a:spLocks noGrp="1"/>
          </p:cNvSpPr>
          <p:nvPr>
            <p:ph type="title"/>
          </p:nvPr>
        </p:nvSpPr>
        <p:spPr bwMode="gray">
          <a:xfrm>
            <a:off x="455612" y="447468"/>
            <a:ext cx="11293475" cy="497095"/>
          </a:xfrm>
        </p:spPr>
        <p:txBody>
          <a:bodyPr wrap="square">
            <a:noAutofit/>
          </a:bodyPr>
          <a:lstStyle/>
          <a:p>
            <a:r>
              <a:rPr lang="en-US" dirty="0"/>
              <a:t>Automatic Tunnel Optimization Design</a:t>
            </a:r>
          </a:p>
        </p:txBody>
      </p:sp>
      <p:sp>
        <p:nvSpPr>
          <p:cNvPr id="3" name="Text Placeholder 2">
            <a:extLst>
              <a:ext uri="{FF2B5EF4-FFF2-40B4-BE49-F238E27FC236}">
                <a16:creationId xmlns="" xmlns:a16="http://schemas.microsoft.com/office/drawing/2014/main" id="{D6362E54-7C32-43E1-B3EC-E27FA9C35A2E}"/>
              </a:ext>
            </a:extLst>
          </p:cNvPr>
          <p:cNvSpPr>
            <a:spLocks noGrp="1"/>
          </p:cNvSpPr>
          <p:nvPr>
            <p:ph type="body" sz="quarter" idx="10"/>
          </p:nvPr>
        </p:nvSpPr>
        <p:spPr bwMode="gray">
          <a:xfrm>
            <a:off x="455612" y="1052514"/>
            <a:ext cx="11293476" cy="4875042"/>
          </a:xfrm>
        </p:spPr>
        <p:txBody>
          <a:bodyPr wrap="square">
            <a:noAutofit/>
          </a:bodyPr>
          <a:lstStyle/>
          <a:p>
            <a:r>
              <a:rPr lang="en-US" sz="2000" dirty="0"/>
              <a:t>If the network scale is too large for manual tunnel quality assurance, automatic optimization can be used to automatically analyze tunnel quality and optimize tunnel paths. This helps reduce manual maintenance costs and improve network optimization efficiency.</a:t>
            </a:r>
          </a:p>
          <a:p>
            <a:r>
              <a:rPr lang="en-US" sz="2000" dirty="0"/>
              <a:t>Automatic tunnel optimization applies to the following scenarios:</a:t>
            </a:r>
          </a:p>
          <a:p>
            <a:pPr lvl="1"/>
            <a:r>
              <a:rPr lang="en-US" sz="1800" dirty="0"/>
              <a:t>Scheduled optimization</a:t>
            </a:r>
          </a:p>
          <a:p>
            <a:pPr lvl="1"/>
            <a:r>
              <a:rPr lang="en-US" sz="1800" dirty="0"/>
              <a:t>Automatic optimization upon bandwidth threshold crossing</a:t>
            </a:r>
          </a:p>
          <a:p>
            <a:pPr lvl="1"/>
            <a:r>
              <a:rPr lang="en-US" sz="1800" dirty="0"/>
              <a:t>Maintenance window-triggered optimization</a:t>
            </a:r>
          </a:p>
          <a:p>
            <a:r>
              <a:rPr lang="en-US" sz="2000" dirty="0"/>
              <a:t>The optimization trigger mode can be Traffic, Delay, or Delay + Traffic.</a:t>
            </a:r>
          </a:p>
        </p:txBody>
      </p:sp>
      <p:sp>
        <p:nvSpPr>
          <p:cNvPr id="7" name="燕尾形 3">
            <a:extLst>
              <a:ext uri="{FF2B5EF4-FFF2-40B4-BE49-F238E27FC236}">
                <a16:creationId xmlns="" xmlns:a16="http://schemas.microsoft.com/office/drawing/2014/main" id="{93046976-EC84-48ED-AD8E-49A4BFCD5356}"/>
              </a:ext>
            </a:extLst>
          </p:cNvPr>
          <p:cNvSpPr/>
          <p:nvPr/>
        </p:nvSpPr>
        <p:spPr bwMode="gray">
          <a:xfrm>
            <a:off x="8598877" y="44020"/>
            <a:ext cx="1952283" cy="360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dirty="0">
                <a:solidFill>
                  <a:schemeClr val="bg1"/>
                </a:solidFill>
                <a:latin typeface="Huawei Sans" panose="020C0503030203020204" pitchFamily="34" charset="0"/>
                <a:sym typeface="Huawei Sans" panose="020C0503030203020204" pitchFamily="34" charset="0"/>
              </a:rPr>
              <a:t>Network Optimization Design</a:t>
            </a:r>
          </a:p>
        </p:txBody>
      </p:sp>
      <p:sp>
        <p:nvSpPr>
          <p:cNvPr id="11" name="燕尾形 3">
            <a:extLst>
              <a:ext uri="{FF2B5EF4-FFF2-40B4-BE49-F238E27FC236}">
                <a16:creationId xmlns="" xmlns:a16="http://schemas.microsoft.com/office/drawing/2014/main" id="{26AB145E-6C85-4D0D-9D07-CA6C35D8D2C7}"/>
              </a:ext>
            </a:extLst>
          </p:cNvPr>
          <p:cNvSpPr/>
          <p:nvPr/>
        </p:nvSpPr>
        <p:spPr bwMode="gray">
          <a:xfrm>
            <a:off x="10475376" y="44020"/>
            <a:ext cx="1271744" cy="36000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sym typeface="Huawei Sans" panose="020C0503030203020204" pitchFamily="34" charset="0"/>
              </a:rPr>
              <a:t>O&amp;M Design</a:t>
            </a:r>
          </a:p>
        </p:txBody>
      </p:sp>
    </p:spTree>
    <p:extLst>
      <p:ext uri="{BB962C8B-B14F-4D97-AF65-F5344CB8AC3E}">
        <p14:creationId xmlns:p14="http://schemas.microsoft.com/office/powerpoint/2010/main" val="1841454038"/>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wrap="square">
            <a:noAutofit/>
          </a:bodyPr>
          <a:lstStyle/>
          <a:p>
            <a:r>
              <a:rPr lang="en-US" dirty="0"/>
              <a:t>Financial </a:t>
            </a:r>
            <a:r>
              <a:rPr lang="en-US" dirty="0" err="1"/>
              <a:t>Informatization</a:t>
            </a:r>
            <a:r>
              <a:rPr lang="en-US" dirty="0"/>
              <a:t> Status</a:t>
            </a:r>
          </a:p>
        </p:txBody>
      </p:sp>
      <p:sp>
        <p:nvSpPr>
          <p:cNvPr id="3" name="Rectangle 2">
            <a:extLst>
              <a:ext uri="{FF2B5EF4-FFF2-40B4-BE49-F238E27FC236}">
                <a16:creationId xmlns="" xmlns:a16="http://schemas.microsoft.com/office/drawing/2014/main" id="{77571341-894C-49A1-A8E5-F74DBEC3EF99}"/>
              </a:ext>
            </a:extLst>
          </p:cNvPr>
          <p:cNvSpPr/>
          <p:nvPr/>
        </p:nvSpPr>
        <p:spPr bwMode="gray">
          <a:xfrm>
            <a:off x="802412" y="1122486"/>
            <a:ext cx="3438427" cy="598936"/>
          </a:xfrm>
          <a:prstGeom prst="rect">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sz="1600" dirty="0">
                <a:solidFill>
                  <a:srgbClr val="30B5C5"/>
                </a:solidFill>
                <a:latin typeface="Huawei Sans" panose="020C0503030203020204" pitchFamily="34" charset="0"/>
              </a:rPr>
              <a:t>Preliminary data centralization achieved</a:t>
            </a:r>
          </a:p>
        </p:txBody>
      </p:sp>
      <p:sp>
        <p:nvSpPr>
          <p:cNvPr id="4" name="圆角矩形 75">
            <a:extLst>
              <a:ext uri="{FF2B5EF4-FFF2-40B4-BE49-F238E27FC236}">
                <a16:creationId xmlns="" xmlns:a16="http://schemas.microsoft.com/office/drawing/2014/main" id="{8230CA1F-3FD2-46F5-8E0B-06302B5D8F7F}"/>
              </a:ext>
            </a:extLst>
          </p:cNvPr>
          <p:cNvSpPr/>
          <p:nvPr/>
        </p:nvSpPr>
        <p:spPr bwMode="gray">
          <a:xfrm>
            <a:off x="809744" y="1775716"/>
            <a:ext cx="3435752" cy="4402346"/>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1972" tIns="35986" rIns="71972" bIns="35986" rtlCol="0" anchor="b" anchorCtr="0">
            <a:noAutofit/>
          </a:bodyPr>
          <a:lstStyle/>
          <a:p>
            <a:pPr marL="177800" indent="-177800" fontAlgn="ctr">
              <a:spcBef>
                <a:spcPts val="0"/>
              </a:spcBef>
              <a:spcAft>
                <a:spcPts val="600"/>
              </a:spcAft>
              <a:buFont typeface="Arial" panose="020B0604020202020204" pitchFamily="34" charset="0"/>
              <a:buChar char="•"/>
            </a:pPr>
            <a:endParaRPr lang="en-US" altLang="zh-CN" sz="1200" dirty="0">
              <a:solidFill>
                <a:prstClr val="black"/>
              </a:solidFill>
              <a:latin typeface="Huawei Sans" panose="020C0503030203020204" pitchFamily="34" charset="0"/>
              <a:ea typeface="方正兰亭黑简体" panose="02000000000000000000" pitchFamily="2" charset="-122"/>
            </a:endParaRPr>
          </a:p>
          <a:p>
            <a:pPr marL="177800" indent="-177800" fontAlgn="ctr">
              <a:spcBef>
                <a:spcPts val="0"/>
              </a:spcBef>
              <a:spcAft>
                <a:spcPts val="600"/>
              </a:spcAft>
              <a:buFont typeface="Arial" panose="020B0604020202020204" pitchFamily="34" charset="0"/>
              <a:buChar char="•"/>
            </a:pPr>
            <a:endParaRPr lang="en-US" altLang="zh-CN" sz="1200" dirty="0">
              <a:solidFill>
                <a:prstClr val="black"/>
              </a:solidFill>
              <a:latin typeface="Huawei Sans" panose="020C0503030203020204" pitchFamily="34" charset="0"/>
              <a:ea typeface="方正兰亭黑简体" panose="02000000000000000000" pitchFamily="2" charset="-122"/>
            </a:endParaRPr>
          </a:p>
          <a:p>
            <a:pPr marL="177800" indent="-177800" fontAlgn="ctr">
              <a:spcBef>
                <a:spcPts val="0"/>
              </a:spcBef>
              <a:spcAft>
                <a:spcPts val="600"/>
              </a:spcAft>
              <a:buFont typeface="Arial" panose="020B0604020202020204" pitchFamily="34" charset="0"/>
              <a:buChar char="•"/>
            </a:pPr>
            <a:endParaRPr lang="en-US" altLang="zh-CN" sz="1200" dirty="0">
              <a:solidFill>
                <a:prstClr val="black"/>
              </a:solidFill>
              <a:latin typeface="Huawei Sans" panose="020C0503030203020204" pitchFamily="34" charset="0"/>
              <a:ea typeface="方正兰亭黑简体" panose="02000000000000000000" pitchFamily="2" charset="-122"/>
            </a:endParaRPr>
          </a:p>
          <a:p>
            <a:pPr marL="177800" indent="-177800" fontAlgn="ctr">
              <a:spcBef>
                <a:spcPts val="0"/>
              </a:spcBef>
              <a:spcAft>
                <a:spcPts val="600"/>
              </a:spcAft>
              <a:buFont typeface="Arial" panose="020B0604020202020204" pitchFamily="34" charset="0"/>
              <a:buChar char="•"/>
            </a:pPr>
            <a:endParaRPr lang="en-US" altLang="zh-CN" sz="1200" dirty="0">
              <a:solidFill>
                <a:prstClr val="black"/>
              </a:solidFill>
              <a:latin typeface="Huawei Sans" panose="020C0503030203020204" pitchFamily="34" charset="0"/>
              <a:ea typeface="方正兰亭黑简体" panose="02000000000000000000" pitchFamily="2" charset="-122"/>
            </a:endParaRPr>
          </a:p>
          <a:p>
            <a:pPr marL="177800" indent="-177800" fontAlgn="ctr">
              <a:spcBef>
                <a:spcPts val="0"/>
              </a:spcBef>
              <a:spcAft>
                <a:spcPts val="600"/>
              </a:spcAft>
              <a:buFont typeface="Arial" panose="020B0604020202020204" pitchFamily="34" charset="0"/>
              <a:buChar char="•"/>
            </a:pPr>
            <a:endParaRPr lang="en-US" altLang="zh-CN" sz="1200" dirty="0">
              <a:solidFill>
                <a:prstClr val="black"/>
              </a:solidFill>
              <a:latin typeface="Huawei Sans" panose="020C0503030203020204" pitchFamily="34" charset="0"/>
              <a:ea typeface="方正兰亭黑简体" panose="02000000000000000000" pitchFamily="2" charset="-122"/>
            </a:endParaRPr>
          </a:p>
          <a:p>
            <a:pPr marL="177800" indent="-177800" fontAlgn="ctr">
              <a:spcBef>
                <a:spcPts val="0"/>
              </a:spcBef>
              <a:spcAft>
                <a:spcPts val="600"/>
              </a:spcAft>
              <a:buFont typeface="Arial" panose="020B0604020202020204" pitchFamily="34" charset="0"/>
              <a:buChar char="•"/>
            </a:pPr>
            <a:endParaRPr lang="en-US" altLang="zh-CN" sz="1200" dirty="0">
              <a:solidFill>
                <a:prstClr val="black"/>
              </a:solidFill>
              <a:latin typeface="Huawei Sans" panose="020C0503030203020204" pitchFamily="34" charset="0"/>
              <a:ea typeface="方正兰亭黑简体" panose="02000000000000000000" pitchFamily="2" charset="-122"/>
            </a:endParaRPr>
          </a:p>
          <a:p>
            <a:pPr marL="177800" indent="-177800" fontAlgn="ctr">
              <a:spcBef>
                <a:spcPts val="0"/>
              </a:spcBef>
              <a:spcAft>
                <a:spcPts val="600"/>
              </a:spcAft>
              <a:buFont typeface="Arial" panose="020B0604020202020204" pitchFamily="34" charset="0"/>
              <a:buChar char="•"/>
            </a:pPr>
            <a:endParaRPr lang="en-US" altLang="zh-CN" sz="1200" dirty="0">
              <a:solidFill>
                <a:prstClr val="black"/>
              </a:solidFill>
              <a:latin typeface="Huawei Sans" panose="020C0503030203020204" pitchFamily="34" charset="0"/>
              <a:ea typeface="方正兰亭黑简体" panose="02000000000000000000" pitchFamily="2" charset="-122"/>
            </a:endParaRPr>
          </a:p>
          <a:p>
            <a:pPr marL="177800" indent="-177800" fontAlgn="ctr">
              <a:spcBef>
                <a:spcPts val="0"/>
              </a:spcBef>
              <a:spcAft>
                <a:spcPts val="600"/>
              </a:spcAft>
              <a:buFont typeface="Arial" panose="020B0604020202020204" pitchFamily="34" charset="0"/>
              <a:buChar char="•"/>
            </a:pPr>
            <a:r>
              <a:rPr lang="en-US" sz="1200" dirty="0">
                <a:solidFill>
                  <a:prstClr val="black"/>
                </a:solidFill>
                <a:latin typeface="Huawei Sans" panose="020C0503030203020204" pitchFamily="34" charset="0"/>
              </a:rPr>
              <a:t>Most core data and back-end services are transferred to the data center of the head office.</a:t>
            </a:r>
            <a:endParaRPr lang="en-US" altLang="zh-CN" sz="1200" dirty="0">
              <a:solidFill>
                <a:prstClr val="black"/>
              </a:solidFill>
              <a:latin typeface="Huawei Sans" panose="020C0503030203020204" pitchFamily="34" charset="0"/>
              <a:ea typeface="方正兰亭黑简体" panose="02000000000000000000" pitchFamily="2" charset="-122"/>
            </a:endParaRPr>
          </a:p>
          <a:p>
            <a:pPr marL="177800" indent="-177800" fontAlgn="ctr">
              <a:spcBef>
                <a:spcPts val="0"/>
              </a:spcBef>
              <a:spcAft>
                <a:spcPts val="600"/>
              </a:spcAft>
              <a:buFont typeface="Arial" panose="020B0604020202020204" pitchFamily="34" charset="0"/>
              <a:buChar char="•"/>
            </a:pPr>
            <a:r>
              <a:rPr lang="en-US" sz="1200" dirty="0">
                <a:solidFill>
                  <a:prstClr val="black"/>
                </a:solidFill>
                <a:latin typeface="Huawei Sans" panose="020C0503030203020204" pitchFamily="34" charset="0"/>
              </a:rPr>
              <a:t>Service supervision is strengthened and data security is ensured.</a:t>
            </a:r>
            <a:endParaRPr lang="en-US" altLang="zh-CN" sz="1200" dirty="0">
              <a:solidFill>
                <a:prstClr val="black"/>
              </a:solidFill>
              <a:latin typeface="Huawei Sans" panose="020C0503030203020204" pitchFamily="34" charset="0"/>
              <a:ea typeface="方正兰亭黑简体" panose="02000000000000000000" pitchFamily="2" charset="-122"/>
            </a:endParaRPr>
          </a:p>
          <a:p>
            <a:pPr marL="177800" indent="-177800" fontAlgn="ctr">
              <a:spcBef>
                <a:spcPts val="0"/>
              </a:spcBef>
              <a:spcAft>
                <a:spcPts val="600"/>
              </a:spcAft>
              <a:buFont typeface="Arial" panose="020B0604020202020204" pitchFamily="34" charset="0"/>
              <a:buChar char="•"/>
            </a:pPr>
            <a:endParaRPr lang="en-US" altLang="zh-CN" sz="1200" dirty="0">
              <a:solidFill>
                <a:prstClr val="black"/>
              </a:solidFill>
              <a:latin typeface="Huawei Sans" panose="020C0503030203020204" pitchFamily="34" charset="0"/>
              <a:ea typeface="方正兰亭黑简体" panose="02000000000000000000" pitchFamily="2" charset="-122"/>
            </a:endParaRPr>
          </a:p>
        </p:txBody>
      </p:sp>
      <p:sp>
        <p:nvSpPr>
          <p:cNvPr id="5" name="Rectangle 4">
            <a:extLst>
              <a:ext uri="{FF2B5EF4-FFF2-40B4-BE49-F238E27FC236}">
                <a16:creationId xmlns="" xmlns:a16="http://schemas.microsoft.com/office/drawing/2014/main" id="{027254C7-DFE8-47D2-9B65-B0A2F22DDBD5}"/>
              </a:ext>
            </a:extLst>
          </p:cNvPr>
          <p:cNvSpPr/>
          <p:nvPr/>
        </p:nvSpPr>
        <p:spPr bwMode="gray">
          <a:xfrm>
            <a:off x="1090797" y="1830237"/>
            <a:ext cx="2909487" cy="684000"/>
          </a:xfrm>
          <a:prstGeom prst="rect">
            <a:avLst/>
          </a:prstGeom>
          <a:noFill/>
          <a:ln w="19050" cap="flat" cmpd="sng">
            <a:solidFill>
              <a:schemeClr val="bg1">
                <a:lumMod val="65000"/>
              </a:schemeClr>
            </a:solidFill>
          </a:ln>
        </p:spPr>
        <p:txBody>
          <a:bodyPr vert="horz" wrap="square" lIns="68580" tIns="34290" rIns="68580" bIns="34290" numCol="1" rtlCol="0" anchor="t" anchorCtr="0" compatLnSpc="1">
            <a:prstTxWarp prst="textNoShape">
              <a:avLst/>
            </a:prstTxWarp>
            <a:noAutofit/>
          </a:bodyPr>
          <a:lstStyle/>
          <a:p>
            <a:pPr algn="ctr" fontAlgn="ctr"/>
            <a:r>
              <a:rPr lang="en-US" sz="1400" dirty="0">
                <a:latin typeface="Huawei Sans" panose="020C0503030203020204" pitchFamily="34" charset="0"/>
              </a:rPr>
              <a:t>Head office</a:t>
            </a:r>
            <a:endParaRPr lang="en-US"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 name="Rectangle 5">
            <a:extLst>
              <a:ext uri="{FF2B5EF4-FFF2-40B4-BE49-F238E27FC236}">
                <a16:creationId xmlns="" xmlns:a16="http://schemas.microsoft.com/office/drawing/2014/main" id="{580804AE-0ECB-4375-9423-A0E5A570FBF6}"/>
              </a:ext>
            </a:extLst>
          </p:cNvPr>
          <p:cNvSpPr/>
          <p:nvPr/>
        </p:nvSpPr>
        <p:spPr bwMode="gray">
          <a:xfrm>
            <a:off x="1160202" y="2075173"/>
            <a:ext cx="770561" cy="387950"/>
          </a:xfrm>
          <a:prstGeom prst="rect">
            <a:avLst/>
          </a:prstGeom>
          <a:solidFill>
            <a:srgbClr val="BEE9EE"/>
          </a:solidFill>
          <a:ln w="19050" cap="flat" cmpd="sng">
            <a:noFill/>
          </a:ln>
        </p:spPr>
        <p:txBody>
          <a:bodyPr vert="horz" wrap="square" lIns="0" tIns="34290" rIns="0" bIns="34290" numCol="1" rtlCol="0" anchor="ctr" anchorCtr="0" compatLnSpc="1">
            <a:prstTxWarp prst="textNoShape">
              <a:avLst/>
            </a:prstTxWarp>
            <a:noAutofit/>
          </a:bodyPr>
          <a:lstStyle/>
          <a:p>
            <a:pPr algn="ctr" fontAlgn="ctr"/>
            <a:r>
              <a:rPr lang="en-US" sz="1200" dirty="0">
                <a:latin typeface="Huawei Sans" panose="020C0503030203020204" pitchFamily="34" charset="0"/>
              </a:rPr>
              <a:t>Clearing system</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 name="Rectangle 6">
            <a:extLst>
              <a:ext uri="{FF2B5EF4-FFF2-40B4-BE49-F238E27FC236}">
                <a16:creationId xmlns="" xmlns:a16="http://schemas.microsoft.com/office/drawing/2014/main" id="{5DE356F2-9599-430F-84D0-CECD9ADB63AA}"/>
              </a:ext>
            </a:extLst>
          </p:cNvPr>
          <p:cNvSpPr/>
          <p:nvPr/>
        </p:nvSpPr>
        <p:spPr bwMode="gray">
          <a:xfrm>
            <a:off x="2014721" y="2075173"/>
            <a:ext cx="770561" cy="387950"/>
          </a:xfrm>
          <a:prstGeom prst="rect">
            <a:avLst/>
          </a:prstGeom>
          <a:solidFill>
            <a:srgbClr val="BEE9EE"/>
          </a:solidFill>
          <a:ln w="19050" cap="flat" cmpd="sng">
            <a:noFill/>
          </a:ln>
        </p:spPr>
        <p:txBody>
          <a:bodyPr vert="horz" wrap="square" lIns="0" tIns="34290" rIns="0" bIns="34290" numCol="1" rtlCol="0" anchor="ctr" anchorCtr="0" compatLnSpc="1">
            <a:prstTxWarp prst="textNoShape">
              <a:avLst/>
            </a:prstTxWarp>
            <a:noAutofit/>
          </a:bodyPr>
          <a:lstStyle/>
          <a:p>
            <a:pPr algn="ctr" fontAlgn="ctr"/>
            <a:r>
              <a:rPr lang="en-US" sz="1200" dirty="0">
                <a:latin typeface="Huawei Sans" panose="020C0503030203020204" pitchFamily="34" charset="0"/>
              </a:rPr>
              <a:t>Securities system</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 name="Rectangle 7">
            <a:extLst>
              <a:ext uri="{FF2B5EF4-FFF2-40B4-BE49-F238E27FC236}">
                <a16:creationId xmlns="" xmlns:a16="http://schemas.microsoft.com/office/drawing/2014/main" id="{2FF2E24A-833F-433E-9618-3E5670866B58}"/>
              </a:ext>
            </a:extLst>
          </p:cNvPr>
          <p:cNvSpPr/>
          <p:nvPr/>
        </p:nvSpPr>
        <p:spPr bwMode="gray">
          <a:xfrm>
            <a:off x="2849093" y="2075173"/>
            <a:ext cx="1094321" cy="387950"/>
          </a:xfrm>
          <a:prstGeom prst="rect">
            <a:avLst/>
          </a:prstGeom>
          <a:solidFill>
            <a:srgbClr val="BEE9EE"/>
          </a:solidFill>
          <a:ln w="19050" cap="flat" cmpd="sng">
            <a:noFill/>
          </a:ln>
        </p:spPr>
        <p:txBody>
          <a:bodyPr vert="horz" wrap="square" lIns="0" tIns="34290" rIns="0" bIns="34290" numCol="1" rtlCol="0" anchor="ctr" anchorCtr="0" compatLnSpc="1">
            <a:prstTxWarp prst="textNoShape">
              <a:avLst/>
            </a:prstTxWarp>
            <a:noAutofit/>
          </a:bodyPr>
          <a:lstStyle/>
          <a:p>
            <a:pPr algn="ctr" fontAlgn="ctr"/>
            <a:r>
              <a:rPr lang="en-US" sz="1200" dirty="0">
                <a:latin typeface="Huawei Sans" panose="020C0503030203020204" pitchFamily="34" charset="0"/>
              </a:rPr>
              <a:t>Online banking system</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 name="Rectangle 8">
            <a:extLst>
              <a:ext uri="{FF2B5EF4-FFF2-40B4-BE49-F238E27FC236}">
                <a16:creationId xmlns="" xmlns:a16="http://schemas.microsoft.com/office/drawing/2014/main" id="{275ED422-2E60-413E-AF3E-F18FF8DD99D8}"/>
              </a:ext>
            </a:extLst>
          </p:cNvPr>
          <p:cNvSpPr/>
          <p:nvPr/>
        </p:nvSpPr>
        <p:spPr bwMode="gray">
          <a:xfrm>
            <a:off x="999942" y="3605987"/>
            <a:ext cx="1335503" cy="1087439"/>
          </a:xfrm>
          <a:prstGeom prst="rect">
            <a:avLst/>
          </a:prstGeom>
          <a:noFill/>
          <a:ln w="19050" cap="flat" cmpd="sng">
            <a:solidFill>
              <a:schemeClr val="bg1">
                <a:lumMod val="65000"/>
              </a:schemeClr>
            </a:solidFill>
          </a:ln>
        </p:spPr>
        <p:txBody>
          <a:bodyPr vert="horz" wrap="square" lIns="68580" tIns="34290" rIns="68580" bIns="34290" numCol="1" rtlCol="0" anchor="t" anchorCtr="0" compatLnSpc="1">
            <a:prstTxWarp prst="textNoShape">
              <a:avLst/>
            </a:prstTxWarp>
            <a:noAutofit/>
          </a:bodyPr>
          <a:lstStyle/>
          <a:p>
            <a:pPr algn="ctr" fontAlgn="ctr"/>
            <a:r>
              <a:rPr lang="en-US" sz="1400" dirty="0">
                <a:latin typeface="Huawei Sans" panose="020C0503030203020204" pitchFamily="34" charset="0"/>
              </a:rPr>
              <a:t>Tier-1 branch</a:t>
            </a:r>
            <a:endParaRPr lang="en-US"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 name="Rectangle 9">
            <a:extLst>
              <a:ext uri="{FF2B5EF4-FFF2-40B4-BE49-F238E27FC236}">
                <a16:creationId xmlns="" xmlns:a16="http://schemas.microsoft.com/office/drawing/2014/main" id="{7D40B110-1DD5-46B5-A831-03BD9BB514F3}"/>
              </a:ext>
            </a:extLst>
          </p:cNvPr>
          <p:cNvSpPr/>
          <p:nvPr/>
        </p:nvSpPr>
        <p:spPr bwMode="gray">
          <a:xfrm>
            <a:off x="1062293" y="3878533"/>
            <a:ext cx="1195495" cy="371961"/>
          </a:xfrm>
          <a:prstGeom prst="rect">
            <a:avLst/>
          </a:prstGeom>
          <a:solidFill>
            <a:srgbClr val="BEE9EE"/>
          </a:solidFill>
          <a:ln w="19050" cap="flat" cmpd="sng">
            <a:noFill/>
          </a:ln>
        </p:spPr>
        <p:txBody>
          <a:bodyPr vert="horz" wrap="square" lIns="68580" tIns="34290" rIns="68580" bIns="34290" numCol="1" rtlCol="0" anchor="ctr" anchorCtr="0" compatLnSpc="1">
            <a:prstTxWarp prst="textNoShape">
              <a:avLst/>
            </a:prstTxWarp>
            <a:noAutofit/>
          </a:bodyPr>
          <a:lstStyle/>
          <a:p>
            <a:pPr algn="ctr" fontAlgn="ctr"/>
            <a:r>
              <a:rPr lang="en-US" sz="1200" dirty="0">
                <a:latin typeface="Huawei Sans" panose="020C0503030203020204" pitchFamily="34" charset="0"/>
              </a:rPr>
              <a:t>Branch front-end system</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 name="Rectangle 10">
            <a:extLst>
              <a:ext uri="{FF2B5EF4-FFF2-40B4-BE49-F238E27FC236}">
                <a16:creationId xmlns="" xmlns:a16="http://schemas.microsoft.com/office/drawing/2014/main" id="{D9F346CC-BF41-4B94-A261-FFF37F190AE5}"/>
              </a:ext>
            </a:extLst>
          </p:cNvPr>
          <p:cNvSpPr/>
          <p:nvPr/>
        </p:nvSpPr>
        <p:spPr bwMode="gray">
          <a:xfrm>
            <a:off x="1062294" y="4289499"/>
            <a:ext cx="1205510" cy="360000"/>
          </a:xfrm>
          <a:prstGeom prst="rect">
            <a:avLst/>
          </a:prstGeom>
          <a:solidFill>
            <a:srgbClr val="BEE9EE"/>
          </a:solidFill>
          <a:ln w="19050" cap="flat" cmpd="sng">
            <a:noFill/>
          </a:ln>
        </p:spPr>
        <p:txBody>
          <a:bodyPr vert="horz" wrap="square" lIns="68580" tIns="34290" rIns="68580" bIns="34290" numCol="1" rtlCol="0" anchor="ctr" anchorCtr="0" compatLnSpc="1">
            <a:prstTxWarp prst="textNoShape">
              <a:avLst/>
            </a:prstTxWarp>
            <a:noAutofit/>
          </a:bodyPr>
          <a:lstStyle/>
          <a:p>
            <a:pPr algn="ctr" fontAlgn="ctr"/>
            <a:r>
              <a:rPr lang="en-US" sz="1200" dirty="0">
                <a:latin typeface="Huawei Sans" panose="020C0503030203020204" pitchFamily="34" charset="0"/>
              </a:rPr>
              <a:t>Online banking interface</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 name="Rectangle 15">
            <a:extLst>
              <a:ext uri="{FF2B5EF4-FFF2-40B4-BE49-F238E27FC236}">
                <a16:creationId xmlns="" xmlns:a16="http://schemas.microsoft.com/office/drawing/2014/main" id="{E3978FAE-5361-4AC4-BE29-8D7F54B6FF01}"/>
              </a:ext>
            </a:extLst>
          </p:cNvPr>
          <p:cNvSpPr/>
          <p:nvPr/>
        </p:nvSpPr>
        <p:spPr bwMode="gray">
          <a:xfrm>
            <a:off x="2673790" y="3605987"/>
            <a:ext cx="1335503" cy="1087439"/>
          </a:xfrm>
          <a:prstGeom prst="rect">
            <a:avLst/>
          </a:prstGeom>
          <a:noFill/>
          <a:ln w="19050" cap="flat" cmpd="sng">
            <a:solidFill>
              <a:schemeClr val="bg1">
                <a:lumMod val="65000"/>
              </a:schemeClr>
            </a:solidFill>
          </a:ln>
        </p:spPr>
        <p:txBody>
          <a:bodyPr vert="horz" wrap="square" lIns="68580" tIns="34290" rIns="68580" bIns="34290" numCol="1" rtlCol="0" anchor="t" anchorCtr="0" compatLnSpc="1">
            <a:prstTxWarp prst="textNoShape">
              <a:avLst/>
            </a:prstTxWarp>
            <a:noAutofit/>
          </a:bodyPr>
          <a:lstStyle/>
          <a:p>
            <a:pPr algn="ctr" fontAlgn="ctr"/>
            <a:r>
              <a:rPr lang="en-US" sz="1400" dirty="0">
                <a:latin typeface="Huawei Sans" panose="020C0503030203020204" pitchFamily="34" charset="0"/>
              </a:rPr>
              <a:t>Tier-1 branch</a:t>
            </a:r>
            <a:endParaRPr lang="en-US"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 name="Rectangle 16">
            <a:extLst>
              <a:ext uri="{FF2B5EF4-FFF2-40B4-BE49-F238E27FC236}">
                <a16:creationId xmlns="" xmlns:a16="http://schemas.microsoft.com/office/drawing/2014/main" id="{3C8D8240-AD2E-4979-80FD-22CDEF501E8B}"/>
              </a:ext>
            </a:extLst>
          </p:cNvPr>
          <p:cNvSpPr/>
          <p:nvPr/>
        </p:nvSpPr>
        <p:spPr bwMode="gray">
          <a:xfrm>
            <a:off x="2736141" y="3878533"/>
            <a:ext cx="1196697" cy="371961"/>
          </a:xfrm>
          <a:prstGeom prst="rect">
            <a:avLst/>
          </a:prstGeom>
          <a:solidFill>
            <a:srgbClr val="BEE9EE"/>
          </a:solidFill>
          <a:ln w="19050" cap="flat" cmpd="sng">
            <a:noFill/>
          </a:ln>
        </p:spPr>
        <p:txBody>
          <a:bodyPr vert="horz" wrap="square" lIns="68580" tIns="34290" rIns="68580" bIns="34290" numCol="1" rtlCol="0" anchor="ctr" anchorCtr="0" compatLnSpc="1">
            <a:prstTxWarp prst="textNoShape">
              <a:avLst/>
            </a:prstTxWarp>
            <a:noAutofit/>
          </a:bodyPr>
          <a:lstStyle/>
          <a:p>
            <a:pPr algn="ctr" fontAlgn="ctr"/>
            <a:r>
              <a:rPr lang="en-US" sz="1200" dirty="0">
                <a:latin typeface="Huawei Sans" panose="020C0503030203020204" pitchFamily="34" charset="0"/>
              </a:rPr>
              <a:t>Branch front-end system</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 name="Rectangle 17">
            <a:extLst>
              <a:ext uri="{FF2B5EF4-FFF2-40B4-BE49-F238E27FC236}">
                <a16:creationId xmlns="" xmlns:a16="http://schemas.microsoft.com/office/drawing/2014/main" id="{72B411F9-17D1-47EF-A135-2541DECAD7D9}"/>
              </a:ext>
            </a:extLst>
          </p:cNvPr>
          <p:cNvSpPr/>
          <p:nvPr/>
        </p:nvSpPr>
        <p:spPr bwMode="gray">
          <a:xfrm>
            <a:off x="2736141" y="4289499"/>
            <a:ext cx="1213529" cy="360000"/>
          </a:xfrm>
          <a:prstGeom prst="rect">
            <a:avLst/>
          </a:prstGeom>
          <a:solidFill>
            <a:srgbClr val="BEE9EE"/>
          </a:solidFill>
          <a:ln w="19050" cap="flat" cmpd="sng">
            <a:noFill/>
          </a:ln>
        </p:spPr>
        <p:txBody>
          <a:bodyPr vert="horz" wrap="square" lIns="68580" tIns="34290" rIns="68580" bIns="34290" numCol="1" rtlCol="0" anchor="ctr" anchorCtr="0" compatLnSpc="1">
            <a:prstTxWarp prst="textNoShape">
              <a:avLst/>
            </a:prstTxWarp>
            <a:noAutofit/>
          </a:bodyPr>
          <a:lstStyle/>
          <a:p>
            <a:pPr algn="ctr" fontAlgn="ctr"/>
            <a:r>
              <a:rPr lang="en-US" sz="1200" dirty="0">
                <a:latin typeface="Huawei Sans" panose="020C0503030203020204" pitchFamily="34" charset="0"/>
              </a:rPr>
              <a:t>Online banking interface</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21" name="Straight Connector 20">
            <a:extLst>
              <a:ext uri="{FF2B5EF4-FFF2-40B4-BE49-F238E27FC236}">
                <a16:creationId xmlns="" xmlns:a16="http://schemas.microsoft.com/office/drawing/2014/main" id="{42EE5246-CB7D-48AC-9E84-C026FA6F5883}"/>
              </a:ext>
            </a:extLst>
          </p:cNvPr>
          <p:cNvCxnSpPr>
            <a:cxnSpLocks/>
            <a:stCxn id="9" idx="0"/>
            <a:endCxn id="19" idx="20"/>
          </p:cNvCxnSpPr>
          <p:nvPr/>
        </p:nvCxnSpPr>
        <p:spPr bwMode="gray">
          <a:xfrm flipV="1">
            <a:off x="1667694" y="3360506"/>
            <a:ext cx="326801" cy="245481"/>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 xmlns:a16="http://schemas.microsoft.com/office/drawing/2014/main" id="{EB2A33CA-2376-4DEF-A768-3B708CFEEBFD}"/>
              </a:ext>
            </a:extLst>
          </p:cNvPr>
          <p:cNvCxnSpPr>
            <a:cxnSpLocks/>
            <a:stCxn id="19" idx="11"/>
            <a:endCxn id="16" idx="0"/>
          </p:cNvCxnSpPr>
          <p:nvPr/>
        </p:nvCxnSpPr>
        <p:spPr bwMode="gray">
          <a:xfrm>
            <a:off x="2996780" y="3364872"/>
            <a:ext cx="344762" cy="241115"/>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 xmlns:a16="http://schemas.microsoft.com/office/drawing/2014/main" id="{1FC50930-F03F-40E0-8ED1-4E25CB99F126}"/>
              </a:ext>
            </a:extLst>
          </p:cNvPr>
          <p:cNvCxnSpPr>
            <a:cxnSpLocks/>
            <a:stCxn id="5" idx="2"/>
          </p:cNvCxnSpPr>
          <p:nvPr/>
        </p:nvCxnSpPr>
        <p:spPr bwMode="gray">
          <a:xfrm flipH="1">
            <a:off x="2538011" y="2514237"/>
            <a:ext cx="7530" cy="302258"/>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9" name="Freeform 159">
            <a:extLst>
              <a:ext uri="{FF2B5EF4-FFF2-40B4-BE49-F238E27FC236}">
                <a16:creationId xmlns="" xmlns:a16="http://schemas.microsoft.com/office/drawing/2014/main" id="{C5F8B9E4-7E97-4F69-9661-E56ECFA39DCF}"/>
              </a:ext>
            </a:extLst>
          </p:cNvPr>
          <p:cNvSpPr/>
          <p:nvPr/>
        </p:nvSpPr>
        <p:spPr bwMode="gray">
          <a:xfrm flipH="1">
            <a:off x="1824420" y="2645962"/>
            <a:ext cx="1375300" cy="718910"/>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dirty="0">
                <a:solidFill>
                  <a:srgbClr val="C7000B"/>
                </a:solidFill>
                <a:latin typeface="Huawei Sans" panose="020C0503030203020204" pitchFamily="34" charset="0"/>
              </a:rPr>
              <a:t>WAN</a:t>
            </a:r>
          </a:p>
        </p:txBody>
      </p:sp>
      <p:sp>
        <p:nvSpPr>
          <p:cNvPr id="31" name="Freeform: Shape 30">
            <a:extLst>
              <a:ext uri="{FF2B5EF4-FFF2-40B4-BE49-F238E27FC236}">
                <a16:creationId xmlns="" xmlns:a16="http://schemas.microsoft.com/office/drawing/2014/main" id="{3610F8EA-2005-4B5D-BA8D-2CE82054DB71}"/>
              </a:ext>
            </a:extLst>
          </p:cNvPr>
          <p:cNvSpPr/>
          <p:nvPr/>
        </p:nvSpPr>
        <p:spPr bwMode="gray">
          <a:xfrm>
            <a:off x="1599983" y="2552272"/>
            <a:ext cx="667821" cy="976045"/>
          </a:xfrm>
          <a:custGeom>
            <a:avLst/>
            <a:gdLst>
              <a:gd name="connsiteX0" fmla="*/ 0 w 667821"/>
              <a:gd name="connsiteY0" fmla="*/ 976045 h 976045"/>
              <a:gd name="connsiteX1" fmla="*/ 462338 w 667821"/>
              <a:gd name="connsiteY1" fmla="*/ 472611 h 976045"/>
              <a:gd name="connsiteX2" fmla="*/ 667821 w 667821"/>
              <a:gd name="connsiteY2" fmla="*/ 0 h 976045"/>
            </a:gdLst>
            <a:ahLst/>
            <a:cxnLst>
              <a:cxn ang="0">
                <a:pos x="connsiteX0" y="connsiteY0"/>
              </a:cxn>
              <a:cxn ang="0">
                <a:pos x="connsiteX1" y="connsiteY1"/>
              </a:cxn>
              <a:cxn ang="0">
                <a:pos x="connsiteX2" y="connsiteY2"/>
              </a:cxn>
            </a:cxnLst>
            <a:rect l="l" t="t" r="r" b="b"/>
            <a:pathLst>
              <a:path w="667821" h="976045">
                <a:moveTo>
                  <a:pt x="0" y="976045"/>
                </a:moveTo>
                <a:cubicBezTo>
                  <a:pt x="175517" y="805665"/>
                  <a:pt x="351035" y="635285"/>
                  <a:pt x="462338" y="472611"/>
                </a:cubicBezTo>
                <a:cubicBezTo>
                  <a:pt x="573641" y="309937"/>
                  <a:pt x="620731" y="154968"/>
                  <a:pt x="667821" y="0"/>
                </a:cubicBezTo>
              </a:path>
            </a:pathLst>
          </a:custGeom>
          <a:noFill/>
          <a:ln w="57150" cap="flat" cmpd="sng">
            <a:solidFill>
              <a:srgbClr val="E28189"/>
            </a:solidFill>
            <a:headEnd type="none" w="med" len="med"/>
            <a:tailEnd type="triangle" w="med" len="med"/>
          </a:ln>
        </p:spPr>
        <p:txBody>
          <a:bodyPr wrap="square" rtlCol="0" anchor="ctr">
            <a:noAutofit/>
          </a:bodyPr>
          <a:lstStyle/>
          <a:p>
            <a:pPr algn="ctr" fontAlgn="ctr"/>
            <a:endParaRPr lang="en-US" dirty="0">
              <a:latin typeface="Huawei Sans" panose="020C0503030203020204" pitchFamily="34" charset="0"/>
            </a:endParaRPr>
          </a:p>
        </p:txBody>
      </p:sp>
      <p:sp>
        <p:nvSpPr>
          <p:cNvPr id="32" name="Freeform: Shape 31">
            <a:extLst>
              <a:ext uri="{FF2B5EF4-FFF2-40B4-BE49-F238E27FC236}">
                <a16:creationId xmlns="" xmlns:a16="http://schemas.microsoft.com/office/drawing/2014/main" id="{702AF2E1-FB85-4910-8BC9-F0DF98F2873A}"/>
              </a:ext>
            </a:extLst>
          </p:cNvPr>
          <p:cNvSpPr/>
          <p:nvPr/>
        </p:nvSpPr>
        <p:spPr bwMode="gray">
          <a:xfrm flipH="1">
            <a:off x="2758582" y="2552271"/>
            <a:ext cx="667821" cy="976045"/>
          </a:xfrm>
          <a:custGeom>
            <a:avLst/>
            <a:gdLst>
              <a:gd name="connsiteX0" fmla="*/ 0 w 667821"/>
              <a:gd name="connsiteY0" fmla="*/ 976045 h 976045"/>
              <a:gd name="connsiteX1" fmla="*/ 462338 w 667821"/>
              <a:gd name="connsiteY1" fmla="*/ 472611 h 976045"/>
              <a:gd name="connsiteX2" fmla="*/ 667821 w 667821"/>
              <a:gd name="connsiteY2" fmla="*/ 0 h 976045"/>
            </a:gdLst>
            <a:ahLst/>
            <a:cxnLst>
              <a:cxn ang="0">
                <a:pos x="connsiteX0" y="connsiteY0"/>
              </a:cxn>
              <a:cxn ang="0">
                <a:pos x="connsiteX1" y="connsiteY1"/>
              </a:cxn>
              <a:cxn ang="0">
                <a:pos x="connsiteX2" y="connsiteY2"/>
              </a:cxn>
            </a:cxnLst>
            <a:rect l="l" t="t" r="r" b="b"/>
            <a:pathLst>
              <a:path w="667821" h="976045">
                <a:moveTo>
                  <a:pt x="0" y="976045"/>
                </a:moveTo>
                <a:cubicBezTo>
                  <a:pt x="175517" y="805665"/>
                  <a:pt x="351035" y="635285"/>
                  <a:pt x="462338" y="472611"/>
                </a:cubicBezTo>
                <a:cubicBezTo>
                  <a:pt x="573641" y="309937"/>
                  <a:pt x="620731" y="154968"/>
                  <a:pt x="667821" y="0"/>
                </a:cubicBezTo>
              </a:path>
            </a:pathLst>
          </a:custGeom>
          <a:noFill/>
          <a:ln w="57150" cap="flat" cmpd="sng">
            <a:solidFill>
              <a:srgbClr val="E28189"/>
            </a:solidFill>
            <a:headEnd type="none" w="med" len="med"/>
            <a:tailEnd type="triangle" w="med" len="med"/>
          </a:ln>
        </p:spPr>
        <p:txBody>
          <a:bodyPr wrap="square" rtlCol="0" anchor="ctr">
            <a:noAutofit/>
          </a:bodyPr>
          <a:lstStyle/>
          <a:p>
            <a:pPr algn="ctr" fontAlgn="ctr"/>
            <a:endParaRPr lang="en-US" dirty="0">
              <a:latin typeface="Huawei Sans" panose="020C0503030203020204" pitchFamily="34" charset="0"/>
            </a:endParaRPr>
          </a:p>
        </p:txBody>
      </p:sp>
      <p:sp>
        <p:nvSpPr>
          <p:cNvPr id="33" name="Rectangle 32">
            <a:extLst>
              <a:ext uri="{FF2B5EF4-FFF2-40B4-BE49-F238E27FC236}">
                <a16:creationId xmlns="" xmlns:a16="http://schemas.microsoft.com/office/drawing/2014/main" id="{3987E3EF-E2D2-47B6-9E4D-CFCD66777F07}"/>
              </a:ext>
            </a:extLst>
          </p:cNvPr>
          <p:cNvSpPr/>
          <p:nvPr/>
        </p:nvSpPr>
        <p:spPr bwMode="gray">
          <a:xfrm>
            <a:off x="4362511" y="1122486"/>
            <a:ext cx="3438428" cy="598936"/>
          </a:xfrm>
          <a:prstGeom prst="rect">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sz="1600" dirty="0">
                <a:solidFill>
                  <a:srgbClr val="30B5C5"/>
                </a:solidFill>
                <a:latin typeface="Huawei Sans" panose="020C0503030203020204" pitchFamily="34" charset="0"/>
              </a:rPr>
              <a:t>Financial innovation based on information technologies realized</a:t>
            </a:r>
          </a:p>
        </p:txBody>
      </p:sp>
      <p:sp>
        <p:nvSpPr>
          <p:cNvPr id="34" name="圆角矩形 75">
            <a:extLst>
              <a:ext uri="{FF2B5EF4-FFF2-40B4-BE49-F238E27FC236}">
                <a16:creationId xmlns="" xmlns:a16="http://schemas.microsoft.com/office/drawing/2014/main" id="{853FB746-4E56-4AF3-B247-E2EB0A67B584}"/>
              </a:ext>
            </a:extLst>
          </p:cNvPr>
          <p:cNvSpPr/>
          <p:nvPr/>
        </p:nvSpPr>
        <p:spPr bwMode="gray">
          <a:xfrm>
            <a:off x="4369824" y="1775716"/>
            <a:ext cx="3435753" cy="4402346"/>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1972" tIns="35986" rIns="71972" bIns="35986" rtlCol="0" anchor="b" anchorCtr="0">
            <a:noAutofit/>
          </a:bodyPr>
          <a:lstStyle/>
          <a:p>
            <a:pPr marL="177800" indent="-177800" fontAlgn="ctr">
              <a:spcBef>
                <a:spcPts val="0"/>
              </a:spcBef>
              <a:spcAft>
                <a:spcPts val="600"/>
              </a:spcAft>
              <a:buFont typeface="Arial" panose="020B0604020202020204" pitchFamily="34" charset="0"/>
              <a:buChar char="•"/>
            </a:pPr>
            <a:endParaRPr lang="en-US" altLang="zh-CN" sz="1200" dirty="0">
              <a:solidFill>
                <a:prstClr val="black"/>
              </a:solidFill>
              <a:latin typeface="Huawei Sans" panose="020C0503030203020204" pitchFamily="34" charset="0"/>
              <a:ea typeface="方正兰亭黑简体" panose="02000000000000000000" pitchFamily="2" charset="-122"/>
            </a:endParaRPr>
          </a:p>
          <a:p>
            <a:pPr marL="177800" indent="-177800" fontAlgn="ctr">
              <a:spcBef>
                <a:spcPts val="0"/>
              </a:spcBef>
              <a:spcAft>
                <a:spcPts val="600"/>
              </a:spcAft>
              <a:buFont typeface="Arial" panose="020B0604020202020204" pitchFamily="34" charset="0"/>
              <a:buChar char="•"/>
            </a:pPr>
            <a:endParaRPr lang="en-US" altLang="zh-CN" sz="1200" dirty="0">
              <a:solidFill>
                <a:prstClr val="black"/>
              </a:solidFill>
              <a:latin typeface="Huawei Sans" panose="020C0503030203020204" pitchFamily="34" charset="0"/>
              <a:ea typeface="方正兰亭黑简体" panose="02000000000000000000" pitchFamily="2" charset="-122"/>
            </a:endParaRPr>
          </a:p>
          <a:p>
            <a:pPr marL="177800" indent="-177800" fontAlgn="ctr">
              <a:spcBef>
                <a:spcPts val="0"/>
              </a:spcBef>
              <a:spcAft>
                <a:spcPts val="600"/>
              </a:spcAft>
              <a:buFont typeface="Arial" panose="020B0604020202020204" pitchFamily="34" charset="0"/>
              <a:buChar char="•"/>
            </a:pPr>
            <a:endParaRPr lang="en-US" altLang="zh-CN" sz="1200" dirty="0">
              <a:solidFill>
                <a:prstClr val="black"/>
              </a:solidFill>
              <a:latin typeface="Huawei Sans" panose="020C0503030203020204" pitchFamily="34" charset="0"/>
              <a:ea typeface="方正兰亭黑简体" panose="02000000000000000000" pitchFamily="2" charset="-122"/>
            </a:endParaRPr>
          </a:p>
          <a:p>
            <a:pPr marL="177800" indent="-177800" fontAlgn="ctr">
              <a:spcBef>
                <a:spcPts val="0"/>
              </a:spcBef>
              <a:spcAft>
                <a:spcPts val="600"/>
              </a:spcAft>
              <a:buFont typeface="Arial" panose="020B0604020202020204" pitchFamily="34" charset="0"/>
              <a:buChar char="•"/>
            </a:pPr>
            <a:endParaRPr lang="en-US" altLang="zh-CN" sz="1200" dirty="0">
              <a:solidFill>
                <a:prstClr val="black"/>
              </a:solidFill>
              <a:latin typeface="Huawei Sans" panose="020C0503030203020204" pitchFamily="34" charset="0"/>
              <a:ea typeface="方正兰亭黑简体" panose="02000000000000000000" pitchFamily="2" charset="-122"/>
            </a:endParaRPr>
          </a:p>
          <a:p>
            <a:pPr marL="177800" indent="-177800" fontAlgn="ctr">
              <a:spcBef>
                <a:spcPts val="0"/>
              </a:spcBef>
              <a:spcAft>
                <a:spcPts val="600"/>
              </a:spcAft>
              <a:buFont typeface="Arial" panose="020B0604020202020204" pitchFamily="34" charset="0"/>
              <a:buChar char="•"/>
            </a:pPr>
            <a:endParaRPr lang="en-US" altLang="zh-CN" sz="1200" dirty="0">
              <a:solidFill>
                <a:prstClr val="black"/>
              </a:solidFill>
              <a:latin typeface="Huawei Sans" panose="020C0503030203020204" pitchFamily="34" charset="0"/>
              <a:ea typeface="方正兰亭黑简体" panose="02000000000000000000" pitchFamily="2" charset="-122"/>
            </a:endParaRPr>
          </a:p>
          <a:p>
            <a:pPr marL="177800" indent="-177800" fontAlgn="ctr">
              <a:spcBef>
                <a:spcPts val="0"/>
              </a:spcBef>
              <a:spcAft>
                <a:spcPts val="600"/>
              </a:spcAft>
              <a:buFont typeface="Arial" panose="020B0604020202020204" pitchFamily="34" charset="0"/>
              <a:buChar char="•"/>
            </a:pPr>
            <a:endParaRPr lang="en-US" altLang="zh-CN" sz="1200" dirty="0">
              <a:solidFill>
                <a:prstClr val="black"/>
              </a:solidFill>
              <a:latin typeface="Huawei Sans" panose="020C0503030203020204" pitchFamily="34" charset="0"/>
              <a:ea typeface="方正兰亭黑简体" panose="02000000000000000000" pitchFamily="2" charset="-122"/>
            </a:endParaRPr>
          </a:p>
          <a:p>
            <a:pPr marL="177800" indent="-177800" fontAlgn="ctr">
              <a:spcBef>
                <a:spcPts val="0"/>
              </a:spcBef>
              <a:spcAft>
                <a:spcPts val="600"/>
              </a:spcAft>
              <a:buFont typeface="Arial" panose="020B0604020202020204" pitchFamily="34" charset="0"/>
              <a:buChar char="•"/>
            </a:pPr>
            <a:endParaRPr lang="en-US" altLang="zh-CN" sz="1200" dirty="0">
              <a:solidFill>
                <a:prstClr val="black"/>
              </a:solidFill>
              <a:latin typeface="Huawei Sans" panose="020C0503030203020204" pitchFamily="34" charset="0"/>
              <a:ea typeface="方正兰亭黑简体" panose="02000000000000000000" pitchFamily="2" charset="-122"/>
            </a:endParaRPr>
          </a:p>
          <a:p>
            <a:pPr marL="177800" indent="-177800" fontAlgn="ctr">
              <a:spcBef>
                <a:spcPts val="0"/>
              </a:spcBef>
              <a:spcAft>
                <a:spcPts val="600"/>
              </a:spcAft>
              <a:buFont typeface="Arial" panose="020B0604020202020204" pitchFamily="34" charset="0"/>
              <a:buChar char="•"/>
            </a:pPr>
            <a:r>
              <a:rPr lang="en-US" sz="1200" dirty="0">
                <a:solidFill>
                  <a:prstClr val="black"/>
                </a:solidFill>
                <a:latin typeface="Huawei Sans" panose="020C0503030203020204" pitchFamily="34" charset="0"/>
              </a:rPr>
              <a:t>A nationwide real-time clearing network has been built.</a:t>
            </a:r>
            <a:endParaRPr lang="en-US" altLang="zh-CN" sz="1200" dirty="0">
              <a:solidFill>
                <a:prstClr val="black"/>
              </a:solidFill>
              <a:latin typeface="Huawei Sans" panose="020C0503030203020204" pitchFamily="34" charset="0"/>
              <a:ea typeface="方正兰亭黑简体" panose="02000000000000000000" pitchFamily="2" charset="-122"/>
            </a:endParaRPr>
          </a:p>
          <a:p>
            <a:pPr marL="177800" indent="-177800" fontAlgn="ctr">
              <a:spcBef>
                <a:spcPts val="0"/>
              </a:spcBef>
              <a:spcAft>
                <a:spcPts val="600"/>
              </a:spcAft>
              <a:buFont typeface="Arial" panose="020B0604020202020204" pitchFamily="34" charset="0"/>
              <a:buChar char="•"/>
            </a:pPr>
            <a:r>
              <a:rPr lang="en-US" sz="1200" dirty="0">
                <a:solidFill>
                  <a:prstClr val="black"/>
                </a:solidFill>
                <a:latin typeface="Huawei Sans" panose="020C0503030203020204" pitchFamily="34" charset="0"/>
              </a:rPr>
              <a:t>New types of service channels, including self-service banking, telephone banking, online banking, and mobile banking, have been vigorously developed.</a:t>
            </a:r>
            <a:endParaRPr lang="en-US" altLang="zh-CN" sz="1200" dirty="0">
              <a:solidFill>
                <a:prstClr val="black"/>
              </a:solidFill>
              <a:latin typeface="Huawei Sans" panose="020C0503030203020204" pitchFamily="34" charset="0"/>
              <a:ea typeface="方正兰亭黑简体" panose="02000000000000000000" pitchFamily="2" charset="-122"/>
            </a:endParaRPr>
          </a:p>
        </p:txBody>
      </p:sp>
      <p:grpSp>
        <p:nvGrpSpPr>
          <p:cNvPr id="51" name="组合 402">
            <a:extLst>
              <a:ext uri="{FF2B5EF4-FFF2-40B4-BE49-F238E27FC236}">
                <a16:creationId xmlns="" xmlns:a16="http://schemas.microsoft.com/office/drawing/2014/main" id="{3A63FD5C-12F8-4F1E-8E62-CC3A60EC8297}"/>
              </a:ext>
            </a:extLst>
          </p:cNvPr>
          <p:cNvGrpSpPr>
            <a:grpSpLocks/>
          </p:cNvGrpSpPr>
          <p:nvPr/>
        </p:nvGrpSpPr>
        <p:grpSpPr bwMode="gray">
          <a:xfrm>
            <a:off x="5671693" y="1874197"/>
            <a:ext cx="648428" cy="675236"/>
            <a:chOff x="3167063" y="1717676"/>
            <a:chExt cx="490538" cy="511175"/>
          </a:xfrm>
        </p:grpSpPr>
        <p:sp>
          <p:nvSpPr>
            <p:cNvPr id="52" name="Freeform 67">
              <a:extLst>
                <a:ext uri="{FF2B5EF4-FFF2-40B4-BE49-F238E27FC236}">
                  <a16:creationId xmlns="" xmlns:a16="http://schemas.microsoft.com/office/drawing/2014/main" id="{D64DF61E-F934-47FB-ADBD-37F0E42DAE92}"/>
                </a:ext>
              </a:extLst>
            </p:cNvPr>
            <p:cNvSpPr>
              <a:spLocks noEditPoints="1"/>
            </p:cNvSpPr>
            <p:nvPr/>
          </p:nvSpPr>
          <p:spPr bwMode="gray">
            <a:xfrm>
              <a:off x="3168650" y="1717676"/>
              <a:ext cx="487363" cy="182563"/>
            </a:xfrm>
            <a:custGeom>
              <a:avLst/>
              <a:gdLst>
                <a:gd name="T0" fmla="*/ 2147483646 w 348"/>
                <a:gd name="T1" fmla="*/ 2147483646 h 130"/>
                <a:gd name="T2" fmla="*/ 2147483646 w 348"/>
                <a:gd name="T3" fmla="*/ 2147483646 h 130"/>
                <a:gd name="T4" fmla="*/ 2147483646 w 348"/>
                <a:gd name="T5" fmla="*/ 2147483646 h 130"/>
                <a:gd name="T6" fmla="*/ 2147483646 w 348"/>
                <a:gd name="T7" fmla="*/ 2147483646 h 130"/>
                <a:gd name="T8" fmla="*/ 2147483646 w 348"/>
                <a:gd name="T9" fmla="*/ 2147483646 h 130"/>
                <a:gd name="T10" fmla="*/ 2147483646 w 348"/>
                <a:gd name="T11" fmla="*/ 2147483646 h 130"/>
                <a:gd name="T12" fmla="*/ 2147483646 w 348"/>
                <a:gd name="T13" fmla="*/ 2147483646 h 130"/>
                <a:gd name="T14" fmla="*/ 2147483646 w 348"/>
                <a:gd name="T15" fmla="*/ 2147483646 h 130"/>
                <a:gd name="T16" fmla="*/ 2147483646 w 348"/>
                <a:gd name="T17" fmla="*/ 2147483646 h 130"/>
                <a:gd name="T18" fmla="*/ 2147483646 w 348"/>
                <a:gd name="T19" fmla="*/ 2147483646 h 130"/>
                <a:gd name="T20" fmla="*/ 2147483646 w 348"/>
                <a:gd name="T21" fmla="*/ 2147483646 h 130"/>
                <a:gd name="T22" fmla="*/ 2147483646 w 348"/>
                <a:gd name="T23" fmla="*/ 2147483646 h 130"/>
                <a:gd name="T24" fmla="*/ 2147483646 w 348"/>
                <a:gd name="T25" fmla="*/ 2147483646 h 130"/>
                <a:gd name="T26" fmla="*/ 2147483646 w 348"/>
                <a:gd name="T27" fmla="*/ 2147483646 h 13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348"/>
                <a:gd name="T43" fmla="*/ 0 h 130"/>
                <a:gd name="T44" fmla="*/ 348 w 348"/>
                <a:gd name="T45" fmla="*/ 130 h 130"/>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348" h="130">
                  <a:moveTo>
                    <a:pt x="10" y="130"/>
                  </a:moveTo>
                  <a:cubicBezTo>
                    <a:pt x="6" y="130"/>
                    <a:pt x="2" y="127"/>
                    <a:pt x="1" y="124"/>
                  </a:cubicBezTo>
                  <a:cubicBezTo>
                    <a:pt x="0" y="120"/>
                    <a:pt x="1" y="116"/>
                    <a:pt x="5" y="113"/>
                  </a:cubicBezTo>
                  <a:cubicBezTo>
                    <a:pt x="169" y="2"/>
                    <a:pt x="169" y="2"/>
                    <a:pt x="169" y="2"/>
                  </a:cubicBezTo>
                  <a:cubicBezTo>
                    <a:pt x="172" y="0"/>
                    <a:pt x="176" y="0"/>
                    <a:pt x="179" y="2"/>
                  </a:cubicBezTo>
                  <a:cubicBezTo>
                    <a:pt x="343" y="111"/>
                    <a:pt x="343" y="111"/>
                    <a:pt x="343" y="111"/>
                  </a:cubicBezTo>
                  <a:cubicBezTo>
                    <a:pt x="347" y="113"/>
                    <a:pt x="348" y="117"/>
                    <a:pt x="347" y="121"/>
                  </a:cubicBezTo>
                  <a:cubicBezTo>
                    <a:pt x="346" y="124"/>
                    <a:pt x="342" y="127"/>
                    <a:pt x="339" y="127"/>
                  </a:cubicBezTo>
                  <a:cubicBezTo>
                    <a:pt x="10" y="130"/>
                    <a:pt x="10" y="130"/>
                    <a:pt x="10" y="130"/>
                  </a:cubicBezTo>
                  <a:cubicBezTo>
                    <a:pt x="10" y="130"/>
                    <a:pt x="10" y="130"/>
                    <a:pt x="10" y="130"/>
                  </a:cubicBezTo>
                  <a:close/>
                  <a:moveTo>
                    <a:pt x="175" y="20"/>
                  </a:moveTo>
                  <a:cubicBezTo>
                    <a:pt x="39" y="112"/>
                    <a:pt x="39" y="112"/>
                    <a:pt x="39" y="112"/>
                  </a:cubicBezTo>
                  <a:cubicBezTo>
                    <a:pt x="309" y="109"/>
                    <a:pt x="309" y="109"/>
                    <a:pt x="309" y="109"/>
                  </a:cubicBezTo>
                  <a:lnTo>
                    <a:pt x="175" y="20"/>
                  </a:ln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139" dirty="0">
                <a:latin typeface="Huawei Sans" panose="020C0503030203020204" pitchFamily="34" charset="0"/>
              </a:endParaRPr>
            </a:p>
          </p:txBody>
        </p:sp>
        <p:sp>
          <p:nvSpPr>
            <p:cNvPr id="53" name="Oval 68">
              <a:extLst>
                <a:ext uri="{FF2B5EF4-FFF2-40B4-BE49-F238E27FC236}">
                  <a16:creationId xmlns="" xmlns:a16="http://schemas.microsoft.com/office/drawing/2014/main" id="{B2878E16-8540-4C5C-A8CE-B87F82572D24}"/>
                </a:ext>
              </a:extLst>
            </p:cNvPr>
            <p:cNvSpPr>
              <a:spLocks noChangeArrowheads="1"/>
            </p:cNvSpPr>
            <p:nvPr/>
          </p:nvSpPr>
          <p:spPr bwMode="gray">
            <a:xfrm>
              <a:off x="3527425" y="2171701"/>
              <a:ext cx="55563" cy="57150"/>
            </a:xfrm>
            <a:prstGeom prst="ellipse">
              <a:avLst/>
            </a:pr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lvl1pPr>
                <a:defRPr kumimoji="1">
                  <a:solidFill>
                    <a:schemeClr val="tx1"/>
                  </a:solidFill>
                  <a:latin typeface="Arial" panose="020F0502020204030204" pitchFamily="34" charset="0"/>
                  <a:ea typeface="宋体" panose="02010600030101010101" pitchFamily="2" charset="-122"/>
                </a:defRPr>
              </a:lvl1pPr>
              <a:lvl2pPr marL="742950" indent="-285750">
                <a:defRPr kumimoji="1">
                  <a:solidFill>
                    <a:schemeClr val="tx1"/>
                  </a:solidFill>
                  <a:latin typeface="Arial" panose="020F0502020204030204" pitchFamily="34" charset="0"/>
                  <a:ea typeface="宋体" panose="02010600030101010101" pitchFamily="2" charset="-122"/>
                </a:defRPr>
              </a:lvl2pPr>
              <a:lvl3pPr marL="1143000" indent="-228600">
                <a:defRPr kumimoji="1">
                  <a:solidFill>
                    <a:schemeClr val="tx1"/>
                  </a:solidFill>
                  <a:latin typeface="Arial" panose="020F0502020204030204" pitchFamily="34" charset="0"/>
                  <a:ea typeface="宋体" panose="02010600030101010101" pitchFamily="2" charset="-122"/>
                </a:defRPr>
              </a:lvl3pPr>
              <a:lvl4pPr marL="1600200" indent="-228600">
                <a:defRPr kumimoji="1">
                  <a:solidFill>
                    <a:schemeClr val="tx1"/>
                  </a:solidFill>
                  <a:latin typeface="Arial" panose="020F0502020204030204" pitchFamily="34" charset="0"/>
                  <a:ea typeface="宋体" panose="02010600030101010101" pitchFamily="2" charset="-122"/>
                </a:defRPr>
              </a:lvl4pPr>
              <a:lvl5pPr marL="2057400" indent="-228600">
                <a:defRPr kumimoji="1">
                  <a:solidFill>
                    <a:schemeClr val="tx1"/>
                  </a:solidFill>
                  <a:latin typeface="Arial" panose="020F0502020204030204" pitchFamily="34" charset="0"/>
                  <a:ea typeface="宋体" panose="02010600030101010101" pitchFamily="2" charset="-122"/>
                </a:defRPr>
              </a:lvl5pPr>
              <a:lvl6pPr marL="2514600" indent="-228600" defTabSz="454025" eaLnBrk="0" fontAlgn="base" hangingPunct="0">
                <a:spcBef>
                  <a:spcPct val="0"/>
                </a:spcBef>
                <a:spcAft>
                  <a:spcPct val="0"/>
                </a:spcAft>
                <a:defRPr kumimoji="1">
                  <a:solidFill>
                    <a:schemeClr val="tx1"/>
                  </a:solidFill>
                  <a:latin typeface="Arial" panose="020F0502020204030204" pitchFamily="34" charset="0"/>
                  <a:ea typeface="宋体" panose="02010600030101010101" pitchFamily="2" charset="-122"/>
                </a:defRPr>
              </a:lvl6pPr>
              <a:lvl7pPr marL="2971800" indent="-228600" defTabSz="454025" eaLnBrk="0" fontAlgn="base" hangingPunct="0">
                <a:spcBef>
                  <a:spcPct val="0"/>
                </a:spcBef>
                <a:spcAft>
                  <a:spcPct val="0"/>
                </a:spcAft>
                <a:defRPr kumimoji="1">
                  <a:solidFill>
                    <a:schemeClr val="tx1"/>
                  </a:solidFill>
                  <a:latin typeface="Arial" panose="020F0502020204030204" pitchFamily="34" charset="0"/>
                  <a:ea typeface="宋体" panose="02010600030101010101" pitchFamily="2" charset="-122"/>
                </a:defRPr>
              </a:lvl7pPr>
              <a:lvl8pPr marL="3429000" indent="-228600" defTabSz="454025" eaLnBrk="0" fontAlgn="base" hangingPunct="0">
                <a:spcBef>
                  <a:spcPct val="0"/>
                </a:spcBef>
                <a:spcAft>
                  <a:spcPct val="0"/>
                </a:spcAft>
                <a:defRPr kumimoji="1">
                  <a:solidFill>
                    <a:schemeClr val="tx1"/>
                  </a:solidFill>
                  <a:latin typeface="Arial" panose="020F0502020204030204" pitchFamily="34" charset="0"/>
                  <a:ea typeface="宋体" panose="02010600030101010101" pitchFamily="2" charset="-122"/>
                </a:defRPr>
              </a:lvl8pPr>
              <a:lvl9pPr marL="3886200" indent="-228600" defTabSz="454025" eaLnBrk="0" fontAlgn="base" hangingPunct="0">
                <a:spcBef>
                  <a:spcPct val="0"/>
                </a:spcBef>
                <a:spcAft>
                  <a:spcPct val="0"/>
                </a:spcAft>
                <a:defRPr kumimoji="1">
                  <a:solidFill>
                    <a:schemeClr val="tx1"/>
                  </a:solidFill>
                  <a:latin typeface="Arial" panose="020F0502020204030204" pitchFamily="34" charset="0"/>
                  <a:ea typeface="宋体" panose="02010600030101010101" pitchFamily="2" charset="-122"/>
                </a:defRPr>
              </a:lvl9pPr>
            </a:lstStyle>
            <a:p>
              <a:pPr fontAlgn="ctr"/>
              <a:endParaRPr lang="en-US" altLang="zh-CN" sz="2139" dirty="0">
                <a:latin typeface="Huawei Sans" panose="020C0503030203020204" pitchFamily="34" charset="0"/>
              </a:endParaRPr>
            </a:p>
          </p:txBody>
        </p:sp>
        <p:sp>
          <p:nvSpPr>
            <p:cNvPr id="54" name="Oval 69">
              <a:extLst>
                <a:ext uri="{FF2B5EF4-FFF2-40B4-BE49-F238E27FC236}">
                  <a16:creationId xmlns="" xmlns:a16="http://schemas.microsoft.com/office/drawing/2014/main" id="{4A44669D-40E1-42B6-BDA7-06CA8EC2C2EF}"/>
                </a:ext>
              </a:extLst>
            </p:cNvPr>
            <p:cNvSpPr>
              <a:spLocks noChangeArrowheads="1"/>
            </p:cNvSpPr>
            <p:nvPr/>
          </p:nvSpPr>
          <p:spPr bwMode="gray">
            <a:xfrm>
              <a:off x="3440113" y="2171701"/>
              <a:ext cx="57150" cy="57150"/>
            </a:xfrm>
            <a:prstGeom prst="ellipse">
              <a:avLst/>
            </a:pr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lvl1pPr>
                <a:defRPr kumimoji="1">
                  <a:solidFill>
                    <a:schemeClr val="tx1"/>
                  </a:solidFill>
                  <a:latin typeface="Arial" panose="020F0502020204030204" pitchFamily="34" charset="0"/>
                  <a:ea typeface="宋体" panose="02010600030101010101" pitchFamily="2" charset="-122"/>
                </a:defRPr>
              </a:lvl1pPr>
              <a:lvl2pPr marL="742950" indent="-285750">
                <a:defRPr kumimoji="1">
                  <a:solidFill>
                    <a:schemeClr val="tx1"/>
                  </a:solidFill>
                  <a:latin typeface="Arial" panose="020F0502020204030204" pitchFamily="34" charset="0"/>
                  <a:ea typeface="宋体" panose="02010600030101010101" pitchFamily="2" charset="-122"/>
                </a:defRPr>
              </a:lvl2pPr>
              <a:lvl3pPr marL="1143000" indent="-228600">
                <a:defRPr kumimoji="1">
                  <a:solidFill>
                    <a:schemeClr val="tx1"/>
                  </a:solidFill>
                  <a:latin typeface="Arial" panose="020F0502020204030204" pitchFamily="34" charset="0"/>
                  <a:ea typeface="宋体" panose="02010600030101010101" pitchFamily="2" charset="-122"/>
                </a:defRPr>
              </a:lvl3pPr>
              <a:lvl4pPr marL="1600200" indent="-228600">
                <a:defRPr kumimoji="1">
                  <a:solidFill>
                    <a:schemeClr val="tx1"/>
                  </a:solidFill>
                  <a:latin typeface="Arial" panose="020F0502020204030204" pitchFamily="34" charset="0"/>
                  <a:ea typeface="宋体" panose="02010600030101010101" pitchFamily="2" charset="-122"/>
                </a:defRPr>
              </a:lvl4pPr>
              <a:lvl5pPr marL="2057400" indent="-228600">
                <a:defRPr kumimoji="1">
                  <a:solidFill>
                    <a:schemeClr val="tx1"/>
                  </a:solidFill>
                  <a:latin typeface="Arial" panose="020F0502020204030204" pitchFamily="34" charset="0"/>
                  <a:ea typeface="宋体" panose="02010600030101010101" pitchFamily="2" charset="-122"/>
                </a:defRPr>
              </a:lvl5pPr>
              <a:lvl6pPr marL="2514600" indent="-228600" defTabSz="454025" eaLnBrk="0" fontAlgn="base" hangingPunct="0">
                <a:spcBef>
                  <a:spcPct val="0"/>
                </a:spcBef>
                <a:spcAft>
                  <a:spcPct val="0"/>
                </a:spcAft>
                <a:defRPr kumimoji="1">
                  <a:solidFill>
                    <a:schemeClr val="tx1"/>
                  </a:solidFill>
                  <a:latin typeface="Arial" panose="020F0502020204030204" pitchFamily="34" charset="0"/>
                  <a:ea typeface="宋体" panose="02010600030101010101" pitchFamily="2" charset="-122"/>
                </a:defRPr>
              </a:lvl6pPr>
              <a:lvl7pPr marL="2971800" indent="-228600" defTabSz="454025" eaLnBrk="0" fontAlgn="base" hangingPunct="0">
                <a:spcBef>
                  <a:spcPct val="0"/>
                </a:spcBef>
                <a:spcAft>
                  <a:spcPct val="0"/>
                </a:spcAft>
                <a:defRPr kumimoji="1">
                  <a:solidFill>
                    <a:schemeClr val="tx1"/>
                  </a:solidFill>
                  <a:latin typeface="Arial" panose="020F0502020204030204" pitchFamily="34" charset="0"/>
                  <a:ea typeface="宋体" panose="02010600030101010101" pitchFamily="2" charset="-122"/>
                </a:defRPr>
              </a:lvl7pPr>
              <a:lvl8pPr marL="3429000" indent="-228600" defTabSz="454025" eaLnBrk="0" fontAlgn="base" hangingPunct="0">
                <a:spcBef>
                  <a:spcPct val="0"/>
                </a:spcBef>
                <a:spcAft>
                  <a:spcPct val="0"/>
                </a:spcAft>
                <a:defRPr kumimoji="1">
                  <a:solidFill>
                    <a:schemeClr val="tx1"/>
                  </a:solidFill>
                  <a:latin typeface="Arial" panose="020F0502020204030204" pitchFamily="34" charset="0"/>
                  <a:ea typeface="宋体" panose="02010600030101010101" pitchFamily="2" charset="-122"/>
                </a:defRPr>
              </a:lvl8pPr>
              <a:lvl9pPr marL="3886200" indent="-228600" defTabSz="454025" eaLnBrk="0" fontAlgn="base" hangingPunct="0">
                <a:spcBef>
                  <a:spcPct val="0"/>
                </a:spcBef>
                <a:spcAft>
                  <a:spcPct val="0"/>
                </a:spcAft>
                <a:defRPr kumimoji="1">
                  <a:solidFill>
                    <a:schemeClr val="tx1"/>
                  </a:solidFill>
                  <a:latin typeface="Arial" panose="020F0502020204030204" pitchFamily="34" charset="0"/>
                  <a:ea typeface="宋体" panose="02010600030101010101" pitchFamily="2" charset="-122"/>
                </a:defRPr>
              </a:lvl9pPr>
            </a:lstStyle>
            <a:p>
              <a:pPr fontAlgn="ctr"/>
              <a:endParaRPr lang="en-US" altLang="zh-CN" sz="2139" dirty="0">
                <a:latin typeface="Huawei Sans" panose="020C0503030203020204" pitchFamily="34" charset="0"/>
              </a:endParaRPr>
            </a:p>
          </p:txBody>
        </p:sp>
        <p:sp>
          <p:nvSpPr>
            <p:cNvPr id="55" name="Freeform 70">
              <a:extLst>
                <a:ext uri="{FF2B5EF4-FFF2-40B4-BE49-F238E27FC236}">
                  <a16:creationId xmlns="" xmlns:a16="http://schemas.microsoft.com/office/drawing/2014/main" id="{2333224A-9E58-402B-A02E-7FE61A4BFB16}"/>
                </a:ext>
              </a:extLst>
            </p:cNvPr>
            <p:cNvSpPr>
              <a:spLocks/>
            </p:cNvSpPr>
            <p:nvPr/>
          </p:nvSpPr>
          <p:spPr bwMode="gray">
            <a:xfrm>
              <a:off x="3541713" y="2187576"/>
              <a:ext cx="115888" cy="25400"/>
            </a:xfrm>
            <a:custGeom>
              <a:avLst/>
              <a:gdLst>
                <a:gd name="T0" fmla="*/ 2147483646 w 82"/>
                <a:gd name="T1" fmla="*/ 2147483646 h 18"/>
                <a:gd name="T2" fmla="*/ 2147483646 w 82"/>
                <a:gd name="T3" fmla="*/ 2147483646 h 18"/>
                <a:gd name="T4" fmla="*/ 0 w 82"/>
                <a:gd name="T5" fmla="*/ 2147483646 h 18"/>
                <a:gd name="T6" fmla="*/ 2147483646 w 82"/>
                <a:gd name="T7" fmla="*/ 0 h 18"/>
                <a:gd name="T8" fmla="*/ 2147483646 w 82"/>
                <a:gd name="T9" fmla="*/ 0 h 18"/>
                <a:gd name="T10" fmla="*/ 2147483646 w 82"/>
                <a:gd name="T11" fmla="*/ 2147483646 h 18"/>
                <a:gd name="T12" fmla="*/ 2147483646 w 82"/>
                <a:gd name="T13" fmla="*/ 2147483646 h 18"/>
                <a:gd name="T14" fmla="*/ 0 60000 65536"/>
                <a:gd name="T15" fmla="*/ 0 60000 65536"/>
                <a:gd name="T16" fmla="*/ 0 60000 65536"/>
                <a:gd name="T17" fmla="*/ 0 60000 65536"/>
                <a:gd name="T18" fmla="*/ 0 60000 65536"/>
                <a:gd name="T19" fmla="*/ 0 60000 65536"/>
                <a:gd name="T20" fmla="*/ 0 60000 65536"/>
                <a:gd name="T21" fmla="*/ 0 w 82"/>
                <a:gd name="T22" fmla="*/ 0 h 18"/>
                <a:gd name="T23" fmla="*/ 82 w 82"/>
                <a:gd name="T24" fmla="*/ 18 h 1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82" h="18">
                  <a:moveTo>
                    <a:pt x="73" y="18"/>
                  </a:moveTo>
                  <a:cubicBezTo>
                    <a:pt x="9" y="18"/>
                    <a:pt x="9" y="18"/>
                    <a:pt x="9" y="18"/>
                  </a:cubicBezTo>
                  <a:cubicBezTo>
                    <a:pt x="4" y="18"/>
                    <a:pt x="0" y="14"/>
                    <a:pt x="0" y="9"/>
                  </a:cubicBezTo>
                  <a:cubicBezTo>
                    <a:pt x="0" y="4"/>
                    <a:pt x="4" y="0"/>
                    <a:pt x="9" y="0"/>
                  </a:cubicBezTo>
                  <a:cubicBezTo>
                    <a:pt x="73" y="0"/>
                    <a:pt x="73" y="0"/>
                    <a:pt x="73" y="0"/>
                  </a:cubicBezTo>
                  <a:cubicBezTo>
                    <a:pt x="78" y="0"/>
                    <a:pt x="82" y="4"/>
                    <a:pt x="82" y="9"/>
                  </a:cubicBezTo>
                  <a:cubicBezTo>
                    <a:pt x="82" y="14"/>
                    <a:pt x="78" y="18"/>
                    <a:pt x="73" y="18"/>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139" dirty="0">
                <a:latin typeface="Huawei Sans" panose="020C0503030203020204" pitchFamily="34" charset="0"/>
              </a:endParaRPr>
            </a:p>
          </p:txBody>
        </p:sp>
        <p:sp>
          <p:nvSpPr>
            <p:cNvPr id="56" name="Freeform 71">
              <a:extLst>
                <a:ext uri="{FF2B5EF4-FFF2-40B4-BE49-F238E27FC236}">
                  <a16:creationId xmlns="" xmlns:a16="http://schemas.microsoft.com/office/drawing/2014/main" id="{8E40372B-34AC-48A0-8199-434BB7B792C4}"/>
                </a:ext>
              </a:extLst>
            </p:cNvPr>
            <p:cNvSpPr>
              <a:spLocks/>
            </p:cNvSpPr>
            <p:nvPr/>
          </p:nvSpPr>
          <p:spPr bwMode="gray">
            <a:xfrm>
              <a:off x="3167063" y="2187576"/>
              <a:ext cx="315913" cy="25400"/>
            </a:xfrm>
            <a:custGeom>
              <a:avLst/>
              <a:gdLst>
                <a:gd name="T0" fmla="*/ 2147483646 w 225"/>
                <a:gd name="T1" fmla="*/ 2147483646 h 18"/>
                <a:gd name="T2" fmla="*/ 2147483646 w 225"/>
                <a:gd name="T3" fmla="*/ 2147483646 h 18"/>
                <a:gd name="T4" fmla="*/ 0 w 225"/>
                <a:gd name="T5" fmla="*/ 2147483646 h 18"/>
                <a:gd name="T6" fmla="*/ 2147483646 w 225"/>
                <a:gd name="T7" fmla="*/ 0 h 18"/>
                <a:gd name="T8" fmla="*/ 2147483646 w 225"/>
                <a:gd name="T9" fmla="*/ 0 h 18"/>
                <a:gd name="T10" fmla="*/ 2147483646 w 225"/>
                <a:gd name="T11" fmla="*/ 2147483646 h 18"/>
                <a:gd name="T12" fmla="*/ 2147483646 w 225"/>
                <a:gd name="T13" fmla="*/ 2147483646 h 18"/>
                <a:gd name="T14" fmla="*/ 0 60000 65536"/>
                <a:gd name="T15" fmla="*/ 0 60000 65536"/>
                <a:gd name="T16" fmla="*/ 0 60000 65536"/>
                <a:gd name="T17" fmla="*/ 0 60000 65536"/>
                <a:gd name="T18" fmla="*/ 0 60000 65536"/>
                <a:gd name="T19" fmla="*/ 0 60000 65536"/>
                <a:gd name="T20" fmla="*/ 0 60000 65536"/>
                <a:gd name="T21" fmla="*/ 0 w 225"/>
                <a:gd name="T22" fmla="*/ 0 h 18"/>
                <a:gd name="T23" fmla="*/ 225 w 225"/>
                <a:gd name="T24" fmla="*/ 18 h 1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25" h="18">
                  <a:moveTo>
                    <a:pt x="216" y="18"/>
                  </a:moveTo>
                  <a:cubicBezTo>
                    <a:pt x="9" y="18"/>
                    <a:pt x="9" y="18"/>
                    <a:pt x="9" y="18"/>
                  </a:cubicBezTo>
                  <a:cubicBezTo>
                    <a:pt x="4" y="18"/>
                    <a:pt x="0" y="14"/>
                    <a:pt x="0" y="9"/>
                  </a:cubicBezTo>
                  <a:cubicBezTo>
                    <a:pt x="0" y="4"/>
                    <a:pt x="4" y="0"/>
                    <a:pt x="9" y="0"/>
                  </a:cubicBezTo>
                  <a:cubicBezTo>
                    <a:pt x="216" y="0"/>
                    <a:pt x="216" y="0"/>
                    <a:pt x="216" y="0"/>
                  </a:cubicBezTo>
                  <a:cubicBezTo>
                    <a:pt x="221" y="0"/>
                    <a:pt x="225" y="4"/>
                    <a:pt x="225" y="9"/>
                  </a:cubicBezTo>
                  <a:cubicBezTo>
                    <a:pt x="225" y="14"/>
                    <a:pt x="221" y="18"/>
                    <a:pt x="216" y="18"/>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139" dirty="0">
                <a:latin typeface="Huawei Sans" panose="020C0503030203020204" pitchFamily="34" charset="0"/>
              </a:endParaRPr>
            </a:p>
          </p:txBody>
        </p:sp>
        <p:sp>
          <p:nvSpPr>
            <p:cNvPr id="57" name="Freeform 72">
              <a:extLst>
                <a:ext uri="{FF2B5EF4-FFF2-40B4-BE49-F238E27FC236}">
                  <a16:creationId xmlns="" xmlns:a16="http://schemas.microsoft.com/office/drawing/2014/main" id="{756FD678-3BF6-4E2B-903D-EBC1173F65E1}"/>
                </a:ext>
              </a:extLst>
            </p:cNvPr>
            <p:cNvSpPr>
              <a:spLocks/>
            </p:cNvSpPr>
            <p:nvPr/>
          </p:nvSpPr>
          <p:spPr bwMode="gray">
            <a:xfrm>
              <a:off x="3214688" y="2122489"/>
              <a:ext cx="395288" cy="23813"/>
            </a:xfrm>
            <a:custGeom>
              <a:avLst/>
              <a:gdLst>
                <a:gd name="T0" fmla="*/ 2147483646 w 282"/>
                <a:gd name="T1" fmla="*/ 2147483646 h 18"/>
                <a:gd name="T2" fmla="*/ 2147483646 w 282"/>
                <a:gd name="T3" fmla="*/ 2147483646 h 18"/>
                <a:gd name="T4" fmla="*/ 0 w 282"/>
                <a:gd name="T5" fmla="*/ 2147483646 h 18"/>
                <a:gd name="T6" fmla="*/ 2147483646 w 282"/>
                <a:gd name="T7" fmla="*/ 0 h 18"/>
                <a:gd name="T8" fmla="*/ 2147483646 w 282"/>
                <a:gd name="T9" fmla="*/ 0 h 18"/>
                <a:gd name="T10" fmla="*/ 2147483646 w 282"/>
                <a:gd name="T11" fmla="*/ 2147483646 h 18"/>
                <a:gd name="T12" fmla="*/ 2147483646 w 282"/>
                <a:gd name="T13" fmla="*/ 2147483646 h 18"/>
                <a:gd name="T14" fmla="*/ 0 60000 65536"/>
                <a:gd name="T15" fmla="*/ 0 60000 65536"/>
                <a:gd name="T16" fmla="*/ 0 60000 65536"/>
                <a:gd name="T17" fmla="*/ 0 60000 65536"/>
                <a:gd name="T18" fmla="*/ 0 60000 65536"/>
                <a:gd name="T19" fmla="*/ 0 60000 65536"/>
                <a:gd name="T20" fmla="*/ 0 60000 65536"/>
                <a:gd name="T21" fmla="*/ 0 w 282"/>
                <a:gd name="T22" fmla="*/ 0 h 18"/>
                <a:gd name="T23" fmla="*/ 282 w 282"/>
                <a:gd name="T24" fmla="*/ 18 h 1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82" h="18">
                  <a:moveTo>
                    <a:pt x="273" y="18"/>
                  </a:moveTo>
                  <a:cubicBezTo>
                    <a:pt x="9" y="18"/>
                    <a:pt x="9" y="18"/>
                    <a:pt x="9" y="18"/>
                  </a:cubicBezTo>
                  <a:cubicBezTo>
                    <a:pt x="4" y="18"/>
                    <a:pt x="0" y="14"/>
                    <a:pt x="0" y="9"/>
                  </a:cubicBezTo>
                  <a:cubicBezTo>
                    <a:pt x="0" y="4"/>
                    <a:pt x="4" y="0"/>
                    <a:pt x="9" y="0"/>
                  </a:cubicBezTo>
                  <a:cubicBezTo>
                    <a:pt x="273" y="0"/>
                    <a:pt x="273" y="0"/>
                    <a:pt x="273" y="0"/>
                  </a:cubicBezTo>
                  <a:cubicBezTo>
                    <a:pt x="278" y="0"/>
                    <a:pt x="282" y="4"/>
                    <a:pt x="282" y="9"/>
                  </a:cubicBezTo>
                  <a:cubicBezTo>
                    <a:pt x="282" y="14"/>
                    <a:pt x="278" y="18"/>
                    <a:pt x="273" y="18"/>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139" dirty="0">
                <a:latin typeface="Huawei Sans" panose="020C0503030203020204" pitchFamily="34" charset="0"/>
              </a:endParaRPr>
            </a:p>
          </p:txBody>
        </p:sp>
        <p:sp>
          <p:nvSpPr>
            <p:cNvPr id="58" name="Freeform 209">
              <a:extLst>
                <a:ext uri="{FF2B5EF4-FFF2-40B4-BE49-F238E27FC236}">
                  <a16:creationId xmlns="" xmlns:a16="http://schemas.microsoft.com/office/drawing/2014/main" id="{C4745DAD-1B8C-4870-8A0D-72F97BCAF13B}"/>
                </a:ext>
              </a:extLst>
            </p:cNvPr>
            <p:cNvSpPr>
              <a:spLocks noEditPoints="1"/>
            </p:cNvSpPr>
            <p:nvPr/>
          </p:nvSpPr>
          <p:spPr bwMode="gray">
            <a:xfrm>
              <a:off x="3232150" y="1912938"/>
              <a:ext cx="101600" cy="187325"/>
            </a:xfrm>
            <a:custGeom>
              <a:avLst/>
              <a:gdLst>
                <a:gd name="T0" fmla="*/ 2147483646 w 73"/>
                <a:gd name="T1" fmla="*/ 2147483646 h 134"/>
                <a:gd name="T2" fmla="*/ 2147483646 w 73"/>
                <a:gd name="T3" fmla="*/ 2147483646 h 134"/>
                <a:gd name="T4" fmla="*/ 0 w 73"/>
                <a:gd name="T5" fmla="*/ 2147483646 h 134"/>
                <a:gd name="T6" fmla="*/ 0 w 73"/>
                <a:gd name="T7" fmla="*/ 2147483646 h 134"/>
                <a:gd name="T8" fmla="*/ 2147483646 w 73"/>
                <a:gd name="T9" fmla="*/ 0 h 134"/>
                <a:gd name="T10" fmla="*/ 2147483646 w 73"/>
                <a:gd name="T11" fmla="*/ 0 h 134"/>
                <a:gd name="T12" fmla="*/ 2147483646 w 73"/>
                <a:gd name="T13" fmla="*/ 2147483646 h 134"/>
                <a:gd name="T14" fmla="*/ 2147483646 w 73"/>
                <a:gd name="T15" fmla="*/ 2147483646 h 134"/>
                <a:gd name="T16" fmla="*/ 2147483646 w 73"/>
                <a:gd name="T17" fmla="*/ 2147483646 h 134"/>
                <a:gd name="T18" fmla="*/ 2147483646 w 73"/>
                <a:gd name="T19" fmla="*/ 2147483646 h 134"/>
                <a:gd name="T20" fmla="*/ 2147483646 w 73"/>
                <a:gd name="T21" fmla="*/ 2147483646 h 134"/>
                <a:gd name="T22" fmla="*/ 2147483646 w 73"/>
                <a:gd name="T23" fmla="*/ 2147483646 h 134"/>
                <a:gd name="T24" fmla="*/ 2147483646 w 73"/>
                <a:gd name="T25" fmla="*/ 2147483646 h 134"/>
                <a:gd name="T26" fmla="*/ 2147483646 w 73"/>
                <a:gd name="T27" fmla="*/ 2147483646 h 13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3"/>
                <a:gd name="T43" fmla="*/ 0 h 134"/>
                <a:gd name="T44" fmla="*/ 73 w 73"/>
                <a:gd name="T45" fmla="*/ 134 h 13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3" h="134">
                  <a:moveTo>
                    <a:pt x="64" y="134"/>
                  </a:moveTo>
                  <a:cubicBezTo>
                    <a:pt x="9" y="134"/>
                    <a:pt x="9" y="134"/>
                    <a:pt x="9" y="134"/>
                  </a:cubicBezTo>
                  <a:cubicBezTo>
                    <a:pt x="4" y="134"/>
                    <a:pt x="0" y="130"/>
                    <a:pt x="0" y="125"/>
                  </a:cubicBezTo>
                  <a:cubicBezTo>
                    <a:pt x="0" y="9"/>
                    <a:pt x="0" y="9"/>
                    <a:pt x="0" y="9"/>
                  </a:cubicBezTo>
                  <a:cubicBezTo>
                    <a:pt x="0" y="4"/>
                    <a:pt x="4" y="0"/>
                    <a:pt x="9" y="0"/>
                  </a:cubicBezTo>
                  <a:cubicBezTo>
                    <a:pt x="64" y="0"/>
                    <a:pt x="64" y="0"/>
                    <a:pt x="64" y="0"/>
                  </a:cubicBezTo>
                  <a:cubicBezTo>
                    <a:pt x="69" y="0"/>
                    <a:pt x="73" y="4"/>
                    <a:pt x="73" y="9"/>
                  </a:cubicBezTo>
                  <a:cubicBezTo>
                    <a:pt x="73" y="125"/>
                    <a:pt x="73" y="125"/>
                    <a:pt x="73" y="125"/>
                  </a:cubicBezTo>
                  <a:cubicBezTo>
                    <a:pt x="73" y="130"/>
                    <a:pt x="69" y="134"/>
                    <a:pt x="64" y="134"/>
                  </a:cubicBezTo>
                  <a:close/>
                  <a:moveTo>
                    <a:pt x="18" y="116"/>
                  </a:moveTo>
                  <a:cubicBezTo>
                    <a:pt x="55" y="116"/>
                    <a:pt x="55" y="116"/>
                    <a:pt x="55" y="116"/>
                  </a:cubicBezTo>
                  <a:cubicBezTo>
                    <a:pt x="55" y="18"/>
                    <a:pt x="55" y="18"/>
                    <a:pt x="55" y="18"/>
                  </a:cubicBezTo>
                  <a:cubicBezTo>
                    <a:pt x="18" y="18"/>
                    <a:pt x="18" y="18"/>
                    <a:pt x="18" y="18"/>
                  </a:cubicBezTo>
                  <a:lnTo>
                    <a:pt x="18" y="116"/>
                  </a:ln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139" dirty="0">
                <a:latin typeface="Huawei Sans" panose="020C0503030203020204" pitchFamily="34" charset="0"/>
              </a:endParaRPr>
            </a:p>
          </p:txBody>
        </p:sp>
        <p:sp>
          <p:nvSpPr>
            <p:cNvPr id="59" name="Freeform 210">
              <a:extLst>
                <a:ext uri="{FF2B5EF4-FFF2-40B4-BE49-F238E27FC236}">
                  <a16:creationId xmlns="" xmlns:a16="http://schemas.microsoft.com/office/drawing/2014/main" id="{503C9305-1CB4-4F49-8713-374424EF8CE9}"/>
                </a:ext>
              </a:extLst>
            </p:cNvPr>
            <p:cNvSpPr>
              <a:spLocks noEditPoints="1"/>
            </p:cNvSpPr>
            <p:nvPr/>
          </p:nvSpPr>
          <p:spPr bwMode="gray">
            <a:xfrm>
              <a:off x="3362325" y="1912938"/>
              <a:ext cx="100013" cy="187325"/>
            </a:xfrm>
            <a:custGeom>
              <a:avLst/>
              <a:gdLst>
                <a:gd name="T0" fmla="*/ 2147483646 w 72"/>
                <a:gd name="T1" fmla="*/ 2147483646 h 134"/>
                <a:gd name="T2" fmla="*/ 2147483646 w 72"/>
                <a:gd name="T3" fmla="*/ 2147483646 h 134"/>
                <a:gd name="T4" fmla="*/ 0 w 72"/>
                <a:gd name="T5" fmla="*/ 2147483646 h 134"/>
                <a:gd name="T6" fmla="*/ 0 w 72"/>
                <a:gd name="T7" fmla="*/ 2147483646 h 134"/>
                <a:gd name="T8" fmla="*/ 2147483646 w 72"/>
                <a:gd name="T9" fmla="*/ 0 h 134"/>
                <a:gd name="T10" fmla="*/ 2147483646 w 72"/>
                <a:gd name="T11" fmla="*/ 0 h 134"/>
                <a:gd name="T12" fmla="*/ 2147483646 w 72"/>
                <a:gd name="T13" fmla="*/ 2147483646 h 134"/>
                <a:gd name="T14" fmla="*/ 2147483646 w 72"/>
                <a:gd name="T15" fmla="*/ 2147483646 h 134"/>
                <a:gd name="T16" fmla="*/ 2147483646 w 72"/>
                <a:gd name="T17" fmla="*/ 2147483646 h 134"/>
                <a:gd name="T18" fmla="*/ 2147483646 w 72"/>
                <a:gd name="T19" fmla="*/ 2147483646 h 134"/>
                <a:gd name="T20" fmla="*/ 2147483646 w 72"/>
                <a:gd name="T21" fmla="*/ 2147483646 h 134"/>
                <a:gd name="T22" fmla="*/ 2147483646 w 72"/>
                <a:gd name="T23" fmla="*/ 2147483646 h 134"/>
                <a:gd name="T24" fmla="*/ 2147483646 w 72"/>
                <a:gd name="T25" fmla="*/ 2147483646 h 134"/>
                <a:gd name="T26" fmla="*/ 2147483646 w 72"/>
                <a:gd name="T27" fmla="*/ 2147483646 h 13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2"/>
                <a:gd name="T43" fmla="*/ 0 h 134"/>
                <a:gd name="T44" fmla="*/ 72 w 72"/>
                <a:gd name="T45" fmla="*/ 134 h 13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2" h="134">
                  <a:moveTo>
                    <a:pt x="63" y="134"/>
                  </a:moveTo>
                  <a:cubicBezTo>
                    <a:pt x="9" y="134"/>
                    <a:pt x="9" y="134"/>
                    <a:pt x="9" y="134"/>
                  </a:cubicBezTo>
                  <a:cubicBezTo>
                    <a:pt x="4" y="134"/>
                    <a:pt x="0" y="130"/>
                    <a:pt x="0" y="125"/>
                  </a:cubicBezTo>
                  <a:cubicBezTo>
                    <a:pt x="0" y="9"/>
                    <a:pt x="0" y="9"/>
                    <a:pt x="0" y="9"/>
                  </a:cubicBezTo>
                  <a:cubicBezTo>
                    <a:pt x="0" y="4"/>
                    <a:pt x="4" y="0"/>
                    <a:pt x="9" y="0"/>
                  </a:cubicBezTo>
                  <a:cubicBezTo>
                    <a:pt x="63" y="0"/>
                    <a:pt x="63" y="0"/>
                    <a:pt x="63" y="0"/>
                  </a:cubicBezTo>
                  <a:cubicBezTo>
                    <a:pt x="68" y="0"/>
                    <a:pt x="72" y="4"/>
                    <a:pt x="72" y="9"/>
                  </a:cubicBezTo>
                  <a:cubicBezTo>
                    <a:pt x="72" y="125"/>
                    <a:pt x="72" y="125"/>
                    <a:pt x="72" y="125"/>
                  </a:cubicBezTo>
                  <a:cubicBezTo>
                    <a:pt x="72" y="130"/>
                    <a:pt x="68" y="134"/>
                    <a:pt x="63" y="134"/>
                  </a:cubicBezTo>
                  <a:close/>
                  <a:moveTo>
                    <a:pt x="18" y="116"/>
                  </a:moveTo>
                  <a:cubicBezTo>
                    <a:pt x="54" y="116"/>
                    <a:pt x="54" y="116"/>
                    <a:pt x="54" y="116"/>
                  </a:cubicBezTo>
                  <a:cubicBezTo>
                    <a:pt x="54" y="18"/>
                    <a:pt x="54" y="18"/>
                    <a:pt x="54" y="18"/>
                  </a:cubicBezTo>
                  <a:cubicBezTo>
                    <a:pt x="18" y="18"/>
                    <a:pt x="18" y="18"/>
                    <a:pt x="18" y="18"/>
                  </a:cubicBezTo>
                  <a:lnTo>
                    <a:pt x="18" y="116"/>
                  </a:ln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139" dirty="0">
                <a:latin typeface="Huawei Sans" panose="020C0503030203020204" pitchFamily="34" charset="0"/>
              </a:endParaRPr>
            </a:p>
          </p:txBody>
        </p:sp>
        <p:sp>
          <p:nvSpPr>
            <p:cNvPr id="60" name="Freeform 211">
              <a:extLst>
                <a:ext uri="{FF2B5EF4-FFF2-40B4-BE49-F238E27FC236}">
                  <a16:creationId xmlns="" xmlns:a16="http://schemas.microsoft.com/office/drawing/2014/main" id="{D8EB357A-3FF9-47EF-8A43-7F594CB661A1}"/>
                </a:ext>
              </a:extLst>
            </p:cNvPr>
            <p:cNvSpPr>
              <a:spLocks noEditPoints="1"/>
            </p:cNvSpPr>
            <p:nvPr/>
          </p:nvSpPr>
          <p:spPr bwMode="gray">
            <a:xfrm>
              <a:off x="3492500" y="1912938"/>
              <a:ext cx="100013" cy="187325"/>
            </a:xfrm>
            <a:custGeom>
              <a:avLst/>
              <a:gdLst>
                <a:gd name="T0" fmla="*/ 2147483646 w 72"/>
                <a:gd name="T1" fmla="*/ 2147483646 h 134"/>
                <a:gd name="T2" fmla="*/ 2147483646 w 72"/>
                <a:gd name="T3" fmla="*/ 2147483646 h 134"/>
                <a:gd name="T4" fmla="*/ 0 w 72"/>
                <a:gd name="T5" fmla="*/ 2147483646 h 134"/>
                <a:gd name="T6" fmla="*/ 0 w 72"/>
                <a:gd name="T7" fmla="*/ 2147483646 h 134"/>
                <a:gd name="T8" fmla="*/ 2147483646 w 72"/>
                <a:gd name="T9" fmla="*/ 0 h 134"/>
                <a:gd name="T10" fmla="*/ 2147483646 w 72"/>
                <a:gd name="T11" fmla="*/ 0 h 134"/>
                <a:gd name="T12" fmla="*/ 2147483646 w 72"/>
                <a:gd name="T13" fmla="*/ 2147483646 h 134"/>
                <a:gd name="T14" fmla="*/ 2147483646 w 72"/>
                <a:gd name="T15" fmla="*/ 2147483646 h 134"/>
                <a:gd name="T16" fmla="*/ 2147483646 w 72"/>
                <a:gd name="T17" fmla="*/ 2147483646 h 134"/>
                <a:gd name="T18" fmla="*/ 2147483646 w 72"/>
                <a:gd name="T19" fmla="*/ 2147483646 h 134"/>
                <a:gd name="T20" fmla="*/ 2147483646 w 72"/>
                <a:gd name="T21" fmla="*/ 2147483646 h 134"/>
                <a:gd name="T22" fmla="*/ 2147483646 w 72"/>
                <a:gd name="T23" fmla="*/ 2147483646 h 134"/>
                <a:gd name="T24" fmla="*/ 2147483646 w 72"/>
                <a:gd name="T25" fmla="*/ 2147483646 h 134"/>
                <a:gd name="T26" fmla="*/ 2147483646 w 72"/>
                <a:gd name="T27" fmla="*/ 2147483646 h 13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2"/>
                <a:gd name="T43" fmla="*/ 0 h 134"/>
                <a:gd name="T44" fmla="*/ 72 w 72"/>
                <a:gd name="T45" fmla="*/ 134 h 13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2" h="134">
                  <a:moveTo>
                    <a:pt x="63" y="134"/>
                  </a:moveTo>
                  <a:cubicBezTo>
                    <a:pt x="9" y="134"/>
                    <a:pt x="9" y="134"/>
                    <a:pt x="9" y="134"/>
                  </a:cubicBezTo>
                  <a:cubicBezTo>
                    <a:pt x="4" y="134"/>
                    <a:pt x="0" y="130"/>
                    <a:pt x="0" y="125"/>
                  </a:cubicBezTo>
                  <a:cubicBezTo>
                    <a:pt x="0" y="9"/>
                    <a:pt x="0" y="9"/>
                    <a:pt x="0" y="9"/>
                  </a:cubicBezTo>
                  <a:cubicBezTo>
                    <a:pt x="0" y="4"/>
                    <a:pt x="4" y="0"/>
                    <a:pt x="9" y="0"/>
                  </a:cubicBezTo>
                  <a:cubicBezTo>
                    <a:pt x="63" y="0"/>
                    <a:pt x="63" y="0"/>
                    <a:pt x="63" y="0"/>
                  </a:cubicBezTo>
                  <a:cubicBezTo>
                    <a:pt x="68" y="0"/>
                    <a:pt x="72" y="4"/>
                    <a:pt x="72" y="9"/>
                  </a:cubicBezTo>
                  <a:cubicBezTo>
                    <a:pt x="72" y="125"/>
                    <a:pt x="72" y="125"/>
                    <a:pt x="72" y="125"/>
                  </a:cubicBezTo>
                  <a:cubicBezTo>
                    <a:pt x="72" y="130"/>
                    <a:pt x="68" y="134"/>
                    <a:pt x="63" y="134"/>
                  </a:cubicBezTo>
                  <a:close/>
                  <a:moveTo>
                    <a:pt x="18" y="116"/>
                  </a:moveTo>
                  <a:cubicBezTo>
                    <a:pt x="54" y="116"/>
                    <a:pt x="54" y="116"/>
                    <a:pt x="54" y="116"/>
                  </a:cubicBezTo>
                  <a:cubicBezTo>
                    <a:pt x="54" y="18"/>
                    <a:pt x="54" y="18"/>
                    <a:pt x="54" y="18"/>
                  </a:cubicBezTo>
                  <a:cubicBezTo>
                    <a:pt x="18" y="18"/>
                    <a:pt x="18" y="18"/>
                    <a:pt x="18" y="18"/>
                  </a:cubicBezTo>
                  <a:lnTo>
                    <a:pt x="18" y="116"/>
                  </a:ln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139" dirty="0">
                <a:latin typeface="Huawei Sans" panose="020C0503030203020204" pitchFamily="34" charset="0"/>
              </a:endParaRPr>
            </a:p>
          </p:txBody>
        </p:sp>
      </p:grpSp>
      <p:grpSp>
        <p:nvGrpSpPr>
          <p:cNvPr id="61" name="组合 318">
            <a:extLst>
              <a:ext uri="{FF2B5EF4-FFF2-40B4-BE49-F238E27FC236}">
                <a16:creationId xmlns="" xmlns:a16="http://schemas.microsoft.com/office/drawing/2014/main" id="{F04C6987-0C5A-4348-9B9C-017EB4EA39AC}"/>
              </a:ext>
            </a:extLst>
          </p:cNvPr>
          <p:cNvGrpSpPr>
            <a:grpSpLocks/>
          </p:cNvGrpSpPr>
          <p:nvPr/>
        </p:nvGrpSpPr>
        <p:grpSpPr bwMode="gray">
          <a:xfrm>
            <a:off x="4759433" y="3828027"/>
            <a:ext cx="351826" cy="537196"/>
            <a:chOff x="728663" y="652463"/>
            <a:chExt cx="346075" cy="528638"/>
          </a:xfrm>
        </p:grpSpPr>
        <p:sp>
          <p:nvSpPr>
            <p:cNvPr id="62" name="Oval 67">
              <a:extLst>
                <a:ext uri="{FF2B5EF4-FFF2-40B4-BE49-F238E27FC236}">
                  <a16:creationId xmlns="" xmlns:a16="http://schemas.microsoft.com/office/drawing/2014/main" id="{794854B5-981B-41D8-83F7-5B3D74B8261C}"/>
                </a:ext>
              </a:extLst>
            </p:cNvPr>
            <p:cNvSpPr>
              <a:spLocks noChangeArrowheads="1"/>
            </p:cNvSpPr>
            <p:nvPr/>
          </p:nvSpPr>
          <p:spPr bwMode="gray">
            <a:xfrm>
              <a:off x="957263" y="1127126"/>
              <a:ext cx="53975" cy="53975"/>
            </a:xfrm>
            <a:prstGeom prst="ellipse">
              <a:avLst/>
            </a:pr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lvl1pPr>
                <a:defRPr kumimoji="1">
                  <a:solidFill>
                    <a:schemeClr val="tx1"/>
                  </a:solidFill>
                  <a:latin typeface="Arial" panose="020F0502020204030204" pitchFamily="34" charset="0"/>
                  <a:ea typeface="宋体" panose="02010600030101010101" pitchFamily="2" charset="-122"/>
                </a:defRPr>
              </a:lvl1pPr>
              <a:lvl2pPr marL="742950" indent="-285750">
                <a:defRPr kumimoji="1">
                  <a:solidFill>
                    <a:schemeClr val="tx1"/>
                  </a:solidFill>
                  <a:latin typeface="Arial" panose="020F0502020204030204" pitchFamily="34" charset="0"/>
                  <a:ea typeface="宋体" panose="02010600030101010101" pitchFamily="2" charset="-122"/>
                </a:defRPr>
              </a:lvl2pPr>
              <a:lvl3pPr marL="1143000" indent="-228600">
                <a:defRPr kumimoji="1">
                  <a:solidFill>
                    <a:schemeClr val="tx1"/>
                  </a:solidFill>
                  <a:latin typeface="Arial" panose="020F0502020204030204" pitchFamily="34" charset="0"/>
                  <a:ea typeface="宋体" panose="02010600030101010101" pitchFamily="2" charset="-122"/>
                </a:defRPr>
              </a:lvl3pPr>
              <a:lvl4pPr marL="1600200" indent="-228600">
                <a:defRPr kumimoji="1">
                  <a:solidFill>
                    <a:schemeClr val="tx1"/>
                  </a:solidFill>
                  <a:latin typeface="Arial" panose="020F0502020204030204" pitchFamily="34" charset="0"/>
                  <a:ea typeface="宋体" panose="02010600030101010101" pitchFamily="2" charset="-122"/>
                </a:defRPr>
              </a:lvl4pPr>
              <a:lvl5pPr marL="2057400" indent="-228600">
                <a:defRPr kumimoji="1">
                  <a:solidFill>
                    <a:schemeClr val="tx1"/>
                  </a:solidFill>
                  <a:latin typeface="Arial" panose="020F0502020204030204" pitchFamily="34" charset="0"/>
                  <a:ea typeface="宋体" panose="02010600030101010101" pitchFamily="2" charset="-122"/>
                </a:defRPr>
              </a:lvl5pPr>
              <a:lvl6pPr marL="2514600" indent="-228600" defTabSz="454025" eaLnBrk="0" fontAlgn="base" hangingPunct="0">
                <a:spcBef>
                  <a:spcPct val="0"/>
                </a:spcBef>
                <a:spcAft>
                  <a:spcPct val="0"/>
                </a:spcAft>
                <a:defRPr kumimoji="1">
                  <a:solidFill>
                    <a:schemeClr val="tx1"/>
                  </a:solidFill>
                  <a:latin typeface="Arial" panose="020F0502020204030204" pitchFamily="34" charset="0"/>
                  <a:ea typeface="宋体" panose="02010600030101010101" pitchFamily="2" charset="-122"/>
                </a:defRPr>
              </a:lvl6pPr>
              <a:lvl7pPr marL="2971800" indent="-228600" defTabSz="454025" eaLnBrk="0" fontAlgn="base" hangingPunct="0">
                <a:spcBef>
                  <a:spcPct val="0"/>
                </a:spcBef>
                <a:spcAft>
                  <a:spcPct val="0"/>
                </a:spcAft>
                <a:defRPr kumimoji="1">
                  <a:solidFill>
                    <a:schemeClr val="tx1"/>
                  </a:solidFill>
                  <a:latin typeface="Arial" panose="020F0502020204030204" pitchFamily="34" charset="0"/>
                  <a:ea typeface="宋体" panose="02010600030101010101" pitchFamily="2" charset="-122"/>
                </a:defRPr>
              </a:lvl7pPr>
              <a:lvl8pPr marL="3429000" indent="-228600" defTabSz="454025" eaLnBrk="0" fontAlgn="base" hangingPunct="0">
                <a:spcBef>
                  <a:spcPct val="0"/>
                </a:spcBef>
                <a:spcAft>
                  <a:spcPct val="0"/>
                </a:spcAft>
                <a:defRPr kumimoji="1">
                  <a:solidFill>
                    <a:schemeClr val="tx1"/>
                  </a:solidFill>
                  <a:latin typeface="Arial" panose="020F0502020204030204" pitchFamily="34" charset="0"/>
                  <a:ea typeface="宋体" panose="02010600030101010101" pitchFamily="2" charset="-122"/>
                </a:defRPr>
              </a:lvl8pPr>
              <a:lvl9pPr marL="3886200" indent="-228600" defTabSz="454025" eaLnBrk="0" fontAlgn="base" hangingPunct="0">
                <a:spcBef>
                  <a:spcPct val="0"/>
                </a:spcBef>
                <a:spcAft>
                  <a:spcPct val="0"/>
                </a:spcAft>
                <a:defRPr kumimoji="1">
                  <a:solidFill>
                    <a:schemeClr val="tx1"/>
                  </a:solidFill>
                  <a:latin typeface="Arial" panose="020F0502020204030204" pitchFamily="34" charset="0"/>
                  <a:ea typeface="宋体" panose="02010600030101010101" pitchFamily="2" charset="-122"/>
                </a:defRPr>
              </a:lvl9pPr>
            </a:lstStyle>
            <a:p>
              <a:pPr fontAlgn="ctr"/>
              <a:endParaRPr lang="en-US" altLang="zh-CN" sz="2139" dirty="0">
                <a:latin typeface="Huawei Sans" panose="020C0503030203020204" pitchFamily="34" charset="0"/>
              </a:endParaRPr>
            </a:p>
          </p:txBody>
        </p:sp>
        <p:sp>
          <p:nvSpPr>
            <p:cNvPr id="63" name="Oval 68">
              <a:extLst>
                <a:ext uri="{FF2B5EF4-FFF2-40B4-BE49-F238E27FC236}">
                  <a16:creationId xmlns="" xmlns:a16="http://schemas.microsoft.com/office/drawing/2014/main" id="{D6085E67-5E86-43B5-A7A0-29F15EC501DC}"/>
                </a:ext>
              </a:extLst>
            </p:cNvPr>
            <p:cNvSpPr>
              <a:spLocks noChangeArrowheads="1"/>
            </p:cNvSpPr>
            <p:nvPr/>
          </p:nvSpPr>
          <p:spPr bwMode="gray">
            <a:xfrm>
              <a:off x="874713" y="1127126"/>
              <a:ext cx="53975" cy="53975"/>
            </a:xfrm>
            <a:prstGeom prst="ellipse">
              <a:avLst/>
            </a:pr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lvl1pPr>
                <a:defRPr kumimoji="1">
                  <a:solidFill>
                    <a:schemeClr val="tx1"/>
                  </a:solidFill>
                  <a:latin typeface="Arial" panose="020F0502020204030204" pitchFamily="34" charset="0"/>
                  <a:ea typeface="宋体" panose="02010600030101010101" pitchFamily="2" charset="-122"/>
                </a:defRPr>
              </a:lvl1pPr>
              <a:lvl2pPr marL="742950" indent="-285750">
                <a:defRPr kumimoji="1">
                  <a:solidFill>
                    <a:schemeClr val="tx1"/>
                  </a:solidFill>
                  <a:latin typeface="Arial" panose="020F0502020204030204" pitchFamily="34" charset="0"/>
                  <a:ea typeface="宋体" panose="02010600030101010101" pitchFamily="2" charset="-122"/>
                </a:defRPr>
              </a:lvl2pPr>
              <a:lvl3pPr marL="1143000" indent="-228600">
                <a:defRPr kumimoji="1">
                  <a:solidFill>
                    <a:schemeClr val="tx1"/>
                  </a:solidFill>
                  <a:latin typeface="Arial" panose="020F0502020204030204" pitchFamily="34" charset="0"/>
                  <a:ea typeface="宋体" panose="02010600030101010101" pitchFamily="2" charset="-122"/>
                </a:defRPr>
              </a:lvl3pPr>
              <a:lvl4pPr marL="1600200" indent="-228600">
                <a:defRPr kumimoji="1">
                  <a:solidFill>
                    <a:schemeClr val="tx1"/>
                  </a:solidFill>
                  <a:latin typeface="Arial" panose="020F0502020204030204" pitchFamily="34" charset="0"/>
                  <a:ea typeface="宋体" panose="02010600030101010101" pitchFamily="2" charset="-122"/>
                </a:defRPr>
              </a:lvl4pPr>
              <a:lvl5pPr marL="2057400" indent="-228600">
                <a:defRPr kumimoji="1">
                  <a:solidFill>
                    <a:schemeClr val="tx1"/>
                  </a:solidFill>
                  <a:latin typeface="Arial" panose="020F0502020204030204" pitchFamily="34" charset="0"/>
                  <a:ea typeface="宋体" panose="02010600030101010101" pitchFamily="2" charset="-122"/>
                </a:defRPr>
              </a:lvl5pPr>
              <a:lvl6pPr marL="2514600" indent="-228600" defTabSz="454025" eaLnBrk="0" fontAlgn="base" hangingPunct="0">
                <a:spcBef>
                  <a:spcPct val="0"/>
                </a:spcBef>
                <a:spcAft>
                  <a:spcPct val="0"/>
                </a:spcAft>
                <a:defRPr kumimoji="1">
                  <a:solidFill>
                    <a:schemeClr val="tx1"/>
                  </a:solidFill>
                  <a:latin typeface="Arial" panose="020F0502020204030204" pitchFamily="34" charset="0"/>
                  <a:ea typeface="宋体" panose="02010600030101010101" pitchFamily="2" charset="-122"/>
                </a:defRPr>
              </a:lvl6pPr>
              <a:lvl7pPr marL="2971800" indent="-228600" defTabSz="454025" eaLnBrk="0" fontAlgn="base" hangingPunct="0">
                <a:spcBef>
                  <a:spcPct val="0"/>
                </a:spcBef>
                <a:spcAft>
                  <a:spcPct val="0"/>
                </a:spcAft>
                <a:defRPr kumimoji="1">
                  <a:solidFill>
                    <a:schemeClr val="tx1"/>
                  </a:solidFill>
                  <a:latin typeface="Arial" panose="020F0502020204030204" pitchFamily="34" charset="0"/>
                  <a:ea typeface="宋体" panose="02010600030101010101" pitchFamily="2" charset="-122"/>
                </a:defRPr>
              </a:lvl7pPr>
              <a:lvl8pPr marL="3429000" indent="-228600" defTabSz="454025" eaLnBrk="0" fontAlgn="base" hangingPunct="0">
                <a:spcBef>
                  <a:spcPct val="0"/>
                </a:spcBef>
                <a:spcAft>
                  <a:spcPct val="0"/>
                </a:spcAft>
                <a:defRPr kumimoji="1">
                  <a:solidFill>
                    <a:schemeClr val="tx1"/>
                  </a:solidFill>
                  <a:latin typeface="Arial" panose="020F0502020204030204" pitchFamily="34" charset="0"/>
                  <a:ea typeface="宋体" panose="02010600030101010101" pitchFamily="2" charset="-122"/>
                </a:defRPr>
              </a:lvl8pPr>
              <a:lvl9pPr marL="3886200" indent="-228600" defTabSz="454025" eaLnBrk="0" fontAlgn="base" hangingPunct="0">
                <a:spcBef>
                  <a:spcPct val="0"/>
                </a:spcBef>
                <a:spcAft>
                  <a:spcPct val="0"/>
                </a:spcAft>
                <a:defRPr kumimoji="1">
                  <a:solidFill>
                    <a:schemeClr val="tx1"/>
                  </a:solidFill>
                  <a:latin typeface="Arial" panose="020F0502020204030204" pitchFamily="34" charset="0"/>
                  <a:ea typeface="宋体" panose="02010600030101010101" pitchFamily="2" charset="-122"/>
                </a:defRPr>
              </a:lvl9pPr>
            </a:lstStyle>
            <a:p>
              <a:pPr fontAlgn="ctr"/>
              <a:endParaRPr lang="en-US" altLang="zh-CN" sz="2139" dirty="0">
                <a:latin typeface="Huawei Sans" panose="020C0503030203020204" pitchFamily="34" charset="0"/>
              </a:endParaRPr>
            </a:p>
          </p:txBody>
        </p:sp>
        <p:sp>
          <p:nvSpPr>
            <p:cNvPr id="64" name="Freeform 69">
              <a:extLst>
                <a:ext uri="{FF2B5EF4-FFF2-40B4-BE49-F238E27FC236}">
                  <a16:creationId xmlns="" xmlns:a16="http://schemas.microsoft.com/office/drawing/2014/main" id="{C532D935-2981-40A0-9EFA-7151210623FC}"/>
                </a:ext>
              </a:extLst>
            </p:cNvPr>
            <p:cNvSpPr>
              <a:spLocks/>
            </p:cNvSpPr>
            <p:nvPr/>
          </p:nvSpPr>
          <p:spPr bwMode="gray">
            <a:xfrm>
              <a:off x="728663" y="652463"/>
              <a:ext cx="346075" cy="514350"/>
            </a:xfrm>
            <a:custGeom>
              <a:avLst/>
              <a:gdLst>
                <a:gd name="T0" fmla="*/ 2147483646 w 257"/>
                <a:gd name="T1" fmla="*/ 2147483646 h 383"/>
                <a:gd name="T2" fmla="*/ 2147483646 w 257"/>
                <a:gd name="T3" fmla="*/ 2147483646 h 383"/>
                <a:gd name="T4" fmla="*/ 2147483646 w 257"/>
                <a:gd name="T5" fmla="*/ 2147483646 h 383"/>
                <a:gd name="T6" fmla="*/ 2147483646 w 257"/>
                <a:gd name="T7" fmla="*/ 2147483646 h 383"/>
                <a:gd name="T8" fmla="*/ 2147483646 w 257"/>
                <a:gd name="T9" fmla="*/ 2147483646 h 383"/>
                <a:gd name="T10" fmla="*/ 2147483646 w 257"/>
                <a:gd name="T11" fmla="*/ 2147483646 h 383"/>
                <a:gd name="T12" fmla="*/ 2147483646 w 257"/>
                <a:gd name="T13" fmla="*/ 2147483646 h 383"/>
                <a:gd name="T14" fmla="*/ 2147483646 w 257"/>
                <a:gd name="T15" fmla="*/ 2147483646 h 383"/>
                <a:gd name="T16" fmla="*/ 2147483646 w 257"/>
                <a:gd name="T17" fmla="*/ 2147483646 h 383"/>
                <a:gd name="T18" fmla="*/ 2147483646 w 257"/>
                <a:gd name="T19" fmla="*/ 2147483646 h 383"/>
                <a:gd name="T20" fmla="*/ 2147483646 w 257"/>
                <a:gd name="T21" fmla="*/ 2147483646 h 383"/>
                <a:gd name="T22" fmla="*/ 2147483646 w 257"/>
                <a:gd name="T23" fmla="*/ 2147483646 h 383"/>
                <a:gd name="T24" fmla="*/ 2147483646 w 257"/>
                <a:gd name="T25" fmla="*/ 2147483646 h 383"/>
                <a:gd name="T26" fmla="*/ 2147483646 w 257"/>
                <a:gd name="T27" fmla="*/ 2147483646 h 383"/>
                <a:gd name="T28" fmla="*/ 0 w 257"/>
                <a:gd name="T29" fmla="*/ 2147483646 h 383"/>
                <a:gd name="T30" fmla="*/ 0 w 257"/>
                <a:gd name="T31" fmla="*/ 2147483646 h 383"/>
                <a:gd name="T32" fmla="*/ 2147483646 w 257"/>
                <a:gd name="T33" fmla="*/ 0 h 383"/>
                <a:gd name="T34" fmla="*/ 2147483646 w 257"/>
                <a:gd name="T35" fmla="*/ 0 h 383"/>
                <a:gd name="T36" fmla="*/ 2147483646 w 257"/>
                <a:gd name="T37" fmla="*/ 2147483646 h 383"/>
                <a:gd name="T38" fmla="*/ 2147483646 w 257"/>
                <a:gd name="T39" fmla="*/ 2147483646 h 383"/>
                <a:gd name="T40" fmla="*/ 2147483646 w 257"/>
                <a:gd name="T41" fmla="*/ 2147483646 h 383"/>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57"/>
                <a:gd name="T64" fmla="*/ 0 h 383"/>
                <a:gd name="T65" fmla="*/ 257 w 257"/>
                <a:gd name="T66" fmla="*/ 383 h 383"/>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57" h="383">
                  <a:moveTo>
                    <a:pt x="225" y="383"/>
                  </a:moveTo>
                  <a:cubicBezTo>
                    <a:pt x="190" y="383"/>
                    <a:pt x="190" y="383"/>
                    <a:pt x="190" y="383"/>
                  </a:cubicBezTo>
                  <a:cubicBezTo>
                    <a:pt x="190" y="365"/>
                    <a:pt x="190" y="365"/>
                    <a:pt x="190" y="365"/>
                  </a:cubicBezTo>
                  <a:cubicBezTo>
                    <a:pt x="225" y="365"/>
                    <a:pt x="225" y="365"/>
                    <a:pt x="225" y="365"/>
                  </a:cubicBezTo>
                  <a:cubicBezTo>
                    <a:pt x="232" y="365"/>
                    <a:pt x="239" y="358"/>
                    <a:pt x="239" y="351"/>
                  </a:cubicBezTo>
                  <a:cubicBezTo>
                    <a:pt x="239" y="31"/>
                    <a:pt x="239" y="31"/>
                    <a:pt x="239" y="31"/>
                  </a:cubicBezTo>
                  <a:cubicBezTo>
                    <a:pt x="239" y="24"/>
                    <a:pt x="232" y="18"/>
                    <a:pt x="225" y="18"/>
                  </a:cubicBezTo>
                  <a:cubicBezTo>
                    <a:pt x="32" y="18"/>
                    <a:pt x="32" y="18"/>
                    <a:pt x="32" y="18"/>
                  </a:cubicBezTo>
                  <a:cubicBezTo>
                    <a:pt x="24" y="18"/>
                    <a:pt x="18" y="24"/>
                    <a:pt x="18" y="31"/>
                  </a:cubicBezTo>
                  <a:cubicBezTo>
                    <a:pt x="18" y="351"/>
                    <a:pt x="18" y="351"/>
                    <a:pt x="18" y="351"/>
                  </a:cubicBezTo>
                  <a:cubicBezTo>
                    <a:pt x="18" y="358"/>
                    <a:pt x="24" y="365"/>
                    <a:pt x="32" y="365"/>
                  </a:cubicBezTo>
                  <a:cubicBezTo>
                    <a:pt x="129" y="365"/>
                    <a:pt x="129" y="365"/>
                    <a:pt x="129" y="365"/>
                  </a:cubicBezTo>
                  <a:cubicBezTo>
                    <a:pt x="129" y="383"/>
                    <a:pt x="129" y="383"/>
                    <a:pt x="129" y="383"/>
                  </a:cubicBezTo>
                  <a:cubicBezTo>
                    <a:pt x="32" y="383"/>
                    <a:pt x="32" y="383"/>
                    <a:pt x="32" y="383"/>
                  </a:cubicBezTo>
                  <a:cubicBezTo>
                    <a:pt x="15" y="383"/>
                    <a:pt x="0" y="368"/>
                    <a:pt x="0" y="351"/>
                  </a:cubicBezTo>
                  <a:cubicBezTo>
                    <a:pt x="0" y="31"/>
                    <a:pt x="0" y="31"/>
                    <a:pt x="0" y="31"/>
                  </a:cubicBezTo>
                  <a:cubicBezTo>
                    <a:pt x="0" y="14"/>
                    <a:pt x="15" y="0"/>
                    <a:pt x="32" y="0"/>
                  </a:cubicBezTo>
                  <a:cubicBezTo>
                    <a:pt x="225" y="0"/>
                    <a:pt x="225" y="0"/>
                    <a:pt x="225" y="0"/>
                  </a:cubicBezTo>
                  <a:cubicBezTo>
                    <a:pt x="242" y="0"/>
                    <a:pt x="257" y="14"/>
                    <a:pt x="257" y="31"/>
                  </a:cubicBezTo>
                  <a:cubicBezTo>
                    <a:pt x="257" y="351"/>
                    <a:pt x="257" y="351"/>
                    <a:pt x="257" y="351"/>
                  </a:cubicBezTo>
                  <a:cubicBezTo>
                    <a:pt x="257" y="368"/>
                    <a:pt x="242" y="383"/>
                    <a:pt x="225" y="383"/>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139" dirty="0">
                <a:latin typeface="Huawei Sans" panose="020C0503030203020204" pitchFamily="34" charset="0"/>
              </a:endParaRPr>
            </a:p>
          </p:txBody>
        </p:sp>
        <p:sp>
          <p:nvSpPr>
            <p:cNvPr id="65" name="Rectangle 70">
              <a:extLst>
                <a:ext uri="{FF2B5EF4-FFF2-40B4-BE49-F238E27FC236}">
                  <a16:creationId xmlns="" xmlns:a16="http://schemas.microsoft.com/office/drawing/2014/main" id="{DD31DBFD-7B71-4359-A9A1-6EA83D155CFC}"/>
                </a:ext>
              </a:extLst>
            </p:cNvPr>
            <p:cNvSpPr>
              <a:spLocks noChangeArrowheads="1"/>
            </p:cNvSpPr>
            <p:nvPr/>
          </p:nvSpPr>
          <p:spPr bwMode="gray">
            <a:xfrm>
              <a:off x="741363" y="1090613"/>
              <a:ext cx="320675" cy="23813"/>
            </a:xfrm>
            <a:prstGeom prst="rect">
              <a:avLst/>
            </a:prstGeom>
            <a:solidFill>
              <a:srgbClr val="595757"/>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121704" tIns="60852" rIns="121704" bIns="60852">
              <a:noAutofit/>
            </a:bodyPr>
            <a:lstStyle>
              <a:lvl1pPr>
                <a:defRPr kumimoji="1">
                  <a:solidFill>
                    <a:schemeClr val="tx1"/>
                  </a:solidFill>
                  <a:latin typeface="Arial" panose="020F0502020204030204" pitchFamily="34" charset="0"/>
                  <a:ea typeface="宋体" panose="02010600030101010101" pitchFamily="2" charset="-122"/>
                </a:defRPr>
              </a:lvl1pPr>
              <a:lvl2pPr marL="742950" indent="-285750">
                <a:defRPr kumimoji="1">
                  <a:solidFill>
                    <a:schemeClr val="tx1"/>
                  </a:solidFill>
                  <a:latin typeface="Arial" panose="020F0502020204030204" pitchFamily="34" charset="0"/>
                  <a:ea typeface="宋体" panose="02010600030101010101" pitchFamily="2" charset="-122"/>
                </a:defRPr>
              </a:lvl2pPr>
              <a:lvl3pPr marL="1143000" indent="-228600">
                <a:defRPr kumimoji="1">
                  <a:solidFill>
                    <a:schemeClr val="tx1"/>
                  </a:solidFill>
                  <a:latin typeface="Arial" panose="020F0502020204030204" pitchFamily="34" charset="0"/>
                  <a:ea typeface="宋体" panose="02010600030101010101" pitchFamily="2" charset="-122"/>
                </a:defRPr>
              </a:lvl3pPr>
              <a:lvl4pPr marL="1600200" indent="-228600">
                <a:defRPr kumimoji="1">
                  <a:solidFill>
                    <a:schemeClr val="tx1"/>
                  </a:solidFill>
                  <a:latin typeface="Arial" panose="020F0502020204030204" pitchFamily="34" charset="0"/>
                  <a:ea typeface="宋体" panose="02010600030101010101" pitchFamily="2" charset="-122"/>
                </a:defRPr>
              </a:lvl4pPr>
              <a:lvl5pPr marL="2057400" indent="-228600">
                <a:defRPr kumimoji="1">
                  <a:solidFill>
                    <a:schemeClr val="tx1"/>
                  </a:solidFill>
                  <a:latin typeface="Arial" panose="020F0502020204030204" pitchFamily="34" charset="0"/>
                  <a:ea typeface="宋体" panose="02010600030101010101" pitchFamily="2" charset="-122"/>
                </a:defRPr>
              </a:lvl5pPr>
              <a:lvl6pPr marL="2514600" indent="-228600" defTabSz="454025" eaLnBrk="0" fontAlgn="base" hangingPunct="0">
                <a:spcBef>
                  <a:spcPct val="0"/>
                </a:spcBef>
                <a:spcAft>
                  <a:spcPct val="0"/>
                </a:spcAft>
                <a:defRPr kumimoji="1">
                  <a:solidFill>
                    <a:schemeClr val="tx1"/>
                  </a:solidFill>
                  <a:latin typeface="Arial" panose="020F0502020204030204" pitchFamily="34" charset="0"/>
                  <a:ea typeface="宋体" panose="02010600030101010101" pitchFamily="2" charset="-122"/>
                </a:defRPr>
              </a:lvl6pPr>
              <a:lvl7pPr marL="2971800" indent="-228600" defTabSz="454025" eaLnBrk="0" fontAlgn="base" hangingPunct="0">
                <a:spcBef>
                  <a:spcPct val="0"/>
                </a:spcBef>
                <a:spcAft>
                  <a:spcPct val="0"/>
                </a:spcAft>
                <a:defRPr kumimoji="1">
                  <a:solidFill>
                    <a:schemeClr val="tx1"/>
                  </a:solidFill>
                  <a:latin typeface="Arial" panose="020F0502020204030204" pitchFamily="34" charset="0"/>
                  <a:ea typeface="宋体" panose="02010600030101010101" pitchFamily="2" charset="-122"/>
                </a:defRPr>
              </a:lvl7pPr>
              <a:lvl8pPr marL="3429000" indent="-228600" defTabSz="454025" eaLnBrk="0" fontAlgn="base" hangingPunct="0">
                <a:spcBef>
                  <a:spcPct val="0"/>
                </a:spcBef>
                <a:spcAft>
                  <a:spcPct val="0"/>
                </a:spcAft>
                <a:defRPr kumimoji="1">
                  <a:solidFill>
                    <a:schemeClr val="tx1"/>
                  </a:solidFill>
                  <a:latin typeface="Arial" panose="020F0502020204030204" pitchFamily="34" charset="0"/>
                  <a:ea typeface="宋体" panose="02010600030101010101" pitchFamily="2" charset="-122"/>
                </a:defRPr>
              </a:lvl8pPr>
              <a:lvl9pPr marL="3886200" indent="-228600" defTabSz="454025" eaLnBrk="0" fontAlgn="base" hangingPunct="0">
                <a:spcBef>
                  <a:spcPct val="0"/>
                </a:spcBef>
                <a:spcAft>
                  <a:spcPct val="0"/>
                </a:spcAft>
                <a:defRPr kumimoji="1">
                  <a:solidFill>
                    <a:schemeClr val="tx1"/>
                  </a:solidFill>
                  <a:latin typeface="Arial" panose="020F0502020204030204" pitchFamily="34" charset="0"/>
                  <a:ea typeface="宋体" panose="02010600030101010101" pitchFamily="2" charset="-122"/>
                </a:defRPr>
              </a:lvl9pPr>
            </a:lstStyle>
            <a:p>
              <a:pPr fontAlgn="ctr"/>
              <a:endParaRPr lang="en-US" altLang="zh-CN" sz="2139" dirty="0">
                <a:latin typeface="Huawei Sans" panose="020C0503030203020204" pitchFamily="34" charset="0"/>
              </a:endParaRPr>
            </a:p>
          </p:txBody>
        </p:sp>
        <p:sp>
          <p:nvSpPr>
            <p:cNvPr id="66" name="Freeform 81">
              <a:extLst>
                <a:ext uri="{FF2B5EF4-FFF2-40B4-BE49-F238E27FC236}">
                  <a16:creationId xmlns="" xmlns:a16="http://schemas.microsoft.com/office/drawing/2014/main" id="{7BC196D2-5034-4218-BA40-0E06CC7300DF}"/>
                </a:ext>
              </a:extLst>
            </p:cNvPr>
            <p:cNvSpPr>
              <a:spLocks noEditPoints="1"/>
            </p:cNvSpPr>
            <p:nvPr/>
          </p:nvSpPr>
          <p:spPr bwMode="gray">
            <a:xfrm>
              <a:off x="766763" y="773113"/>
              <a:ext cx="269875" cy="103188"/>
            </a:xfrm>
            <a:custGeom>
              <a:avLst/>
              <a:gdLst>
                <a:gd name="T0" fmla="*/ 2147483646 w 201"/>
                <a:gd name="T1" fmla="*/ 2147483646 h 77"/>
                <a:gd name="T2" fmla="*/ 2147483646 w 201"/>
                <a:gd name="T3" fmla="*/ 2147483646 h 77"/>
                <a:gd name="T4" fmla="*/ 2147483646 w 201"/>
                <a:gd name="T5" fmla="*/ 2147483646 h 77"/>
                <a:gd name="T6" fmla="*/ 2147483646 w 201"/>
                <a:gd name="T7" fmla="*/ 2147483646 h 77"/>
                <a:gd name="T8" fmla="*/ 2147483646 w 201"/>
                <a:gd name="T9" fmla="*/ 2147483646 h 77"/>
                <a:gd name="T10" fmla="*/ 2147483646 w 201"/>
                <a:gd name="T11" fmla="*/ 2147483646 h 77"/>
                <a:gd name="T12" fmla="*/ 2147483646 w 201"/>
                <a:gd name="T13" fmla="*/ 2147483646 h 77"/>
                <a:gd name="T14" fmla="*/ 2147483646 w 201"/>
                <a:gd name="T15" fmla="*/ 2147483646 h 77"/>
                <a:gd name="T16" fmla="*/ 2147483646 w 201"/>
                <a:gd name="T17" fmla="*/ 2147483646 h 77"/>
                <a:gd name="T18" fmla="*/ 2147483646 w 201"/>
                <a:gd name="T19" fmla="*/ 2147483646 h 77"/>
                <a:gd name="T20" fmla="*/ 2147483646 w 201"/>
                <a:gd name="T21" fmla="*/ 2147483646 h 77"/>
                <a:gd name="T22" fmla="*/ 2147483646 w 201"/>
                <a:gd name="T23" fmla="*/ 2147483646 h 77"/>
                <a:gd name="T24" fmla="*/ 2147483646 w 201"/>
                <a:gd name="T25" fmla="*/ 2147483646 h 77"/>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01"/>
                <a:gd name="T40" fmla="*/ 0 h 77"/>
                <a:gd name="T41" fmla="*/ 201 w 201"/>
                <a:gd name="T42" fmla="*/ 77 h 77"/>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01" h="77">
                  <a:moveTo>
                    <a:pt x="191" y="77"/>
                  </a:moveTo>
                  <a:cubicBezTo>
                    <a:pt x="10" y="77"/>
                    <a:pt x="10" y="77"/>
                    <a:pt x="10" y="77"/>
                  </a:cubicBezTo>
                  <a:cubicBezTo>
                    <a:pt x="6" y="77"/>
                    <a:pt x="3" y="75"/>
                    <a:pt x="1" y="71"/>
                  </a:cubicBezTo>
                  <a:cubicBezTo>
                    <a:pt x="0" y="67"/>
                    <a:pt x="2" y="63"/>
                    <a:pt x="5" y="61"/>
                  </a:cubicBezTo>
                  <a:cubicBezTo>
                    <a:pt x="96" y="2"/>
                    <a:pt x="96" y="2"/>
                    <a:pt x="96" y="2"/>
                  </a:cubicBezTo>
                  <a:cubicBezTo>
                    <a:pt x="98" y="0"/>
                    <a:pt x="102" y="0"/>
                    <a:pt x="105" y="2"/>
                  </a:cubicBezTo>
                  <a:cubicBezTo>
                    <a:pt x="196" y="61"/>
                    <a:pt x="196" y="61"/>
                    <a:pt x="196" y="61"/>
                  </a:cubicBezTo>
                  <a:cubicBezTo>
                    <a:pt x="199" y="63"/>
                    <a:pt x="201" y="67"/>
                    <a:pt x="199" y="71"/>
                  </a:cubicBezTo>
                  <a:cubicBezTo>
                    <a:pt x="198" y="75"/>
                    <a:pt x="195" y="77"/>
                    <a:pt x="191" y="77"/>
                  </a:cubicBezTo>
                  <a:close/>
                  <a:moveTo>
                    <a:pt x="40" y="59"/>
                  </a:moveTo>
                  <a:cubicBezTo>
                    <a:pt x="160" y="59"/>
                    <a:pt x="160" y="59"/>
                    <a:pt x="160" y="59"/>
                  </a:cubicBezTo>
                  <a:cubicBezTo>
                    <a:pt x="100" y="20"/>
                    <a:pt x="100" y="20"/>
                    <a:pt x="100" y="20"/>
                  </a:cubicBezTo>
                  <a:lnTo>
                    <a:pt x="40" y="59"/>
                  </a:ln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139" dirty="0">
                <a:latin typeface="Huawei Sans" panose="020C0503030203020204" pitchFamily="34" charset="0"/>
              </a:endParaRPr>
            </a:p>
          </p:txBody>
        </p:sp>
        <p:sp>
          <p:nvSpPr>
            <p:cNvPr id="67" name="Freeform 82">
              <a:extLst>
                <a:ext uri="{FF2B5EF4-FFF2-40B4-BE49-F238E27FC236}">
                  <a16:creationId xmlns="" xmlns:a16="http://schemas.microsoft.com/office/drawing/2014/main" id="{B527D248-FBA6-4C40-8E16-2B722222A832}"/>
                </a:ext>
              </a:extLst>
            </p:cNvPr>
            <p:cNvSpPr>
              <a:spLocks/>
            </p:cNvSpPr>
            <p:nvPr/>
          </p:nvSpPr>
          <p:spPr bwMode="gray">
            <a:xfrm>
              <a:off x="800101" y="884238"/>
              <a:ext cx="23813" cy="125413"/>
            </a:xfrm>
            <a:custGeom>
              <a:avLst/>
              <a:gdLst>
                <a:gd name="T0" fmla="*/ 2147483646 w 18"/>
                <a:gd name="T1" fmla="*/ 2147483646 h 93"/>
                <a:gd name="T2" fmla="*/ 0 w 18"/>
                <a:gd name="T3" fmla="*/ 2147483646 h 93"/>
                <a:gd name="T4" fmla="*/ 0 w 18"/>
                <a:gd name="T5" fmla="*/ 2147483646 h 93"/>
                <a:gd name="T6" fmla="*/ 2147483646 w 18"/>
                <a:gd name="T7" fmla="*/ 0 h 93"/>
                <a:gd name="T8" fmla="*/ 2147483646 w 18"/>
                <a:gd name="T9" fmla="*/ 2147483646 h 93"/>
                <a:gd name="T10" fmla="*/ 2147483646 w 18"/>
                <a:gd name="T11" fmla="*/ 2147483646 h 93"/>
                <a:gd name="T12" fmla="*/ 2147483646 w 18"/>
                <a:gd name="T13" fmla="*/ 2147483646 h 93"/>
                <a:gd name="T14" fmla="*/ 0 60000 65536"/>
                <a:gd name="T15" fmla="*/ 0 60000 65536"/>
                <a:gd name="T16" fmla="*/ 0 60000 65536"/>
                <a:gd name="T17" fmla="*/ 0 60000 65536"/>
                <a:gd name="T18" fmla="*/ 0 60000 65536"/>
                <a:gd name="T19" fmla="*/ 0 60000 65536"/>
                <a:gd name="T20" fmla="*/ 0 60000 65536"/>
                <a:gd name="T21" fmla="*/ 0 w 18"/>
                <a:gd name="T22" fmla="*/ 0 h 93"/>
                <a:gd name="T23" fmla="*/ 18 w 18"/>
                <a:gd name="T24" fmla="*/ 93 h 9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8" h="93">
                  <a:moveTo>
                    <a:pt x="9" y="93"/>
                  </a:moveTo>
                  <a:cubicBezTo>
                    <a:pt x="4" y="93"/>
                    <a:pt x="0" y="89"/>
                    <a:pt x="0" y="84"/>
                  </a:cubicBezTo>
                  <a:cubicBezTo>
                    <a:pt x="0" y="9"/>
                    <a:pt x="0" y="9"/>
                    <a:pt x="0" y="9"/>
                  </a:cubicBezTo>
                  <a:cubicBezTo>
                    <a:pt x="0" y="4"/>
                    <a:pt x="4" y="0"/>
                    <a:pt x="9" y="0"/>
                  </a:cubicBezTo>
                  <a:cubicBezTo>
                    <a:pt x="14" y="0"/>
                    <a:pt x="18" y="4"/>
                    <a:pt x="18" y="9"/>
                  </a:cubicBezTo>
                  <a:cubicBezTo>
                    <a:pt x="18" y="84"/>
                    <a:pt x="18" y="84"/>
                    <a:pt x="18" y="84"/>
                  </a:cubicBezTo>
                  <a:cubicBezTo>
                    <a:pt x="18" y="89"/>
                    <a:pt x="14" y="93"/>
                    <a:pt x="9" y="93"/>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139" dirty="0">
                <a:latin typeface="Huawei Sans" panose="020C0503030203020204" pitchFamily="34" charset="0"/>
              </a:endParaRPr>
            </a:p>
          </p:txBody>
        </p:sp>
        <p:sp>
          <p:nvSpPr>
            <p:cNvPr id="68" name="Freeform 83">
              <a:extLst>
                <a:ext uri="{FF2B5EF4-FFF2-40B4-BE49-F238E27FC236}">
                  <a16:creationId xmlns="" xmlns:a16="http://schemas.microsoft.com/office/drawing/2014/main" id="{9F45DC80-D315-42D7-946D-773947CE9DED}"/>
                </a:ext>
              </a:extLst>
            </p:cNvPr>
            <p:cNvSpPr>
              <a:spLocks/>
            </p:cNvSpPr>
            <p:nvPr/>
          </p:nvSpPr>
          <p:spPr bwMode="gray">
            <a:xfrm>
              <a:off x="889001" y="884238"/>
              <a:ext cx="23813" cy="125413"/>
            </a:xfrm>
            <a:custGeom>
              <a:avLst/>
              <a:gdLst>
                <a:gd name="T0" fmla="*/ 2147483646 w 18"/>
                <a:gd name="T1" fmla="*/ 2147483646 h 93"/>
                <a:gd name="T2" fmla="*/ 0 w 18"/>
                <a:gd name="T3" fmla="*/ 2147483646 h 93"/>
                <a:gd name="T4" fmla="*/ 0 w 18"/>
                <a:gd name="T5" fmla="*/ 2147483646 h 93"/>
                <a:gd name="T6" fmla="*/ 2147483646 w 18"/>
                <a:gd name="T7" fmla="*/ 0 h 93"/>
                <a:gd name="T8" fmla="*/ 2147483646 w 18"/>
                <a:gd name="T9" fmla="*/ 2147483646 h 93"/>
                <a:gd name="T10" fmla="*/ 2147483646 w 18"/>
                <a:gd name="T11" fmla="*/ 2147483646 h 93"/>
                <a:gd name="T12" fmla="*/ 2147483646 w 18"/>
                <a:gd name="T13" fmla="*/ 2147483646 h 93"/>
                <a:gd name="T14" fmla="*/ 0 60000 65536"/>
                <a:gd name="T15" fmla="*/ 0 60000 65536"/>
                <a:gd name="T16" fmla="*/ 0 60000 65536"/>
                <a:gd name="T17" fmla="*/ 0 60000 65536"/>
                <a:gd name="T18" fmla="*/ 0 60000 65536"/>
                <a:gd name="T19" fmla="*/ 0 60000 65536"/>
                <a:gd name="T20" fmla="*/ 0 60000 65536"/>
                <a:gd name="T21" fmla="*/ 0 w 18"/>
                <a:gd name="T22" fmla="*/ 0 h 93"/>
                <a:gd name="T23" fmla="*/ 18 w 18"/>
                <a:gd name="T24" fmla="*/ 93 h 9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8" h="93">
                  <a:moveTo>
                    <a:pt x="9" y="93"/>
                  </a:moveTo>
                  <a:cubicBezTo>
                    <a:pt x="4" y="93"/>
                    <a:pt x="0" y="89"/>
                    <a:pt x="0" y="84"/>
                  </a:cubicBezTo>
                  <a:cubicBezTo>
                    <a:pt x="0" y="9"/>
                    <a:pt x="0" y="9"/>
                    <a:pt x="0" y="9"/>
                  </a:cubicBezTo>
                  <a:cubicBezTo>
                    <a:pt x="0" y="4"/>
                    <a:pt x="4" y="0"/>
                    <a:pt x="9" y="0"/>
                  </a:cubicBezTo>
                  <a:cubicBezTo>
                    <a:pt x="14" y="0"/>
                    <a:pt x="18" y="4"/>
                    <a:pt x="18" y="9"/>
                  </a:cubicBezTo>
                  <a:cubicBezTo>
                    <a:pt x="18" y="84"/>
                    <a:pt x="18" y="84"/>
                    <a:pt x="18" y="84"/>
                  </a:cubicBezTo>
                  <a:cubicBezTo>
                    <a:pt x="18" y="89"/>
                    <a:pt x="14" y="93"/>
                    <a:pt x="9" y="93"/>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139" dirty="0">
                <a:latin typeface="Huawei Sans" panose="020C0503030203020204" pitchFamily="34" charset="0"/>
              </a:endParaRPr>
            </a:p>
          </p:txBody>
        </p:sp>
        <p:sp>
          <p:nvSpPr>
            <p:cNvPr id="69" name="Freeform 84">
              <a:extLst>
                <a:ext uri="{FF2B5EF4-FFF2-40B4-BE49-F238E27FC236}">
                  <a16:creationId xmlns="" xmlns:a16="http://schemas.microsoft.com/office/drawing/2014/main" id="{761E5753-BD13-4279-BF60-9E353CBB8965}"/>
                </a:ext>
              </a:extLst>
            </p:cNvPr>
            <p:cNvSpPr>
              <a:spLocks/>
            </p:cNvSpPr>
            <p:nvPr/>
          </p:nvSpPr>
          <p:spPr bwMode="gray">
            <a:xfrm>
              <a:off x="979488" y="884238"/>
              <a:ext cx="23813" cy="125413"/>
            </a:xfrm>
            <a:custGeom>
              <a:avLst/>
              <a:gdLst>
                <a:gd name="T0" fmla="*/ 2147483646 w 18"/>
                <a:gd name="T1" fmla="*/ 2147483646 h 93"/>
                <a:gd name="T2" fmla="*/ 0 w 18"/>
                <a:gd name="T3" fmla="*/ 2147483646 h 93"/>
                <a:gd name="T4" fmla="*/ 0 w 18"/>
                <a:gd name="T5" fmla="*/ 2147483646 h 93"/>
                <a:gd name="T6" fmla="*/ 2147483646 w 18"/>
                <a:gd name="T7" fmla="*/ 0 h 93"/>
                <a:gd name="T8" fmla="*/ 2147483646 w 18"/>
                <a:gd name="T9" fmla="*/ 2147483646 h 93"/>
                <a:gd name="T10" fmla="*/ 2147483646 w 18"/>
                <a:gd name="T11" fmla="*/ 2147483646 h 93"/>
                <a:gd name="T12" fmla="*/ 2147483646 w 18"/>
                <a:gd name="T13" fmla="*/ 2147483646 h 93"/>
                <a:gd name="T14" fmla="*/ 0 60000 65536"/>
                <a:gd name="T15" fmla="*/ 0 60000 65536"/>
                <a:gd name="T16" fmla="*/ 0 60000 65536"/>
                <a:gd name="T17" fmla="*/ 0 60000 65536"/>
                <a:gd name="T18" fmla="*/ 0 60000 65536"/>
                <a:gd name="T19" fmla="*/ 0 60000 65536"/>
                <a:gd name="T20" fmla="*/ 0 60000 65536"/>
                <a:gd name="T21" fmla="*/ 0 w 18"/>
                <a:gd name="T22" fmla="*/ 0 h 93"/>
                <a:gd name="T23" fmla="*/ 18 w 18"/>
                <a:gd name="T24" fmla="*/ 93 h 9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8" h="93">
                  <a:moveTo>
                    <a:pt x="9" y="93"/>
                  </a:moveTo>
                  <a:cubicBezTo>
                    <a:pt x="4" y="93"/>
                    <a:pt x="0" y="89"/>
                    <a:pt x="0" y="84"/>
                  </a:cubicBezTo>
                  <a:cubicBezTo>
                    <a:pt x="0" y="9"/>
                    <a:pt x="0" y="9"/>
                    <a:pt x="0" y="9"/>
                  </a:cubicBezTo>
                  <a:cubicBezTo>
                    <a:pt x="0" y="4"/>
                    <a:pt x="4" y="0"/>
                    <a:pt x="9" y="0"/>
                  </a:cubicBezTo>
                  <a:cubicBezTo>
                    <a:pt x="14" y="0"/>
                    <a:pt x="18" y="4"/>
                    <a:pt x="18" y="9"/>
                  </a:cubicBezTo>
                  <a:cubicBezTo>
                    <a:pt x="18" y="84"/>
                    <a:pt x="18" y="84"/>
                    <a:pt x="18" y="84"/>
                  </a:cubicBezTo>
                  <a:cubicBezTo>
                    <a:pt x="18" y="89"/>
                    <a:pt x="14" y="93"/>
                    <a:pt x="9" y="93"/>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139" dirty="0">
                <a:latin typeface="Huawei Sans" panose="020C0503030203020204" pitchFamily="34" charset="0"/>
              </a:endParaRPr>
            </a:p>
          </p:txBody>
        </p:sp>
        <p:sp>
          <p:nvSpPr>
            <p:cNvPr id="70" name="Freeform 85">
              <a:extLst>
                <a:ext uri="{FF2B5EF4-FFF2-40B4-BE49-F238E27FC236}">
                  <a16:creationId xmlns="" xmlns:a16="http://schemas.microsoft.com/office/drawing/2014/main" id="{F5AAE91E-F6C9-45DA-A30F-8D5A67A8AC83}"/>
                </a:ext>
              </a:extLst>
            </p:cNvPr>
            <p:cNvSpPr>
              <a:spLocks/>
            </p:cNvSpPr>
            <p:nvPr/>
          </p:nvSpPr>
          <p:spPr bwMode="gray">
            <a:xfrm>
              <a:off x="774701" y="1020763"/>
              <a:ext cx="254000" cy="23813"/>
            </a:xfrm>
            <a:custGeom>
              <a:avLst/>
              <a:gdLst>
                <a:gd name="T0" fmla="*/ 2147483646 w 189"/>
                <a:gd name="T1" fmla="*/ 2147483646 h 18"/>
                <a:gd name="T2" fmla="*/ 2147483646 w 189"/>
                <a:gd name="T3" fmla="*/ 2147483646 h 18"/>
                <a:gd name="T4" fmla="*/ 0 w 189"/>
                <a:gd name="T5" fmla="*/ 2147483646 h 18"/>
                <a:gd name="T6" fmla="*/ 2147483646 w 189"/>
                <a:gd name="T7" fmla="*/ 0 h 18"/>
                <a:gd name="T8" fmla="*/ 2147483646 w 189"/>
                <a:gd name="T9" fmla="*/ 0 h 18"/>
                <a:gd name="T10" fmla="*/ 2147483646 w 189"/>
                <a:gd name="T11" fmla="*/ 2147483646 h 18"/>
                <a:gd name="T12" fmla="*/ 2147483646 w 189"/>
                <a:gd name="T13" fmla="*/ 2147483646 h 18"/>
                <a:gd name="T14" fmla="*/ 0 60000 65536"/>
                <a:gd name="T15" fmla="*/ 0 60000 65536"/>
                <a:gd name="T16" fmla="*/ 0 60000 65536"/>
                <a:gd name="T17" fmla="*/ 0 60000 65536"/>
                <a:gd name="T18" fmla="*/ 0 60000 65536"/>
                <a:gd name="T19" fmla="*/ 0 60000 65536"/>
                <a:gd name="T20" fmla="*/ 0 60000 65536"/>
                <a:gd name="T21" fmla="*/ 0 w 189"/>
                <a:gd name="T22" fmla="*/ 0 h 18"/>
                <a:gd name="T23" fmla="*/ 189 w 189"/>
                <a:gd name="T24" fmla="*/ 18 h 1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89" h="18">
                  <a:moveTo>
                    <a:pt x="180" y="18"/>
                  </a:moveTo>
                  <a:cubicBezTo>
                    <a:pt x="9" y="18"/>
                    <a:pt x="9" y="18"/>
                    <a:pt x="9" y="18"/>
                  </a:cubicBezTo>
                  <a:cubicBezTo>
                    <a:pt x="4" y="18"/>
                    <a:pt x="0" y="14"/>
                    <a:pt x="0" y="9"/>
                  </a:cubicBezTo>
                  <a:cubicBezTo>
                    <a:pt x="0" y="4"/>
                    <a:pt x="4" y="0"/>
                    <a:pt x="9" y="0"/>
                  </a:cubicBezTo>
                  <a:cubicBezTo>
                    <a:pt x="180" y="0"/>
                    <a:pt x="180" y="0"/>
                    <a:pt x="180" y="0"/>
                  </a:cubicBezTo>
                  <a:cubicBezTo>
                    <a:pt x="185" y="0"/>
                    <a:pt x="189" y="4"/>
                    <a:pt x="189" y="9"/>
                  </a:cubicBezTo>
                  <a:cubicBezTo>
                    <a:pt x="189" y="14"/>
                    <a:pt x="185" y="18"/>
                    <a:pt x="180" y="18"/>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139" dirty="0">
                <a:latin typeface="Huawei Sans" panose="020C0503030203020204" pitchFamily="34" charset="0"/>
              </a:endParaRPr>
            </a:p>
          </p:txBody>
        </p:sp>
        <p:sp>
          <p:nvSpPr>
            <p:cNvPr id="71" name="Freeform 159">
              <a:extLst>
                <a:ext uri="{FF2B5EF4-FFF2-40B4-BE49-F238E27FC236}">
                  <a16:creationId xmlns="" xmlns:a16="http://schemas.microsoft.com/office/drawing/2014/main" id="{67121AC4-3199-46AA-993A-54D501A0577D}"/>
                </a:ext>
              </a:extLst>
            </p:cNvPr>
            <p:cNvSpPr>
              <a:spLocks/>
            </p:cNvSpPr>
            <p:nvPr/>
          </p:nvSpPr>
          <p:spPr bwMode="gray">
            <a:xfrm>
              <a:off x="731838" y="720726"/>
              <a:ext cx="341313" cy="23813"/>
            </a:xfrm>
            <a:custGeom>
              <a:avLst/>
              <a:gdLst>
                <a:gd name="T0" fmla="*/ 2147483646 w 254"/>
                <a:gd name="T1" fmla="*/ 2147483646 h 18"/>
                <a:gd name="T2" fmla="*/ 2147483646 w 254"/>
                <a:gd name="T3" fmla="*/ 2147483646 h 18"/>
                <a:gd name="T4" fmla="*/ 0 w 254"/>
                <a:gd name="T5" fmla="*/ 2147483646 h 18"/>
                <a:gd name="T6" fmla="*/ 2147483646 w 254"/>
                <a:gd name="T7" fmla="*/ 0 h 18"/>
                <a:gd name="T8" fmla="*/ 2147483646 w 254"/>
                <a:gd name="T9" fmla="*/ 0 h 18"/>
                <a:gd name="T10" fmla="*/ 2147483646 w 254"/>
                <a:gd name="T11" fmla="*/ 2147483646 h 18"/>
                <a:gd name="T12" fmla="*/ 2147483646 w 254"/>
                <a:gd name="T13" fmla="*/ 2147483646 h 18"/>
                <a:gd name="T14" fmla="*/ 0 60000 65536"/>
                <a:gd name="T15" fmla="*/ 0 60000 65536"/>
                <a:gd name="T16" fmla="*/ 0 60000 65536"/>
                <a:gd name="T17" fmla="*/ 0 60000 65536"/>
                <a:gd name="T18" fmla="*/ 0 60000 65536"/>
                <a:gd name="T19" fmla="*/ 0 60000 65536"/>
                <a:gd name="T20" fmla="*/ 0 60000 65536"/>
                <a:gd name="T21" fmla="*/ 0 w 254"/>
                <a:gd name="T22" fmla="*/ 0 h 18"/>
                <a:gd name="T23" fmla="*/ 254 w 254"/>
                <a:gd name="T24" fmla="*/ 18 h 1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54" h="18">
                  <a:moveTo>
                    <a:pt x="245" y="18"/>
                  </a:moveTo>
                  <a:cubicBezTo>
                    <a:pt x="9" y="18"/>
                    <a:pt x="9" y="18"/>
                    <a:pt x="9" y="18"/>
                  </a:cubicBezTo>
                  <a:cubicBezTo>
                    <a:pt x="4" y="18"/>
                    <a:pt x="0" y="14"/>
                    <a:pt x="0" y="9"/>
                  </a:cubicBezTo>
                  <a:cubicBezTo>
                    <a:pt x="0" y="4"/>
                    <a:pt x="4" y="0"/>
                    <a:pt x="9" y="0"/>
                  </a:cubicBezTo>
                  <a:cubicBezTo>
                    <a:pt x="245" y="0"/>
                    <a:pt x="245" y="0"/>
                    <a:pt x="245" y="0"/>
                  </a:cubicBezTo>
                  <a:cubicBezTo>
                    <a:pt x="250" y="0"/>
                    <a:pt x="254" y="4"/>
                    <a:pt x="254" y="9"/>
                  </a:cubicBezTo>
                  <a:cubicBezTo>
                    <a:pt x="254" y="14"/>
                    <a:pt x="250" y="18"/>
                    <a:pt x="245" y="18"/>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139" dirty="0">
                <a:latin typeface="Huawei Sans" panose="020C0503030203020204" pitchFamily="34" charset="0"/>
              </a:endParaRPr>
            </a:p>
          </p:txBody>
        </p:sp>
        <p:sp>
          <p:nvSpPr>
            <p:cNvPr id="72" name="Freeform 160">
              <a:extLst>
                <a:ext uri="{FF2B5EF4-FFF2-40B4-BE49-F238E27FC236}">
                  <a16:creationId xmlns="" xmlns:a16="http://schemas.microsoft.com/office/drawing/2014/main" id="{58C11644-A82B-4762-8801-EB58D6B59F45}"/>
                </a:ext>
              </a:extLst>
            </p:cNvPr>
            <p:cNvSpPr>
              <a:spLocks/>
            </p:cNvSpPr>
            <p:nvPr/>
          </p:nvSpPr>
          <p:spPr bwMode="gray">
            <a:xfrm>
              <a:off x="833438" y="684213"/>
              <a:ext cx="139700" cy="23813"/>
            </a:xfrm>
            <a:custGeom>
              <a:avLst/>
              <a:gdLst>
                <a:gd name="T0" fmla="*/ 2147483646 w 104"/>
                <a:gd name="T1" fmla="*/ 2147483646 h 18"/>
                <a:gd name="T2" fmla="*/ 2147483646 w 104"/>
                <a:gd name="T3" fmla="*/ 2147483646 h 18"/>
                <a:gd name="T4" fmla="*/ 0 w 104"/>
                <a:gd name="T5" fmla="*/ 2147483646 h 18"/>
                <a:gd name="T6" fmla="*/ 2147483646 w 104"/>
                <a:gd name="T7" fmla="*/ 0 h 18"/>
                <a:gd name="T8" fmla="*/ 2147483646 w 104"/>
                <a:gd name="T9" fmla="*/ 0 h 18"/>
                <a:gd name="T10" fmla="*/ 2147483646 w 104"/>
                <a:gd name="T11" fmla="*/ 2147483646 h 18"/>
                <a:gd name="T12" fmla="*/ 2147483646 w 104"/>
                <a:gd name="T13" fmla="*/ 2147483646 h 18"/>
                <a:gd name="T14" fmla="*/ 0 60000 65536"/>
                <a:gd name="T15" fmla="*/ 0 60000 65536"/>
                <a:gd name="T16" fmla="*/ 0 60000 65536"/>
                <a:gd name="T17" fmla="*/ 0 60000 65536"/>
                <a:gd name="T18" fmla="*/ 0 60000 65536"/>
                <a:gd name="T19" fmla="*/ 0 60000 65536"/>
                <a:gd name="T20" fmla="*/ 0 60000 65536"/>
                <a:gd name="T21" fmla="*/ 0 w 104"/>
                <a:gd name="T22" fmla="*/ 0 h 18"/>
                <a:gd name="T23" fmla="*/ 104 w 104"/>
                <a:gd name="T24" fmla="*/ 18 h 1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4" h="18">
                  <a:moveTo>
                    <a:pt x="95" y="18"/>
                  </a:moveTo>
                  <a:cubicBezTo>
                    <a:pt x="9" y="18"/>
                    <a:pt x="9" y="18"/>
                    <a:pt x="9" y="18"/>
                  </a:cubicBezTo>
                  <a:cubicBezTo>
                    <a:pt x="4" y="18"/>
                    <a:pt x="0" y="14"/>
                    <a:pt x="0" y="9"/>
                  </a:cubicBezTo>
                  <a:cubicBezTo>
                    <a:pt x="0" y="4"/>
                    <a:pt x="4" y="0"/>
                    <a:pt x="9" y="0"/>
                  </a:cubicBezTo>
                  <a:cubicBezTo>
                    <a:pt x="95" y="0"/>
                    <a:pt x="95" y="0"/>
                    <a:pt x="95" y="0"/>
                  </a:cubicBezTo>
                  <a:cubicBezTo>
                    <a:pt x="100" y="0"/>
                    <a:pt x="104" y="4"/>
                    <a:pt x="104" y="9"/>
                  </a:cubicBezTo>
                  <a:cubicBezTo>
                    <a:pt x="104" y="14"/>
                    <a:pt x="100" y="18"/>
                    <a:pt x="95" y="18"/>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139" dirty="0">
                <a:latin typeface="Huawei Sans" panose="020C0503030203020204" pitchFamily="34" charset="0"/>
              </a:endParaRPr>
            </a:p>
          </p:txBody>
        </p:sp>
      </p:grpSp>
      <p:grpSp>
        <p:nvGrpSpPr>
          <p:cNvPr id="73" name="组合 369">
            <a:extLst>
              <a:ext uri="{FF2B5EF4-FFF2-40B4-BE49-F238E27FC236}">
                <a16:creationId xmlns="" xmlns:a16="http://schemas.microsoft.com/office/drawing/2014/main" id="{6574C51C-603D-4D43-BFD8-74A9D8A30F5A}"/>
              </a:ext>
            </a:extLst>
          </p:cNvPr>
          <p:cNvGrpSpPr>
            <a:grpSpLocks/>
          </p:cNvGrpSpPr>
          <p:nvPr/>
        </p:nvGrpSpPr>
        <p:grpSpPr bwMode="gray">
          <a:xfrm>
            <a:off x="5689869" y="3823909"/>
            <a:ext cx="601588" cy="541314"/>
            <a:chOff x="579438" y="1693863"/>
            <a:chExt cx="644525" cy="579438"/>
          </a:xfrm>
        </p:grpSpPr>
        <p:sp>
          <p:nvSpPr>
            <p:cNvPr id="74" name="Freeform 170">
              <a:extLst>
                <a:ext uri="{FF2B5EF4-FFF2-40B4-BE49-F238E27FC236}">
                  <a16:creationId xmlns="" xmlns:a16="http://schemas.microsoft.com/office/drawing/2014/main" id="{5C4B63EA-BBB5-46D6-923C-9448A30C0B38}"/>
                </a:ext>
              </a:extLst>
            </p:cNvPr>
            <p:cNvSpPr>
              <a:spLocks noEditPoints="1"/>
            </p:cNvSpPr>
            <p:nvPr/>
          </p:nvSpPr>
          <p:spPr bwMode="gray">
            <a:xfrm>
              <a:off x="727076" y="1754188"/>
              <a:ext cx="349250" cy="128588"/>
            </a:xfrm>
            <a:custGeom>
              <a:avLst/>
              <a:gdLst>
                <a:gd name="T0" fmla="*/ 2147483646 w 260"/>
                <a:gd name="T1" fmla="*/ 2147483646 h 96"/>
                <a:gd name="T2" fmla="*/ 2147483646 w 260"/>
                <a:gd name="T3" fmla="*/ 2147483646 h 96"/>
                <a:gd name="T4" fmla="*/ 2147483646 w 260"/>
                <a:gd name="T5" fmla="*/ 2147483646 h 96"/>
                <a:gd name="T6" fmla="*/ 2147483646 w 260"/>
                <a:gd name="T7" fmla="*/ 2147483646 h 96"/>
                <a:gd name="T8" fmla="*/ 2147483646 w 260"/>
                <a:gd name="T9" fmla="*/ 2147483646 h 96"/>
                <a:gd name="T10" fmla="*/ 2147483646 w 260"/>
                <a:gd name="T11" fmla="*/ 2147483646 h 96"/>
                <a:gd name="T12" fmla="*/ 2147483646 w 260"/>
                <a:gd name="T13" fmla="*/ 2147483646 h 96"/>
                <a:gd name="T14" fmla="*/ 2147483646 w 260"/>
                <a:gd name="T15" fmla="*/ 2147483646 h 96"/>
                <a:gd name="T16" fmla="*/ 2147483646 w 260"/>
                <a:gd name="T17" fmla="*/ 2147483646 h 96"/>
                <a:gd name="T18" fmla="*/ 2147483646 w 260"/>
                <a:gd name="T19" fmla="*/ 2147483646 h 96"/>
                <a:gd name="T20" fmla="*/ 2147483646 w 260"/>
                <a:gd name="T21" fmla="*/ 2147483646 h 96"/>
                <a:gd name="T22" fmla="*/ 2147483646 w 260"/>
                <a:gd name="T23" fmla="*/ 2147483646 h 96"/>
                <a:gd name="T24" fmla="*/ 2147483646 w 260"/>
                <a:gd name="T25" fmla="*/ 2147483646 h 9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60"/>
                <a:gd name="T40" fmla="*/ 0 h 96"/>
                <a:gd name="T41" fmla="*/ 260 w 260"/>
                <a:gd name="T42" fmla="*/ 96 h 9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60" h="96">
                  <a:moveTo>
                    <a:pt x="251" y="96"/>
                  </a:moveTo>
                  <a:cubicBezTo>
                    <a:pt x="10" y="96"/>
                    <a:pt x="10" y="96"/>
                    <a:pt x="10" y="96"/>
                  </a:cubicBezTo>
                  <a:cubicBezTo>
                    <a:pt x="6" y="96"/>
                    <a:pt x="3" y="94"/>
                    <a:pt x="2" y="90"/>
                  </a:cubicBezTo>
                  <a:cubicBezTo>
                    <a:pt x="0" y="86"/>
                    <a:pt x="2" y="82"/>
                    <a:pt x="5" y="80"/>
                  </a:cubicBezTo>
                  <a:cubicBezTo>
                    <a:pt x="126" y="2"/>
                    <a:pt x="126" y="2"/>
                    <a:pt x="126" y="2"/>
                  </a:cubicBezTo>
                  <a:cubicBezTo>
                    <a:pt x="128" y="0"/>
                    <a:pt x="132" y="0"/>
                    <a:pt x="135" y="2"/>
                  </a:cubicBezTo>
                  <a:cubicBezTo>
                    <a:pt x="255" y="80"/>
                    <a:pt x="255" y="80"/>
                    <a:pt x="255" y="80"/>
                  </a:cubicBezTo>
                  <a:cubicBezTo>
                    <a:pt x="259" y="82"/>
                    <a:pt x="260" y="86"/>
                    <a:pt x="259" y="90"/>
                  </a:cubicBezTo>
                  <a:cubicBezTo>
                    <a:pt x="258" y="94"/>
                    <a:pt x="255" y="96"/>
                    <a:pt x="251" y="96"/>
                  </a:cubicBezTo>
                  <a:close/>
                  <a:moveTo>
                    <a:pt x="41" y="78"/>
                  </a:moveTo>
                  <a:cubicBezTo>
                    <a:pt x="220" y="78"/>
                    <a:pt x="220" y="78"/>
                    <a:pt x="220" y="78"/>
                  </a:cubicBezTo>
                  <a:cubicBezTo>
                    <a:pt x="130" y="20"/>
                    <a:pt x="130" y="20"/>
                    <a:pt x="130" y="20"/>
                  </a:cubicBezTo>
                  <a:lnTo>
                    <a:pt x="41" y="78"/>
                  </a:ln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139" dirty="0">
                <a:latin typeface="Huawei Sans" panose="020C0503030203020204" pitchFamily="34" charset="0"/>
              </a:endParaRPr>
            </a:p>
          </p:txBody>
        </p:sp>
        <p:sp>
          <p:nvSpPr>
            <p:cNvPr id="75" name="Freeform 171">
              <a:extLst>
                <a:ext uri="{FF2B5EF4-FFF2-40B4-BE49-F238E27FC236}">
                  <a16:creationId xmlns="" xmlns:a16="http://schemas.microsoft.com/office/drawing/2014/main" id="{F32C956E-73C0-4C43-9CB0-51F282C991A7}"/>
                </a:ext>
              </a:extLst>
            </p:cNvPr>
            <p:cNvSpPr>
              <a:spLocks/>
            </p:cNvSpPr>
            <p:nvPr/>
          </p:nvSpPr>
          <p:spPr bwMode="gray">
            <a:xfrm>
              <a:off x="771526" y="1903413"/>
              <a:ext cx="23813" cy="155575"/>
            </a:xfrm>
            <a:custGeom>
              <a:avLst/>
              <a:gdLst>
                <a:gd name="T0" fmla="*/ 2147483646 w 18"/>
                <a:gd name="T1" fmla="*/ 2147483646 h 117"/>
                <a:gd name="T2" fmla="*/ 0 w 18"/>
                <a:gd name="T3" fmla="*/ 2147483646 h 117"/>
                <a:gd name="T4" fmla="*/ 0 w 18"/>
                <a:gd name="T5" fmla="*/ 2147483646 h 117"/>
                <a:gd name="T6" fmla="*/ 2147483646 w 18"/>
                <a:gd name="T7" fmla="*/ 0 h 117"/>
                <a:gd name="T8" fmla="*/ 2147483646 w 18"/>
                <a:gd name="T9" fmla="*/ 2147483646 h 117"/>
                <a:gd name="T10" fmla="*/ 2147483646 w 18"/>
                <a:gd name="T11" fmla="*/ 2147483646 h 117"/>
                <a:gd name="T12" fmla="*/ 2147483646 w 18"/>
                <a:gd name="T13" fmla="*/ 2147483646 h 117"/>
                <a:gd name="T14" fmla="*/ 0 60000 65536"/>
                <a:gd name="T15" fmla="*/ 0 60000 65536"/>
                <a:gd name="T16" fmla="*/ 0 60000 65536"/>
                <a:gd name="T17" fmla="*/ 0 60000 65536"/>
                <a:gd name="T18" fmla="*/ 0 60000 65536"/>
                <a:gd name="T19" fmla="*/ 0 60000 65536"/>
                <a:gd name="T20" fmla="*/ 0 60000 65536"/>
                <a:gd name="T21" fmla="*/ 0 w 18"/>
                <a:gd name="T22" fmla="*/ 0 h 117"/>
                <a:gd name="T23" fmla="*/ 18 w 18"/>
                <a:gd name="T24" fmla="*/ 117 h 11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8" h="117">
                  <a:moveTo>
                    <a:pt x="9" y="117"/>
                  </a:moveTo>
                  <a:cubicBezTo>
                    <a:pt x="4" y="117"/>
                    <a:pt x="0" y="113"/>
                    <a:pt x="0" y="108"/>
                  </a:cubicBezTo>
                  <a:cubicBezTo>
                    <a:pt x="0" y="9"/>
                    <a:pt x="0" y="9"/>
                    <a:pt x="0" y="9"/>
                  </a:cubicBezTo>
                  <a:cubicBezTo>
                    <a:pt x="0" y="4"/>
                    <a:pt x="4" y="0"/>
                    <a:pt x="9" y="0"/>
                  </a:cubicBezTo>
                  <a:cubicBezTo>
                    <a:pt x="14" y="0"/>
                    <a:pt x="18" y="4"/>
                    <a:pt x="18" y="9"/>
                  </a:cubicBezTo>
                  <a:cubicBezTo>
                    <a:pt x="18" y="108"/>
                    <a:pt x="18" y="108"/>
                    <a:pt x="18" y="108"/>
                  </a:cubicBezTo>
                  <a:cubicBezTo>
                    <a:pt x="18" y="113"/>
                    <a:pt x="14" y="117"/>
                    <a:pt x="9" y="117"/>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139" dirty="0">
                <a:latin typeface="Huawei Sans" panose="020C0503030203020204" pitchFamily="34" charset="0"/>
              </a:endParaRPr>
            </a:p>
          </p:txBody>
        </p:sp>
        <p:sp>
          <p:nvSpPr>
            <p:cNvPr id="76" name="Freeform 172">
              <a:extLst>
                <a:ext uri="{FF2B5EF4-FFF2-40B4-BE49-F238E27FC236}">
                  <a16:creationId xmlns="" xmlns:a16="http://schemas.microsoft.com/office/drawing/2014/main" id="{2E3EB81A-B23B-43B0-9EDD-D3BA8E0224A8}"/>
                </a:ext>
              </a:extLst>
            </p:cNvPr>
            <p:cNvSpPr>
              <a:spLocks/>
            </p:cNvSpPr>
            <p:nvPr/>
          </p:nvSpPr>
          <p:spPr bwMode="gray">
            <a:xfrm>
              <a:off x="889001" y="1903413"/>
              <a:ext cx="23813" cy="155575"/>
            </a:xfrm>
            <a:custGeom>
              <a:avLst/>
              <a:gdLst>
                <a:gd name="T0" fmla="*/ 2147483646 w 18"/>
                <a:gd name="T1" fmla="*/ 2147483646 h 117"/>
                <a:gd name="T2" fmla="*/ 0 w 18"/>
                <a:gd name="T3" fmla="*/ 2147483646 h 117"/>
                <a:gd name="T4" fmla="*/ 0 w 18"/>
                <a:gd name="T5" fmla="*/ 2147483646 h 117"/>
                <a:gd name="T6" fmla="*/ 2147483646 w 18"/>
                <a:gd name="T7" fmla="*/ 0 h 117"/>
                <a:gd name="T8" fmla="*/ 2147483646 w 18"/>
                <a:gd name="T9" fmla="*/ 2147483646 h 117"/>
                <a:gd name="T10" fmla="*/ 2147483646 w 18"/>
                <a:gd name="T11" fmla="*/ 2147483646 h 117"/>
                <a:gd name="T12" fmla="*/ 2147483646 w 18"/>
                <a:gd name="T13" fmla="*/ 2147483646 h 117"/>
                <a:gd name="T14" fmla="*/ 0 60000 65536"/>
                <a:gd name="T15" fmla="*/ 0 60000 65536"/>
                <a:gd name="T16" fmla="*/ 0 60000 65536"/>
                <a:gd name="T17" fmla="*/ 0 60000 65536"/>
                <a:gd name="T18" fmla="*/ 0 60000 65536"/>
                <a:gd name="T19" fmla="*/ 0 60000 65536"/>
                <a:gd name="T20" fmla="*/ 0 60000 65536"/>
                <a:gd name="T21" fmla="*/ 0 w 18"/>
                <a:gd name="T22" fmla="*/ 0 h 117"/>
                <a:gd name="T23" fmla="*/ 18 w 18"/>
                <a:gd name="T24" fmla="*/ 117 h 11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8" h="117">
                  <a:moveTo>
                    <a:pt x="9" y="117"/>
                  </a:moveTo>
                  <a:cubicBezTo>
                    <a:pt x="4" y="117"/>
                    <a:pt x="0" y="113"/>
                    <a:pt x="0" y="108"/>
                  </a:cubicBezTo>
                  <a:cubicBezTo>
                    <a:pt x="0" y="9"/>
                    <a:pt x="0" y="9"/>
                    <a:pt x="0" y="9"/>
                  </a:cubicBezTo>
                  <a:cubicBezTo>
                    <a:pt x="0" y="4"/>
                    <a:pt x="4" y="0"/>
                    <a:pt x="9" y="0"/>
                  </a:cubicBezTo>
                  <a:cubicBezTo>
                    <a:pt x="14" y="0"/>
                    <a:pt x="18" y="4"/>
                    <a:pt x="18" y="9"/>
                  </a:cubicBezTo>
                  <a:cubicBezTo>
                    <a:pt x="18" y="108"/>
                    <a:pt x="18" y="108"/>
                    <a:pt x="18" y="108"/>
                  </a:cubicBezTo>
                  <a:cubicBezTo>
                    <a:pt x="18" y="113"/>
                    <a:pt x="14" y="117"/>
                    <a:pt x="9" y="117"/>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139" dirty="0">
                <a:latin typeface="Huawei Sans" panose="020C0503030203020204" pitchFamily="34" charset="0"/>
              </a:endParaRPr>
            </a:p>
          </p:txBody>
        </p:sp>
        <p:sp>
          <p:nvSpPr>
            <p:cNvPr id="77" name="Freeform 173">
              <a:extLst>
                <a:ext uri="{FF2B5EF4-FFF2-40B4-BE49-F238E27FC236}">
                  <a16:creationId xmlns="" xmlns:a16="http://schemas.microsoft.com/office/drawing/2014/main" id="{EC2D896C-EDF6-4F0C-9021-D4E70C54104A}"/>
                </a:ext>
              </a:extLst>
            </p:cNvPr>
            <p:cNvSpPr>
              <a:spLocks/>
            </p:cNvSpPr>
            <p:nvPr/>
          </p:nvSpPr>
          <p:spPr bwMode="gray">
            <a:xfrm>
              <a:off x="1008063" y="1903413"/>
              <a:ext cx="25400" cy="155575"/>
            </a:xfrm>
            <a:custGeom>
              <a:avLst/>
              <a:gdLst>
                <a:gd name="T0" fmla="*/ 2147483646 w 18"/>
                <a:gd name="T1" fmla="*/ 2147483646 h 117"/>
                <a:gd name="T2" fmla="*/ 0 w 18"/>
                <a:gd name="T3" fmla="*/ 2147483646 h 117"/>
                <a:gd name="T4" fmla="*/ 0 w 18"/>
                <a:gd name="T5" fmla="*/ 2147483646 h 117"/>
                <a:gd name="T6" fmla="*/ 2147483646 w 18"/>
                <a:gd name="T7" fmla="*/ 0 h 117"/>
                <a:gd name="T8" fmla="*/ 2147483646 w 18"/>
                <a:gd name="T9" fmla="*/ 2147483646 h 117"/>
                <a:gd name="T10" fmla="*/ 2147483646 w 18"/>
                <a:gd name="T11" fmla="*/ 2147483646 h 117"/>
                <a:gd name="T12" fmla="*/ 2147483646 w 18"/>
                <a:gd name="T13" fmla="*/ 2147483646 h 117"/>
                <a:gd name="T14" fmla="*/ 0 60000 65536"/>
                <a:gd name="T15" fmla="*/ 0 60000 65536"/>
                <a:gd name="T16" fmla="*/ 0 60000 65536"/>
                <a:gd name="T17" fmla="*/ 0 60000 65536"/>
                <a:gd name="T18" fmla="*/ 0 60000 65536"/>
                <a:gd name="T19" fmla="*/ 0 60000 65536"/>
                <a:gd name="T20" fmla="*/ 0 60000 65536"/>
                <a:gd name="T21" fmla="*/ 0 w 18"/>
                <a:gd name="T22" fmla="*/ 0 h 117"/>
                <a:gd name="T23" fmla="*/ 18 w 18"/>
                <a:gd name="T24" fmla="*/ 117 h 11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8" h="117">
                  <a:moveTo>
                    <a:pt x="9" y="117"/>
                  </a:moveTo>
                  <a:cubicBezTo>
                    <a:pt x="4" y="117"/>
                    <a:pt x="0" y="113"/>
                    <a:pt x="0" y="108"/>
                  </a:cubicBezTo>
                  <a:cubicBezTo>
                    <a:pt x="0" y="9"/>
                    <a:pt x="0" y="9"/>
                    <a:pt x="0" y="9"/>
                  </a:cubicBezTo>
                  <a:cubicBezTo>
                    <a:pt x="0" y="4"/>
                    <a:pt x="4" y="0"/>
                    <a:pt x="9" y="0"/>
                  </a:cubicBezTo>
                  <a:cubicBezTo>
                    <a:pt x="14" y="0"/>
                    <a:pt x="18" y="4"/>
                    <a:pt x="18" y="9"/>
                  </a:cubicBezTo>
                  <a:cubicBezTo>
                    <a:pt x="18" y="108"/>
                    <a:pt x="18" y="108"/>
                    <a:pt x="18" y="108"/>
                  </a:cubicBezTo>
                  <a:cubicBezTo>
                    <a:pt x="18" y="113"/>
                    <a:pt x="14" y="117"/>
                    <a:pt x="9" y="117"/>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139" dirty="0">
                <a:latin typeface="Huawei Sans" panose="020C0503030203020204" pitchFamily="34" charset="0"/>
              </a:endParaRPr>
            </a:p>
          </p:txBody>
        </p:sp>
        <p:sp>
          <p:nvSpPr>
            <p:cNvPr id="78" name="Freeform 174">
              <a:extLst>
                <a:ext uri="{FF2B5EF4-FFF2-40B4-BE49-F238E27FC236}">
                  <a16:creationId xmlns="" xmlns:a16="http://schemas.microsoft.com/office/drawing/2014/main" id="{D11CCF28-A6B5-4D53-AF05-74DD2C620FCD}"/>
                </a:ext>
              </a:extLst>
            </p:cNvPr>
            <p:cNvSpPr>
              <a:spLocks/>
            </p:cNvSpPr>
            <p:nvPr/>
          </p:nvSpPr>
          <p:spPr bwMode="gray">
            <a:xfrm>
              <a:off x="736601" y="2081213"/>
              <a:ext cx="330200" cy="23813"/>
            </a:xfrm>
            <a:custGeom>
              <a:avLst/>
              <a:gdLst>
                <a:gd name="T0" fmla="*/ 2147483646 w 246"/>
                <a:gd name="T1" fmla="*/ 2147483646 h 18"/>
                <a:gd name="T2" fmla="*/ 2147483646 w 246"/>
                <a:gd name="T3" fmla="*/ 2147483646 h 18"/>
                <a:gd name="T4" fmla="*/ 0 w 246"/>
                <a:gd name="T5" fmla="*/ 2147483646 h 18"/>
                <a:gd name="T6" fmla="*/ 2147483646 w 246"/>
                <a:gd name="T7" fmla="*/ 0 h 18"/>
                <a:gd name="T8" fmla="*/ 2147483646 w 246"/>
                <a:gd name="T9" fmla="*/ 0 h 18"/>
                <a:gd name="T10" fmla="*/ 2147483646 w 246"/>
                <a:gd name="T11" fmla="*/ 2147483646 h 18"/>
                <a:gd name="T12" fmla="*/ 2147483646 w 246"/>
                <a:gd name="T13" fmla="*/ 2147483646 h 18"/>
                <a:gd name="T14" fmla="*/ 0 60000 65536"/>
                <a:gd name="T15" fmla="*/ 0 60000 65536"/>
                <a:gd name="T16" fmla="*/ 0 60000 65536"/>
                <a:gd name="T17" fmla="*/ 0 60000 65536"/>
                <a:gd name="T18" fmla="*/ 0 60000 65536"/>
                <a:gd name="T19" fmla="*/ 0 60000 65536"/>
                <a:gd name="T20" fmla="*/ 0 60000 65536"/>
                <a:gd name="T21" fmla="*/ 0 w 246"/>
                <a:gd name="T22" fmla="*/ 0 h 18"/>
                <a:gd name="T23" fmla="*/ 246 w 246"/>
                <a:gd name="T24" fmla="*/ 18 h 1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6" h="18">
                  <a:moveTo>
                    <a:pt x="237" y="18"/>
                  </a:moveTo>
                  <a:cubicBezTo>
                    <a:pt x="9" y="18"/>
                    <a:pt x="9" y="18"/>
                    <a:pt x="9" y="18"/>
                  </a:cubicBezTo>
                  <a:cubicBezTo>
                    <a:pt x="5" y="18"/>
                    <a:pt x="0" y="14"/>
                    <a:pt x="0" y="9"/>
                  </a:cubicBezTo>
                  <a:cubicBezTo>
                    <a:pt x="0" y="4"/>
                    <a:pt x="5" y="0"/>
                    <a:pt x="9" y="0"/>
                  </a:cubicBezTo>
                  <a:cubicBezTo>
                    <a:pt x="237" y="0"/>
                    <a:pt x="237" y="0"/>
                    <a:pt x="237" y="0"/>
                  </a:cubicBezTo>
                  <a:cubicBezTo>
                    <a:pt x="242" y="0"/>
                    <a:pt x="246" y="4"/>
                    <a:pt x="246" y="9"/>
                  </a:cubicBezTo>
                  <a:cubicBezTo>
                    <a:pt x="246" y="14"/>
                    <a:pt x="242" y="18"/>
                    <a:pt x="237" y="18"/>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139" dirty="0">
                <a:latin typeface="Huawei Sans" panose="020C0503030203020204" pitchFamily="34" charset="0"/>
              </a:endParaRPr>
            </a:p>
          </p:txBody>
        </p:sp>
        <p:sp>
          <p:nvSpPr>
            <p:cNvPr id="79" name="Oval 175">
              <a:extLst>
                <a:ext uri="{FF2B5EF4-FFF2-40B4-BE49-F238E27FC236}">
                  <a16:creationId xmlns="" xmlns:a16="http://schemas.microsoft.com/office/drawing/2014/main" id="{B436C074-CCF4-4555-AE1D-BBB6FC0F3A1F}"/>
                </a:ext>
              </a:extLst>
            </p:cNvPr>
            <p:cNvSpPr>
              <a:spLocks noChangeArrowheads="1"/>
            </p:cNvSpPr>
            <p:nvPr/>
          </p:nvSpPr>
          <p:spPr bwMode="gray">
            <a:xfrm>
              <a:off x="1000126" y="2146301"/>
              <a:ext cx="63500" cy="63500"/>
            </a:xfrm>
            <a:prstGeom prst="ellipse">
              <a:avLst/>
            </a:pr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lvl1pPr>
                <a:defRPr kumimoji="1">
                  <a:solidFill>
                    <a:schemeClr val="tx1"/>
                  </a:solidFill>
                  <a:latin typeface="Arial" panose="020F0502020204030204" pitchFamily="34" charset="0"/>
                  <a:ea typeface="宋体" panose="02010600030101010101" pitchFamily="2" charset="-122"/>
                </a:defRPr>
              </a:lvl1pPr>
              <a:lvl2pPr marL="742950" indent="-285750">
                <a:defRPr kumimoji="1">
                  <a:solidFill>
                    <a:schemeClr val="tx1"/>
                  </a:solidFill>
                  <a:latin typeface="Arial" panose="020F0502020204030204" pitchFamily="34" charset="0"/>
                  <a:ea typeface="宋体" panose="02010600030101010101" pitchFamily="2" charset="-122"/>
                </a:defRPr>
              </a:lvl2pPr>
              <a:lvl3pPr marL="1143000" indent="-228600">
                <a:defRPr kumimoji="1">
                  <a:solidFill>
                    <a:schemeClr val="tx1"/>
                  </a:solidFill>
                  <a:latin typeface="Arial" panose="020F0502020204030204" pitchFamily="34" charset="0"/>
                  <a:ea typeface="宋体" panose="02010600030101010101" pitchFamily="2" charset="-122"/>
                </a:defRPr>
              </a:lvl3pPr>
              <a:lvl4pPr marL="1600200" indent="-228600">
                <a:defRPr kumimoji="1">
                  <a:solidFill>
                    <a:schemeClr val="tx1"/>
                  </a:solidFill>
                  <a:latin typeface="Arial" panose="020F0502020204030204" pitchFamily="34" charset="0"/>
                  <a:ea typeface="宋体" panose="02010600030101010101" pitchFamily="2" charset="-122"/>
                </a:defRPr>
              </a:lvl4pPr>
              <a:lvl5pPr marL="2057400" indent="-228600">
                <a:defRPr kumimoji="1">
                  <a:solidFill>
                    <a:schemeClr val="tx1"/>
                  </a:solidFill>
                  <a:latin typeface="Arial" panose="020F0502020204030204" pitchFamily="34" charset="0"/>
                  <a:ea typeface="宋体" panose="02010600030101010101" pitchFamily="2" charset="-122"/>
                </a:defRPr>
              </a:lvl5pPr>
              <a:lvl6pPr marL="2514600" indent="-228600" defTabSz="454025" eaLnBrk="0" fontAlgn="base" hangingPunct="0">
                <a:spcBef>
                  <a:spcPct val="0"/>
                </a:spcBef>
                <a:spcAft>
                  <a:spcPct val="0"/>
                </a:spcAft>
                <a:defRPr kumimoji="1">
                  <a:solidFill>
                    <a:schemeClr val="tx1"/>
                  </a:solidFill>
                  <a:latin typeface="Arial" panose="020F0502020204030204" pitchFamily="34" charset="0"/>
                  <a:ea typeface="宋体" panose="02010600030101010101" pitchFamily="2" charset="-122"/>
                </a:defRPr>
              </a:lvl6pPr>
              <a:lvl7pPr marL="2971800" indent="-228600" defTabSz="454025" eaLnBrk="0" fontAlgn="base" hangingPunct="0">
                <a:spcBef>
                  <a:spcPct val="0"/>
                </a:spcBef>
                <a:spcAft>
                  <a:spcPct val="0"/>
                </a:spcAft>
                <a:defRPr kumimoji="1">
                  <a:solidFill>
                    <a:schemeClr val="tx1"/>
                  </a:solidFill>
                  <a:latin typeface="Arial" panose="020F0502020204030204" pitchFamily="34" charset="0"/>
                  <a:ea typeface="宋体" panose="02010600030101010101" pitchFamily="2" charset="-122"/>
                </a:defRPr>
              </a:lvl7pPr>
              <a:lvl8pPr marL="3429000" indent="-228600" defTabSz="454025" eaLnBrk="0" fontAlgn="base" hangingPunct="0">
                <a:spcBef>
                  <a:spcPct val="0"/>
                </a:spcBef>
                <a:spcAft>
                  <a:spcPct val="0"/>
                </a:spcAft>
                <a:defRPr kumimoji="1">
                  <a:solidFill>
                    <a:schemeClr val="tx1"/>
                  </a:solidFill>
                  <a:latin typeface="Arial" panose="020F0502020204030204" pitchFamily="34" charset="0"/>
                  <a:ea typeface="宋体" panose="02010600030101010101" pitchFamily="2" charset="-122"/>
                </a:defRPr>
              </a:lvl8pPr>
              <a:lvl9pPr marL="3886200" indent="-228600" defTabSz="454025" eaLnBrk="0" fontAlgn="base" hangingPunct="0">
                <a:spcBef>
                  <a:spcPct val="0"/>
                </a:spcBef>
                <a:spcAft>
                  <a:spcPct val="0"/>
                </a:spcAft>
                <a:defRPr kumimoji="1">
                  <a:solidFill>
                    <a:schemeClr val="tx1"/>
                  </a:solidFill>
                  <a:latin typeface="Arial" panose="020F0502020204030204" pitchFamily="34" charset="0"/>
                  <a:ea typeface="宋体" panose="02010600030101010101" pitchFamily="2" charset="-122"/>
                </a:defRPr>
              </a:lvl9pPr>
            </a:lstStyle>
            <a:p>
              <a:pPr fontAlgn="ctr"/>
              <a:endParaRPr lang="en-US" altLang="zh-CN" sz="2139" dirty="0">
                <a:latin typeface="Huawei Sans" panose="020C0503030203020204" pitchFamily="34" charset="0"/>
              </a:endParaRPr>
            </a:p>
          </p:txBody>
        </p:sp>
        <p:sp>
          <p:nvSpPr>
            <p:cNvPr id="80" name="Oval 176">
              <a:extLst>
                <a:ext uri="{FF2B5EF4-FFF2-40B4-BE49-F238E27FC236}">
                  <a16:creationId xmlns="" xmlns:a16="http://schemas.microsoft.com/office/drawing/2014/main" id="{29A8ED85-F49A-49E0-8CA9-D1F5FD8572A0}"/>
                </a:ext>
              </a:extLst>
            </p:cNvPr>
            <p:cNvSpPr>
              <a:spLocks noChangeArrowheads="1"/>
            </p:cNvSpPr>
            <p:nvPr/>
          </p:nvSpPr>
          <p:spPr bwMode="gray">
            <a:xfrm>
              <a:off x="1096963" y="2146301"/>
              <a:ext cx="65088" cy="63500"/>
            </a:xfrm>
            <a:prstGeom prst="ellipse">
              <a:avLst/>
            </a:pr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lvl1pPr>
                <a:defRPr kumimoji="1">
                  <a:solidFill>
                    <a:schemeClr val="tx1"/>
                  </a:solidFill>
                  <a:latin typeface="Arial" panose="020F0502020204030204" pitchFamily="34" charset="0"/>
                  <a:ea typeface="宋体" panose="02010600030101010101" pitchFamily="2" charset="-122"/>
                </a:defRPr>
              </a:lvl1pPr>
              <a:lvl2pPr marL="742950" indent="-285750">
                <a:defRPr kumimoji="1">
                  <a:solidFill>
                    <a:schemeClr val="tx1"/>
                  </a:solidFill>
                  <a:latin typeface="Arial" panose="020F0502020204030204" pitchFamily="34" charset="0"/>
                  <a:ea typeface="宋体" panose="02010600030101010101" pitchFamily="2" charset="-122"/>
                </a:defRPr>
              </a:lvl2pPr>
              <a:lvl3pPr marL="1143000" indent="-228600">
                <a:defRPr kumimoji="1">
                  <a:solidFill>
                    <a:schemeClr val="tx1"/>
                  </a:solidFill>
                  <a:latin typeface="Arial" panose="020F0502020204030204" pitchFamily="34" charset="0"/>
                  <a:ea typeface="宋体" panose="02010600030101010101" pitchFamily="2" charset="-122"/>
                </a:defRPr>
              </a:lvl3pPr>
              <a:lvl4pPr marL="1600200" indent="-228600">
                <a:defRPr kumimoji="1">
                  <a:solidFill>
                    <a:schemeClr val="tx1"/>
                  </a:solidFill>
                  <a:latin typeface="Arial" panose="020F0502020204030204" pitchFamily="34" charset="0"/>
                  <a:ea typeface="宋体" panose="02010600030101010101" pitchFamily="2" charset="-122"/>
                </a:defRPr>
              </a:lvl4pPr>
              <a:lvl5pPr marL="2057400" indent="-228600">
                <a:defRPr kumimoji="1">
                  <a:solidFill>
                    <a:schemeClr val="tx1"/>
                  </a:solidFill>
                  <a:latin typeface="Arial" panose="020F0502020204030204" pitchFamily="34" charset="0"/>
                  <a:ea typeface="宋体" panose="02010600030101010101" pitchFamily="2" charset="-122"/>
                </a:defRPr>
              </a:lvl5pPr>
              <a:lvl6pPr marL="2514600" indent="-228600" defTabSz="454025" eaLnBrk="0" fontAlgn="base" hangingPunct="0">
                <a:spcBef>
                  <a:spcPct val="0"/>
                </a:spcBef>
                <a:spcAft>
                  <a:spcPct val="0"/>
                </a:spcAft>
                <a:defRPr kumimoji="1">
                  <a:solidFill>
                    <a:schemeClr val="tx1"/>
                  </a:solidFill>
                  <a:latin typeface="Arial" panose="020F0502020204030204" pitchFamily="34" charset="0"/>
                  <a:ea typeface="宋体" panose="02010600030101010101" pitchFamily="2" charset="-122"/>
                </a:defRPr>
              </a:lvl6pPr>
              <a:lvl7pPr marL="2971800" indent="-228600" defTabSz="454025" eaLnBrk="0" fontAlgn="base" hangingPunct="0">
                <a:spcBef>
                  <a:spcPct val="0"/>
                </a:spcBef>
                <a:spcAft>
                  <a:spcPct val="0"/>
                </a:spcAft>
                <a:defRPr kumimoji="1">
                  <a:solidFill>
                    <a:schemeClr val="tx1"/>
                  </a:solidFill>
                  <a:latin typeface="Arial" panose="020F0502020204030204" pitchFamily="34" charset="0"/>
                  <a:ea typeface="宋体" panose="02010600030101010101" pitchFamily="2" charset="-122"/>
                </a:defRPr>
              </a:lvl7pPr>
              <a:lvl8pPr marL="3429000" indent="-228600" defTabSz="454025" eaLnBrk="0" fontAlgn="base" hangingPunct="0">
                <a:spcBef>
                  <a:spcPct val="0"/>
                </a:spcBef>
                <a:spcAft>
                  <a:spcPct val="0"/>
                </a:spcAft>
                <a:defRPr kumimoji="1">
                  <a:solidFill>
                    <a:schemeClr val="tx1"/>
                  </a:solidFill>
                  <a:latin typeface="Arial" panose="020F0502020204030204" pitchFamily="34" charset="0"/>
                  <a:ea typeface="宋体" panose="02010600030101010101" pitchFamily="2" charset="-122"/>
                </a:defRPr>
              </a:lvl8pPr>
              <a:lvl9pPr marL="3886200" indent="-228600" defTabSz="454025" eaLnBrk="0" fontAlgn="base" hangingPunct="0">
                <a:spcBef>
                  <a:spcPct val="0"/>
                </a:spcBef>
                <a:spcAft>
                  <a:spcPct val="0"/>
                </a:spcAft>
                <a:defRPr kumimoji="1">
                  <a:solidFill>
                    <a:schemeClr val="tx1"/>
                  </a:solidFill>
                  <a:latin typeface="Arial" panose="020F0502020204030204" pitchFamily="34" charset="0"/>
                  <a:ea typeface="宋体" panose="02010600030101010101" pitchFamily="2" charset="-122"/>
                </a:defRPr>
              </a:lvl9pPr>
            </a:lstStyle>
            <a:p>
              <a:pPr fontAlgn="ctr"/>
              <a:endParaRPr lang="en-US" altLang="zh-CN" sz="2139" dirty="0">
                <a:latin typeface="Huawei Sans" panose="020C0503030203020204" pitchFamily="34" charset="0"/>
              </a:endParaRPr>
            </a:p>
          </p:txBody>
        </p:sp>
        <p:sp>
          <p:nvSpPr>
            <p:cNvPr id="81" name="Freeform 177">
              <a:extLst>
                <a:ext uri="{FF2B5EF4-FFF2-40B4-BE49-F238E27FC236}">
                  <a16:creationId xmlns="" xmlns:a16="http://schemas.microsoft.com/office/drawing/2014/main" id="{4CFD2965-A74C-4328-9CB9-DB96D671E3BB}"/>
                </a:ext>
              </a:extLst>
            </p:cNvPr>
            <p:cNvSpPr>
              <a:spLocks/>
            </p:cNvSpPr>
            <p:nvPr/>
          </p:nvSpPr>
          <p:spPr bwMode="gray">
            <a:xfrm>
              <a:off x="579438" y="1693863"/>
              <a:ext cx="644525" cy="496888"/>
            </a:xfrm>
            <a:custGeom>
              <a:avLst/>
              <a:gdLst>
                <a:gd name="T0" fmla="*/ 2147483646 w 480"/>
                <a:gd name="T1" fmla="*/ 2147483646 h 370"/>
                <a:gd name="T2" fmla="*/ 2147483646 w 480"/>
                <a:gd name="T3" fmla="*/ 2147483646 h 370"/>
                <a:gd name="T4" fmla="*/ 2147483646 w 480"/>
                <a:gd name="T5" fmla="*/ 2147483646 h 370"/>
                <a:gd name="T6" fmla="*/ 2147483646 w 480"/>
                <a:gd name="T7" fmla="*/ 2147483646 h 370"/>
                <a:gd name="T8" fmla="*/ 2147483646 w 480"/>
                <a:gd name="T9" fmla="*/ 2147483646 h 370"/>
                <a:gd name="T10" fmla="*/ 2147483646 w 480"/>
                <a:gd name="T11" fmla="*/ 2147483646 h 370"/>
                <a:gd name="T12" fmla="*/ 2147483646 w 480"/>
                <a:gd name="T13" fmla="*/ 2147483646 h 370"/>
                <a:gd name="T14" fmla="*/ 2147483646 w 480"/>
                <a:gd name="T15" fmla="*/ 2147483646 h 370"/>
                <a:gd name="T16" fmla="*/ 2147483646 w 480"/>
                <a:gd name="T17" fmla="*/ 2147483646 h 370"/>
                <a:gd name="T18" fmla="*/ 2147483646 w 480"/>
                <a:gd name="T19" fmla="*/ 2147483646 h 370"/>
                <a:gd name="T20" fmla="*/ 2147483646 w 480"/>
                <a:gd name="T21" fmla="*/ 2147483646 h 370"/>
                <a:gd name="T22" fmla="*/ 2147483646 w 480"/>
                <a:gd name="T23" fmla="*/ 2147483646 h 370"/>
                <a:gd name="T24" fmla="*/ 2147483646 w 480"/>
                <a:gd name="T25" fmla="*/ 2147483646 h 370"/>
                <a:gd name="T26" fmla="*/ 2147483646 w 480"/>
                <a:gd name="T27" fmla="*/ 2147483646 h 370"/>
                <a:gd name="T28" fmla="*/ 0 w 480"/>
                <a:gd name="T29" fmla="*/ 2147483646 h 370"/>
                <a:gd name="T30" fmla="*/ 0 w 480"/>
                <a:gd name="T31" fmla="*/ 2147483646 h 370"/>
                <a:gd name="T32" fmla="*/ 2147483646 w 480"/>
                <a:gd name="T33" fmla="*/ 0 h 370"/>
                <a:gd name="T34" fmla="*/ 2147483646 w 480"/>
                <a:gd name="T35" fmla="*/ 0 h 370"/>
                <a:gd name="T36" fmla="*/ 2147483646 w 480"/>
                <a:gd name="T37" fmla="*/ 2147483646 h 370"/>
                <a:gd name="T38" fmla="*/ 2147483646 w 480"/>
                <a:gd name="T39" fmla="*/ 2147483646 h 370"/>
                <a:gd name="T40" fmla="*/ 2147483646 w 480"/>
                <a:gd name="T41" fmla="*/ 2147483646 h 370"/>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480"/>
                <a:gd name="T64" fmla="*/ 0 h 370"/>
                <a:gd name="T65" fmla="*/ 480 w 480"/>
                <a:gd name="T66" fmla="*/ 370 h 370"/>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480" h="370">
                  <a:moveTo>
                    <a:pt x="437" y="370"/>
                  </a:moveTo>
                  <a:cubicBezTo>
                    <a:pt x="406" y="370"/>
                    <a:pt x="406" y="370"/>
                    <a:pt x="406" y="370"/>
                  </a:cubicBezTo>
                  <a:cubicBezTo>
                    <a:pt x="406" y="352"/>
                    <a:pt x="406" y="352"/>
                    <a:pt x="406" y="352"/>
                  </a:cubicBezTo>
                  <a:cubicBezTo>
                    <a:pt x="437" y="352"/>
                    <a:pt x="437" y="352"/>
                    <a:pt x="437" y="352"/>
                  </a:cubicBezTo>
                  <a:cubicBezTo>
                    <a:pt x="451" y="352"/>
                    <a:pt x="462" y="340"/>
                    <a:pt x="462" y="326"/>
                  </a:cubicBezTo>
                  <a:cubicBezTo>
                    <a:pt x="462" y="43"/>
                    <a:pt x="462" y="43"/>
                    <a:pt x="462" y="43"/>
                  </a:cubicBezTo>
                  <a:cubicBezTo>
                    <a:pt x="462" y="29"/>
                    <a:pt x="451" y="18"/>
                    <a:pt x="437" y="18"/>
                  </a:cubicBezTo>
                  <a:cubicBezTo>
                    <a:pt x="44" y="18"/>
                    <a:pt x="44" y="18"/>
                    <a:pt x="44" y="18"/>
                  </a:cubicBezTo>
                  <a:cubicBezTo>
                    <a:pt x="30" y="18"/>
                    <a:pt x="18" y="29"/>
                    <a:pt x="18" y="43"/>
                  </a:cubicBezTo>
                  <a:cubicBezTo>
                    <a:pt x="18" y="326"/>
                    <a:pt x="18" y="326"/>
                    <a:pt x="18" y="326"/>
                  </a:cubicBezTo>
                  <a:cubicBezTo>
                    <a:pt x="18" y="340"/>
                    <a:pt x="30" y="352"/>
                    <a:pt x="44" y="352"/>
                  </a:cubicBezTo>
                  <a:cubicBezTo>
                    <a:pt x="337" y="352"/>
                    <a:pt x="337" y="352"/>
                    <a:pt x="337" y="352"/>
                  </a:cubicBezTo>
                  <a:cubicBezTo>
                    <a:pt x="337" y="370"/>
                    <a:pt x="337" y="370"/>
                    <a:pt x="337" y="370"/>
                  </a:cubicBezTo>
                  <a:cubicBezTo>
                    <a:pt x="44" y="370"/>
                    <a:pt x="44" y="370"/>
                    <a:pt x="44" y="370"/>
                  </a:cubicBezTo>
                  <a:cubicBezTo>
                    <a:pt x="20" y="370"/>
                    <a:pt x="0" y="350"/>
                    <a:pt x="0" y="326"/>
                  </a:cubicBezTo>
                  <a:cubicBezTo>
                    <a:pt x="0" y="43"/>
                    <a:pt x="0" y="43"/>
                    <a:pt x="0" y="43"/>
                  </a:cubicBezTo>
                  <a:cubicBezTo>
                    <a:pt x="0" y="19"/>
                    <a:pt x="20" y="0"/>
                    <a:pt x="44" y="0"/>
                  </a:cubicBezTo>
                  <a:cubicBezTo>
                    <a:pt x="437" y="0"/>
                    <a:pt x="437" y="0"/>
                    <a:pt x="437" y="0"/>
                  </a:cubicBezTo>
                  <a:cubicBezTo>
                    <a:pt x="461" y="0"/>
                    <a:pt x="480" y="19"/>
                    <a:pt x="480" y="43"/>
                  </a:cubicBezTo>
                  <a:cubicBezTo>
                    <a:pt x="480" y="326"/>
                    <a:pt x="480" y="326"/>
                    <a:pt x="480" y="326"/>
                  </a:cubicBezTo>
                  <a:cubicBezTo>
                    <a:pt x="480" y="350"/>
                    <a:pt x="461" y="370"/>
                    <a:pt x="437" y="370"/>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139" dirty="0">
                <a:latin typeface="Huawei Sans" panose="020C0503030203020204" pitchFamily="34" charset="0"/>
              </a:endParaRPr>
            </a:p>
          </p:txBody>
        </p:sp>
        <p:sp>
          <p:nvSpPr>
            <p:cNvPr id="82" name="Rectangle 178">
              <a:extLst>
                <a:ext uri="{FF2B5EF4-FFF2-40B4-BE49-F238E27FC236}">
                  <a16:creationId xmlns="" xmlns:a16="http://schemas.microsoft.com/office/drawing/2014/main" id="{BB7BD08A-6001-4C2A-85CF-5AD3B600615D}"/>
                </a:ext>
              </a:extLst>
            </p:cNvPr>
            <p:cNvSpPr>
              <a:spLocks noChangeArrowheads="1"/>
            </p:cNvSpPr>
            <p:nvPr/>
          </p:nvSpPr>
          <p:spPr bwMode="gray">
            <a:xfrm>
              <a:off x="952501" y="2181226"/>
              <a:ext cx="23813" cy="73025"/>
            </a:xfrm>
            <a:prstGeom prst="rect">
              <a:avLst/>
            </a:prstGeom>
            <a:solidFill>
              <a:srgbClr val="595757"/>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121704" tIns="60852" rIns="121704" bIns="60852">
              <a:noAutofit/>
            </a:bodyPr>
            <a:lstStyle>
              <a:lvl1pPr>
                <a:defRPr kumimoji="1">
                  <a:solidFill>
                    <a:schemeClr val="tx1"/>
                  </a:solidFill>
                  <a:latin typeface="Arial" panose="020F0502020204030204" pitchFamily="34" charset="0"/>
                  <a:ea typeface="宋体" panose="02010600030101010101" pitchFamily="2" charset="-122"/>
                </a:defRPr>
              </a:lvl1pPr>
              <a:lvl2pPr marL="742950" indent="-285750">
                <a:defRPr kumimoji="1">
                  <a:solidFill>
                    <a:schemeClr val="tx1"/>
                  </a:solidFill>
                  <a:latin typeface="Arial" panose="020F0502020204030204" pitchFamily="34" charset="0"/>
                  <a:ea typeface="宋体" panose="02010600030101010101" pitchFamily="2" charset="-122"/>
                </a:defRPr>
              </a:lvl2pPr>
              <a:lvl3pPr marL="1143000" indent="-228600">
                <a:defRPr kumimoji="1">
                  <a:solidFill>
                    <a:schemeClr val="tx1"/>
                  </a:solidFill>
                  <a:latin typeface="Arial" panose="020F0502020204030204" pitchFamily="34" charset="0"/>
                  <a:ea typeface="宋体" panose="02010600030101010101" pitchFamily="2" charset="-122"/>
                </a:defRPr>
              </a:lvl3pPr>
              <a:lvl4pPr marL="1600200" indent="-228600">
                <a:defRPr kumimoji="1">
                  <a:solidFill>
                    <a:schemeClr val="tx1"/>
                  </a:solidFill>
                  <a:latin typeface="Arial" panose="020F0502020204030204" pitchFamily="34" charset="0"/>
                  <a:ea typeface="宋体" panose="02010600030101010101" pitchFamily="2" charset="-122"/>
                </a:defRPr>
              </a:lvl4pPr>
              <a:lvl5pPr marL="2057400" indent="-228600">
                <a:defRPr kumimoji="1">
                  <a:solidFill>
                    <a:schemeClr val="tx1"/>
                  </a:solidFill>
                  <a:latin typeface="Arial" panose="020F0502020204030204" pitchFamily="34" charset="0"/>
                  <a:ea typeface="宋体" panose="02010600030101010101" pitchFamily="2" charset="-122"/>
                </a:defRPr>
              </a:lvl5pPr>
              <a:lvl6pPr marL="2514600" indent="-228600" defTabSz="454025" eaLnBrk="0" fontAlgn="base" hangingPunct="0">
                <a:spcBef>
                  <a:spcPct val="0"/>
                </a:spcBef>
                <a:spcAft>
                  <a:spcPct val="0"/>
                </a:spcAft>
                <a:defRPr kumimoji="1">
                  <a:solidFill>
                    <a:schemeClr val="tx1"/>
                  </a:solidFill>
                  <a:latin typeface="Arial" panose="020F0502020204030204" pitchFamily="34" charset="0"/>
                  <a:ea typeface="宋体" panose="02010600030101010101" pitchFamily="2" charset="-122"/>
                </a:defRPr>
              </a:lvl6pPr>
              <a:lvl7pPr marL="2971800" indent="-228600" defTabSz="454025" eaLnBrk="0" fontAlgn="base" hangingPunct="0">
                <a:spcBef>
                  <a:spcPct val="0"/>
                </a:spcBef>
                <a:spcAft>
                  <a:spcPct val="0"/>
                </a:spcAft>
                <a:defRPr kumimoji="1">
                  <a:solidFill>
                    <a:schemeClr val="tx1"/>
                  </a:solidFill>
                  <a:latin typeface="Arial" panose="020F0502020204030204" pitchFamily="34" charset="0"/>
                  <a:ea typeface="宋体" panose="02010600030101010101" pitchFamily="2" charset="-122"/>
                </a:defRPr>
              </a:lvl7pPr>
              <a:lvl8pPr marL="3429000" indent="-228600" defTabSz="454025" eaLnBrk="0" fontAlgn="base" hangingPunct="0">
                <a:spcBef>
                  <a:spcPct val="0"/>
                </a:spcBef>
                <a:spcAft>
                  <a:spcPct val="0"/>
                </a:spcAft>
                <a:defRPr kumimoji="1">
                  <a:solidFill>
                    <a:schemeClr val="tx1"/>
                  </a:solidFill>
                  <a:latin typeface="Arial" panose="020F0502020204030204" pitchFamily="34" charset="0"/>
                  <a:ea typeface="宋体" panose="02010600030101010101" pitchFamily="2" charset="-122"/>
                </a:defRPr>
              </a:lvl8pPr>
              <a:lvl9pPr marL="3886200" indent="-228600" defTabSz="454025" eaLnBrk="0" fontAlgn="base" hangingPunct="0">
                <a:spcBef>
                  <a:spcPct val="0"/>
                </a:spcBef>
                <a:spcAft>
                  <a:spcPct val="0"/>
                </a:spcAft>
                <a:defRPr kumimoji="1">
                  <a:solidFill>
                    <a:schemeClr val="tx1"/>
                  </a:solidFill>
                  <a:latin typeface="Arial" panose="020F0502020204030204" pitchFamily="34" charset="0"/>
                  <a:ea typeface="宋体" panose="02010600030101010101" pitchFamily="2" charset="-122"/>
                </a:defRPr>
              </a:lvl9pPr>
            </a:lstStyle>
            <a:p>
              <a:pPr fontAlgn="ctr"/>
              <a:endParaRPr lang="en-US" altLang="zh-CN" sz="2139" dirty="0">
                <a:latin typeface="Huawei Sans" panose="020C0503030203020204" pitchFamily="34" charset="0"/>
              </a:endParaRPr>
            </a:p>
          </p:txBody>
        </p:sp>
        <p:sp>
          <p:nvSpPr>
            <p:cNvPr id="83" name="Rectangle 179">
              <a:extLst>
                <a:ext uri="{FF2B5EF4-FFF2-40B4-BE49-F238E27FC236}">
                  <a16:creationId xmlns="" xmlns:a16="http://schemas.microsoft.com/office/drawing/2014/main" id="{B709D539-3437-400F-9579-BF3FB414B5BB}"/>
                </a:ext>
              </a:extLst>
            </p:cNvPr>
            <p:cNvSpPr>
              <a:spLocks noChangeArrowheads="1"/>
            </p:cNvSpPr>
            <p:nvPr/>
          </p:nvSpPr>
          <p:spPr bwMode="gray">
            <a:xfrm>
              <a:off x="827088" y="2181226"/>
              <a:ext cx="23813" cy="73025"/>
            </a:xfrm>
            <a:prstGeom prst="rect">
              <a:avLst/>
            </a:prstGeom>
            <a:solidFill>
              <a:srgbClr val="595757"/>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121704" tIns="60852" rIns="121704" bIns="60852">
              <a:noAutofit/>
            </a:bodyPr>
            <a:lstStyle>
              <a:lvl1pPr>
                <a:defRPr kumimoji="1">
                  <a:solidFill>
                    <a:schemeClr val="tx1"/>
                  </a:solidFill>
                  <a:latin typeface="Arial" panose="020F0502020204030204" pitchFamily="34" charset="0"/>
                  <a:ea typeface="宋体" panose="02010600030101010101" pitchFamily="2" charset="-122"/>
                </a:defRPr>
              </a:lvl1pPr>
              <a:lvl2pPr marL="742950" indent="-285750">
                <a:defRPr kumimoji="1">
                  <a:solidFill>
                    <a:schemeClr val="tx1"/>
                  </a:solidFill>
                  <a:latin typeface="Arial" panose="020F0502020204030204" pitchFamily="34" charset="0"/>
                  <a:ea typeface="宋体" panose="02010600030101010101" pitchFamily="2" charset="-122"/>
                </a:defRPr>
              </a:lvl2pPr>
              <a:lvl3pPr marL="1143000" indent="-228600">
                <a:defRPr kumimoji="1">
                  <a:solidFill>
                    <a:schemeClr val="tx1"/>
                  </a:solidFill>
                  <a:latin typeface="Arial" panose="020F0502020204030204" pitchFamily="34" charset="0"/>
                  <a:ea typeface="宋体" panose="02010600030101010101" pitchFamily="2" charset="-122"/>
                </a:defRPr>
              </a:lvl3pPr>
              <a:lvl4pPr marL="1600200" indent="-228600">
                <a:defRPr kumimoji="1">
                  <a:solidFill>
                    <a:schemeClr val="tx1"/>
                  </a:solidFill>
                  <a:latin typeface="Arial" panose="020F0502020204030204" pitchFamily="34" charset="0"/>
                  <a:ea typeface="宋体" panose="02010600030101010101" pitchFamily="2" charset="-122"/>
                </a:defRPr>
              </a:lvl4pPr>
              <a:lvl5pPr marL="2057400" indent="-228600">
                <a:defRPr kumimoji="1">
                  <a:solidFill>
                    <a:schemeClr val="tx1"/>
                  </a:solidFill>
                  <a:latin typeface="Arial" panose="020F0502020204030204" pitchFamily="34" charset="0"/>
                  <a:ea typeface="宋体" panose="02010600030101010101" pitchFamily="2" charset="-122"/>
                </a:defRPr>
              </a:lvl5pPr>
              <a:lvl6pPr marL="2514600" indent="-228600" defTabSz="454025" eaLnBrk="0" fontAlgn="base" hangingPunct="0">
                <a:spcBef>
                  <a:spcPct val="0"/>
                </a:spcBef>
                <a:spcAft>
                  <a:spcPct val="0"/>
                </a:spcAft>
                <a:defRPr kumimoji="1">
                  <a:solidFill>
                    <a:schemeClr val="tx1"/>
                  </a:solidFill>
                  <a:latin typeface="Arial" panose="020F0502020204030204" pitchFamily="34" charset="0"/>
                  <a:ea typeface="宋体" panose="02010600030101010101" pitchFamily="2" charset="-122"/>
                </a:defRPr>
              </a:lvl6pPr>
              <a:lvl7pPr marL="2971800" indent="-228600" defTabSz="454025" eaLnBrk="0" fontAlgn="base" hangingPunct="0">
                <a:spcBef>
                  <a:spcPct val="0"/>
                </a:spcBef>
                <a:spcAft>
                  <a:spcPct val="0"/>
                </a:spcAft>
                <a:defRPr kumimoji="1">
                  <a:solidFill>
                    <a:schemeClr val="tx1"/>
                  </a:solidFill>
                  <a:latin typeface="Arial" panose="020F0502020204030204" pitchFamily="34" charset="0"/>
                  <a:ea typeface="宋体" panose="02010600030101010101" pitchFamily="2" charset="-122"/>
                </a:defRPr>
              </a:lvl7pPr>
              <a:lvl8pPr marL="3429000" indent="-228600" defTabSz="454025" eaLnBrk="0" fontAlgn="base" hangingPunct="0">
                <a:spcBef>
                  <a:spcPct val="0"/>
                </a:spcBef>
                <a:spcAft>
                  <a:spcPct val="0"/>
                </a:spcAft>
                <a:defRPr kumimoji="1">
                  <a:solidFill>
                    <a:schemeClr val="tx1"/>
                  </a:solidFill>
                  <a:latin typeface="Arial" panose="020F0502020204030204" pitchFamily="34" charset="0"/>
                  <a:ea typeface="宋体" panose="02010600030101010101" pitchFamily="2" charset="-122"/>
                </a:defRPr>
              </a:lvl8pPr>
              <a:lvl9pPr marL="3886200" indent="-228600" defTabSz="454025" eaLnBrk="0" fontAlgn="base" hangingPunct="0">
                <a:spcBef>
                  <a:spcPct val="0"/>
                </a:spcBef>
                <a:spcAft>
                  <a:spcPct val="0"/>
                </a:spcAft>
                <a:defRPr kumimoji="1">
                  <a:solidFill>
                    <a:schemeClr val="tx1"/>
                  </a:solidFill>
                  <a:latin typeface="Arial" panose="020F0502020204030204" pitchFamily="34" charset="0"/>
                  <a:ea typeface="宋体" panose="02010600030101010101" pitchFamily="2" charset="-122"/>
                </a:defRPr>
              </a:lvl9pPr>
            </a:lstStyle>
            <a:p>
              <a:pPr fontAlgn="ctr"/>
              <a:endParaRPr lang="en-US" altLang="zh-CN" sz="2139" dirty="0">
                <a:latin typeface="Huawei Sans" panose="020C0503030203020204" pitchFamily="34" charset="0"/>
              </a:endParaRPr>
            </a:p>
          </p:txBody>
        </p:sp>
        <p:sp>
          <p:nvSpPr>
            <p:cNvPr id="84" name="Freeform 180">
              <a:extLst>
                <a:ext uri="{FF2B5EF4-FFF2-40B4-BE49-F238E27FC236}">
                  <a16:creationId xmlns="" xmlns:a16="http://schemas.microsoft.com/office/drawing/2014/main" id="{B9B27B07-D400-4728-B412-68D7A62032F1}"/>
                </a:ext>
              </a:extLst>
            </p:cNvPr>
            <p:cNvSpPr>
              <a:spLocks/>
            </p:cNvSpPr>
            <p:nvPr/>
          </p:nvSpPr>
          <p:spPr bwMode="gray">
            <a:xfrm>
              <a:off x="747713" y="2249488"/>
              <a:ext cx="307975" cy="23813"/>
            </a:xfrm>
            <a:custGeom>
              <a:avLst/>
              <a:gdLst>
                <a:gd name="T0" fmla="*/ 2147483646 w 229"/>
                <a:gd name="T1" fmla="*/ 2147483646 h 18"/>
                <a:gd name="T2" fmla="*/ 2147483646 w 229"/>
                <a:gd name="T3" fmla="*/ 2147483646 h 18"/>
                <a:gd name="T4" fmla="*/ 0 w 229"/>
                <a:gd name="T5" fmla="*/ 2147483646 h 18"/>
                <a:gd name="T6" fmla="*/ 2147483646 w 229"/>
                <a:gd name="T7" fmla="*/ 0 h 18"/>
                <a:gd name="T8" fmla="*/ 2147483646 w 229"/>
                <a:gd name="T9" fmla="*/ 0 h 18"/>
                <a:gd name="T10" fmla="*/ 2147483646 w 229"/>
                <a:gd name="T11" fmla="*/ 2147483646 h 18"/>
                <a:gd name="T12" fmla="*/ 2147483646 w 229"/>
                <a:gd name="T13" fmla="*/ 2147483646 h 18"/>
                <a:gd name="T14" fmla="*/ 0 60000 65536"/>
                <a:gd name="T15" fmla="*/ 0 60000 65536"/>
                <a:gd name="T16" fmla="*/ 0 60000 65536"/>
                <a:gd name="T17" fmla="*/ 0 60000 65536"/>
                <a:gd name="T18" fmla="*/ 0 60000 65536"/>
                <a:gd name="T19" fmla="*/ 0 60000 65536"/>
                <a:gd name="T20" fmla="*/ 0 60000 65536"/>
                <a:gd name="T21" fmla="*/ 0 w 229"/>
                <a:gd name="T22" fmla="*/ 0 h 18"/>
                <a:gd name="T23" fmla="*/ 229 w 229"/>
                <a:gd name="T24" fmla="*/ 18 h 1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29" h="18">
                  <a:moveTo>
                    <a:pt x="220" y="18"/>
                  </a:moveTo>
                  <a:cubicBezTo>
                    <a:pt x="9" y="18"/>
                    <a:pt x="9" y="18"/>
                    <a:pt x="9" y="18"/>
                  </a:cubicBezTo>
                  <a:cubicBezTo>
                    <a:pt x="4" y="18"/>
                    <a:pt x="0" y="14"/>
                    <a:pt x="0" y="9"/>
                  </a:cubicBezTo>
                  <a:cubicBezTo>
                    <a:pt x="0" y="4"/>
                    <a:pt x="4" y="0"/>
                    <a:pt x="9" y="0"/>
                  </a:cubicBezTo>
                  <a:cubicBezTo>
                    <a:pt x="220" y="0"/>
                    <a:pt x="220" y="0"/>
                    <a:pt x="220" y="0"/>
                  </a:cubicBezTo>
                  <a:cubicBezTo>
                    <a:pt x="225" y="0"/>
                    <a:pt x="229" y="4"/>
                    <a:pt x="229" y="9"/>
                  </a:cubicBezTo>
                  <a:cubicBezTo>
                    <a:pt x="229" y="14"/>
                    <a:pt x="225" y="18"/>
                    <a:pt x="220" y="18"/>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139" dirty="0">
                <a:latin typeface="Huawei Sans" panose="020C0503030203020204" pitchFamily="34" charset="0"/>
              </a:endParaRPr>
            </a:p>
          </p:txBody>
        </p:sp>
      </p:grpSp>
      <p:grpSp>
        <p:nvGrpSpPr>
          <p:cNvPr id="85" name="组合 379">
            <a:extLst>
              <a:ext uri="{FF2B5EF4-FFF2-40B4-BE49-F238E27FC236}">
                <a16:creationId xmlns="" xmlns:a16="http://schemas.microsoft.com/office/drawing/2014/main" id="{E7420B4F-E12C-4BAF-B803-935AF9910160}"/>
              </a:ext>
            </a:extLst>
          </p:cNvPr>
          <p:cNvGrpSpPr>
            <a:grpSpLocks/>
          </p:cNvGrpSpPr>
          <p:nvPr/>
        </p:nvGrpSpPr>
        <p:grpSpPr bwMode="gray">
          <a:xfrm>
            <a:off x="6870067" y="3823909"/>
            <a:ext cx="519509" cy="528624"/>
            <a:chOff x="547688" y="2678113"/>
            <a:chExt cx="706438" cy="720725"/>
          </a:xfrm>
        </p:grpSpPr>
        <p:sp>
          <p:nvSpPr>
            <p:cNvPr id="86" name="Oval 252">
              <a:extLst>
                <a:ext uri="{FF2B5EF4-FFF2-40B4-BE49-F238E27FC236}">
                  <a16:creationId xmlns="" xmlns:a16="http://schemas.microsoft.com/office/drawing/2014/main" id="{B910EC30-53FB-4869-B901-851E565D9A39}"/>
                </a:ext>
              </a:extLst>
            </p:cNvPr>
            <p:cNvSpPr>
              <a:spLocks noChangeArrowheads="1"/>
            </p:cNvSpPr>
            <p:nvPr/>
          </p:nvSpPr>
          <p:spPr bwMode="gray">
            <a:xfrm>
              <a:off x="915988" y="3344863"/>
              <a:ext cx="53975" cy="53975"/>
            </a:xfrm>
            <a:prstGeom prst="ellipse">
              <a:avLst/>
            </a:pr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lvl1pPr>
                <a:defRPr kumimoji="1">
                  <a:solidFill>
                    <a:schemeClr val="tx1"/>
                  </a:solidFill>
                  <a:latin typeface="Arial" panose="020F0502020204030204" pitchFamily="34" charset="0"/>
                  <a:ea typeface="宋体" panose="02010600030101010101" pitchFamily="2" charset="-122"/>
                </a:defRPr>
              </a:lvl1pPr>
              <a:lvl2pPr marL="742950" indent="-285750">
                <a:defRPr kumimoji="1">
                  <a:solidFill>
                    <a:schemeClr val="tx1"/>
                  </a:solidFill>
                  <a:latin typeface="Arial" panose="020F0502020204030204" pitchFamily="34" charset="0"/>
                  <a:ea typeface="宋体" panose="02010600030101010101" pitchFamily="2" charset="-122"/>
                </a:defRPr>
              </a:lvl2pPr>
              <a:lvl3pPr marL="1143000" indent="-228600">
                <a:defRPr kumimoji="1">
                  <a:solidFill>
                    <a:schemeClr val="tx1"/>
                  </a:solidFill>
                  <a:latin typeface="Arial" panose="020F0502020204030204" pitchFamily="34" charset="0"/>
                  <a:ea typeface="宋体" panose="02010600030101010101" pitchFamily="2" charset="-122"/>
                </a:defRPr>
              </a:lvl3pPr>
              <a:lvl4pPr marL="1600200" indent="-228600">
                <a:defRPr kumimoji="1">
                  <a:solidFill>
                    <a:schemeClr val="tx1"/>
                  </a:solidFill>
                  <a:latin typeface="Arial" panose="020F0502020204030204" pitchFamily="34" charset="0"/>
                  <a:ea typeface="宋体" panose="02010600030101010101" pitchFamily="2" charset="-122"/>
                </a:defRPr>
              </a:lvl4pPr>
              <a:lvl5pPr marL="2057400" indent="-228600">
                <a:defRPr kumimoji="1">
                  <a:solidFill>
                    <a:schemeClr val="tx1"/>
                  </a:solidFill>
                  <a:latin typeface="Arial" panose="020F0502020204030204" pitchFamily="34" charset="0"/>
                  <a:ea typeface="宋体" panose="02010600030101010101" pitchFamily="2" charset="-122"/>
                </a:defRPr>
              </a:lvl5pPr>
              <a:lvl6pPr marL="2514600" indent="-228600" defTabSz="454025" eaLnBrk="0" fontAlgn="base" hangingPunct="0">
                <a:spcBef>
                  <a:spcPct val="0"/>
                </a:spcBef>
                <a:spcAft>
                  <a:spcPct val="0"/>
                </a:spcAft>
                <a:defRPr kumimoji="1">
                  <a:solidFill>
                    <a:schemeClr val="tx1"/>
                  </a:solidFill>
                  <a:latin typeface="Arial" panose="020F0502020204030204" pitchFamily="34" charset="0"/>
                  <a:ea typeface="宋体" panose="02010600030101010101" pitchFamily="2" charset="-122"/>
                </a:defRPr>
              </a:lvl6pPr>
              <a:lvl7pPr marL="2971800" indent="-228600" defTabSz="454025" eaLnBrk="0" fontAlgn="base" hangingPunct="0">
                <a:spcBef>
                  <a:spcPct val="0"/>
                </a:spcBef>
                <a:spcAft>
                  <a:spcPct val="0"/>
                </a:spcAft>
                <a:defRPr kumimoji="1">
                  <a:solidFill>
                    <a:schemeClr val="tx1"/>
                  </a:solidFill>
                  <a:latin typeface="Arial" panose="020F0502020204030204" pitchFamily="34" charset="0"/>
                  <a:ea typeface="宋体" panose="02010600030101010101" pitchFamily="2" charset="-122"/>
                </a:defRPr>
              </a:lvl7pPr>
              <a:lvl8pPr marL="3429000" indent="-228600" defTabSz="454025" eaLnBrk="0" fontAlgn="base" hangingPunct="0">
                <a:spcBef>
                  <a:spcPct val="0"/>
                </a:spcBef>
                <a:spcAft>
                  <a:spcPct val="0"/>
                </a:spcAft>
                <a:defRPr kumimoji="1">
                  <a:solidFill>
                    <a:schemeClr val="tx1"/>
                  </a:solidFill>
                  <a:latin typeface="Arial" panose="020F0502020204030204" pitchFamily="34" charset="0"/>
                  <a:ea typeface="宋体" panose="02010600030101010101" pitchFamily="2" charset="-122"/>
                </a:defRPr>
              </a:lvl8pPr>
              <a:lvl9pPr marL="3886200" indent="-228600" defTabSz="454025" eaLnBrk="0" fontAlgn="base" hangingPunct="0">
                <a:spcBef>
                  <a:spcPct val="0"/>
                </a:spcBef>
                <a:spcAft>
                  <a:spcPct val="0"/>
                </a:spcAft>
                <a:defRPr kumimoji="1">
                  <a:solidFill>
                    <a:schemeClr val="tx1"/>
                  </a:solidFill>
                  <a:latin typeface="Arial" panose="020F0502020204030204" pitchFamily="34" charset="0"/>
                  <a:ea typeface="宋体" panose="02010600030101010101" pitchFamily="2" charset="-122"/>
                </a:defRPr>
              </a:lvl9pPr>
            </a:lstStyle>
            <a:p>
              <a:pPr fontAlgn="ctr"/>
              <a:endParaRPr lang="en-US" altLang="zh-CN" sz="2139" dirty="0">
                <a:latin typeface="Huawei Sans" panose="020C0503030203020204" pitchFamily="34" charset="0"/>
              </a:endParaRPr>
            </a:p>
          </p:txBody>
        </p:sp>
        <p:sp>
          <p:nvSpPr>
            <p:cNvPr id="87" name="Oval 253">
              <a:extLst>
                <a:ext uri="{FF2B5EF4-FFF2-40B4-BE49-F238E27FC236}">
                  <a16:creationId xmlns="" xmlns:a16="http://schemas.microsoft.com/office/drawing/2014/main" id="{DD80841D-CC07-4CD3-9AA5-B9EB7D825E35}"/>
                </a:ext>
              </a:extLst>
            </p:cNvPr>
            <p:cNvSpPr>
              <a:spLocks noChangeArrowheads="1"/>
            </p:cNvSpPr>
            <p:nvPr/>
          </p:nvSpPr>
          <p:spPr bwMode="gray">
            <a:xfrm>
              <a:off x="833438" y="3344863"/>
              <a:ext cx="53975" cy="53975"/>
            </a:xfrm>
            <a:prstGeom prst="ellipse">
              <a:avLst/>
            </a:pr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lvl1pPr>
                <a:defRPr kumimoji="1">
                  <a:solidFill>
                    <a:schemeClr val="tx1"/>
                  </a:solidFill>
                  <a:latin typeface="Arial" panose="020F0502020204030204" pitchFamily="34" charset="0"/>
                  <a:ea typeface="宋体" panose="02010600030101010101" pitchFamily="2" charset="-122"/>
                </a:defRPr>
              </a:lvl1pPr>
              <a:lvl2pPr marL="742950" indent="-285750">
                <a:defRPr kumimoji="1">
                  <a:solidFill>
                    <a:schemeClr val="tx1"/>
                  </a:solidFill>
                  <a:latin typeface="Arial" panose="020F0502020204030204" pitchFamily="34" charset="0"/>
                  <a:ea typeface="宋体" panose="02010600030101010101" pitchFamily="2" charset="-122"/>
                </a:defRPr>
              </a:lvl2pPr>
              <a:lvl3pPr marL="1143000" indent="-228600">
                <a:defRPr kumimoji="1">
                  <a:solidFill>
                    <a:schemeClr val="tx1"/>
                  </a:solidFill>
                  <a:latin typeface="Arial" panose="020F0502020204030204" pitchFamily="34" charset="0"/>
                  <a:ea typeface="宋体" panose="02010600030101010101" pitchFamily="2" charset="-122"/>
                </a:defRPr>
              </a:lvl3pPr>
              <a:lvl4pPr marL="1600200" indent="-228600">
                <a:defRPr kumimoji="1">
                  <a:solidFill>
                    <a:schemeClr val="tx1"/>
                  </a:solidFill>
                  <a:latin typeface="Arial" panose="020F0502020204030204" pitchFamily="34" charset="0"/>
                  <a:ea typeface="宋体" panose="02010600030101010101" pitchFamily="2" charset="-122"/>
                </a:defRPr>
              </a:lvl4pPr>
              <a:lvl5pPr marL="2057400" indent="-228600">
                <a:defRPr kumimoji="1">
                  <a:solidFill>
                    <a:schemeClr val="tx1"/>
                  </a:solidFill>
                  <a:latin typeface="Arial" panose="020F0502020204030204" pitchFamily="34" charset="0"/>
                  <a:ea typeface="宋体" panose="02010600030101010101" pitchFamily="2" charset="-122"/>
                </a:defRPr>
              </a:lvl5pPr>
              <a:lvl6pPr marL="2514600" indent="-228600" defTabSz="454025" eaLnBrk="0" fontAlgn="base" hangingPunct="0">
                <a:spcBef>
                  <a:spcPct val="0"/>
                </a:spcBef>
                <a:spcAft>
                  <a:spcPct val="0"/>
                </a:spcAft>
                <a:defRPr kumimoji="1">
                  <a:solidFill>
                    <a:schemeClr val="tx1"/>
                  </a:solidFill>
                  <a:latin typeface="Arial" panose="020F0502020204030204" pitchFamily="34" charset="0"/>
                  <a:ea typeface="宋体" panose="02010600030101010101" pitchFamily="2" charset="-122"/>
                </a:defRPr>
              </a:lvl6pPr>
              <a:lvl7pPr marL="2971800" indent="-228600" defTabSz="454025" eaLnBrk="0" fontAlgn="base" hangingPunct="0">
                <a:spcBef>
                  <a:spcPct val="0"/>
                </a:spcBef>
                <a:spcAft>
                  <a:spcPct val="0"/>
                </a:spcAft>
                <a:defRPr kumimoji="1">
                  <a:solidFill>
                    <a:schemeClr val="tx1"/>
                  </a:solidFill>
                  <a:latin typeface="Arial" panose="020F0502020204030204" pitchFamily="34" charset="0"/>
                  <a:ea typeface="宋体" panose="02010600030101010101" pitchFamily="2" charset="-122"/>
                </a:defRPr>
              </a:lvl7pPr>
              <a:lvl8pPr marL="3429000" indent="-228600" defTabSz="454025" eaLnBrk="0" fontAlgn="base" hangingPunct="0">
                <a:spcBef>
                  <a:spcPct val="0"/>
                </a:spcBef>
                <a:spcAft>
                  <a:spcPct val="0"/>
                </a:spcAft>
                <a:defRPr kumimoji="1">
                  <a:solidFill>
                    <a:schemeClr val="tx1"/>
                  </a:solidFill>
                  <a:latin typeface="Arial" panose="020F0502020204030204" pitchFamily="34" charset="0"/>
                  <a:ea typeface="宋体" panose="02010600030101010101" pitchFamily="2" charset="-122"/>
                </a:defRPr>
              </a:lvl8pPr>
              <a:lvl9pPr marL="3886200" indent="-228600" defTabSz="454025" eaLnBrk="0" fontAlgn="base" hangingPunct="0">
                <a:spcBef>
                  <a:spcPct val="0"/>
                </a:spcBef>
                <a:spcAft>
                  <a:spcPct val="0"/>
                </a:spcAft>
                <a:defRPr kumimoji="1">
                  <a:solidFill>
                    <a:schemeClr val="tx1"/>
                  </a:solidFill>
                  <a:latin typeface="Arial" panose="020F0502020204030204" pitchFamily="34" charset="0"/>
                  <a:ea typeface="宋体" panose="02010600030101010101" pitchFamily="2" charset="-122"/>
                </a:defRPr>
              </a:lvl9pPr>
            </a:lstStyle>
            <a:p>
              <a:pPr fontAlgn="ctr"/>
              <a:endParaRPr lang="en-US" altLang="zh-CN" sz="2139" dirty="0">
                <a:latin typeface="Huawei Sans" panose="020C0503030203020204" pitchFamily="34" charset="0"/>
              </a:endParaRPr>
            </a:p>
          </p:txBody>
        </p:sp>
        <p:sp>
          <p:nvSpPr>
            <p:cNvPr id="88" name="Freeform 256">
              <a:extLst>
                <a:ext uri="{FF2B5EF4-FFF2-40B4-BE49-F238E27FC236}">
                  <a16:creationId xmlns="" xmlns:a16="http://schemas.microsoft.com/office/drawing/2014/main" id="{53B4B556-771D-47D2-B5EA-52E1A2E00730}"/>
                </a:ext>
              </a:extLst>
            </p:cNvPr>
            <p:cNvSpPr>
              <a:spLocks/>
            </p:cNvSpPr>
            <p:nvPr/>
          </p:nvSpPr>
          <p:spPr bwMode="gray">
            <a:xfrm>
              <a:off x="547688" y="2678113"/>
              <a:ext cx="706438" cy="706438"/>
            </a:xfrm>
            <a:custGeom>
              <a:avLst/>
              <a:gdLst>
                <a:gd name="T0" fmla="*/ 2147483646 w 526"/>
                <a:gd name="T1" fmla="*/ 2147483646 h 525"/>
                <a:gd name="T2" fmla="*/ 2147483646 w 526"/>
                <a:gd name="T3" fmla="*/ 2147483646 h 525"/>
                <a:gd name="T4" fmla="*/ 0 w 526"/>
                <a:gd name="T5" fmla="*/ 2147483646 h 525"/>
                <a:gd name="T6" fmla="*/ 2147483646 w 526"/>
                <a:gd name="T7" fmla="*/ 0 h 525"/>
                <a:gd name="T8" fmla="*/ 2147483646 w 526"/>
                <a:gd name="T9" fmla="*/ 2147483646 h 525"/>
                <a:gd name="T10" fmla="*/ 2147483646 w 526"/>
                <a:gd name="T11" fmla="*/ 2147483646 h 525"/>
                <a:gd name="T12" fmla="*/ 2147483646 w 526"/>
                <a:gd name="T13" fmla="*/ 2147483646 h 525"/>
                <a:gd name="T14" fmla="*/ 2147483646 w 526"/>
                <a:gd name="T15" fmla="*/ 2147483646 h 525"/>
                <a:gd name="T16" fmla="*/ 2147483646 w 526"/>
                <a:gd name="T17" fmla="*/ 2147483646 h 525"/>
                <a:gd name="T18" fmla="*/ 2147483646 w 526"/>
                <a:gd name="T19" fmla="*/ 2147483646 h 525"/>
                <a:gd name="T20" fmla="*/ 2147483646 w 526"/>
                <a:gd name="T21" fmla="*/ 2147483646 h 525"/>
                <a:gd name="T22" fmla="*/ 2147483646 w 526"/>
                <a:gd name="T23" fmla="*/ 2147483646 h 525"/>
                <a:gd name="T24" fmla="*/ 2147483646 w 526"/>
                <a:gd name="T25" fmla="*/ 2147483646 h 525"/>
                <a:gd name="T26" fmla="*/ 2147483646 w 526"/>
                <a:gd name="T27" fmla="*/ 2147483646 h 525"/>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26"/>
                <a:gd name="T43" fmla="*/ 0 h 525"/>
                <a:gd name="T44" fmla="*/ 526 w 526"/>
                <a:gd name="T45" fmla="*/ 525 h 525"/>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26" h="525">
                  <a:moveTo>
                    <a:pt x="234" y="525"/>
                  </a:moveTo>
                  <a:cubicBezTo>
                    <a:pt x="233" y="525"/>
                    <a:pt x="233" y="525"/>
                    <a:pt x="232" y="525"/>
                  </a:cubicBezTo>
                  <a:cubicBezTo>
                    <a:pt x="100" y="509"/>
                    <a:pt x="0" y="397"/>
                    <a:pt x="0" y="263"/>
                  </a:cubicBezTo>
                  <a:cubicBezTo>
                    <a:pt x="0" y="118"/>
                    <a:pt x="118" y="0"/>
                    <a:pt x="263" y="0"/>
                  </a:cubicBezTo>
                  <a:cubicBezTo>
                    <a:pt x="408" y="0"/>
                    <a:pt x="526" y="118"/>
                    <a:pt x="526" y="263"/>
                  </a:cubicBezTo>
                  <a:cubicBezTo>
                    <a:pt x="526" y="396"/>
                    <a:pt x="428" y="508"/>
                    <a:pt x="296" y="524"/>
                  </a:cubicBezTo>
                  <a:cubicBezTo>
                    <a:pt x="292" y="525"/>
                    <a:pt x="287" y="522"/>
                    <a:pt x="286" y="517"/>
                  </a:cubicBezTo>
                  <a:cubicBezTo>
                    <a:pt x="286" y="512"/>
                    <a:pt x="289" y="507"/>
                    <a:pt x="294" y="507"/>
                  </a:cubicBezTo>
                  <a:cubicBezTo>
                    <a:pt x="416" y="491"/>
                    <a:pt x="508" y="387"/>
                    <a:pt x="508" y="263"/>
                  </a:cubicBezTo>
                  <a:cubicBezTo>
                    <a:pt x="508" y="128"/>
                    <a:pt x="399" y="18"/>
                    <a:pt x="263" y="18"/>
                  </a:cubicBezTo>
                  <a:cubicBezTo>
                    <a:pt x="128" y="18"/>
                    <a:pt x="18" y="128"/>
                    <a:pt x="18" y="263"/>
                  </a:cubicBezTo>
                  <a:cubicBezTo>
                    <a:pt x="18" y="388"/>
                    <a:pt x="111" y="492"/>
                    <a:pt x="235" y="507"/>
                  </a:cubicBezTo>
                  <a:cubicBezTo>
                    <a:pt x="240" y="507"/>
                    <a:pt x="243" y="512"/>
                    <a:pt x="242" y="517"/>
                  </a:cubicBezTo>
                  <a:cubicBezTo>
                    <a:pt x="242" y="521"/>
                    <a:pt x="238" y="525"/>
                    <a:pt x="234" y="525"/>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139" dirty="0">
                <a:latin typeface="Huawei Sans" panose="020C0503030203020204" pitchFamily="34" charset="0"/>
              </a:endParaRPr>
            </a:p>
          </p:txBody>
        </p:sp>
        <p:sp>
          <p:nvSpPr>
            <p:cNvPr id="89" name="Freeform 257">
              <a:extLst>
                <a:ext uri="{FF2B5EF4-FFF2-40B4-BE49-F238E27FC236}">
                  <a16:creationId xmlns="" xmlns:a16="http://schemas.microsoft.com/office/drawing/2014/main" id="{94C6C21E-AF5D-41E4-A54D-9C9201A25CC8}"/>
                </a:ext>
              </a:extLst>
            </p:cNvPr>
            <p:cNvSpPr>
              <a:spLocks noEditPoints="1"/>
            </p:cNvSpPr>
            <p:nvPr/>
          </p:nvSpPr>
          <p:spPr bwMode="gray">
            <a:xfrm>
              <a:off x="727075" y="2860675"/>
              <a:ext cx="349250" cy="128588"/>
            </a:xfrm>
            <a:custGeom>
              <a:avLst/>
              <a:gdLst>
                <a:gd name="T0" fmla="*/ 2147483646 w 260"/>
                <a:gd name="T1" fmla="*/ 2147483646 h 96"/>
                <a:gd name="T2" fmla="*/ 2147483646 w 260"/>
                <a:gd name="T3" fmla="*/ 2147483646 h 96"/>
                <a:gd name="T4" fmla="*/ 2147483646 w 260"/>
                <a:gd name="T5" fmla="*/ 2147483646 h 96"/>
                <a:gd name="T6" fmla="*/ 2147483646 w 260"/>
                <a:gd name="T7" fmla="*/ 2147483646 h 96"/>
                <a:gd name="T8" fmla="*/ 2147483646 w 260"/>
                <a:gd name="T9" fmla="*/ 2147483646 h 96"/>
                <a:gd name="T10" fmla="*/ 2147483646 w 260"/>
                <a:gd name="T11" fmla="*/ 2147483646 h 96"/>
                <a:gd name="T12" fmla="*/ 2147483646 w 260"/>
                <a:gd name="T13" fmla="*/ 2147483646 h 96"/>
                <a:gd name="T14" fmla="*/ 2147483646 w 260"/>
                <a:gd name="T15" fmla="*/ 2147483646 h 96"/>
                <a:gd name="T16" fmla="*/ 2147483646 w 260"/>
                <a:gd name="T17" fmla="*/ 2147483646 h 96"/>
                <a:gd name="T18" fmla="*/ 2147483646 w 260"/>
                <a:gd name="T19" fmla="*/ 2147483646 h 96"/>
                <a:gd name="T20" fmla="*/ 2147483646 w 260"/>
                <a:gd name="T21" fmla="*/ 2147483646 h 96"/>
                <a:gd name="T22" fmla="*/ 2147483646 w 260"/>
                <a:gd name="T23" fmla="*/ 2147483646 h 96"/>
                <a:gd name="T24" fmla="*/ 2147483646 w 260"/>
                <a:gd name="T25" fmla="*/ 2147483646 h 9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60"/>
                <a:gd name="T40" fmla="*/ 0 h 96"/>
                <a:gd name="T41" fmla="*/ 260 w 260"/>
                <a:gd name="T42" fmla="*/ 96 h 9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60" h="96">
                  <a:moveTo>
                    <a:pt x="251" y="96"/>
                  </a:moveTo>
                  <a:cubicBezTo>
                    <a:pt x="10" y="96"/>
                    <a:pt x="10" y="96"/>
                    <a:pt x="10" y="96"/>
                  </a:cubicBezTo>
                  <a:cubicBezTo>
                    <a:pt x="6" y="96"/>
                    <a:pt x="3" y="94"/>
                    <a:pt x="2" y="90"/>
                  </a:cubicBezTo>
                  <a:cubicBezTo>
                    <a:pt x="0" y="86"/>
                    <a:pt x="2" y="82"/>
                    <a:pt x="5" y="80"/>
                  </a:cubicBezTo>
                  <a:cubicBezTo>
                    <a:pt x="126" y="2"/>
                    <a:pt x="126" y="2"/>
                    <a:pt x="126" y="2"/>
                  </a:cubicBezTo>
                  <a:cubicBezTo>
                    <a:pt x="128" y="0"/>
                    <a:pt x="132" y="0"/>
                    <a:pt x="135" y="2"/>
                  </a:cubicBezTo>
                  <a:cubicBezTo>
                    <a:pt x="255" y="80"/>
                    <a:pt x="255" y="80"/>
                    <a:pt x="255" y="80"/>
                  </a:cubicBezTo>
                  <a:cubicBezTo>
                    <a:pt x="259" y="82"/>
                    <a:pt x="260" y="86"/>
                    <a:pt x="259" y="90"/>
                  </a:cubicBezTo>
                  <a:cubicBezTo>
                    <a:pt x="258" y="94"/>
                    <a:pt x="255" y="96"/>
                    <a:pt x="251" y="96"/>
                  </a:cubicBezTo>
                  <a:close/>
                  <a:moveTo>
                    <a:pt x="41" y="78"/>
                  </a:moveTo>
                  <a:cubicBezTo>
                    <a:pt x="220" y="78"/>
                    <a:pt x="220" y="78"/>
                    <a:pt x="220" y="78"/>
                  </a:cubicBezTo>
                  <a:cubicBezTo>
                    <a:pt x="130" y="20"/>
                    <a:pt x="130" y="20"/>
                    <a:pt x="130" y="20"/>
                  </a:cubicBezTo>
                  <a:lnTo>
                    <a:pt x="41" y="78"/>
                  </a:ln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139" dirty="0">
                <a:latin typeface="Huawei Sans" panose="020C0503030203020204" pitchFamily="34" charset="0"/>
              </a:endParaRPr>
            </a:p>
          </p:txBody>
        </p:sp>
        <p:sp>
          <p:nvSpPr>
            <p:cNvPr id="90" name="Freeform 258">
              <a:extLst>
                <a:ext uri="{FF2B5EF4-FFF2-40B4-BE49-F238E27FC236}">
                  <a16:creationId xmlns="" xmlns:a16="http://schemas.microsoft.com/office/drawing/2014/main" id="{57697AD0-515B-458A-8E44-9823E9CDE077}"/>
                </a:ext>
              </a:extLst>
            </p:cNvPr>
            <p:cNvSpPr>
              <a:spLocks/>
            </p:cNvSpPr>
            <p:nvPr/>
          </p:nvSpPr>
          <p:spPr bwMode="gray">
            <a:xfrm>
              <a:off x="771525" y="3009900"/>
              <a:ext cx="23813" cy="157163"/>
            </a:xfrm>
            <a:custGeom>
              <a:avLst/>
              <a:gdLst>
                <a:gd name="T0" fmla="*/ 2147483646 w 18"/>
                <a:gd name="T1" fmla="*/ 2147483646 h 117"/>
                <a:gd name="T2" fmla="*/ 0 w 18"/>
                <a:gd name="T3" fmla="*/ 2147483646 h 117"/>
                <a:gd name="T4" fmla="*/ 0 w 18"/>
                <a:gd name="T5" fmla="*/ 2147483646 h 117"/>
                <a:gd name="T6" fmla="*/ 2147483646 w 18"/>
                <a:gd name="T7" fmla="*/ 0 h 117"/>
                <a:gd name="T8" fmla="*/ 2147483646 w 18"/>
                <a:gd name="T9" fmla="*/ 2147483646 h 117"/>
                <a:gd name="T10" fmla="*/ 2147483646 w 18"/>
                <a:gd name="T11" fmla="*/ 2147483646 h 117"/>
                <a:gd name="T12" fmla="*/ 2147483646 w 18"/>
                <a:gd name="T13" fmla="*/ 2147483646 h 117"/>
                <a:gd name="T14" fmla="*/ 0 60000 65536"/>
                <a:gd name="T15" fmla="*/ 0 60000 65536"/>
                <a:gd name="T16" fmla="*/ 0 60000 65536"/>
                <a:gd name="T17" fmla="*/ 0 60000 65536"/>
                <a:gd name="T18" fmla="*/ 0 60000 65536"/>
                <a:gd name="T19" fmla="*/ 0 60000 65536"/>
                <a:gd name="T20" fmla="*/ 0 60000 65536"/>
                <a:gd name="T21" fmla="*/ 0 w 18"/>
                <a:gd name="T22" fmla="*/ 0 h 117"/>
                <a:gd name="T23" fmla="*/ 18 w 18"/>
                <a:gd name="T24" fmla="*/ 117 h 11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8" h="117">
                  <a:moveTo>
                    <a:pt x="9" y="117"/>
                  </a:moveTo>
                  <a:cubicBezTo>
                    <a:pt x="4" y="117"/>
                    <a:pt x="0" y="113"/>
                    <a:pt x="0" y="108"/>
                  </a:cubicBezTo>
                  <a:cubicBezTo>
                    <a:pt x="0" y="9"/>
                    <a:pt x="0" y="9"/>
                    <a:pt x="0" y="9"/>
                  </a:cubicBezTo>
                  <a:cubicBezTo>
                    <a:pt x="0" y="4"/>
                    <a:pt x="4" y="0"/>
                    <a:pt x="9" y="0"/>
                  </a:cubicBezTo>
                  <a:cubicBezTo>
                    <a:pt x="14" y="0"/>
                    <a:pt x="18" y="4"/>
                    <a:pt x="18" y="9"/>
                  </a:cubicBezTo>
                  <a:cubicBezTo>
                    <a:pt x="18" y="108"/>
                    <a:pt x="18" y="108"/>
                    <a:pt x="18" y="108"/>
                  </a:cubicBezTo>
                  <a:cubicBezTo>
                    <a:pt x="18" y="113"/>
                    <a:pt x="14" y="117"/>
                    <a:pt x="9" y="117"/>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139" dirty="0">
                <a:latin typeface="Huawei Sans" panose="020C0503030203020204" pitchFamily="34" charset="0"/>
              </a:endParaRPr>
            </a:p>
          </p:txBody>
        </p:sp>
        <p:sp>
          <p:nvSpPr>
            <p:cNvPr id="91" name="Freeform 259">
              <a:extLst>
                <a:ext uri="{FF2B5EF4-FFF2-40B4-BE49-F238E27FC236}">
                  <a16:creationId xmlns="" xmlns:a16="http://schemas.microsoft.com/office/drawing/2014/main" id="{2B969CB9-3F85-48C9-A470-0AD70A4CA826}"/>
                </a:ext>
              </a:extLst>
            </p:cNvPr>
            <p:cNvSpPr>
              <a:spLocks/>
            </p:cNvSpPr>
            <p:nvPr/>
          </p:nvSpPr>
          <p:spPr bwMode="gray">
            <a:xfrm>
              <a:off x="889000" y="3009900"/>
              <a:ext cx="23813" cy="157163"/>
            </a:xfrm>
            <a:custGeom>
              <a:avLst/>
              <a:gdLst>
                <a:gd name="T0" fmla="*/ 2147483646 w 18"/>
                <a:gd name="T1" fmla="*/ 2147483646 h 117"/>
                <a:gd name="T2" fmla="*/ 0 w 18"/>
                <a:gd name="T3" fmla="*/ 2147483646 h 117"/>
                <a:gd name="T4" fmla="*/ 0 w 18"/>
                <a:gd name="T5" fmla="*/ 2147483646 h 117"/>
                <a:gd name="T6" fmla="*/ 2147483646 w 18"/>
                <a:gd name="T7" fmla="*/ 0 h 117"/>
                <a:gd name="T8" fmla="*/ 2147483646 w 18"/>
                <a:gd name="T9" fmla="*/ 2147483646 h 117"/>
                <a:gd name="T10" fmla="*/ 2147483646 w 18"/>
                <a:gd name="T11" fmla="*/ 2147483646 h 117"/>
                <a:gd name="T12" fmla="*/ 2147483646 w 18"/>
                <a:gd name="T13" fmla="*/ 2147483646 h 117"/>
                <a:gd name="T14" fmla="*/ 0 60000 65536"/>
                <a:gd name="T15" fmla="*/ 0 60000 65536"/>
                <a:gd name="T16" fmla="*/ 0 60000 65536"/>
                <a:gd name="T17" fmla="*/ 0 60000 65536"/>
                <a:gd name="T18" fmla="*/ 0 60000 65536"/>
                <a:gd name="T19" fmla="*/ 0 60000 65536"/>
                <a:gd name="T20" fmla="*/ 0 60000 65536"/>
                <a:gd name="T21" fmla="*/ 0 w 18"/>
                <a:gd name="T22" fmla="*/ 0 h 117"/>
                <a:gd name="T23" fmla="*/ 18 w 18"/>
                <a:gd name="T24" fmla="*/ 117 h 11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8" h="117">
                  <a:moveTo>
                    <a:pt x="9" y="117"/>
                  </a:moveTo>
                  <a:cubicBezTo>
                    <a:pt x="4" y="117"/>
                    <a:pt x="0" y="113"/>
                    <a:pt x="0" y="108"/>
                  </a:cubicBezTo>
                  <a:cubicBezTo>
                    <a:pt x="0" y="9"/>
                    <a:pt x="0" y="9"/>
                    <a:pt x="0" y="9"/>
                  </a:cubicBezTo>
                  <a:cubicBezTo>
                    <a:pt x="0" y="4"/>
                    <a:pt x="4" y="0"/>
                    <a:pt x="9" y="0"/>
                  </a:cubicBezTo>
                  <a:cubicBezTo>
                    <a:pt x="14" y="0"/>
                    <a:pt x="18" y="4"/>
                    <a:pt x="18" y="9"/>
                  </a:cubicBezTo>
                  <a:cubicBezTo>
                    <a:pt x="18" y="108"/>
                    <a:pt x="18" y="108"/>
                    <a:pt x="18" y="108"/>
                  </a:cubicBezTo>
                  <a:cubicBezTo>
                    <a:pt x="18" y="113"/>
                    <a:pt x="14" y="117"/>
                    <a:pt x="9" y="117"/>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139" dirty="0">
                <a:latin typeface="Huawei Sans" panose="020C0503030203020204" pitchFamily="34" charset="0"/>
              </a:endParaRPr>
            </a:p>
          </p:txBody>
        </p:sp>
        <p:sp>
          <p:nvSpPr>
            <p:cNvPr id="92" name="Freeform 260">
              <a:extLst>
                <a:ext uri="{FF2B5EF4-FFF2-40B4-BE49-F238E27FC236}">
                  <a16:creationId xmlns="" xmlns:a16="http://schemas.microsoft.com/office/drawing/2014/main" id="{F9F006FE-6A08-4E61-85BC-4DF270D64951}"/>
                </a:ext>
              </a:extLst>
            </p:cNvPr>
            <p:cNvSpPr>
              <a:spLocks/>
            </p:cNvSpPr>
            <p:nvPr/>
          </p:nvSpPr>
          <p:spPr bwMode="gray">
            <a:xfrm>
              <a:off x="1008063" y="3009900"/>
              <a:ext cx="25400" cy="157163"/>
            </a:xfrm>
            <a:custGeom>
              <a:avLst/>
              <a:gdLst>
                <a:gd name="T0" fmla="*/ 2147483646 w 18"/>
                <a:gd name="T1" fmla="*/ 2147483646 h 117"/>
                <a:gd name="T2" fmla="*/ 0 w 18"/>
                <a:gd name="T3" fmla="*/ 2147483646 h 117"/>
                <a:gd name="T4" fmla="*/ 0 w 18"/>
                <a:gd name="T5" fmla="*/ 2147483646 h 117"/>
                <a:gd name="T6" fmla="*/ 2147483646 w 18"/>
                <a:gd name="T7" fmla="*/ 0 h 117"/>
                <a:gd name="T8" fmla="*/ 2147483646 w 18"/>
                <a:gd name="T9" fmla="*/ 2147483646 h 117"/>
                <a:gd name="T10" fmla="*/ 2147483646 w 18"/>
                <a:gd name="T11" fmla="*/ 2147483646 h 117"/>
                <a:gd name="T12" fmla="*/ 2147483646 w 18"/>
                <a:gd name="T13" fmla="*/ 2147483646 h 117"/>
                <a:gd name="T14" fmla="*/ 0 60000 65536"/>
                <a:gd name="T15" fmla="*/ 0 60000 65536"/>
                <a:gd name="T16" fmla="*/ 0 60000 65536"/>
                <a:gd name="T17" fmla="*/ 0 60000 65536"/>
                <a:gd name="T18" fmla="*/ 0 60000 65536"/>
                <a:gd name="T19" fmla="*/ 0 60000 65536"/>
                <a:gd name="T20" fmla="*/ 0 60000 65536"/>
                <a:gd name="T21" fmla="*/ 0 w 18"/>
                <a:gd name="T22" fmla="*/ 0 h 117"/>
                <a:gd name="T23" fmla="*/ 18 w 18"/>
                <a:gd name="T24" fmla="*/ 117 h 11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8" h="117">
                  <a:moveTo>
                    <a:pt x="9" y="117"/>
                  </a:moveTo>
                  <a:cubicBezTo>
                    <a:pt x="4" y="117"/>
                    <a:pt x="0" y="113"/>
                    <a:pt x="0" y="108"/>
                  </a:cubicBezTo>
                  <a:cubicBezTo>
                    <a:pt x="0" y="9"/>
                    <a:pt x="0" y="9"/>
                    <a:pt x="0" y="9"/>
                  </a:cubicBezTo>
                  <a:cubicBezTo>
                    <a:pt x="0" y="4"/>
                    <a:pt x="4" y="0"/>
                    <a:pt x="9" y="0"/>
                  </a:cubicBezTo>
                  <a:cubicBezTo>
                    <a:pt x="14" y="0"/>
                    <a:pt x="18" y="4"/>
                    <a:pt x="18" y="9"/>
                  </a:cubicBezTo>
                  <a:cubicBezTo>
                    <a:pt x="18" y="108"/>
                    <a:pt x="18" y="108"/>
                    <a:pt x="18" y="108"/>
                  </a:cubicBezTo>
                  <a:cubicBezTo>
                    <a:pt x="18" y="113"/>
                    <a:pt x="14" y="117"/>
                    <a:pt x="9" y="117"/>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139" dirty="0">
                <a:latin typeface="Huawei Sans" panose="020C0503030203020204" pitchFamily="34" charset="0"/>
              </a:endParaRPr>
            </a:p>
          </p:txBody>
        </p:sp>
        <p:sp>
          <p:nvSpPr>
            <p:cNvPr id="93" name="Freeform 261">
              <a:extLst>
                <a:ext uri="{FF2B5EF4-FFF2-40B4-BE49-F238E27FC236}">
                  <a16:creationId xmlns="" xmlns:a16="http://schemas.microsoft.com/office/drawing/2014/main" id="{0E5928F2-88F6-400A-98B8-6B1A07BCCF58}"/>
                </a:ext>
              </a:extLst>
            </p:cNvPr>
            <p:cNvSpPr>
              <a:spLocks/>
            </p:cNvSpPr>
            <p:nvPr/>
          </p:nvSpPr>
          <p:spPr bwMode="gray">
            <a:xfrm>
              <a:off x="736600" y="3187700"/>
              <a:ext cx="330200" cy="23813"/>
            </a:xfrm>
            <a:custGeom>
              <a:avLst/>
              <a:gdLst>
                <a:gd name="T0" fmla="*/ 2147483646 w 246"/>
                <a:gd name="T1" fmla="*/ 2147483646 h 18"/>
                <a:gd name="T2" fmla="*/ 2147483646 w 246"/>
                <a:gd name="T3" fmla="*/ 2147483646 h 18"/>
                <a:gd name="T4" fmla="*/ 0 w 246"/>
                <a:gd name="T5" fmla="*/ 2147483646 h 18"/>
                <a:gd name="T6" fmla="*/ 2147483646 w 246"/>
                <a:gd name="T7" fmla="*/ 0 h 18"/>
                <a:gd name="T8" fmla="*/ 2147483646 w 246"/>
                <a:gd name="T9" fmla="*/ 0 h 18"/>
                <a:gd name="T10" fmla="*/ 2147483646 w 246"/>
                <a:gd name="T11" fmla="*/ 2147483646 h 18"/>
                <a:gd name="T12" fmla="*/ 2147483646 w 246"/>
                <a:gd name="T13" fmla="*/ 2147483646 h 18"/>
                <a:gd name="T14" fmla="*/ 0 60000 65536"/>
                <a:gd name="T15" fmla="*/ 0 60000 65536"/>
                <a:gd name="T16" fmla="*/ 0 60000 65536"/>
                <a:gd name="T17" fmla="*/ 0 60000 65536"/>
                <a:gd name="T18" fmla="*/ 0 60000 65536"/>
                <a:gd name="T19" fmla="*/ 0 60000 65536"/>
                <a:gd name="T20" fmla="*/ 0 60000 65536"/>
                <a:gd name="T21" fmla="*/ 0 w 246"/>
                <a:gd name="T22" fmla="*/ 0 h 18"/>
                <a:gd name="T23" fmla="*/ 246 w 246"/>
                <a:gd name="T24" fmla="*/ 18 h 1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6" h="18">
                  <a:moveTo>
                    <a:pt x="237" y="18"/>
                  </a:moveTo>
                  <a:cubicBezTo>
                    <a:pt x="9" y="18"/>
                    <a:pt x="9" y="18"/>
                    <a:pt x="9" y="18"/>
                  </a:cubicBezTo>
                  <a:cubicBezTo>
                    <a:pt x="5" y="18"/>
                    <a:pt x="0" y="14"/>
                    <a:pt x="0" y="9"/>
                  </a:cubicBezTo>
                  <a:cubicBezTo>
                    <a:pt x="0" y="4"/>
                    <a:pt x="5" y="0"/>
                    <a:pt x="9" y="0"/>
                  </a:cubicBezTo>
                  <a:cubicBezTo>
                    <a:pt x="237" y="0"/>
                    <a:pt x="237" y="0"/>
                    <a:pt x="237" y="0"/>
                  </a:cubicBezTo>
                  <a:cubicBezTo>
                    <a:pt x="242" y="0"/>
                    <a:pt x="246" y="4"/>
                    <a:pt x="246" y="9"/>
                  </a:cubicBezTo>
                  <a:cubicBezTo>
                    <a:pt x="246" y="14"/>
                    <a:pt x="242" y="18"/>
                    <a:pt x="237" y="18"/>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139" dirty="0">
                <a:latin typeface="Huawei Sans" panose="020C0503030203020204" pitchFamily="34" charset="0"/>
              </a:endParaRPr>
            </a:p>
          </p:txBody>
        </p:sp>
        <p:sp>
          <p:nvSpPr>
            <p:cNvPr id="94" name="Freeform 262">
              <a:extLst>
                <a:ext uri="{FF2B5EF4-FFF2-40B4-BE49-F238E27FC236}">
                  <a16:creationId xmlns="" xmlns:a16="http://schemas.microsoft.com/office/drawing/2014/main" id="{2361CD23-CF67-4EFF-A9E7-C73BF40F1E29}"/>
                </a:ext>
              </a:extLst>
            </p:cNvPr>
            <p:cNvSpPr>
              <a:spLocks noEditPoints="1"/>
            </p:cNvSpPr>
            <p:nvPr/>
          </p:nvSpPr>
          <p:spPr bwMode="gray">
            <a:xfrm>
              <a:off x="561975" y="2898775"/>
              <a:ext cx="131763" cy="90488"/>
            </a:xfrm>
            <a:custGeom>
              <a:avLst/>
              <a:gdLst>
                <a:gd name="T0" fmla="*/ 2147483646 w 99"/>
                <a:gd name="T1" fmla="*/ 0 h 67"/>
                <a:gd name="T2" fmla="*/ 2147483646 w 99"/>
                <a:gd name="T3" fmla="*/ 2147483646 h 67"/>
                <a:gd name="T4" fmla="*/ 2147483646 w 99"/>
                <a:gd name="T5" fmla="*/ 2147483646 h 67"/>
                <a:gd name="T6" fmla="*/ 2147483646 w 99"/>
                <a:gd name="T7" fmla="*/ 2147483646 h 67"/>
                <a:gd name="T8" fmla="*/ 0 w 99"/>
                <a:gd name="T9" fmla="*/ 2147483646 h 67"/>
                <a:gd name="T10" fmla="*/ 2147483646 w 99"/>
                <a:gd name="T11" fmla="*/ 2147483646 h 67"/>
                <a:gd name="T12" fmla="*/ 2147483646 w 99"/>
                <a:gd name="T13" fmla="*/ 2147483646 h 67"/>
                <a:gd name="T14" fmla="*/ 2147483646 w 99"/>
                <a:gd name="T15" fmla="*/ 2147483646 h 67"/>
                <a:gd name="T16" fmla="*/ 0 60000 65536"/>
                <a:gd name="T17" fmla="*/ 0 60000 65536"/>
                <a:gd name="T18" fmla="*/ 0 60000 65536"/>
                <a:gd name="T19" fmla="*/ 0 60000 65536"/>
                <a:gd name="T20" fmla="*/ 0 60000 65536"/>
                <a:gd name="T21" fmla="*/ 0 60000 65536"/>
                <a:gd name="T22" fmla="*/ 0 60000 65536"/>
                <a:gd name="T23" fmla="*/ 0 60000 65536"/>
                <a:gd name="T24" fmla="*/ 0 w 99"/>
                <a:gd name="T25" fmla="*/ 0 h 67"/>
                <a:gd name="T26" fmla="*/ 99 w 99"/>
                <a:gd name="T27" fmla="*/ 67 h 6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99" h="67">
                  <a:moveTo>
                    <a:pt x="17" y="0"/>
                  </a:moveTo>
                  <a:cubicBezTo>
                    <a:pt x="95" y="51"/>
                    <a:pt x="95" y="51"/>
                    <a:pt x="95" y="51"/>
                  </a:cubicBezTo>
                  <a:cubicBezTo>
                    <a:pt x="98" y="53"/>
                    <a:pt x="99" y="57"/>
                    <a:pt x="98" y="61"/>
                  </a:cubicBezTo>
                  <a:cubicBezTo>
                    <a:pt x="97" y="65"/>
                    <a:pt x="94" y="67"/>
                    <a:pt x="90" y="67"/>
                  </a:cubicBezTo>
                  <a:cubicBezTo>
                    <a:pt x="0" y="67"/>
                    <a:pt x="0" y="67"/>
                    <a:pt x="0" y="67"/>
                  </a:cubicBezTo>
                  <a:moveTo>
                    <a:pt x="3" y="49"/>
                  </a:moveTo>
                  <a:cubicBezTo>
                    <a:pt x="59" y="49"/>
                    <a:pt x="59" y="49"/>
                    <a:pt x="59" y="49"/>
                  </a:cubicBezTo>
                  <a:cubicBezTo>
                    <a:pt x="11" y="18"/>
                    <a:pt x="11" y="18"/>
                    <a:pt x="11" y="18"/>
                  </a:cubicBezTo>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139" dirty="0">
                <a:latin typeface="Huawei Sans" panose="020C0503030203020204" pitchFamily="34" charset="0"/>
              </a:endParaRPr>
            </a:p>
          </p:txBody>
        </p:sp>
        <p:sp>
          <p:nvSpPr>
            <p:cNvPr id="95" name="Freeform 263">
              <a:extLst>
                <a:ext uri="{FF2B5EF4-FFF2-40B4-BE49-F238E27FC236}">
                  <a16:creationId xmlns="" xmlns:a16="http://schemas.microsoft.com/office/drawing/2014/main" id="{60715B4D-CF4A-4C96-99CC-48EADD125FAF}"/>
                </a:ext>
              </a:extLst>
            </p:cNvPr>
            <p:cNvSpPr>
              <a:spLocks/>
            </p:cNvSpPr>
            <p:nvPr/>
          </p:nvSpPr>
          <p:spPr bwMode="gray">
            <a:xfrm>
              <a:off x="627063" y="3009900"/>
              <a:ext cx="23813" cy="157163"/>
            </a:xfrm>
            <a:custGeom>
              <a:avLst/>
              <a:gdLst>
                <a:gd name="T0" fmla="*/ 2147483646 w 18"/>
                <a:gd name="T1" fmla="*/ 2147483646 h 117"/>
                <a:gd name="T2" fmla="*/ 0 w 18"/>
                <a:gd name="T3" fmla="*/ 2147483646 h 117"/>
                <a:gd name="T4" fmla="*/ 0 w 18"/>
                <a:gd name="T5" fmla="*/ 2147483646 h 117"/>
                <a:gd name="T6" fmla="*/ 2147483646 w 18"/>
                <a:gd name="T7" fmla="*/ 0 h 117"/>
                <a:gd name="T8" fmla="*/ 2147483646 w 18"/>
                <a:gd name="T9" fmla="*/ 2147483646 h 117"/>
                <a:gd name="T10" fmla="*/ 2147483646 w 18"/>
                <a:gd name="T11" fmla="*/ 2147483646 h 117"/>
                <a:gd name="T12" fmla="*/ 2147483646 w 18"/>
                <a:gd name="T13" fmla="*/ 2147483646 h 117"/>
                <a:gd name="T14" fmla="*/ 0 60000 65536"/>
                <a:gd name="T15" fmla="*/ 0 60000 65536"/>
                <a:gd name="T16" fmla="*/ 0 60000 65536"/>
                <a:gd name="T17" fmla="*/ 0 60000 65536"/>
                <a:gd name="T18" fmla="*/ 0 60000 65536"/>
                <a:gd name="T19" fmla="*/ 0 60000 65536"/>
                <a:gd name="T20" fmla="*/ 0 60000 65536"/>
                <a:gd name="T21" fmla="*/ 0 w 18"/>
                <a:gd name="T22" fmla="*/ 0 h 117"/>
                <a:gd name="T23" fmla="*/ 18 w 18"/>
                <a:gd name="T24" fmla="*/ 117 h 11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8" h="117">
                  <a:moveTo>
                    <a:pt x="9" y="117"/>
                  </a:moveTo>
                  <a:cubicBezTo>
                    <a:pt x="4" y="117"/>
                    <a:pt x="0" y="113"/>
                    <a:pt x="0" y="108"/>
                  </a:cubicBezTo>
                  <a:cubicBezTo>
                    <a:pt x="0" y="9"/>
                    <a:pt x="0" y="9"/>
                    <a:pt x="0" y="9"/>
                  </a:cubicBezTo>
                  <a:cubicBezTo>
                    <a:pt x="0" y="4"/>
                    <a:pt x="4" y="0"/>
                    <a:pt x="9" y="0"/>
                  </a:cubicBezTo>
                  <a:cubicBezTo>
                    <a:pt x="14" y="0"/>
                    <a:pt x="18" y="4"/>
                    <a:pt x="18" y="9"/>
                  </a:cubicBezTo>
                  <a:cubicBezTo>
                    <a:pt x="18" y="108"/>
                    <a:pt x="18" y="108"/>
                    <a:pt x="18" y="108"/>
                  </a:cubicBezTo>
                  <a:cubicBezTo>
                    <a:pt x="18" y="113"/>
                    <a:pt x="14" y="117"/>
                    <a:pt x="9" y="117"/>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139" dirty="0">
                <a:latin typeface="Huawei Sans" panose="020C0503030203020204" pitchFamily="34" charset="0"/>
              </a:endParaRPr>
            </a:p>
          </p:txBody>
        </p:sp>
        <p:sp>
          <p:nvSpPr>
            <p:cNvPr id="96" name="Freeform 264">
              <a:extLst>
                <a:ext uri="{FF2B5EF4-FFF2-40B4-BE49-F238E27FC236}">
                  <a16:creationId xmlns="" xmlns:a16="http://schemas.microsoft.com/office/drawing/2014/main" id="{2C2F22C2-926E-4E33-925E-2BDF8B351937}"/>
                </a:ext>
              </a:extLst>
            </p:cNvPr>
            <p:cNvSpPr>
              <a:spLocks/>
            </p:cNvSpPr>
            <p:nvPr/>
          </p:nvSpPr>
          <p:spPr bwMode="gray">
            <a:xfrm>
              <a:off x="596900" y="3187700"/>
              <a:ext cx="87313" cy="23813"/>
            </a:xfrm>
            <a:custGeom>
              <a:avLst/>
              <a:gdLst>
                <a:gd name="T0" fmla="*/ 0 w 65"/>
                <a:gd name="T1" fmla="*/ 0 h 18"/>
                <a:gd name="T2" fmla="*/ 2147483646 w 65"/>
                <a:gd name="T3" fmla="*/ 0 h 18"/>
                <a:gd name="T4" fmla="*/ 2147483646 w 65"/>
                <a:gd name="T5" fmla="*/ 2147483646 h 18"/>
                <a:gd name="T6" fmla="*/ 2147483646 w 65"/>
                <a:gd name="T7" fmla="*/ 2147483646 h 18"/>
                <a:gd name="T8" fmla="*/ 2147483646 w 65"/>
                <a:gd name="T9" fmla="*/ 2147483646 h 18"/>
                <a:gd name="T10" fmla="*/ 0 60000 65536"/>
                <a:gd name="T11" fmla="*/ 0 60000 65536"/>
                <a:gd name="T12" fmla="*/ 0 60000 65536"/>
                <a:gd name="T13" fmla="*/ 0 60000 65536"/>
                <a:gd name="T14" fmla="*/ 0 60000 65536"/>
                <a:gd name="T15" fmla="*/ 0 w 65"/>
                <a:gd name="T16" fmla="*/ 0 h 18"/>
                <a:gd name="T17" fmla="*/ 65 w 65"/>
                <a:gd name="T18" fmla="*/ 18 h 18"/>
              </a:gdLst>
              <a:ahLst/>
              <a:cxnLst>
                <a:cxn ang="T10">
                  <a:pos x="T0" y="T1"/>
                </a:cxn>
                <a:cxn ang="T11">
                  <a:pos x="T2" y="T3"/>
                </a:cxn>
                <a:cxn ang="T12">
                  <a:pos x="T4" y="T5"/>
                </a:cxn>
                <a:cxn ang="T13">
                  <a:pos x="T6" y="T7"/>
                </a:cxn>
                <a:cxn ang="T14">
                  <a:pos x="T8" y="T9"/>
                </a:cxn>
              </a:cxnLst>
              <a:rect l="T15" t="T16" r="T17" b="T18"/>
              <a:pathLst>
                <a:path w="65" h="18">
                  <a:moveTo>
                    <a:pt x="0" y="0"/>
                  </a:moveTo>
                  <a:cubicBezTo>
                    <a:pt x="56" y="0"/>
                    <a:pt x="56" y="0"/>
                    <a:pt x="56" y="0"/>
                  </a:cubicBezTo>
                  <a:cubicBezTo>
                    <a:pt x="61" y="0"/>
                    <a:pt x="65" y="4"/>
                    <a:pt x="65" y="9"/>
                  </a:cubicBezTo>
                  <a:cubicBezTo>
                    <a:pt x="65" y="14"/>
                    <a:pt x="61" y="18"/>
                    <a:pt x="56" y="18"/>
                  </a:cubicBezTo>
                  <a:cubicBezTo>
                    <a:pt x="6" y="18"/>
                    <a:pt x="6" y="18"/>
                    <a:pt x="6" y="18"/>
                  </a:cubicBezTo>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139" dirty="0">
                <a:latin typeface="Huawei Sans" panose="020C0503030203020204" pitchFamily="34" charset="0"/>
              </a:endParaRPr>
            </a:p>
          </p:txBody>
        </p:sp>
        <p:sp>
          <p:nvSpPr>
            <p:cNvPr id="97" name="Freeform 265">
              <a:extLst>
                <a:ext uri="{FF2B5EF4-FFF2-40B4-BE49-F238E27FC236}">
                  <a16:creationId xmlns="" xmlns:a16="http://schemas.microsoft.com/office/drawing/2014/main" id="{463E9881-869A-499C-8610-091DC298E0E0}"/>
                </a:ext>
              </a:extLst>
            </p:cNvPr>
            <p:cNvSpPr>
              <a:spLocks noEditPoints="1"/>
            </p:cNvSpPr>
            <p:nvPr/>
          </p:nvSpPr>
          <p:spPr bwMode="gray">
            <a:xfrm>
              <a:off x="1112838" y="2903538"/>
              <a:ext cx="127000" cy="85725"/>
            </a:xfrm>
            <a:custGeom>
              <a:avLst/>
              <a:gdLst>
                <a:gd name="T0" fmla="*/ 2147483646 w 94"/>
                <a:gd name="T1" fmla="*/ 2147483646 h 64"/>
                <a:gd name="T2" fmla="*/ 2147483646 w 94"/>
                <a:gd name="T3" fmla="*/ 2147483646 h 64"/>
                <a:gd name="T4" fmla="*/ 2147483646 w 94"/>
                <a:gd name="T5" fmla="*/ 2147483646 h 64"/>
                <a:gd name="T6" fmla="*/ 2147483646 w 94"/>
                <a:gd name="T7" fmla="*/ 2147483646 h 64"/>
                <a:gd name="T8" fmla="*/ 2147483646 w 94"/>
                <a:gd name="T9" fmla="*/ 0 h 64"/>
                <a:gd name="T10" fmla="*/ 2147483646 w 94"/>
                <a:gd name="T11" fmla="*/ 2147483646 h 64"/>
                <a:gd name="T12" fmla="*/ 2147483646 w 94"/>
                <a:gd name="T13" fmla="*/ 2147483646 h 64"/>
                <a:gd name="T14" fmla="*/ 2147483646 w 94"/>
                <a:gd name="T15" fmla="*/ 2147483646 h 64"/>
                <a:gd name="T16" fmla="*/ 0 60000 65536"/>
                <a:gd name="T17" fmla="*/ 0 60000 65536"/>
                <a:gd name="T18" fmla="*/ 0 60000 65536"/>
                <a:gd name="T19" fmla="*/ 0 60000 65536"/>
                <a:gd name="T20" fmla="*/ 0 60000 65536"/>
                <a:gd name="T21" fmla="*/ 0 60000 65536"/>
                <a:gd name="T22" fmla="*/ 0 60000 65536"/>
                <a:gd name="T23" fmla="*/ 0 60000 65536"/>
                <a:gd name="T24" fmla="*/ 0 w 94"/>
                <a:gd name="T25" fmla="*/ 0 h 64"/>
                <a:gd name="T26" fmla="*/ 94 w 94"/>
                <a:gd name="T27" fmla="*/ 64 h 6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94" h="64">
                  <a:moveTo>
                    <a:pt x="94" y="64"/>
                  </a:moveTo>
                  <a:cubicBezTo>
                    <a:pt x="10" y="64"/>
                    <a:pt x="10" y="64"/>
                    <a:pt x="10" y="64"/>
                  </a:cubicBezTo>
                  <a:cubicBezTo>
                    <a:pt x="6" y="64"/>
                    <a:pt x="3" y="62"/>
                    <a:pt x="2" y="58"/>
                  </a:cubicBezTo>
                  <a:cubicBezTo>
                    <a:pt x="0" y="54"/>
                    <a:pt x="2" y="50"/>
                    <a:pt x="5" y="48"/>
                  </a:cubicBezTo>
                  <a:cubicBezTo>
                    <a:pt x="78" y="0"/>
                    <a:pt x="78" y="0"/>
                    <a:pt x="78" y="0"/>
                  </a:cubicBezTo>
                  <a:moveTo>
                    <a:pt x="85" y="17"/>
                  </a:moveTo>
                  <a:cubicBezTo>
                    <a:pt x="41" y="46"/>
                    <a:pt x="41" y="46"/>
                    <a:pt x="41" y="46"/>
                  </a:cubicBezTo>
                  <a:cubicBezTo>
                    <a:pt x="91" y="46"/>
                    <a:pt x="91" y="46"/>
                    <a:pt x="91" y="46"/>
                  </a:cubicBezTo>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139" dirty="0">
                <a:latin typeface="Huawei Sans" panose="020C0503030203020204" pitchFamily="34" charset="0"/>
              </a:endParaRPr>
            </a:p>
          </p:txBody>
        </p:sp>
        <p:sp>
          <p:nvSpPr>
            <p:cNvPr id="98" name="Freeform 266">
              <a:extLst>
                <a:ext uri="{FF2B5EF4-FFF2-40B4-BE49-F238E27FC236}">
                  <a16:creationId xmlns="" xmlns:a16="http://schemas.microsoft.com/office/drawing/2014/main" id="{C75FB83C-20C2-4C24-996C-3BBD6C5DD936}"/>
                </a:ext>
              </a:extLst>
            </p:cNvPr>
            <p:cNvSpPr>
              <a:spLocks/>
            </p:cNvSpPr>
            <p:nvPr/>
          </p:nvSpPr>
          <p:spPr bwMode="gray">
            <a:xfrm>
              <a:off x="1155700" y="3009900"/>
              <a:ext cx="25400" cy="157163"/>
            </a:xfrm>
            <a:custGeom>
              <a:avLst/>
              <a:gdLst>
                <a:gd name="T0" fmla="*/ 2147483646 w 18"/>
                <a:gd name="T1" fmla="*/ 2147483646 h 117"/>
                <a:gd name="T2" fmla="*/ 0 w 18"/>
                <a:gd name="T3" fmla="*/ 2147483646 h 117"/>
                <a:gd name="T4" fmla="*/ 0 w 18"/>
                <a:gd name="T5" fmla="*/ 2147483646 h 117"/>
                <a:gd name="T6" fmla="*/ 2147483646 w 18"/>
                <a:gd name="T7" fmla="*/ 0 h 117"/>
                <a:gd name="T8" fmla="*/ 2147483646 w 18"/>
                <a:gd name="T9" fmla="*/ 2147483646 h 117"/>
                <a:gd name="T10" fmla="*/ 2147483646 w 18"/>
                <a:gd name="T11" fmla="*/ 2147483646 h 117"/>
                <a:gd name="T12" fmla="*/ 2147483646 w 18"/>
                <a:gd name="T13" fmla="*/ 2147483646 h 117"/>
                <a:gd name="T14" fmla="*/ 0 60000 65536"/>
                <a:gd name="T15" fmla="*/ 0 60000 65536"/>
                <a:gd name="T16" fmla="*/ 0 60000 65536"/>
                <a:gd name="T17" fmla="*/ 0 60000 65536"/>
                <a:gd name="T18" fmla="*/ 0 60000 65536"/>
                <a:gd name="T19" fmla="*/ 0 60000 65536"/>
                <a:gd name="T20" fmla="*/ 0 60000 65536"/>
                <a:gd name="T21" fmla="*/ 0 w 18"/>
                <a:gd name="T22" fmla="*/ 0 h 117"/>
                <a:gd name="T23" fmla="*/ 18 w 18"/>
                <a:gd name="T24" fmla="*/ 117 h 11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8" h="117">
                  <a:moveTo>
                    <a:pt x="9" y="117"/>
                  </a:moveTo>
                  <a:cubicBezTo>
                    <a:pt x="4" y="117"/>
                    <a:pt x="0" y="113"/>
                    <a:pt x="0" y="108"/>
                  </a:cubicBezTo>
                  <a:cubicBezTo>
                    <a:pt x="0" y="9"/>
                    <a:pt x="0" y="9"/>
                    <a:pt x="0" y="9"/>
                  </a:cubicBezTo>
                  <a:cubicBezTo>
                    <a:pt x="0" y="4"/>
                    <a:pt x="4" y="0"/>
                    <a:pt x="9" y="0"/>
                  </a:cubicBezTo>
                  <a:cubicBezTo>
                    <a:pt x="14" y="0"/>
                    <a:pt x="18" y="4"/>
                    <a:pt x="18" y="9"/>
                  </a:cubicBezTo>
                  <a:cubicBezTo>
                    <a:pt x="18" y="108"/>
                    <a:pt x="18" y="108"/>
                    <a:pt x="18" y="108"/>
                  </a:cubicBezTo>
                  <a:cubicBezTo>
                    <a:pt x="18" y="113"/>
                    <a:pt x="14" y="117"/>
                    <a:pt x="9" y="117"/>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139" dirty="0">
                <a:latin typeface="Huawei Sans" panose="020C0503030203020204" pitchFamily="34" charset="0"/>
              </a:endParaRPr>
            </a:p>
          </p:txBody>
        </p:sp>
        <p:sp>
          <p:nvSpPr>
            <p:cNvPr id="99" name="Freeform 267">
              <a:extLst>
                <a:ext uri="{FF2B5EF4-FFF2-40B4-BE49-F238E27FC236}">
                  <a16:creationId xmlns="" xmlns:a16="http://schemas.microsoft.com/office/drawing/2014/main" id="{0A43760C-862C-4CD0-B1B5-F5BDBA19CDA2}"/>
                </a:ext>
              </a:extLst>
            </p:cNvPr>
            <p:cNvSpPr>
              <a:spLocks/>
            </p:cNvSpPr>
            <p:nvPr/>
          </p:nvSpPr>
          <p:spPr bwMode="gray">
            <a:xfrm>
              <a:off x="1122363" y="3187700"/>
              <a:ext cx="79375" cy="23813"/>
            </a:xfrm>
            <a:custGeom>
              <a:avLst/>
              <a:gdLst>
                <a:gd name="T0" fmla="*/ 2147483646 w 59"/>
                <a:gd name="T1" fmla="*/ 2147483646 h 18"/>
                <a:gd name="T2" fmla="*/ 2147483646 w 59"/>
                <a:gd name="T3" fmla="*/ 2147483646 h 18"/>
                <a:gd name="T4" fmla="*/ 0 w 59"/>
                <a:gd name="T5" fmla="*/ 2147483646 h 18"/>
                <a:gd name="T6" fmla="*/ 2147483646 w 59"/>
                <a:gd name="T7" fmla="*/ 0 h 18"/>
                <a:gd name="T8" fmla="*/ 2147483646 w 59"/>
                <a:gd name="T9" fmla="*/ 0 h 18"/>
                <a:gd name="T10" fmla="*/ 0 60000 65536"/>
                <a:gd name="T11" fmla="*/ 0 60000 65536"/>
                <a:gd name="T12" fmla="*/ 0 60000 65536"/>
                <a:gd name="T13" fmla="*/ 0 60000 65536"/>
                <a:gd name="T14" fmla="*/ 0 60000 65536"/>
                <a:gd name="T15" fmla="*/ 0 w 59"/>
                <a:gd name="T16" fmla="*/ 0 h 18"/>
                <a:gd name="T17" fmla="*/ 59 w 59"/>
                <a:gd name="T18" fmla="*/ 18 h 18"/>
              </a:gdLst>
              <a:ahLst/>
              <a:cxnLst>
                <a:cxn ang="T10">
                  <a:pos x="T0" y="T1"/>
                </a:cxn>
                <a:cxn ang="T11">
                  <a:pos x="T2" y="T3"/>
                </a:cxn>
                <a:cxn ang="T12">
                  <a:pos x="T4" y="T5"/>
                </a:cxn>
                <a:cxn ang="T13">
                  <a:pos x="T6" y="T7"/>
                </a:cxn>
                <a:cxn ang="T14">
                  <a:pos x="T8" y="T9"/>
                </a:cxn>
              </a:cxnLst>
              <a:rect l="T15" t="T16" r="T17" b="T18"/>
              <a:pathLst>
                <a:path w="59" h="18">
                  <a:moveTo>
                    <a:pt x="53" y="18"/>
                  </a:moveTo>
                  <a:cubicBezTo>
                    <a:pt x="9" y="18"/>
                    <a:pt x="9" y="18"/>
                    <a:pt x="9" y="18"/>
                  </a:cubicBezTo>
                  <a:cubicBezTo>
                    <a:pt x="4" y="18"/>
                    <a:pt x="0" y="14"/>
                    <a:pt x="0" y="9"/>
                  </a:cubicBezTo>
                  <a:cubicBezTo>
                    <a:pt x="0" y="4"/>
                    <a:pt x="4" y="0"/>
                    <a:pt x="9" y="0"/>
                  </a:cubicBezTo>
                  <a:cubicBezTo>
                    <a:pt x="59" y="0"/>
                    <a:pt x="59" y="0"/>
                    <a:pt x="59" y="0"/>
                  </a:cubicBezTo>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139" dirty="0">
                <a:latin typeface="Huawei Sans" panose="020C0503030203020204" pitchFamily="34" charset="0"/>
              </a:endParaRPr>
            </a:p>
          </p:txBody>
        </p:sp>
      </p:grpSp>
      <p:sp>
        <p:nvSpPr>
          <p:cNvPr id="100" name="Rectangle 99">
            <a:extLst>
              <a:ext uri="{FF2B5EF4-FFF2-40B4-BE49-F238E27FC236}">
                <a16:creationId xmlns="" xmlns:a16="http://schemas.microsoft.com/office/drawing/2014/main" id="{9DCE89C3-16AC-450B-A69D-FE297DE12034}"/>
              </a:ext>
            </a:extLst>
          </p:cNvPr>
          <p:cNvSpPr/>
          <p:nvPr/>
        </p:nvSpPr>
        <p:spPr bwMode="gray">
          <a:xfrm>
            <a:off x="5048902" y="3005415"/>
            <a:ext cx="1914428" cy="362512"/>
          </a:xfrm>
          <a:prstGeom prst="rect">
            <a:avLst/>
          </a:prstGeom>
          <a:noFill/>
          <a:ln w="19050" cap="flat" cmpd="sng">
            <a:solidFill>
              <a:schemeClr val="bg1">
                <a:lumMod val="65000"/>
              </a:schemeClr>
            </a:solidFill>
            <a:prstDash val="solid"/>
          </a:ln>
        </p:spPr>
        <p:txBody>
          <a:bodyPr vert="horz" wrap="square" lIns="68580" tIns="34290" rIns="68580" bIns="34290" numCol="1" rtlCol="0" anchor="ctr" anchorCtr="0" compatLnSpc="1">
            <a:prstTxWarp prst="textNoShape">
              <a:avLst/>
            </a:prstTxWarp>
            <a:noAutofit/>
          </a:bodyPr>
          <a:lstStyle/>
          <a:p>
            <a:pPr algn="ctr" fontAlgn="ctr"/>
            <a:r>
              <a:rPr lang="en-US" sz="1400" dirty="0">
                <a:latin typeface="Huawei Sans" panose="020C0503030203020204" pitchFamily="34" charset="0"/>
              </a:rPr>
              <a:t>Bank ICT system</a:t>
            </a:r>
            <a:endParaRPr lang="en-US"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02" name="Straight Connector 101">
            <a:extLst>
              <a:ext uri="{FF2B5EF4-FFF2-40B4-BE49-F238E27FC236}">
                <a16:creationId xmlns="" xmlns:a16="http://schemas.microsoft.com/office/drawing/2014/main" id="{8BCA4035-3BB5-459F-8833-B2EE1A12B2E9}"/>
              </a:ext>
            </a:extLst>
          </p:cNvPr>
          <p:cNvCxnSpPr>
            <a:cxnSpLocks/>
            <a:endCxn id="100" idx="0"/>
          </p:cNvCxnSpPr>
          <p:nvPr/>
        </p:nvCxnSpPr>
        <p:spPr bwMode="gray">
          <a:xfrm>
            <a:off x="6000750" y="2520075"/>
            <a:ext cx="5366" cy="48534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06" name="Straight Connector 105">
            <a:extLst>
              <a:ext uri="{FF2B5EF4-FFF2-40B4-BE49-F238E27FC236}">
                <a16:creationId xmlns="" xmlns:a16="http://schemas.microsoft.com/office/drawing/2014/main" id="{81402853-C640-48E2-BE83-D07427E24034}"/>
              </a:ext>
            </a:extLst>
          </p:cNvPr>
          <p:cNvCxnSpPr>
            <a:cxnSpLocks/>
          </p:cNvCxnSpPr>
          <p:nvPr/>
        </p:nvCxnSpPr>
        <p:spPr bwMode="gray">
          <a:xfrm flipH="1">
            <a:off x="4922435" y="3374752"/>
            <a:ext cx="351433" cy="449157"/>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09" name="Straight Connector 108">
            <a:extLst>
              <a:ext uri="{FF2B5EF4-FFF2-40B4-BE49-F238E27FC236}">
                <a16:creationId xmlns="" xmlns:a16="http://schemas.microsoft.com/office/drawing/2014/main" id="{2A5E86FC-65E8-4F02-BFFE-38E06735B686}"/>
              </a:ext>
            </a:extLst>
          </p:cNvPr>
          <p:cNvCxnSpPr>
            <a:cxnSpLocks/>
            <a:stCxn id="100" idx="2"/>
          </p:cNvCxnSpPr>
          <p:nvPr/>
        </p:nvCxnSpPr>
        <p:spPr bwMode="gray">
          <a:xfrm>
            <a:off x="6006116" y="3367927"/>
            <a:ext cx="0" cy="455982"/>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14" name="Straight Connector 113">
            <a:extLst>
              <a:ext uri="{FF2B5EF4-FFF2-40B4-BE49-F238E27FC236}">
                <a16:creationId xmlns="" xmlns:a16="http://schemas.microsoft.com/office/drawing/2014/main" id="{D56908A6-1226-42BB-AFBC-CA0DF80029AB}"/>
              </a:ext>
            </a:extLst>
          </p:cNvPr>
          <p:cNvCxnSpPr>
            <a:cxnSpLocks/>
          </p:cNvCxnSpPr>
          <p:nvPr/>
        </p:nvCxnSpPr>
        <p:spPr bwMode="gray">
          <a:xfrm>
            <a:off x="6870067" y="3374752"/>
            <a:ext cx="249831" cy="449157"/>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17" name="TextBox 116">
            <a:extLst>
              <a:ext uri="{FF2B5EF4-FFF2-40B4-BE49-F238E27FC236}">
                <a16:creationId xmlns="" xmlns:a16="http://schemas.microsoft.com/office/drawing/2014/main" id="{0D751DA0-B4A3-44E6-9EB8-33C1972AF0CE}"/>
              </a:ext>
            </a:extLst>
          </p:cNvPr>
          <p:cNvSpPr txBox="1"/>
          <p:nvPr/>
        </p:nvSpPr>
        <p:spPr bwMode="gray">
          <a:xfrm>
            <a:off x="6226372" y="1950703"/>
            <a:ext cx="1528442" cy="479643"/>
          </a:xfrm>
          <a:prstGeom prst="rect">
            <a:avLst/>
          </a:prstGeom>
          <a:noFill/>
        </p:spPr>
        <p:txBody>
          <a:bodyPr wrap="square" rtlCol="0">
            <a:noAutofit/>
          </a:bodyPr>
          <a:lstStyle/>
          <a:p>
            <a:pPr algn="ctr" fontAlgn="ctr"/>
            <a:r>
              <a:rPr lang="en-US" sz="1400" dirty="0">
                <a:latin typeface="Huawei Sans" panose="020C0503030203020204" pitchFamily="34" charset="0"/>
              </a:rPr>
              <a:t>Head office/Branch</a:t>
            </a:r>
          </a:p>
        </p:txBody>
      </p:sp>
      <p:sp>
        <p:nvSpPr>
          <p:cNvPr id="118" name="TextBox 117">
            <a:extLst>
              <a:ext uri="{FF2B5EF4-FFF2-40B4-BE49-F238E27FC236}">
                <a16:creationId xmlns="" xmlns:a16="http://schemas.microsoft.com/office/drawing/2014/main" id="{90EF50A3-BA15-43FF-97B0-EC6205C50655}"/>
              </a:ext>
            </a:extLst>
          </p:cNvPr>
          <p:cNvSpPr txBox="1"/>
          <p:nvPr/>
        </p:nvSpPr>
        <p:spPr bwMode="gray">
          <a:xfrm>
            <a:off x="4356728" y="4401905"/>
            <a:ext cx="1133274" cy="307777"/>
          </a:xfrm>
          <a:prstGeom prst="rect">
            <a:avLst/>
          </a:prstGeom>
          <a:noFill/>
        </p:spPr>
        <p:txBody>
          <a:bodyPr wrap="square" rtlCol="0">
            <a:noAutofit/>
          </a:bodyPr>
          <a:lstStyle/>
          <a:p>
            <a:pPr algn="ctr" fontAlgn="ctr"/>
            <a:r>
              <a:rPr lang="en-US" sz="1400" dirty="0">
                <a:latin typeface="Huawei Sans" panose="020C0503030203020204" pitchFamily="34" charset="0"/>
              </a:rPr>
              <a:t>Mobile banking</a:t>
            </a:r>
          </a:p>
        </p:txBody>
      </p:sp>
      <p:sp>
        <p:nvSpPr>
          <p:cNvPr id="119" name="TextBox 118">
            <a:extLst>
              <a:ext uri="{FF2B5EF4-FFF2-40B4-BE49-F238E27FC236}">
                <a16:creationId xmlns="" xmlns:a16="http://schemas.microsoft.com/office/drawing/2014/main" id="{F6121FD7-A0BB-488B-A6BB-1315E3F6C050}"/>
              </a:ext>
            </a:extLst>
          </p:cNvPr>
          <p:cNvSpPr txBox="1"/>
          <p:nvPr/>
        </p:nvSpPr>
        <p:spPr bwMode="gray">
          <a:xfrm>
            <a:off x="5423204" y="4401905"/>
            <a:ext cx="1114597" cy="307777"/>
          </a:xfrm>
          <a:prstGeom prst="rect">
            <a:avLst/>
          </a:prstGeom>
          <a:noFill/>
        </p:spPr>
        <p:txBody>
          <a:bodyPr wrap="square" rtlCol="0">
            <a:noAutofit/>
          </a:bodyPr>
          <a:lstStyle/>
          <a:p>
            <a:pPr algn="ctr" fontAlgn="ctr"/>
            <a:r>
              <a:rPr lang="en-US" sz="1400" dirty="0">
                <a:latin typeface="Huawei Sans" panose="020C0503030203020204" pitchFamily="34" charset="0"/>
              </a:rPr>
              <a:t>Online banking</a:t>
            </a:r>
          </a:p>
        </p:txBody>
      </p:sp>
      <p:sp>
        <p:nvSpPr>
          <p:cNvPr id="120" name="TextBox 119">
            <a:extLst>
              <a:ext uri="{FF2B5EF4-FFF2-40B4-BE49-F238E27FC236}">
                <a16:creationId xmlns="" xmlns:a16="http://schemas.microsoft.com/office/drawing/2014/main" id="{C1CDB705-D152-49D4-AF87-EFE5DB0FDC4C}"/>
              </a:ext>
            </a:extLst>
          </p:cNvPr>
          <p:cNvSpPr txBox="1"/>
          <p:nvPr/>
        </p:nvSpPr>
        <p:spPr bwMode="gray">
          <a:xfrm>
            <a:off x="6417864" y="4385649"/>
            <a:ext cx="1410927" cy="307777"/>
          </a:xfrm>
          <a:prstGeom prst="rect">
            <a:avLst/>
          </a:prstGeom>
          <a:noFill/>
        </p:spPr>
        <p:txBody>
          <a:bodyPr wrap="square" rtlCol="0">
            <a:noAutofit/>
          </a:bodyPr>
          <a:lstStyle/>
          <a:p>
            <a:pPr algn="ctr" fontAlgn="ctr"/>
            <a:r>
              <a:rPr lang="en-US" sz="1400" dirty="0">
                <a:latin typeface="Huawei Sans" panose="020C0503030203020204" pitchFamily="34" charset="0"/>
              </a:rPr>
              <a:t>Self-service banking</a:t>
            </a:r>
          </a:p>
        </p:txBody>
      </p:sp>
      <p:sp>
        <p:nvSpPr>
          <p:cNvPr id="121" name="Rectangle 120">
            <a:extLst>
              <a:ext uri="{FF2B5EF4-FFF2-40B4-BE49-F238E27FC236}">
                <a16:creationId xmlns="" xmlns:a16="http://schemas.microsoft.com/office/drawing/2014/main" id="{A6CE94CC-2323-4006-85CA-410F219B1236}"/>
              </a:ext>
            </a:extLst>
          </p:cNvPr>
          <p:cNvSpPr/>
          <p:nvPr/>
        </p:nvSpPr>
        <p:spPr bwMode="gray">
          <a:xfrm>
            <a:off x="7922346" y="1122486"/>
            <a:ext cx="3438428" cy="598936"/>
          </a:xfrm>
          <a:prstGeom prst="rect">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sz="1600" dirty="0">
                <a:solidFill>
                  <a:srgbClr val="30B5C5"/>
                </a:solidFill>
                <a:latin typeface="Huawei Sans" panose="020C0503030203020204" pitchFamily="34" charset="0"/>
              </a:rPr>
              <a:t>A complete information security system built</a:t>
            </a:r>
          </a:p>
        </p:txBody>
      </p:sp>
      <p:sp>
        <p:nvSpPr>
          <p:cNvPr id="122" name="圆角矩形 75">
            <a:extLst>
              <a:ext uri="{FF2B5EF4-FFF2-40B4-BE49-F238E27FC236}">
                <a16:creationId xmlns="" xmlns:a16="http://schemas.microsoft.com/office/drawing/2014/main" id="{4FFE3ED3-508F-4B91-8B32-56DF6F3826EF}"/>
              </a:ext>
            </a:extLst>
          </p:cNvPr>
          <p:cNvSpPr/>
          <p:nvPr/>
        </p:nvSpPr>
        <p:spPr bwMode="gray">
          <a:xfrm>
            <a:off x="7929659" y="1775716"/>
            <a:ext cx="3435753" cy="4402346"/>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1972" tIns="35986" rIns="71972" bIns="35986" rtlCol="0" anchor="b" anchorCtr="0">
            <a:noAutofit/>
          </a:bodyPr>
          <a:lstStyle/>
          <a:p>
            <a:pPr marL="177800" indent="-177800" fontAlgn="ctr">
              <a:spcBef>
                <a:spcPts val="0"/>
              </a:spcBef>
              <a:spcAft>
                <a:spcPts val="600"/>
              </a:spcAft>
              <a:buFont typeface="Arial" panose="020B0604020202020204" pitchFamily="34" charset="0"/>
              <a:buChar char="•"/>
            </a:pPr>
            <a:endParaRPr lang="en-US" altLang="zh-CN" sz="1200" dirty="0">
              <a:solidFill>
                <a:prstClr val="black"/>
              </a:solidFill>
              <a:latin typeface="Huawei Sans" panose="020C0503030203020204" pitchFamily="34" charset="0"/>
              <a:ea typeface="方正兰亭黑简体" panose="02000000000000000000" pitchFamily="2" charset="-122"/>
            </a:endParaRPr>
          </a:p>
          <a:p>
            <a:pPr marL="177800" indent="-177800" fontAlgn="ctr">
              <a:spcBef>
                <a:spcPts val="0"/>
              </a:spcBef>
              <a:spcAft>
                <a:spcPts val="600"/>
              </a:spcAft>
              <a:buFont typeface="Arial" panose="020B0604020202020204" pitchFamily="34" charset="0"/>
              <a:buChar char="•"/>
            </a:pPr>
            <a:endParaRPr lang="en-US" altLang="zh-CN" sz="1200" dirty="0">
              <a:solidFill>
                <a:prstClr val="black"/>
              </a:solidFill>
              <a:latin typeface="Huawei Sans" panose="020C0503030203020204" pitchFamily="34" charset="0"/>
              <a:ea typeface="方正兰亭黑简体" panose="02000000000000000000" pitchFamily="2" charset="-122"/>
            </a:endParaRPr>
          </a:p>
          <a:p>
            <a:pPr marL="177800" indent="-177800" fontAlgn="ctr">
              <a:spcBef>
                <a:spcPts val="0"/>
              </a:spcBef>
              <a:spcAft>
                <a:spcPts val="600"/>
              </a:spcAft>
              <a:buFont typeface="Arial" panose="020B0604020202020204" pitchFamily="34" charset="0"/>
              <a:buChar char="•"/>
            </a:pPr>
            <a:endParaRPr lang="en-US" altLang="zh-CN" sz="1200" dirty="0">
              <a:solidFill>
                <a:prstClr val="black"/>
              </a:solidFill>
              <a:latin typeface="Huawei Sans" panose="020C0503030203020204" pitchFamily="34" charset="0"/>
              <a:ea typeface="方正兰亭黑简体" panose="02000000000000000000" pitchFamily="2" charset="-122"/>
            </a:endParaRPr>
          </a:p>
          <a:p>
            <a:pPr marL="177800" indent="-177800" fontAlgn="ctr">
              <a:spcBef>
                <a:spcPts val="0"/>
              </a:spcBef>
              <a:spcAft>
                <a:spcPts val="600"/>
              </a:spcAft>
              <a:buFont typeface="Arial" panose="020B0604020202020204" pitchFamily="34" charset="0"/>
              <a:buChar char="•"/>
            </a:pPr>
            <a:endParaRPr lang="en-US" altLang="zh-CN" sz="1200" dirty="0">
              <a:solidFill>
                <a:prstClr val="black"/>
              </a:solidFill>
              <a:latin typeface="Huawei Sans" panose="020C0503030203020204" pitchFamily="34" charset="0"/>
              <a:ea typeface="方正兰亭黑简体" panose="02000000000000000000" pitchFamily="2" charset="-122"/>
            </a:endParaRPr>
          </a:p>
          <a:p>
            <a:pPr marL="177800" indent="-177800" fontAlgn="ctr">
              <a:spcBef>
                <a:spcPts val="0"/>
              </a:spcBef>
              <a:spcAft>
                <a:spcPts val="600"/>
              </a:spcAft>
              <a:buFont typeface="Arial" panose="020B0604020202020204" pitchFamily="34" charset="0"/>
              <a:buChar char="•"/>
            </a:pPr>
            <a:endParaRPr lang="en-US" altLang="zh-CN" sz="1200" dirty="0">
              <a:solidFill>
                <a:prstClr val="black"/>
              </a:solidFill>
              <a:latin typeface="Huawei Sans" panose="020C0503030203020204" pitchFamily="34" charset="0"/>
              <a:ea typeface="方正兰亭黑简体" panose="02000000000000000000" pitchFamily="2" charset="-122"/>
            </a:endParaRPr>
          </a:p>
          <a:p>
            <a:pPr marL="177800" indent="-177800" fontAlgn="ctr">
              <a:spcBef>
                <a:spcPts val="0"/>
              </a:spcBef>
              <a:spcAft>
                <a:spcPts val="600"/>
              </a:spcAft>
              <a:buFont typeface="Arial" panose="020B0604020202020204" pitchFamily="34" charset="0"/>
              <a:buChar char="•"/>
            </a:pPr>
            <a:endParaRPr lang="en-US" altLang="zh-CN" sz="1200" dirty="0">
              <a:solidFill>
                <a:prstClr val="black"/>
              </a:solidFill>
              <a:latin typeface="Huawei Sans" panose="020C0503030203020204" pitchFamily="34" charset="0"/>
              <a:ea typeface="方正兰亭黑简体" panose="02000000000000000000" pitchFamily="2" charset="-122"/>
            </a:endParaRPr>
          </a:p>
          <a:p>
            <a:pPr marL="177800" indent="-177800" fontAlgn="ctr">
              <a:spcBef>
                <a:spcPts val="0"/>
              </a:spcBef>
              <a:spcAft>
                <a:spcPts val="600"/>
              </a:spcAft>
              <a:buFont typeface="Arial" panose="020B0604020202020204" pitchFamily="34" charset="0"/>
              <a:buChar char="•"/>
            </a:pPr>
            <a:endParaRPr lang="en-US" altLang="zh-CN" sz="1200" dirty="0">
              <a:solidFill>
                <a:prstClr val="black"/>
              </a:solidFill>
              <a:latin typeface="Huawei Sans" panose="020C0503030203020204" pitchFamily="34" charset="0"/>
            </a:endParaRPr>
          </a:p>
          <a:p>
            <a:pPr marL="177800" indent="-177800" fontAlgn="ctr">
              <a:spcAft>
                <a:spcPts val="600"/>
              </a:spcAft>
              <a:buFont typeface="Arial" panose="020B0604020202020204" pitchFamily="34" charset="0"/>
              <a:buChar char="•"/>
            </a:pPr>
            <a:r>
              <a:rPr lang="en-US" altLang="zh-CN" sz="1200" dirty="0">
                <a:solidFill>
                  <a:schemeClr val="tx1"/>
                </a:solidFill>
                <a:latin typeface="Huawei Sans" panose="020C0503030203020204" pitchFamily="34" charset="0"/>
              </a:rPr>
              <a:t>Graded protection of information security is implemented.</a:t>
            </a:r>
          </a:p>
          <a:p>
            <a:pPr marL="177800" indent="-177800" fontAlgn="ctr">
              <a:spcBef>
                <a:spcPts val="0"/>
              </a:spcBef>
              <a:spcAft>
                <a:spcPts val="600"/>
              </a:spcAft>
              <a:buFont typeface="Arial" panose="020B0604020202020204" pitchFamily="34" charset="0"/>
              <a:buChar char="•"/>
            </a:pPr>
            <a:r>
              <a:rPr lang="en-US" sz="1200" dirty="0">
                <a:solidFill>
                  <a:schemeClr val="tx1"/>
                </a:solidFill>
                <a:latin typeface="Huawei Sans" panose="020C0503030203020204" pitchFamily="34" charset="0"/>
              </a:rPr>
              <a:t>The basic system of security technology defense is built.</a:t>
            </a:r>
            <a:endParaRPr lang="en-US" altLang="zh-CN" sz="1200" dirty="0">
              <a:solidFill>
                <a:schemeClr val="tx1"/>
              </a:solidFill>
              <a:latin typeface="Huawei Sans" panose="020C0503030203020204" pitchFamily="34" charset="0"/>
            </a:endParaRPr>
          </a:p>
        </p:txBody>
      </p:sp>
      <p:grpSp>
        <p:nvGrpSpPr>
          <p:cNvPr id="192" name="组合 364">
            <a:extLst>
              <a:ext uri="{FF2B5EF4-FFF2-40B4-BE49-F238E27FC236}">
                <a16:creationId xmlns="" xmlns:a16="http://schemas.microsoft.com/office/drawing/2014/main" id="{6AF45C50-559B-42AA-8B3C-3904C61AE075}"/>
              </a:ext>
            </a:extLst>
          </p:cNvPr>
          <p:cNvGrpSpPr>
            <a:grpSpLocks/>
          </p:cNvGrpSpPr>
          <p:nvPr/>
        </p:nvGrpSpPr>
        <p:grpSpPr bwMode="gray">
          <a:xfrm>
            <a:off x="8767391" y="3056655"/>
            <a:ext cx="710062" cy="753736"/>
            <a:chOff x="4637088" y="582613"/>
            <a:chExt cx="627063" cy="663576"/>
          </a:xfrm>
        </p:grpSpPr>
        <p:sp>
          <p:nvSpPr>
            <p:cNvPr id="193" name="Oval 111">
              <a:extLst>
                <a:ext uri="{FF2B5EF4-FFF2-40B4-BE49-F238E27FC236}">
                  <a16:creationId xmlns="" xmlns:a16="http://schemas.microsoft.com/office/drawing/2014/main" id="{428A9BBF-408C-4476-B3F0-06FC94794FEE}"/>
                </a:ext>
              </a:extLst>
            </p:cNvPr>
            <p:cNvSpPr>
              <a:spLocks noChangeArrowheads="1"/>
            </p:cNvSpPr>
            <p:nvPr/>
          </p:nvSpPr>
          <p:spPr bwMode="gray">
            <a:xfrm>
              <a:off x="5157788" y="1190626"/>
              <a:ext cx="53975" cy="55563"/>
            </a:xfrm>
            <a:prstGeom prst="ellipse">
              <a:avLst/>
            </a:pr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lvl1pPr>
                <a:defRPr kumimoji="1">
                  <a:solidFill>
                    <a:schemeClr val="tx1"/>
                  </a:solidFill>
                  <a:latin typeface="Arial" panose="020F0502020204030204" pitchFamily="34" charset="0"/>
                  <a:ea typeface="宋体" panose="02010600030101010101" pitchFamily="2" charset="-122"/>
                </a:defRPr>
              </a:lvl1pPr>
              <a:lvl2pPr marL="742950" indent="-285750">
                <a:defRPr kumimoji="1">
                  <a:solidFill>
                    <a:schemeClr val="tx1"/>
                  </a:solidFill>
                  <a:latin typeface="Arial" panose="020F0502020204030204" pitchFamily="34" charset="0"/>
                  <a:ea typeface="宋体" panose="02010600030101010101" pitchFamily="2" charset="-122"/>
                </a:defRPr>
              </a:lvl2pPr>
              <a:lvl3pPr marL="1143000" indent="-228600">
                <a:defRPr kumimoji="1">
                  <a:solidFill>
                    <a:schemeClr val="tx1"/>
                  </a:solidFill>
                  <a:latin typeface="Arial" panose="020F0502020204030204" pitchFamily="34" charset="0"/>
                  <a:ea typeface="宋体" panose="02010600030101010101" pitchFamily="2" charset="-122"/>
                </a:defRPr>
              </a:lvl3pPr>
              <a:lvl4pPr marL="1600200" indent="-228600">
                <a:defRPr kumimoji="1">
                  <a:solidFill>
                    <a:schemeClr val="tx1"/>
                  </a:solidFill>
                  <a:latin typeface="Arial" panose="020F0502020204030204" pitchFamily="34" charset="0"/>
                  <a:ea typeface="宋体" panose="02010600030101010101" pitchFamily="2" charset="-122"/>
                </a:defRPr>
              </a:lvl4pPr>
              <a:lvl5pPr marL="2057400" indent="-228600">
                <a:defRPr kumimoji="1">
                  <a:solidFill>
                    <a:schemeClr val="tx1"/>
                  </a:solidFill>
                  <a:latin typeface="Arial" panose="020F0502020204030204" pitchFamily="34" charset="0"/>
                  <a:ea typeface="宋体" panose="02010600030101010101" pitchFamily="2" charset="-122"/>
                </a:defRPr>
              </a:lvl5pPr>
              <a:lvl6pPr marL="2514600" indent="-228600" defTabSz="454025" eaLnBrk="0" fontAlgn="base" hangingPunct="0">
                <a:spcBef>
                  <a:spcPct val="0"/>
                </a:spcBef>
                <a:spcAft>
                  <a:spcPct val="0"/>
                </a:spcAft>
                <a:defRPr kumimoji="1">
                  <a:solidFill>
                    <a:schemeClr val="tx1"/>
                  </a:solidFill>
                  <a:latin typeface="Arial" panose="020F0502020204030204" pitchFamily="34" charset="0"/>
                  <a:ea typeface="宋体" panose="02010600030101010101" pitchFamily="2" charset="-122"/>
                </a:defRPr>
              </a:lvl6pPr>
              <a:lvl7pPr marL="2971800" indent="-228600" defTabSz="454025" eaLnBrk="0" fontAlgn="base" hangingPunct="0">
                <a:spcBef>
                  <a:spcPct val="0"/>
                </a:spcBef>
                <a:spcAft>
                  <a:spcPct val="0"/>
                </a:spcAft>
                <a:defRPr kumimoji="1">
                  <a:solidFill>
                    <a:schemeClr val="tx1"/>
                  </a:solidFill>
                  <a:latin typeface="Arial" panose="020F0502020204030204" pitchFamily="34" charset="0"/>
                  <a:ea typeface="宋体" panose="02010600030101010101" pitchFamily="2" charset="-122"/>
                </a:defRPr>
              </a:lvl7pPr>
              <a:lvl8pPr marL="3429000" indent="-228600" defTabSz="454025" eaLnBrk="0" fontAlgn="base" hangingPunct="0">
                <a:spcBef>
                  <a:spcPct val="0"/>
                </a:spcBef>
                <a:spcAft>
                  <a:spcPct val="0"/>
                </a:spcAft>
                <a:defRPr kumimoji="1">
                  <a:solidFill>
                    <a:schemeClr val="tx1"/>
                  </a:solidFill>
                  <a:latin typeface="Arial" panose="020F0502020204030204" pitchFamily="34" charset="0"/>
                  <a:ea typeface="宋体" panose="02010600030101010101" pitchFamily="2" charset="-122"/>
                </a:defRPr>
              </a:lvl8pPr>
              <a:lvl9pPr marL="3886200" indent="-228600" defTabSz="454025" eaLnBrk="0" fontAlgn="base" hangingPunct="0">
                <a:spcBef>
                  <a:spcPct val="0"/>
                </a:spcBef>
                <a:spcAft>
                  <a:spcPct val="0"/>
                </a:spcAft>
                <a:defRPr kumimoji="1">
                  <a:solidFill>
                    <a:schemeClr val="tx1"/>
                  </a:solidFill>
                  <a:latin typeface="Arial" panose="020F0502020204030204" pitchFamily="34" charset="0"/>
                  <a:ea typeface="宋体" panose="02010600030101010101" pitchFamily="2" charset="-122"/>
                </a:defRPr>
              </a:lvl9pPr>
            </a:lstStyle>
            <a:p>
              <a:pPr fontAlgn="ctr"/>
              <a:endParaRPr lang="en-US" altLang="zh-CN" sz="2139" dirty="0">
                <a:latin typeface="Huawei Sans" panose="020C0503030203020204" pitchFamily="34" charset="0"/>
              </a:endParaRPr>
            </a:p>
          </p:txBody>
        </p:sp>
        <p:sp>
          <p:nvSpPr>
            <p:cNvPr id="194" name="Oval 112">
              <a:extLst>
                <a:ext uri="{FF2B5EF4-FFF2-40B4-BE49-F238E27FC236}">
                  <a16:creationId xmlns="" xmlns:a16="http://schemas.microsoft.com/office/drawing/2014/main" id="{AAE78A72-5802-4DC5-805A-78C9C149FBE4}"/>
                </a:ext>
              </a:extLst>
            </p:cNvPr>
            <p:cNvSpPr>
              <a:spLocks noChangeArrowheads="1"/>
            </p:cNvSpPr>
            <p:nvPr/>
          </p:nvSpPr>
          <p:spPr bwMode="gray">
            <a:xfrm>
              <a:off x="5075238" y="1190626"/>
              <a:ext cx="55563" cy="55563"/>
            </a:xfrm>
            <a:prstGeom prst="ellipse">
              <a:avLst/>
            </a:pr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lvl1pPr>
                <a:defRPr kumimoji="1">
                  <a:solidFill>
                    <a:schemeClr val="tx1"/>
                  </a:solidFill>
                  <a:latin typeface="Arial" panose="020F0502020204030204" pitchFamily="34" charset="0"/>
                  <a:ea typeface="宋体" panose="02010600030101010101" pitchFamily="2" charset="-122"/>
                </a:defRPr>
              </a:lvl1pPr>
              <a:lvl2pPr marL="742950" indent="-285750">
                <a:defRPr kumimoji="1">
                  <a:solidFill>
                    <a:schemeClr val="tx1"/>
                  </a:solidFill>
                  <a:latin typeface="Arial" panose="020F0502020204030204" pitchFamily="34" charset="0"/>
                  <a:ea typeface="宋体" panose="02010600030101010101" pitchFamily="2" charset="-122"/>
                </a:defRPr>
              </a:lvl2pPr>
              <a:lvl3pPr marL="1143000" indent="-228600">
                <a:defRPr kumimoji="1">
                  <a:solidFill>
                    <a:schemeClr val="tx1"/>
                  </a:solidFill>
                  <a:latin typeface="Arial" panose="020F0502020204030204" pitchFamily="34" charset="0"/>
                  <a:ea typeface="宋体" panose="02010600030101010101" pitchFamily="2" charset="-122"/>
                </a:defRPr>
              </a:lvl3pPr>
              <a:lvl4pPr marL="1600200" indent="-228600">
                <a:defRPr kumimoji="1">
                  <a:solidFill>
                    <a:schemeClr val="tx1"/>
                  </a:solidFill>
                  <a:latin typeface="Arial" panose="020F0502020204030204" pitchFamily="34" charset="0"/>
                  <a:ea typeface="宋体" panose="02010600030101010101" pitchFamily="2" charset="-122"/>
                </a:defRPr>
              </a:lvl4pPr>
              <a:lvl5pPr marL="2057400" indent="-228600">
                <a:defRPr kumimoji="1">
                  <a:solidFill>
                    <a:schemeClr val="tx1"/>
                  </a:solidFill>
                  <a:latin typeface="Arial" panose="020F0502020204030204" pitchFamily="34" charset="0"/>
                  <a:ea typeface="宋体" panose="02010600030101010101" pitchFamily="2" charset="-122"/>
                </a:defRPr>
              </a:lvl5pPr>
              <a:lvl6pPr marL="2514600" indent="-228600" defTabSz="454025" eaLnBrk="0" fontAlgn="base" hangingPunct="0">
                <a:spcBef>
                  <a:spcPct val="0"/>
                </a:spcBef>
                <a:spcAft>
                  <a:spcPct val="0"/>
                </a:spcAft>
                <a:defRPr kumimoji="1">
                  <a:solidFill>
                    <a:schemeClr val="tx1"/>
                  </a:solidFill>
                  <a:latin typeface="Arial" panose="020F0502020204030204" pitchFamily="34" charset="0"/>
                  <a:ea typeface="宋体" panose="02010600030101010101" pitchFamily="2" charset="-122"/>
                </a:defRPr>
              </a:lvl6pPr>
              <a:lvl7pPr marL="2971800" indent="-228600" defTabSz="454025" eaLnBrk="0" fontAlgn="base" hangingPunct="0">
                <a:spcBef>
                  <a:spcPct val="0"/>
                </a:spcBef>
                <a:spcAft>
                  <a:spcPct val="0"/>
                </a:spcAft>
                <a:defRPr kumimoji="1">
                  <a:solidFill>
                    <a:schemeClr val="tx1"/>
                  </a:solidFill>
                  <a:latin typeface="Arial" panose="020F0502020204030204" pitchFamily="34" charset="0"/>
                  <a:ea typeface="宋体" panose="02010600030101010101" pitchFamily="2" charset="-122"/>
                </a:defRPr>
              </a:lvl7pPr>
              <a:lvl8pPr marL="3429000" indent="-228600" defTabSz="454025" eaLnBrk="0" fontAlgn="base" hangingPunct="0">
                <a:spcBef>
                  <a:spcPct val="0"/>
                </a:spcBef>
                <a:spcAft>
                  <a:spcPct val="0"/>
                </a:spcAft>
                <a:defRPr kumimoji="1">
                  <a:solidFill>
                    <a:schemeClr val="tx1"/>
                  </a:solidFill>
                  <a:latin typeface="Arial" panose="020F0502020204030204" pitchFamily="34" charset="0"/>
                  <a:ea typeface="宋体" panose="02010600030101010101" pitchFamily="2" charset="-122"/>
                </a:defRPr>
              </a:lvl8pPr>
              <a:lvl9pPr marL="3886200" indent="-228600" defTabSz="454025" eaLnBrk="0" fontAlgn="base" hangingPunct="0">
                <a:spcBef>
                  <a:spcPct val="0"/>
                </a:spcBef>
                <a:spcAft>
                  <a:spcPct val="0"/>
                </a:spcAft>
                <a:defRPr kumimoji="1">
                  <a:solidFill>
                    <a:schemeClr val="tx1"/>
                  </a:solidFill>
                  <a:latin typeface="Arial" panose="020F0502020204030204" pitchFamily="34" charset="0"/>
                  <a:ea typeface="宋体" panose="02010600030101010101" pitchFamily="2" charset="-122"/>
                </a:defRPr>
              </a:lvl9pPr>
            </a:lstStyle>
            <a:p>
              <a:pPr fontAlgn="ctr"/>
              <a:endParaRPr lang="en-US" altLang="zh-CN" sz="2139" dirty="0">
                <a:latin typeface="Huawei Sans" panose="020C0503030203020204" pitchFamily="34" charset="0"/>
              </a:endParaRPr>
            </a:p>
          </p:txBody>
        </p:sp>
        <p:sp>
          <p:nvSpPr>
            <p:cNvPr id="195" name="Freeform 123">
              <a:extLst>
                <a:ext uri="{FF2B5EF4-FFF2-40B4-BE49-F238E27FC236}">
                  <a16:creationId xmlns="" xmlns:a16="http://schemas.microsoft.com/office/drawing/2014/main" id="{96E81B50-D39E-427F-8BF5-C039D4457F06}"/>
                </a:ext>
              </a:extLst>
            </p:cNvPr>
            <p:cNvSpPr>
              <a:spLocks noEditPoints="1"/>
            </p:cNvSpPr>
            <p:nvPr/>
          </p:nvSpPr>
          <p:spPr bwMode="gray">
            <a:xfrm>
              <a:off x="4830763" y="582613"/>
              <a:ext cx="239713" cy="125413"/>
            </a:xfrm>
            <a:custGeom>
              <a:avLst/>
              <a:gdLst>
                <a:gd name="T0" fmla="*/ 2147483646 w 179"/>
                <a:gd name="T1" fmla="*/ 2147483646 h 93"/>
                <a:gd name="T2" fmla="*/ 0 w 179"/>
                <a:gd name="T3" fmla="*/ 2147483646 h 93"/>
                <a:gd name="T4" fmla="*/ 2147483646 w 179"/>
                <a:gd name="T5" fmla="*/ 0 h 93"/>
                <a:gd name="T6" fmla="*/ 2147483646 w 179"/>
                <a:gd name="T7" fmla="*/ 2147483646 h 93"/>
                <a:gd name="T8" fmla="*/ 2147483646 w 179"/>
                <a:gd name="T9" fmla="*/ 2147483646 h 93"/>
                <a:gd name="T10" fmla="*/ 2147483646 w 179"/>
                <a:gd name="T11" fmla="*/ 2147483646 h 93"/>
                <a:gd name="T12" fmla="*/ 2147483646 w 179"/>
                <a:gd name="T13" fmla="*/ 2147483646 h 93"/>
                <a:gd name="T14" fmla="*/ 2147483646 w 179"/>
                <a:gd name="T15" fmla="*/ 2147483646 h 93"/>
                <a:gd name="T16" fmla="*/ 2147483646 w 179"/>
                <a:gd name="T17" fmla="*/ 2147483646 h 93"/>
                <a:gd name="T18" fmla="*/ 2147483646 w 179"/>
                <a:gd name="T19" fmla="*/ 2147483646 h 9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79"/>
                <a:gd name="T31" fmla="*/ 0 h 93"/>
                <a:gd name="T32" fmla="*/ 179 w 179"/>
                <a:gd name="T33" fmla="*/ 93 h 9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79" h="93">
                  <a:moveTo>
                    <a:pt x="90" y="93"/>
                  </a:moveTo>
                  <a:cubicBezTo>
                    <a:pt x="39" y="93"/>
                    <a:pt x="0" y="73"/>
                    <a:pt x="0" y="46"/>
                  </a:cubicBezTo>
                  <a:cubicBezTo>
                    <a:pt x="0" y="20"/>
                    <a:pt x="39" y="0"/>
                    <a:pt x="90" y="0"/>
                  </a:cubicBezTo>
                  <a:cubicBezTo>
                    <a:pt x="141" y="0"/>
                    <a:pt x="179" y="20"/>
                    <a:pt x="179" y="46"/>
                  </a:cubicBezTo>
                  <a:cubicBezTo>
                    <a:pt x="179" y="73"/>
                    <a:pt x="141" y="93"/>
                    <a:pt x="90" y="93"/>
                  </a:cubicBezTo>
                  <a:close/>
                  <a:moveTo>
                    <a:pt x="90" y="18"/>
                  </a:moveTo>
                  <a:cubicBezTo>
                    <a:pt x="49" y="18"/>
                    <a:pt x="18" y="33"/>
                    <a:pt x="18" y="46"/>
                  </a:cubicBezTo>
                  <a:cubicBezTo>
                    <a:pt x="18" y="60"/>
                    <a:pt x="49" y="75"/>
                    <a:pt x="90" y="75"/>
                  </a:cubicBezTo>
                  <a:cubicBezTo>
                    <a:pt x="130" y="75"/>
                    <a:pt x="161" y="60"/>
                    <a:pt x="161" y="46"/>
                  </a:cubicBezTo>
                  <a:cubicBezTo>
                    <a:pt x="161" y="33"/>
                    <a:pt x="130" y="18"/>
                    <a:pt x="90" y="18"/>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139" dirty="0">
                <a:latin typeface="Huawei Sans" panose="020C0503030203020204" pitchFamily="34" charset="0"/>
              </a:endParaRPr>
            </a:p>
          </p:txBody>
        </p:sp>
        <p:sp>
          <p:nvSpPr>
            <p:cNvPr id="196" name="Freeform 124">
              <a:extLst>
                <a:ext uri="{FF2B5EF4-FFF2-40B4-BE49-F238E27FC236}">
                  <a16:creationId xmlns="" xmlns:a16="http://schemas.microsoft.com/office/drawing/2014/main" id="{D8881CCA-918E-4ABF-90DA-DBB8545E12FE}"/>
                </a:ext>
              </a:extLst>
            </p:cNvPr>
            <p:cNvSpPr>
              <a:spLocks/>
            </p:cNvSpPr>
            <p:nvPr/>
          </p:nvSpPr>
          <p:spPr bwMode="gray">
            <a:xfrm>
              <a:off x="4830763" y="812801"/>
              <a:ext cx="239713" cy="63500"/>
            </a:xfrm>
            <a:custGeom>
              <a:avLst/>
              <a:gdLst>
                <a:gd name="T0" fmla="*/ 2147483646 w 179"/>
                <a:gd name="T1" fmla="*/ 2147483646 h 47"/>
                <a:gd name="T2" fmla="*/ 0 w 179"/>
                <a:gd name="T3" fmla="*/ 0 h 47"/>
                <a:gd name="T4" fmla="*/ 2147483646 w 179"/>
                <a:gd name="T5" fmla="*/ 0 h 47"/>
                <a:gd name="T6" fmla="*/ 2147483646 w 179"/>
                <a:gd name="T7" fmla="*/ 2147483646 h 47"/>
                <a:gd name="T8" fmla="*/ 2147483646 w 179"/>
                <a:gd name="T9" fmla="*/ 0 h 47"/>
                <a:gd name="T10" fmla="*/ 2147483646 w 179"/>
                <a:gd name="T11" fmla="*/ 0 h 47"/>
                <a:gd name="T12" fmla="*/ 2147483646 w 179"/>
                <a:gd name="T13" fmla="*/ 2147483646 h 47"/>
                <a:gd name="T14" fmla="*/ 0 60000 65536"/>
                <a:gd name="T15" fmla="*/ 0 60000 65536"/>
                <a:gd name="T16" fmla="*/ 0 60000 65536"/>
                <a:gd name="T17" fmla="*/ 0 60000 65536"/>
                <a:gd name="T18" fmla="*/ 0 60000 65536"/>
                <a:gd name="T19" fmla="*/ 0 60000 65536"/>
                <a:gd name="T20" fmla="*/ 0 60000 65536"/>
                <a:gd name="T21" fmla="*/ 0 w 179"/>
                <a:gd name="T22" fmla="*/ 0 h 47"/>
                <a:gd name="T23" fmla="*/ 179 w 179"/>
                <a:gd name="T24" fmla="*/ 47 h 4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79" h="47">
                  <a:moveTo>
                    <a:pt x="90" y="47"/>
                  </a:moveTo>
                  <a:cubicBezTo>
                    <a:pt x="39" y="47"/>
                    <a:pt x="0" y="27"/>
                    <a:pt x="0" y="0"/>
                  </a:cubicBezTo>
                  <a:cubicBezTo>
                    <a:pt x="18" y="0"/>
                    <a:pt x="18" y="0"/>
                    <a:pt x="18" y="0"/>
                  </a:cubicBezTo>
                  <a:cubicBezTo>
                    <a:pt x="18" y="14"/>
                    <a:pt x="49" y="29"/>
                    <a:pt x="90" y="29"/>
                  </a:cubicBezTo>
                  <a:cubicBezTo>
                    <a:pt x="130" y="29"/>
                    <a:pt x="161" y="14"/>
                    <a:pt x="161" y="0"/>
                  </a:cubicBezTo>
                  <a:cubicBezTo>
                    <a:pt x="179" y="0"/>
                    <a:pt x="179" y="0"/>
                    <a:pt x="179" y="0"/>
                  </a:cubicBezTo>
                  <a:cubicBezTo>
                    <a:pt x="179" y="27"/>
                    <a:pt x="141" y="47"/>
                    <a:pt x="90" y="47"/>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139" dirty="0">
                <a:latin typeface="Huawei Sans" panose="020C0503030203020204" pitchFamily="34" charset="0"/>
              </a:endParaRPr>
            </a:p>
          </p:txBody>
        </p:sp>
        <p:sp>
          <p:nvSpPr>
            <p:cNvPr id="197" name="Freeform 125">
              <a:extLst>
                <a:ext uri="{FF2B5EF4-FFF2-40B4-BE49-F238E27FC236}">
                  <a16:creationId xmlns="" xmlns:a16="http://schemas.microsoft.com/office/drawing/2014/main" id="{2A4AE622-2CB7-4367-98CA-A845673AC329}"/>
                </a:ext>
              </a:extLst>
            </p:cNvPr>
            <p:cNvSpPr>
              <a:spLocks/>
            </p:cNvSpPr>
            <p:nvPr/>
          </p:nvSpPr>
          <p:spPr bwMode="gray">
            <a:xfrm>
              <a:off x="4830763" y="700088"/>
              <a:ext cx="239713" cy="63500"/>
            </a:xfrm>
            <a:custGeom>
              <a:avLst/>
              <a:gdLst>
                <a:gd name="T0" fmla="*/ 2147483646 w 179"/>
                <a:gd name="T1" fmla="*/ 2147483646 h 47"/>
                <a:gd name="T2" fmla="*/ 0 w 179"/>
                <a:gd name="T3" fmla="*/ 0 h 47"/>
                <a:gd name="T4" fmla="*/ 2147483646 w 179"/>
                <a:gd name="T5" fmla="*/ 0 h 47"/>
                <a:gd name="T6" fmla="*/ 2147483646 w 179"/>
                <a:gd name="T7" fmla="*/ 2147483646 h 47"/>
                <a:gd name="T8" fmla="*/ 2147483646 w 179"/>
                <a:gd name="T9" fmla="*/ 0 h 47"/>
                <a:gd name="T10" fmla="*/ 2147483646 w 179"/>
                <a:gd name="T11" fmla="*/ 0 h 47"/>
                <a:gd name="T12" fmla="*/ 2147483646 w 179"/>
                <a:gd name="T13" fmla="*/ 2147483646 h 47"/>
                <a:gd name="T14" fmla="*/ 0 60000 65536"/>
                <a:gd name="T15" fmla="*/ 0 60000 65536"/>
                <a:gd name="T16" fmla="*/ 0 60000 65536"/>
                <a:gd name="T17" fmla="*/ 0 60000 65536"/>
                <a:gd name="T18" fmla="*/ 0 60000 65536"/>
                <a:gd name="T19" fmla="*/ 0 60000 65536"/>
                <a:gd name="T20" fmla="*/ 0 60000 65536"/>
                <a:gd name="T21" fmla="*/ 0 w 179"/>
                <a:gd name="T22" fmla="*/ 0 h 47"/>
                <a:gd name="T23" fmla="*/ 179 w 179"/>
                <a:gd name="T24" fmla="*/ 47 h 4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79" h="47">
                  <a:moveTo>
                    <a:pt x="90" y="47"/>
                  </a:moveTo>
                  <a:cubicBezTo>
                    <a:pt x="39" y="47"/>
                    <a:pt x="0" y="27"/>
                    <a:pt x="0" y="0"/>
                  </a:cubicBezTo>
                  <a:cubicBezTo>
                    <a:pt x="18" y="0"/>
                    <a:pt x="18" y="0"/>
                    <a:pt x="18" y="0"/>
                  </a:cubicBezTo>
                  <a:cubicBezTo>
                    <a:pt x="18" y="14"/>
                    <a:pt x="49" y="29"/>
                    <a:pt x="90" y="29"/>
                  </a:cubicBezTo>
                  <a:cubicBezTo>
                    <a:pt x="130" y="29"/>
                    <a:pt x="161" y="14"/>
                    <a:pt x="161" y="0"/>
                  </a:cubicBezTo>
                  <a:cubicBezTo>
                    <a:pt x="179" y="0"/>
                    <a:pt x="179" y="0"/>
                    <a:pt x="179" y="0"/>
                  </a:cubicBezTo>
                  <a:cubicBezTo>
                    <a:pt x="179" y="27"/>
                    <a:pt x="141" y="47"/>
                    <a:pt x="90" y="47"/>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139" dirty="0">
                <a:latin typeface="Huawei Sans" panose="020C0503030203020204" pitchFamily="34" charset="0"/>
              </a:endParaRPr>
            </a:p>
          </p:txBody>
        </p:sp>
        <p:sp>
          <p:nvSpPr>
            <p:cNvPr id="198" name="Freeform 126">
              <a:extLst>
                <a:ext uri="{FF2B5EF4-FFF2-40B4-BE49-F238E27FC236}">
                  <a16:creationId xmlns="" xmlns:a16="http://schemas.microsoft.com/office/drawing/2014/main" id="{AE0920D5-EAC2-45E8-9163-333203E7A4B7}"/>
                </a:ext>
              </a:extLst>
            </p:cNvPr>
            <p:cNvSpPr>
              <a:spLocks/>
            </p:cNvSpPr>
            <p:nvPr/>
          </p:nvSpPr>
          <p:spPr bwMode="gray">
            <a:xfrm>
              <a:off x="4830763" y="757238"/>
              <a:ext cx="239713" cy="63500"/>
            </a:xfrm>
            <a:custGeom>
              <a:avLst/>
              <a:gdLst>
                <a:gd name="T0" fmla="*/ 2147483646 w 179"/>
                <a:gd name="T1" fmla="*/ 2147483646 h 47"/>
                <a:gd name="T2" fmla="*/ 0 w 179"/>
                <a:gd name="T3" fmla="*/ 0 h 47"/>
                <a:gd name="T4" fmla="*/ 2147483646 w 179"/>
                <a:gd name="T5" fmla="*/ 0 h 47"/>
                <a:gd name="T6" fmla="*/ 2147483646 w 179"/>
                <a:gd name="T7" fmla="*/ 2147483646 h 47"/>
                <a:gd name="T8" fmla="*/ 2147483646 w 179"/>
                <a:gd name="T9" fmla="*/ 0 h 47"/>
                <a:gd name="T10" fmla="*/ 2147483646 w 179"/>
                <a:gd name="T11" fmla="*/ 0 h 47"/>
                <a:gd name="T12" fmla="*/ 2147483646 w 179"/>
                <a:gd name="T13" fmla="*/ 2147483646 h 47"/>
                <a:gd name="T14" fmla="*/ 0 60000 65536"/>
                <a:gd name="T15" fmla="*/ 0 60000 65536"/>
                <a:gd name="T16" fmla="*/ 0 60000 65536"/>
                <a:gd name="T17" fmla="*/ 0 60000 65536"/>
                <a:gd name="T18" fmla="*/ 0 60000 65536"/>
                <a:gd name="T19" fmla="*/ 0 60000 65536"/>
                <a:gd name="T20" fmla="*/ 0 60000 65536"/>
                <a:gd name="T21" fmla="*/ 0 w 179"/>
                <a:gd name="T22" fmla="*/ 0 h 47"/>
                <a:gd name="T23" fmla="*/ 179 w 179"/>
                <a:gd name="T24" fmla="*/ 47 h 4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79" h="47">
                  <a:moveTo>
                    <a:pt x="90" y="47"/>
                  </a:moveTo>
                  <a:cubicBezTo>
                    <a:pt x="39" y="47"/>
                    <a:pt x="0" y="27"/>
                    <a:pt x="0" y="0"/>
                  </a:cubicBezTo>
                  <a:cubicBezTo>
                    <a:pt x="18" y="0"/>
                    <a:pt x="18" y="0"/>
                    <a:pt x="18" y="0"/>
                  </a:cubicBezTo>
                  <a:cubicBezTo>
                    <a:pt x="18" y="14"/>
                    <a:pt x="49" y="29"/>
                    <a:pt x="90" y="29"/>
                  </a:cubicBezTo>
                  <a:cubicBezTo>
                    <a:pt x="130" y="29"/>
                    <a:pt x="161" y="14"/>
                    <a:pt x="161" y="0"/>
                  </a:cubicBezTo>
                  <a:cubicBezTo>
                    <a:pt x="179" y="0"/>
                    <a:pt x="179" y="0"/>
                    <a:pt x="179" y="0"/>
                  </a:cubicBezTo>
                  <a:cubicBezTo>
                    <a:pt x="179" y="27"/>
                    <a:pt x="141" y="47"/>
                    <a:pt x="90" y="47"/>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139" dirty="0">
                <a:latin typeface="Huawei Sans" panose="020C0503030203020204" pitchFamily="34" charset="0"/>
              </a:endParaRPr>
            </a:p>
          </p:txBody>
        </p:sp>
        <p:sp>
          <p:nvSpPr>
            <p:cNvPr id="199" name="Rectangle 127">
              <a:extLst>
                <a:ext uri="{FF2B5EF4-FFF2-40B4-BE49-F238E27FC236}">
                  <a16:creationId xmlns="" xmlns:a16="http://schemas.microsoft.com/office/drawing/2014/main" id="{0A57711E-A1EE-44F5-9B9E-A4D25D0A05E3}"/>
                </a:ext>
              </a:extLst>
            </p:cNvPr>
            <p:cNvSpPr>
              <a:spLocks noChangeArrowheads="1"/>
            </p:cNvSpPr>
            <p:nvPr/>
          </p:nvSpPr>
          <p:spPr bwMode="gray">
            <a:xfrm>
              <a:off x="4830763" y="644526"/>
              <a:ext cx="23813" cy="171450"/>
            </a:xfrm>
            <a:prstGeom prst="rect">
              <a:avLst/>
            </a:prstGeom>
            <a:solidFill>
              <a:srgbClr val="595757"/>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121704" tIns="60852" rIns="121704" bIns="60852">
              <a:noAutofit/>
            </a:bodyPr>
            <a:lstStyle>
              <a:lvl1pPr>
                <a:defRPr kumimoji="1">
                  <a:solidFill>
                    <a:schemeClr val="tx1"/>
                  </a:solidFill>
                  <a:latin typeface="Arial" panose="020F0502020204030204" pitchFamily="34" charset="0"/>
                  <a:ea typeface="宋体" panose="02010600030101010101" pitchFamily="2" charset="-122"/>
                </a:defRPr>
              </a:lvl1pPr>
              <a:lvl2pPr marL="742950" indent="-285750">
                <a:defRPr kumimoji="1">
                  <a:solidFill>
                    <a:schemeClr val="tx1"/>
                  </a:solidFill>
                  <a:latin typeface="Arial" panose="020F0502020204030204" pitchFamily="34" charset="0"/>
                  <a:ea typeface="宋体" panose="02010600030101010101" pitchFamily="2" charset="-122"/>
                </a:defRPr>
              </a:lvl2pPr>
              <a:lvl3pPr marL="1143000" indent="-228600">
                <a:defRPr kumimoji="1">
                  <a:solidFill>
                    <a:schemeClr val="tx1"/>
                  </a:solidFill>
                  <a:latin typeface="Arial" panose="020F0502020204030204" pitchFamily="34" charset="0"/>
                  <a:ea typeface="宋体" panose="02010600030101010101" pitchFamily="2" charset="-122"/>
                </a:defRPr>
              </a:lvl3pPr>
              <a:lvl4pPr marL="1600200" indent="-228600">
                <a:defRPr kumimoji="1">
                  <a:solidFill>
                    <a:schemeClr val="tx1"/>
                  </a:solidFill>
                  <a:latin typeface="Arial" panose="020F0502020204030204" pitchFamily="34" charset="0"/>
                  <a:ea typeface="宋体" panose="02010600030101010101" pitchFamily="2" charset="-122"/>
                </a:defRPr>
              </a:lvl4pPr>
              <a:lvl5pPr marL="2057400" indent="-228600">
                <a:defRPr kumimoji="1">
                  <a:solidFill>
                    <a:schemeClr val="tx1"/>
                  </a:solidFill>
                  <a:latin typeface="Arial" panose="020F0502020204030204" pitchFamily="34" charset="0"/>
                  <a:ea typeface="宋体" panose="02010600030101010101" pitchFamily="2" charset="-122"/>
                </a:defRPr>
              </a:lvl5pPr>
              <a:lvl6pPr marL="2514600" indent="-228600" defTabSz="454025" eaLnBrk="0" fontAlgn="base" hangingPunct="0">
                <a:spcBef>
                  <a:spcPct val="0"/>
                </a:spcBef>
                <a:spcAft>
                  <a:spcPct val="0"/>
                </a:spcAft>
                <a:defRPr kumimoji="1">
                  <a:solidFill>
                    <a:schemeClr val="tx1"/>
                  </a:solidFill>
                  <a:latin typeface="Arial" panose="020F0502020204030204" pitchFamily="34" charset="0"/>
                  <a:ea typeface="宋体" panose="02010600030101010101" pitchFamily="2" charset="-122"/>
                </a:defRPr>
              </a:lvl6pPr>
              <a:lvl7pPr marL="2971800" indent="-228600" defTabSz="454025" eaLnBrk="0" fontAlgn="base" hangingPunct="0">
                <a:spcBef>
                  <a:spcPct val="0"/>
                </a:spcBef>
                <a:spcAft>
                  <a:spcPct val="0"/>
                </a:spcAft>
                <a:defRPr kumimoji="1">
                  <a:solidFill>
                    <a:schemeClr val="tx1"/>
                  </a:solidFill>
                  <a:latin typeface="Arial" panose="020F0502020204030204" pitchFamily="34" charset="0"/>
                  <a:ea typeface="宋体" panose="02010600030101010101" pitchFamily="2" charset="-122"/>
                </a:defRPr>
              </a:lvl7pPr>
              <a:lvl8pPr marL="3429000" indent="-228600" defTabSz="454025" eaLnBrk="0" fontAlgn="base" hangingPunct="0">
                <a:spcBef>
                  <a:spcPct val="0"/>
                </a:spcBef>
                <a:spcAft>
                  <a:spcPct val="0"/>
                </a:spcAft>
                <a:defRPr kumimoji="1">
                  <a:solidFill>
                    <a:schemeClr val="tx1"/>
                  </a:solidFill>
                  <a:latin typeface="Arial" panose="020F0502020204030204" pitchFamily="34" charset="0"/>
                  <a:ea typeface="宋体" panose="02010600030101010101" pitchFamily="2" charset="-122"/>
                </a:defRPr>
              </a:lvl8pPr>
              <a:lvl9pPr marL="3886200" indent="-228600" defTabSz="454025" eaLnBrk="0" fontAlgn="base" hangingPunct="0">
                <a:spcBef>
                  <a:spcPct val="0"/>
                </a:spcBef>
                <a:spcAft>
                  <a:spcPct val="0"/>
                </a:spcAft>
                <a:defRPr kumimoji="1">
                  <a:solidFill>
                    <a:schemeClr val="tx1"/>
                  </a:solidFill>
                  <a:latin typeface="Arial" panose="020F0502020204030204" pitchFamily="34" charset="0"/>
                  <a:ea typeface="宋体" panose="02010600030101010101" pitchFamily="2" charset="-122"/>
                </a:defRPr>
              </a:lvl9pPr>
            </a:lstStyle>
            <a:p>
              <a:pPr fontAlgn="ctr"/>
              <a:endParaRPr lang="en-US" altLang="zh-CN" sz="2139" dirty="0">
                <a:latin typeface="Huawei Sans" panose="020C0503030203020204" pitchFamily="34" charset="0"/>
              </a:endParaRPr>
            </a:p>
          </p:txBody>
        </p:sp>
        <p:sp>
          <p:nvSpPr>
            <p:cNvPr id="200" name="Rectangle 128">
              <a:extLst>
                <a:ext uri="{FF2B5EF4-FFF2-40B4-BE49-F238E27FC236}">
                  <a16:creationId xmlns="" xmlns:a16="http://schemas.microsoft.com/office/drawing/2014/main" id="{DEF43785-CB0C-4F3B-8E3E-7649BD0466B4}"/>
                </a:ext>
              </a:extLst>
            </p:cNvPr>
            <p:cNvSpPr>
              <a:spLocks noChangeArrowheads="1"/>
            </p:cNvSpPr>
            <p:nvPr/>
          </p:nvSpPr>
          <p:spPr bwMode="gray">
            <a:xfrm>
              <a:off x="5046663" y="644526"/>
              <a:ext cx="23813" cy="171450"/>
            </a:xfrm>
            <a:prstGeom prst="rect">
              <a:avLst/>
            </a:prstGeom>
            <a:solidFill>
              <a:srgbClr val="595757"/>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121704" tIns="60852" rIns="121704" bIns="60852">
              <a:noAutofit/>
            </a:bodyPr>
            <a:lstStyle>
              <a:lvl1pPr>
                <a:defRPr kumimoji="1">
                  <a:solidFill>
                    <a:schemeClr val="tx1"/>
                  </a:solidFill>
                  <a:latin typeface="Arial" panose="020F0502020204030204" pitchFamily="34" charset="0"/>
                  <a:ea typeface="宋体" panose="02010600030101010101" pitchFamily="2" charset="-122"/>
                </a:defRPr>
              </a:lvl1pPr>
              <a:lvl2pPr marL="742950" indent="-285750">
                <a:defRPr kumimoji="1">
                  <a:solidFill>
                    <a:schemeClr val="tx1"/>
                  </a:solidFill>
                  <a:latin typeface="Arial" panose="020F0502020204030204" pitchFamily="34" charset="0"/>
                  <a:ea typeface="宋体" panose="02010600030101010101" pitchFamily="2" charset="-122"/>
                </a:defRPr>
              </a:lvl2pPr>
              <a:lvl3pPr marL="1143000" indent="-228600">
                <a:defRPr kumimoji="1">
                  <a:solidFill>
                    <a:schemeClr val="tx1"/>
                  </a:solidFill>
                  <a:latin typeface="Arial" panose="020F0502020204030204" pitchFamily="34" charset="0"/>
                  <a:ea typeface="宋体" panose="02010600030101010101" pitchFamily="2" charset="-122"/>
                </a:defRPr>
              </a:lvl3pPr>
              <a:lvl4pPr marL="1600200" indent="-228600">
                <a:defRPr kumimoji="1">
                  <a:solidFill>
                    <a:schemeClr val="tx1"/>
                  </a:solidFill>
                  <a:latin typeface="Arial" panose="020F0502020204030204" pitchFamily="34" charset="0"/>
                  <a:ea typeface="宋体" panose="02010600030101010101" pitchFamily="2" charset="-122"/>
                </a:defRPr>
              </a:lvl4pPr>
              <a:lvl5pPr marL="2057400" indent="-228600">
                <a:defRPr kumimoji="1">
                  <a:solidFill>
                    <a:schemeClr val="tx1"/>
                  </a:solidFill>
                  <a:latin typeface="Arial" panose="020F0502020204030204" pitchFamily="34" charset="0"/>
                  <a:ea typeface="宋体" panose="02010600030101010101" pitchFamily="2" charset="-122"/>
                </a:defRPr>
              </a:lvl5pPr>
              <a:lvl6pPr marL="2514600" indent="-228600" defTabSz="454025" eaLnBrk="0" fontAlgn="base" hangingPunct="0">
                <a:spcBef>
                  <a:spcPct val="0"/>
                </a:spcBef>
                <a:spcAft>
                  <a:spcPct val="0"/>
                </a:spcAft>
                <a:defRPr kumimoji="1">
                  <a:solidFill>
                    <a:schemeClr val="tx1"/>
                  </a:solidFill>
                  <a:latin typeface="Arial" panose="020F0502020204030204" pitchFamily="34" charset="0"/>
                  <a:ea typeface="宋体" panose="02010600030101010101" pitchFamily="2" charset="-122"/>
                </a:defRPr>
              </a:lvl6pPr>
              <a:lvl7pPr marL="2971800" indent="-228600" defTabSz="454025" eaLnBrk="0" fontAlgn="base" hangingPunct="0">
                <a:spcBef>
                  <a:spcPct val="0"/>
                </a:spcBef>
                <a:spcAft>
                  <a:spcPct val="0"/>
                </a:spcAft>
                <a:defRPr kumimoji="1">
                  <a:solidFill>
                    <a:schemeClr val="tx1"/>
                  </a:solidFill>
                  <a:latin typeface="Arial" panose="020F0502020204030204" pitchFamily="34" charset="0"/>
                  <a:ea typeface="宋体" panose="02010600030101010101" pitchFamily="2" charset="-122"/>
                </a:defRPr>
              </a:lvl7pPr>
              <a:lvl8pPr marL="3429000" indent="-228600" defTabSz="454025" eaLnBrk="0" fontAlgn="base" hangingPunct="0">
                <a:spcBef>
                  <a:spcPct val="0"/>
                </a:spcBef>
                <a:spcAft>
                  <a:spcPct val="0"/>
                </a:spcAft>
                <a:defRPr kumimoji="1">
                  <a:solidFill>
                    <a:schemeClr val="tx1"/>
                  </a:solidFill>
                  <a:latin typeface="Arial" panose="020F0502020204030204" pitchFamily="34" charset="0"/>
                  <a:ea typeface="宋体" panose="02010600030101010101" pitchFamily="2" charset="-122"/>
                </a:defRPr>
              </a:lvl8pPr>
              <a:lvl9pPr marL="3886200" indent="-228600" defTabSz="454025" eaLnBrk="0" fontAlgn="base" hangingPunct="0">
                <a:spcBef>
                  <a:spcPct val="0"/>
                </a:spcBef>
                <a:spcAft>
                  <a:spcPct val="0"/>
                </a:spcAft>
                <a:defRPr kumimoji="1">
                  <a:solidFill>
                    <a:schemeClr val="tx1"/>
                  </a:solidFill>
                  <a:latin typeface="Arial" panose="020F0502020204030204" pitchFamily="34" charset="0"/>
                  <a:ea typeface="宋体" panose="02010600030101010101" pitchFamily="2" charset="-122"/>
                </a:defRPr>
              </a:lvl9pPr>
            </a:lstStyle>
            <a:p>
              <a:pPr fontAlgn="ctr"/>
              <a:endParaRPr lang="en-US" altLang="zh-CN" sz="2139" dirty="0">
                <a:latin typeface="Huawei Sans" panose="020C0503030203020204" pitchFamily="34" charset="0"/>
              </a:endParaRPr>
            </a:p>
          </p:txBody>
        </p:sp>
        <p:sp>
          <p:nvSpPr>
            <p:cNvPr id="201" name="Freeform 129">
              <a:extLst>
                <a:ext uri="{FF2B5EF4-FFF2-40B4-BE49-F238E27FC236}">
                  <a16:creationId xmlns="" xmlns:a16="http://schemas.microsoft.com/office/drawing/2014/main" id="{EE711A74-1DA5-445F-BF20-4531A5907F49}"/>
                </a:ext>
              </a:extLst>
            </p:cNvPr>
            <p:cNvSpPr>
              <a:spLocks noEditPoints="1"/>
            </p:cNvSpPr>
            <p:nvPr/>
          </p:nvSpPr>
          <p:spPr bwMode="gray">
            <a:xfrm>
              <a:off x="4637088" y="939801"/>
              <a:ext cx="241300" cy="125413"/>
            </a:xfrm>
            <a:custGeom>
              <a:avLst/>
              <a:gdLst>
                <a:gd name="T0" fmla="*/ 2147483646 w 179"/>
                <a:gd name="T1" fmla="*/ 2147483646 h 93"/>
                <a:gd name="T2" fmla="*/ 0 w 179"/>
                <a:gd name="T3" fmla="*/ 2147483646 h 93"/>
                <a:gd name="T4" fmla="*/ 2147483646 w 179"/>
                <a:gd name="T5" fmla="*/ 0 h 93"/>
                <a:gd name="T6" fmla="*/ 2147483646 w 179"/>
                <a:gd name="T7" fmla="*/ 2147483646 h 93"/>
                <a:gd name="T8" fmla="*/ 2147483646 w 179"/>
                <a:gd name="T9" fmla="*/ 2147483646 h 93"/>
                <a:gd name="T10" fmla="*/ 2147483646 w 179"/>
                <a:gd name="T11" fmla="*/ 2147483646 h 93"/>
                <a:gd name="T12" fmla="*/ 2147483646 w 179"/>
                <a:gd name="T13" fmla="*/ 2147483646 h 93"/>
                <a:gd name="T14" fmla="*/ 2147483646 w 179"/>
                <a:gd name="T15" fmla="*/ 2147483646 h 93"/>
                <a:gd name="T16" fmla="*/ 2147483646 w 179"/>
                <a:gd name="T17" fmla="*/ 2147483646 h 93"/>
                <a:gd name="T18" fmla="*/ 2147483646 w 179"/>
                <a:gd name="T19" fmla="*/ 2147483646 h 9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79"/>
                <a:gd name="T31" fmla="*/ 0 h 93"/>
                <a:gd name="T32" fmla="*/ 179 w 179"/>
                <a:gd name="T33" fmla="*/ 93 h 9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79" h="93">
                  <a:moveTo>
                    <a:pt x="90" y="93"/>
                  </a:moveTo>
                  <a:cubicBezTo>
                    <a:pt x="39" y="93"/>
                    <a:pt x="0" y="73"/>
                    <a:pt x="0" y="46"/>
                  </a:cubicBezTo>
                  <a:cubicBezTo>
                    <a:pt x="0" y="20"/>
                    <a:pt x="39" y="0"/>
                    <a:pt x="90" y="0"/>
                  </a:cubicBezTo>
                  <a:cubicBezTo>
                    <a:pt x="141" y="0"/>
                    <a:pt x="179" y="20"/>
                    <a:pt x="179" y="46"/>
                  </a:cubicBezTo>
                  <a:cubicBezTo>
                    <a:pt x="179" y="73"/>
                    <a:pt x="141" y="93"/>
                    <a:pt x="90" y="93"/>
                  </a:cubicBezTo>
                  <a:close/>
                  <a:moveTo>
                    <a:pt x="90" y="18"/>
                  </a:moveTo>
                  <a:cubicBezTo>
                    <a:pt x="49" y="18"/>
                    <a:pt x="18" y="33"/>
                    <a:pt x="18" y="46"/>
                  </a:cubicBezTo>
                  <a:cubicBezTo>
                    <a:pt x="18" y="60"/>
                    <a:pt x="49" y="75"/>
                    <a:pt x="90" y="75"/>
                  </a:cubicBezTo>
                  <a:cubicBezTo>
                    <a:pt x="131" y="75"/>
                    <a:pt x="161" y="60"/>
                    <a:pt x="161" y="46"/>
                  </a:cubicBezTo>
                  <a:cubicBezTo>
                    <a:pt x="161" y="33"/>
                    <a:pt x="131" y="18"/>
                    <a:pt x="90" y="18"/>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139" dirty="0">
                <a:latin typeface="Huawei Sans" panose="020C0503030203020204" pitchFamily="34" charset="0"/>
              </a:endParaRPr>
            </a:p>
          </p:txBody>
        </p:sp>
        <p:sp>
          <p:nvSpPr>
            <p:cNvPr id="202" name="Freeform 130">
              <a:extLst>
                <a:ext uri="{FF2B5EF4-FFF2-40B4-BE49-F238E27FC236}">
                  <a16:creationId xmlns="" xmlns:a16="http://schemas.microsoft.com/office/drawing/2014/main" id="{BEEEDC86-FCE8-42B6-8889-CE4698B1B29B}"/>
                </a:ext>
              </a:extLst>
            </p:cNvPr>
            <p:cNvSpPr>
              <a:spLocks/>
            </p:cNvSpPr>
            <p:nvPr/>
          </p:nvSpPr>
          <p:spPr bwMode="gray">
            <a:xfrm>
              <a:off x="4637088" y="1169988"/>
              <a:ext cx="241300" cy="63500"/>
            </a:xfrm>
            <a:custGeom>
              <a:avLst/>
              <a:gdLst>
                <a:gd name="T0" fmla="*/ 2147483646 w 179"/>
                <a:gd name="T1" fmla="*/ 2147483646 h 47"/>
                <a:gd name="T2" fmla="*/ 0 w 179"/>
                <a:gd name="T3" fmla="*/ 0 h 47"/>
                <a:gd name="T4" fmla="*/ 2147483646 w 179"/>
                <a:gd name="T5" fmla="*/ 0 h 47"/>
                <a:gd name="T6" fmla="*/ 2147483646 w 179"/>
                <a:gd name="T7" fmla="*/ 2147483646 h 47"/>
                <a:gd name="T8" fmla="*/ 2147483646 w 179"/>
                <a:gd name="T9" fmla="*/ 0 h 47"/>
                <a:gd name="T10" fmla="*/ 2147483646 w 179"/>
                <a:gd name="T11" fmla="*/ 0 h 47"/>
                <a:gd name="T12" fmla="*/ 2147483646 w 179"/>
                <a:gd name="T13" fmla="*/ 2147483646 h 47"/>
                <a:gd name="T14" fmla="*/ 0 60000 65536"/>
                <a:gd name="T15" fmla="*/ 0 60000 65536"/>
                <a:gd name="T16" fmla="*/ 0 60000 65536"/>
                <a:gd name="T17" fmla="*/ 0 60000 65536"/>
                <a:gd name="T18" fmla="*/ 0 60000 65536"/>
                <a:gd name="T19" fmla="*/ 0 60000 65536"/>
                <a:gd name="T20" fmla="*/ 0 60000 65536"/>
                <a:gd name="T21" fmla="*/ 0 w 179"/>
                <a:gd name="T22" fmla="*/ 0 h 47"/>
                <a:gd name="T23" fmla="*/ 179 w 179"/>
                <a:gd name="T24" fmla="*/ 47 h 4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79" h="47">
                  <a:moveTo>
                    <a:pt x="90" y="47"/>
                  </a:moveTo>
                  <a:cubicBezTo>
                    <a:pt x="39" y="47"/>
                    <a:pt x="0" y="27"/>
                    <a:pt x="0" y="0"/>
                  </a:cubicBezTo>
                  <a:cubicBezTo>
                    <a:pt x="18" y="0"/>
                    <a:pt x="18" y="0"/>
                    <a:pt x="18" y="0"/>
                  </a:cubicBezTo>
                  <a:cubicBezTo>
                    <a:pt x="18" y="14"/>
                    <a:pt x="49" y="29"/>
                    <a:pt x="90" y="29"/>
                  </a:cubicBezTo>
                  <a:cubicBezTo>
                    <a:pt x="131" y="29"/>
                    <a:pt x="161" y="14"/>
                    <a:pt x="161" y="0"/>
                  </a:cubicBezTo>
                  <a:cubicBezTo>
                    <a:pt x="179" y="0"/>
                    <a:pt x="179" y="0"/>
                    <a:pt x="179" y="0"/>
                  </a:cubicBezTo>
                  <a:cubicBezTo>
                    <a:pt x="179" y="27"/>
                    <a:pt x="141" y="47"/>
                    <a:pt x="90" y="47"/>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139" dirty="0">
                <a:latin typeface="Huawei Sans" panose="020C0503030203020204" pitchFamily="34" charset="0"/>
              </a:endParaRPr>
            </a:p>
          </p:txBody>
        </p:sp>
        <p:sp>
          <p:nvSpPr>
            <p:cNvPr id="203" name="Freeform 131">
              <a:extLst>
                <a:ext uri="{FF2B5EF4-FFF2-40B4-BE49-F238E27FC236}">
                  <a16:creationId xmlns="" xmlns:a16="http://schemas.microsoft.com/office/drawing/2014/main" id="{D364454E-0FCE-44F5-821B-5A9D7894EA61}"/>
                </a:ext>
              </a:extLst>
            </p:cNvPr>
            <p:cNvSpPr>
              <a:spLocks/>
            </p:cNvSpPr>
            <p:nvPr/>
          </p:nvSpPr>
          <p:spPr bwMode="gray">
            <a:xfrm>
              <a:off x="4637088" y="1057276"/>
              <a:ext cx="241300" cy="63500"/>
            </a:xfrm>
            <a:custGeom>
              <a:avLst/>
              <a:gdLst>
                <a:gd name="T0" fmla="*/ 2147483646 w 179"/>
                <a:gd name="T1" fmla="*/ 2147483646 h 47"/>
                <a:gd name="T2" fmla="*/ 0 w 179"/>
                <a:gd name="T3" fmla="*/ 0 h 47"/>
                <a:gd name="T4" fmla="*/ 2147483646 w 179"/>
                <a:gd name="T5" fmla="*/ 0 h 47"/>
                <a:gd name="T6" fmla="*/ 2147483646 w 179"/>
                <a:gd name="T7" fmla="*/ 2147483646 h 47"/>
                <a:gd name="T8" fmla="*/ 2147483646 w 179"/>
                <a:gd name="T9" fmla="*/ 0 h 47"/>
                <a:gd name="T10" fmla="*/ 2147483646 w 179"/>
                <a:gd name="T11" fmla="*/ 0 h 47"/>
                <a:gd name="T12" fmla="*/ 2147483646 w 179"/>
                <a:gd name="T13" fmla="*/ 2147483646 h 47"/>
                <a:gd name="T14" fmla="*/ 0 60000 65536"/>
                <a:gd name="T15" fmla="*/ 0 60000 65536"/>
                <a:gd name="T16" fmla="*/ 0 60000 65536"/>
                <a:gd name="T17" fmla="*/ 0 60000 65536"/>
                <a:gd name="T18" fmla="*/ 0 60000 65536"/>
                <a:gd name="T19" fmla="*/ 0 60000 65536"/>
                <a:gd name="T20" fmla="*/ 0 60000 65536"/>
                <a:gd name="T21" fmla="*/ 0 w 179"/>
                <a:gd name="T22" fmla="*/ 0 h 47"/>
                <a:gd name="T23" fmla="*/ 179 w 179"/>
                <a:gd name="T24" fmla="*/ 47 h 4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79" h="47">
                  <a:moveTo>
                    <a:pt x="90" y="47"/>
                  </a:moveTo>
                  <a:cubicBezTo>
                    <a:pt x="39" y="47"/>
                    <a:pt x="0" y="27"/>
                    <a:pt x="0" y="0"/>
                  </a:cubicBezTo>
                  <a:cubicBezTo>
                    <a:pt x="18" y="0"/>
                    <a:pt x="18" y="0"/>
                    <a:pt x="18" y="0"/>
                  </a:cubicBezTo>
                  <a:cubicBezTo>
                    <a:pt x="18" y="14"/>
                    <a:pt x="49" y="29"/>
                    <a:pt x="90" y="29"/>
                  </a:cubicBezTo>
                  <a:cubicBezTo>
                    <a:pt x="131" y="29"/>
                    <a:pt x="161" y="14"/>
                    <a:pt x="161" y="0"/>
                  </a:cubicBezTo>
                  <a:cubicBezTo>
                    <a:pt x="179" y="0"/>
                    <a:pt x="179" y="0"/>
                    <a:pt x="179" y="0"/>
                  </a:cubicBezTo>
                  <a:cubicBezTo>
                    <a:pt x="179" y="27"/>
                    <a:pt x="141" y="47"/>
                    <a:pt x="90" y="47"/>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139" dirty="0">
                <a:latin typeface="Huawei Sans" panose="020C0503030203020204" pitchFamily="34" charset="0"/>
              </a:endParaRPr>
            </a:p>
          </p:txBody>
        </p:sp>
        <p:sp>
          <p:nvSpPr>
            <p:cNvPr id="204" name="Freeform 132">
              <a:extLst>
                <a:ext uri="{FF2B5EF4-FFF2-40B4-BE49-F238E27FC236}">
                  <a16:creationId xmlns="" xmlns:a16="http://schemas.microsoft.com/office/drawing/2014/main" id="{323054A6-649E-4DC7-A0B9-5DB56D40A5DB}"/>
                </a:ext>
              </a:extLst>
            </p:cNvPr>
            <p:cNvSpPr>
              <a:spLocks/>
            </p:cNvSpPr>
            <p:nvPr/>
          </p:nvSpPr>
          <p:spPr bwMode="gray">
            <a:xfrm>
              <a:off x="4637088" y="1114426"/>
              <a:ext cx="241300" cy="63500"/>
            </a:xfrm>
            <a:custGeom>
              <a:avLst/>
              <a:gdLst>
                <a:gd name="T0" fmla="*/ 2147483646 w 179"/>
                <a:gd name="T1" fmla="*/ 2147483646 h 47"/>
                <a:gd name="T2" fmla="*/ 0 w 179"/>
                <a:gd name="T3" fmla="*/ 0 h 47"/>
                <a:gd name="T4" fmla="*/ 2147483646 w 179"/>
                <a:gd name="T5" fmla="*/ 0 h 47"/>
                <a:gd name="T6" fmla="*/ 2147483646 w 179"/>
                <a:gd name="T7" fmla="*/ 2147483646 h 47"/>
                <a:gd name="T8" fmla="*/ 2147483646 w 179"/>
                <a:gd name="T9" fmla="*/ 0 h 47"/>
                <a:gd name="T10" fmla="*/ 2147483646 w 179"/>
                <a:gd name="T11" fmla="*/ 0 h 47"/>
                <a:gd name="T12" fmla="*/ 2147483646 w 179"/>
                <a:gd name="T13" fmla="*/ 2147483646 h 47"/>
                <a:gd name="T14" fmla="*/ 0 60000 65536"/>
                <a:gd name="T15" fmla="*/ 0 60000 65536"/>
                <a:gd name="T16" fmla="*/ 0 60000 65536"/>
                <a:gd name="T17" fmla="*/ 0 60000 65536"/>
                <a:gd name="T18" fmla="*/ 0 60000 65536"/>
                <a:gd name="T19" fmla="*/ 0 60000 65536"/>
                <a:gd name="T20" fmla="*/ 0 60000 65536"/>
                <a:gd name="T21" fmla="*/ 0 w 179"/>
                <a:gd name="T22" fmla="*/ 0 h 47"/>
                <a:gd name="T23" fmla="*/ 179 w 179"/>
                <a:gd name="T24" fmla="*/ 47 h 4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79" h="47">
                  <a:moveTo>
                    <a:pt x="90" y="47"/>
                  </a:moveTo>
                  <a:cubicBezTo>
                    <a:pt x="39" y="47"/>
                    <a:pt x="0" y="27"/>
                    <a:pt x="0" y="0"/>
                  </a:cubicBezTo>
                  <a:cubicBezTo>
                    <a:pt x="18" y="0"/>
                    <a:pt x="18" y="0"/>
                    <a:pt x="18" y="0"/>
                  </a:cubicBezTo>
                  <a:cubicBezTo>
                    <a:pt x="18" y="14"/>
                    <a:pt x="49" y="29"/>
                    <a:pt x="90" y="29"/>
                  </a:cubicBezTo>
                  <a:cubicBezTo>
                    <a:pt x="131" y="29"/>
                    <a:pt x="161" y="14"/>
                    <a:pt x="161" y="0"/>
                  </a:cubicBezTo>
                  <a:cubicBezTo>
                    <a:pt x="179" y="0"/>
                    <a:pt x="179" y="0"/>
                    <a:pt x="179" y="0"/>
                  </a:cubicBezTo>
                  <a:cubicBezTo>
                    <a:pt x="179" y="27"/>
                    <a:pt x="141" y="47"/>
                    <a:pt x="90" y="47"/>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139" dirty="0">
                <a:latin typeface="Huawei Sans" panose="020C0503030203020204" pitchFamily="34" charset="0"/>
              </a:endParaRPr>
            </a:p>
          </p:txBody>
        </p:sp>
        <p:sp>
          <p:nvSpPr>
            <p:cNvPr id="205" name="Rectangle 133">
              <a:extLst>
                <a:ext uri="{FF2B5EF4-FFF2-40B4-BE49-F238E27FC236}">
                  <a16:creationId xmlns="" xmlns:a16="http://schemas.microsoft.com/office/drawing/2014/main" id="{DA54502D-D4FD-4585-A77C-D36749CB9D62}"/>
                </a:ext>
              </a:extLst>
            </p:cNvPr>
            <p:cNvSpPr>
              <a:spLocks noChangeArrowheads="1"/>
            </p:cNvSpPr>
            <p:nvPr/>
          </p:nvSpPr>
          <p:spPr bwMode="gray">
            <a:xfrm>
              <a:off x="4637088" y="1001713"/>
              <a:ext cx="23813" cy="171450"/>
            </a:xfrm>
            <a:prstGeom prst="rect">
              <a:avLst/>
            </a:prstGeom>
            <a:solidFill>
              <a:srgbClr val="595757"/>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121704" tIns="60852" rIns="121704" bIns="60852">
              <a:noAutofit/>
            </a:bodyPr>
            <a:lstStyle>
              <a:lvl1pPr>
                <a:defRPr kumimoji="1">
                  <a:solidFill>
                    <a:schemeClr val="tx1"/>
                  </a:solidFill>
                  <a:latin typeface="Arial" panose="020F0502020204030204" pitchFamily="34" charset="0"/>
                  <a:ea typeface="宋体" panose="02010600030101010101" pitchFamily="2" charset="-122"/>
                </a:defRPr>
              </a:lvl1pPr>
              <a:lvl2pPr marL="742950" indent="-285750">
                <a:defRPr kumimoji="1">
                  <a:solidFill>
                    <a:schemeClr val="tx1"/>
                  </a:solidFill>
                  <a:latin typeface="Arial" panose="020F0502020204030204" pitchFamily="34" charset="0"/>
                  <a:ea typeface="宋体" panose="02010600030101010101" pitchFamily="2" charset="-122"/>
                </a:defRPr>
              </a:lvl2pPr>
              <a:lvl3pPr marL="1143000" indent="-228600">
                <a:defRPr kumimoji="1">
                  <a:solidFill>
                    <a:schemeClr val="tx1"/>
                  </a:solidFill>
                  <a:latin typeface="Arial" panose="020F0502020204030204" pitchFamily="34" charset="0"/>
                  <a:ea typeface="宋体" panose="02010600030101010101" pitchFamily="2" charset="-122"/>
                </a:defRPr>
              </a:lvl3pPr>
              <a:lvl4pPr marL="1600200" indent="-228600">
                <a:defRPr kumimoji="1">
                  <a:solidFill>
                    <a:schemeClr val="tx1"/>
                  </a:solidFill>
                  <a:latin typeface="Arial" panose="020F0502020204030204" pitchFamily="34" charset="0"/>
                  <a:ea typeface="宋体" panose="02010600030101010101" pitchFamily="2" charset="-122"/>
                </a:defRPr>
              </a:lvl4pPr>
              <a:lvl5pPr marL="2057400" indent="-228600">
                <a:defRPr kumimoji="1">
                  <a:solidFill>
                    <a:schemeClr val="tx1"/>
                  </a:solidFill>
                  <a:latin typeface="Arial" panose="020F0502020204030204" pitchFamily="34" charset="0"/>
                  <a:ea typeface="宋体" panose="02010600030101010101" pitchFamily="2" charset="-122"/>
                </a:defRPr>
              </a:lvl5pPr>
              <a:lvl6pPr marL="2514600" indent="-228600" defTabSz="454025" eaLnBrk="0" fontAlgn="base" hangingPunct="0">
                <a:spcBef>
                  <a:spcPct val="0"/>
                </a:spcBef>
                <a:spcAft>
                  <a:spcPct val="0"/>
                </a:spcAft>
                <a:defRPr kumimoji="1">
                  <a:solidFill>
                    <a:schemeClr val="tx1"/>
                  </a:solidFill>
                  <a:latin typeface="Arial" panose="020F0502020204030204" pitchFamily="34" charset="0"/>
                  <a:ea typeface="宋体" panose="02010600030101010101" pitchFamily="2" charset="-122"/>
                </a:defRPr>
              </a:lvl6pPr>
              <a:lvl7pPr marL="2971800" indent="-228600" defTabSz="454025" eaLnBrk="0" fontAlgn="base" hangingPunct="0">
                <a:spcBef>
                  <a:spcPct val="0"/>
                </a:spcBef>
                <a:spcAft>
                  <a:spcPct val="0"/>
                </a:spcAft>
                <a:defRPr kumimoji="1">
                  <a:solidFill>
                    <a:schemeClr val="tx1"/>
                  </a:solidFill>
                  <a:latin typeface="Arial" panose="020F0502020204030204" pitchFamily="34" charset="0"/>
                  <a:ea typeface="宋体" panose="02010600030101010101" pitchFamily="2" charset="-122"/>
                </a:defRPr>
              </a:lvl7pPr>
              <a:lvl8pPr marL="3429000" indent="-228600" defTabSz="454025" eaLnBrk="0" fontAlgn="base" hangingPunct="0">
                <a:spcBef>
                  <a:spcPct val="0"/>
                </a:spcBef>
                <a:spcAft>
                  <a:spcPct val="0"/>
                </a:spcAft>
                <a:defRPr kumimoji="1">
                  <a:solidFill>
                    <a:schemeClr val="tx1"/>
                  </a:solidFill>
                  <a:latin typeface="Arial" panose="020F0502020204030204" pitchFamily="34" charset="0"/>
                  <a:ea typeface="宋体" panose="02010600030101010101" pitchFamily="2" charset="-122"/>
                </a:defRPr>
              </a:lvl8pPr>
              <a:lvl9pPr marL="3886200" indent="-228600" defTabSz="454025" eaLnBrk="0" fontAlgn="base" hangingPunct="0">
                <a:spcBef>
                  <a:spcPct val="0"/>
                </a:spcBef>
                <a:spcAft>
                  <a:spcPct val="0"/>
                </a:spcAft>
                <a:defRPr kumimoji="1">
                  <a:solidFill>
                    <a:schemeClr val="tx1"/>
                  </a:solidFill>
                  <a:latin typeface="Arial" panose="020F0502020204030204" pitchFamily="34" charset="0"/>
                  <a:ea typeface="宋体" panose="02010600030101010101" pitchFamily="2" charset="-122"/>
                </a:defRPr>
              </a:lvl9pPr>
            </a:lstStyle>
            <a:p>
              <a:pPr fontAlgn="ctr"/>
              <a:endParaRPr lang="en-US" altLang="zh-CN" sz="2139" dirty="0">
                <a:latin typeface="Huawei Sans" panose="020C0503030203020204" pitchFamily="34" charset="0"/>
              </a:endParaRPr>
            </a:p>
          </p:txBody>
        </p:sp>
        <p:sp>
          <p:nvSpPr>
            <p:cNvPr id="206" name="Rectangle 134">
              <a:extLst>
                <a:ext uri="{FF2B5EF4-FFF2-40B4-BE49-F238E27FC236}">
                  <a16:creationId xmlns="" xmlns:a16="http://schemas.microsoft.com/office/drawing/2014/main" id="{F91DCA16-C1A1-4E2C-A4E7-60D94CDA63C6}"/>
                </a:ext>
              </a:extLst>
            </p:cNvPr>
            <p:cNvSpPr>
              <a:spLocks noChangeArrowheads="1"/>
            </p:cNvSpPr>
            <p:nvPr/>
          </p:nvSpPr>
          <p:spPr bwMode="gray">
            <a:xfrm>
              <a:off x="4852988" y="1001713"/>
              <a:ext cx="25400" cy="171450"/>
            </a:xfrm>
            <a:prstGeom prst="rect">
              <a:avLst/>
            </a:prstGeom>
            <a:solidFill>
              <a:srgbClr val="595757"/>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121704" tIns="60852" rIns="121704" bIns="60852">
              <a:noAutofit/>
            </a:bodyPr>
            <a:lstStyle>
              <a:lvl1pPr>
                <a:defRPr kumimoji="1">
                  <a:solidFill>
                    <a:schemeClr val="tx1"/>
                  </a:solidFill>
                  <a:latin typeface="Arial" panose="020F0502020204030204" pitchFamily="34" charset="0"/>
                  <a:ea typeface="宋体" panose="02010600030101010101" pitchFamily="2" charset="-122"/>
                </a:defRPr>
              </a:lvl1pPr>
              <a:lvl2pPr marL="742950" indent="-285750">
                <a:defRPr kumimoji="1">
                  <a:solidFill>
                    <a:schemeClr val="tx1"/>
                  </a:solidFill>
                  <a:latin typeface="Arial" panose="020F0502020204030204" pitchFamily="34" charset="0"/>
                  <a:ea typeface="宋体" panose="02010600030101010101" pitchFamily="2" charset="-122"/>
                </a:defRPr>
              </a:lvl2pPr>
              <a:lvl3pPr marL="1143000" indent="-228600">
                <a:defRPr kumimoji="1">
                  <a:solidFill>
                    <a:schemeClr val="tx1"/>
                  </a:solidFill>
                  <a:latin typeface="Arial" panose="020F0502020204030204" pitchFamily="34" charset="0"/>
                  <a:ea typeface="宋体" panose="02010600030101010101" pitchFamily="2" charset="-122"/>
                </a:defRPr>
              </a:lvl3pPr>
              <a:lvl4pPr marL="1600200" indent="-228600">
                <a:defRPr kumimoji="1">
                  <a:solidFill>
                    <a:schemeClr val="tx1"/>
                  </a:solidFill>
                  <a:latin typeface="Arial" panose="020F0502020204030204" pitchFamily="34" charset="0"/>
                  <a:ea typeface="宋体" panose="02010600030101010101" pitchFamily="2" charset="-122"/>
                </a:defRPr>
              </a:lvl4pPr>
              <a:lvl5pPr marL="2057400" indent="-228600">
                <a:defRPr kumimoji="1">
                  <a:solidFill>
                    <a:schemeClr val="tx1"/>
                  </a:solidFill>
                  <a:latin typeface="Arial" panose="020F0502020204030204" pitchFamily="34" charset="0"/>
                  <a:ea typeface="宋体" panose="02010600030101010101" pitchFamily="2" charset="-122"/>
                </a:defRPr>
              </a:lvl5pPr>
              <a:lvl6pPr marL="2514600" indent="-228600" defTabSz="454025" eaLnBrk="0" fontAlgn="base" hangingPunct="0">
                <a:spcBef>
                  <a:spcPct val="0"/>
                </a:spcBef>
                <a:spcAft>
                  <a:spcPct val="0"/>
                </a:spcAft>
                <a:defRPr kumimoji="1">
                  <a:solidFill>
                    <a:schemeClr val="tx1"/>
                  </a:solidFill>
                  <a:latin typeface="Arial" panose="020F0502020204030204" pitchFamily="34" charset="0"/>
                  <a:ea typeface="宋体" panose="02010600030101010101" pitchFamily="2" charset="-122"/>
                </a:defRPr>
              </a:lvl6pPr>
              <a:lvl7pPr marL="2971800" indent="-228600" defTabSz="454025" eaLnBrk="0" fontAlgn="base" hangingPunct="0">
                <a:spcBef>
                  <a:spcPct val="0"/>
                </a:spcBef>
                <a:spcAft>
                  <a:spcPct val="0"/>
                </a:spcAft>
                <a:defRPr kumimoji="1">
                  <a:solidFill>
                    <a:schemeClr val="tx1"/>
                  </a:solidFill>
                  <a:latin typeface="Arial" panose="020F0502020204030204" pitchFamily="34" charset="0"/>
                  <a:ea typeface="宋体" panose="02010600030101010101" pitchFamily="2" charset="-122"/>
                </a:defRPr>
              </a:lvl7pPr>
              <a:lvl8pPr marL="3429000" indent="-228600" defTabSz="454025" eaLnBrk="0" fontAlgn="base" hangingPunct="0">
                <a:spcBef>
                  <a:spcPct val="0"/>
                </a:spcBef>
                <a:spcAft>
                  <a:spcPct val="0"/>
                </a:spcAft>
                <a:defRPr kumimoji="1">
                  <a:solidFill>
                    <a:schemeClr val="tx1"/>
                  </a:solidFill>
                  <a:latin typeface="Arial" panose="020F0502020204030204" pitchFamily="34" charset="0"/>
                  <a:ea typeface="宋体" panose="02010600030101010101" pitchFamily="2" charset="-122"/>
                </a:defRPr>
              </a:lvl8pPr>
              <a:lvl9pPr marL="3886200" indent="-228600" defTabSz="454025" eaLnBrk="0" fontAlgn="base" hangingPunct="0">
                <a:spcBef>
                  <a:spcPct val="0"/>
                </a:spcBef>
                <a:spcAft>
                  <a:spcPct val="0"/>
                </a:spcAft>
                <a:defRPr kumimoji="1">
                  <a:solidFill>
                    <a:schemeClr val="tx1"/>
                  </a:solidFill>
                  <a:latin typeface="Arial" panose="020F0502020204030204" pitchFamily="34" charset="0"/>
                  <a:ea typeface="宋体" panose="02010600030101010101" pitchFamily="2" charset="-122"/>
                </a:defRPr>
              </a:lvl9pPr>
            </a:lstStyle>
            <a:p>
              <a:pPr fontAlgn="ctr"/>
              <a:endParaRPr lang="en-US" altLang="zh-CN" sz="2139" dirty="0">
                <a:latin typeface="Huawei Sans" panose="020C0503030203020204" pitchFamily="34" charset="0"/>
              </a:endParaRPr>
            </a:p>
          </p:txBody>
        </p:sp>
        <p:sp>
          <p:nvSpPr>
            <p:cNvPr id="207" name="Freeform 135">
              <a:extLst>
                <a:ext uri="{FF2B5EF4-FFF2-40B4-BE49-F238E27FC236}">
                  <a16:creationId xmlns="" xmlns:a16="http://schemas.microsoft.com/office/drawing/2014/main" id="{3513F285-6FED-4A97-8314-7CA9948A950D}"/>
                </a:ext>
              </a:extLst>
            </p:cNvPr>
            <p:cNvSpPr>
              <a:spLocks noEditPoints="1"/>
            </p:cNvSpPr>
            <p:nvPr/>
          </p:nvSpPr>
          <p:spPr bwMode="gray">
            <a:xfrm>
              <a:off x="5024438" y="939801"/>
              <a:ext cx="239713" cy="125413"/>
            </a:xfrm>
            <a:custGeom>
              <a:avLst/>
              <a:gdLst>
                <a:gd name="T0" fmla="*/ 2147483646 w 179"/>
                <a:gd name="T1" fmla="*/ 2147483646 h 93"/>
                <a:gd name="T2" fmla="*/ 0 w 179"/>
                <a:gd name="T3" fmla="*/ 2147483646 h 93"/>
                <a:gd name="T4" fmla="*/ 2147483646 w 179"/>
                <a:gd name="T5" fmla="*/ 0 h 93"/>
                <a:gd name="T6" fmla="*/ 2147483646 w 179"/>
                <a:gd name="T7" fmla="*/ 2147483646 h 93"/>
                <a:gd name="T8" fmla="*/ 2147483646 w 179"/>
                <a:gd name="T9" fmla="*/ 2147483646 h 93"/>
                <a:gd name="T10" fmla="*/ 2147483646 w 179"/>
                <a:gd name="T11" fmla="*/ 2147483646 h 93"/>
                <a:gd name="T12" fmla="*/ 2147483646 w 179"/>
                <a:gd name="T13" fmla="*/ 2147483646 h 93"/>
                <a:gd name="T14" fmla="*/ 2147483646 w 179"/>
                <a:gd name="T15" fmla="*/ 2147483646 h 93"/>
                <a:gd name="T16" fmla="*/ 2147483646 w 179"/>
                <a:gd name="T17" fmla="*/ 2147483646 h 93"/>
                <a:gd name="T18" fmla="*/ 2147483646 w 179"/>
                <a:gd name="T19" fmla="*/ 2147483646 h 9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79"/>
                <a:gd name="T31" fmla="*/ 0 h 93"/>
                <a:gd name="T32" fmla="*/ 179 w 179"/>
                <a:gd name="T33" fmla="*/ 93 h 9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79" h="93">
                  <a:moveTo>
                    <a:pt x="89" y="93"/>
                  </a:moveTo>
                  <a:cubicBezTo>
                    <a:pt x="38" y="93"/>
                    <a:pt x="0" y="73"/>
                    <a:pt x="0" y="46"/>
                  </a:cubicBezTo>
                  <a:cubicBezTo>
                    <a:pt x="0" y="20"/>
                    <a:pt x="38" y="0"/>
                    <a:pt x="89" y="0"/>
                  </a:cubicBezTo>
                  <a:cubicBezTo>
                    <a:pt x="140" y="0"/>
                    <a:pt x="179" y="20"/>
                    <a:pt x="179" y="46"/>
                  </a:cubicBezTo>
                  <a:cubicBezTo>
                    <a:pt x="179" y="73"/>
                    <a:pt x="140" y="93"/>
                    <a:pt x="89" y="93"/>
                  </a:cubicBezTo>
                  <a:close/>
                  <a:moveTo>
                    <a:pt x="89" y="18"/>
                  </a:moveTo>
                  <a:cubicBezTo>
                    <a:pt x="48" y="18"/>
                    <a:pt x="18" y="33"/>
                    <a:pt x="18" y="46"/>
                  </a:cubicBezTo>
                  <a:cubicBezTo>
                    <a:pt x="18" y="60"/>
                    <a:pt x="48" y="75"/>
                    <a:pt x="89" y="75"/>
                  </a:cubicBezTo>
                  <a:cubicBezTo>
                    <a:pt x="130" y="75"/>
                    <a:pt x="161" y="60"/>
                    <a:pt x="161" y="46"/>
                  </a:cubicBezTo>
                  <a:cubicBezTo>
                    <a:pt x="161" y="33"/>
                    <a:pt x="130" y="18"/>
                    <a:pt x="89" y="18"/>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139" dirty="0">
                <a:latin typeface="Huawei Sans" panose="020C0503030203020204" pitchFamily="34" charset="0"/>
              </a:endParaRPr>
            </a:p>
          </p:txBody>
        </p:sp>
        <p:sp>
          <p:nvSpPr>
            <p:cNvPr id="208" name="Freeform 136">
              <a:extLst>
                <a:ext uri="{FF2B5EF4-FFF2-40B4-BE49-F238E27FC236}">
                  <a16:creationId xmlns="" xmlns:a16="http://schemas.microsoft.com/office/drawing/2014/main" id="{04A02621-48C6-44DB-9FB7-F397BDC69F69}"/>
                </a:ext>
              </a:extLst>
            </p:cNvPr>
            <p:cNvSpPr>
              <a:spLocks/>
            </p:cNvSpPr>
            <p:nvPr/>
          </p:nvSpPr>
          <p:spPr bwMode="gray">
            <a:xfrm>
              <a:off x="5024438" y="1169988"/>
              <a:ext cx="80963" cy="60325"/>
            </a:xfrm>
            <a:custGeom>
              <a:avLst/>
              <a:gdLst>
                <a:gd name="T0" fmla="*/ 2147483646 w 61"/>
                <a:gd name="T1" fmla="*/ 2147483646 h 44"/>
                <a:gd name="T2" fmla="*/ 0 w 61"/>
                <a:gd name="T3" fmla="*/ 0 h 44"/>
                <a:gd name="T4" fmla="*/ 2147483646 w 61"/>
                <a:gd name="T5" fmla="*/ 0 h 44"/>
                <a:gd name="T6" fmla="*/ 2147483646 w 61"/>
                <a:gd name="T7" fmla="*/ 2147483646 h 44"/>
                <a:gd name="T8" fmla="*/ 2147483646 w 61"/>
                <a:gd name="T9" fmla="*/ 2147483646 h 44"/>
                <a:gd name="T10" fmla="*/ 0 60000 65536"/>
                <a:gd name="T11" fmla="*/ 0 60000 65536"/>
                <a:gd name="T12" fmla="*/ 0 60000 65536"/>
                <a:gd name="T13" fmla="*/ 0 60000 65536"/>
                <a:gd name="T14" fmla="*/ 0 60000 65536"/>
                <a:gd name="T15" fmla="*/ 0 w 61"/>
                <a:gd name="T16" fmla="*/ 0 h 44"/>
                <a:gd name="T17" fmla="*/ 61 w 61"/>
                <a:gd name="T18" fmla="*/ 44 h 44"/>
              </a:gdLst>
              <a:ahLst/>
              <a:cxnLst>
                <a:cxn ang="T10">
                  <a:pos x="T0" y="T1"/>
                </a:cxn>
                <a:cxn ang="T11">
                  <a:pos x="T2" y="T3"/>
                </a:cxn>
                <a:cxn ang="T12">
                  <a:pos x="T4" y="T5"/>
                </a:cxn>
                <a:cxn ang="T13">
                  <a:pos x="T6" y="T7"/>
                </a:cxn>
                <a:cxn ang="T14">
                  <a:pos x="T8" y="T9"/>
                </a:cxn>
              </a:cxnLst>
              <a:rect l="T15" t="T16" r="T17" b="T18"/>
              <a:pathLst>
                <a:path w="61" h="44">
                  <a:moveTo>
                    <a:pt x="58" y="44"/>
                  </a:moveTo>
                  <a:cubicBezTo>
                    <a:pt x="22" y="37"/>
                    <a:pt x="0" y="21"/>
                    <a:pt x="0" y="0"/>
                  </a:cubicBezTo>
                  <a:cubicBezTo>
                    <a:pt x="18" y="0"/>
                    <a:pt x="18" y="0"/>
                    <a:pt x="18" y="0"/>
                  </a:cubicBezTo>
                  <a:cubicBezTo>
                    <a:pt x="18" y="9"/>
                    <a:pt x="33" y="21"/>
                    <a:pt x="61" y="26"/>
                  </a:cubicBezTo>
                  <a:lnTo>
                    <a:pt x="58" y="44"/>
                  </a:ln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139" dirty="0">
                <a:latin typeface="Huawei Sans" panose="020C0503030203020204" pitchFamily="34" charset="0"/>
              </a:endParaRPr>
            </a:p>
          </p:txBody>
        </p:sp>
        <p:sp>
          <p:nvSpPr>
            <p:cNvPr id="209" name="Freeform 137">
              <a:extLst>
                <a:ext uri="{FF2B5EF4-FFF2-40B4-BE49-F238E27FC236}">
                  <a16:creationId xmlns="" xmlns:a16="http://schemas.microsoft.com/office/drawing/2014/main" id="{436FD427-5975-43DA-9C43-3EE35BCA2D14}"/>
                </a:ext>
              </a:extLst>
            </p:cNvPr>
            <p:cNvSpPr>
              <a:spLocks/>
            </p:cNvSpPr>
            <p:nvPr/>
          </p:nvSpPr>
          <p:spPr bwMode="gray">
            <a:xfrm>
              <a:off x="5183188" y="1169988"/>
              <a:ext cx="80963" cy="60325"/>
            </a:xfrm>
            <a:custGeom>
              <a:avLst/>
              <a:gdLst>
                <a:gd name="T0" fmla="*/ 2147483646 w 61"/>
                <a:gd name="T1" fmla="*/ 2147483646 h 44"/>
                <a:gd name="T2" fmla="*/ 0 w 61"/>
                <a:gd name="T3" fmla="*/ 2147483646 h 44"/>
                <a:gd name="T4" fmla="*/ 2147483646 w 61"/>
                <a:gd name="T5" fmla="*/ 0 h 44"/>
                <a:gd name="T6" fmla="*/ 2147483646 w 61"/>
                <a:gd name="T7" fmla="*/ 0 h 44"/>
                <a:gd name="T8" fmla="*/ 2147483646 w 61"/>
                <a:gd name="T9" fmla="*/ 2147483646 h 44"/>
                <a:gd name="T10" fmla="*/ 0 60000 65536"/>
                <a:gd name="T11" fmla="*/ 0 60000 65536"/>
                <a:gd name="T12" fmla="*/ 0 60000 65536"/>
                <a:gd name="T13" fmla="*/ 0 60000 65536"/>
                <a:gd name="T14" fmla="*/ 0 60000 65536"/>
                <a:gd name="T15" fmla="*/ 0 w 61"/>
                <a:gd name="T16" fmla="*/ 0 h 44"/>
                <a:gd name="T17" fmla="*/ 61 w 61"/>
                <a:gd name="T18" fmla="*/ 44 h 44"/>
              </a:gdLst>
              <a:ahLst/>
              <a:cxnLst>
                <a:cxn ang="T10">
                  <a:pos x="T0" y="T1"/>
                </a:cxn>
                <a:cxn ang="T11">
                  <a:pos x="T2" y="T3"/>
                </a:cxn>
                <a:cxn ang="T12">
                  <a:pos x="T4" y="T5"/>
                </a:cxn>
                <a:cxn ang="T13">
                  <a:pos x="T6" y="T7"/>
                </a:cxn>
                <a:cxn ang="T14">
                  <a:pos x="T8" y="T9"/>
                </a:cxn>
              </a:cxnLst>
              <a:rect l="T15" t="T16" r="T17" b="T18"/>
              <a:pathLst>
                <a:path w="61" h="44">
                  <a:moveTo>
                    <a:pt x="4" y="44"/>
                  </a:moveTo>
                  <a:cubicBezTo>
                    <a:pt x="0" y="26"/>
                    <a:pt x="0" y="26"/>
                    <a:pt x="0" y="26"/>
                  </a:cubicBezTo>
                  <a:cubicBezTo>
                    <a:pt x="28" y="21"/>
                    <a:pt x="43" y="9"/>
                    <a:pt x="43" y="0"/>
                  </a:cubicBezTo>
                  <a:cubicBezTo>
                    <a:pt x="61" y="0"/>
                    <a:pt x="61" y="0"/>
                    <a:pt x="61" y="0"/>
                  </a:cubicBezTo>
                  <a:cubicBezTo>
                    <a:pt x="61" y="21"/>
                    <a:pt x="39" y="37"/>
                    <a:pt x="4" y="44"/>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139" dirty="0">
                <a:latin typeface="Huawei Sans" panose="020C0503030203020204" pitchFamily="34" charset="0"/>
              </a:endParaRPr>
            </a:p>
          </p:txBody>
        </p:sp>
        <p:sp>
          <p:nvSpPr>
            <p:cNvPr id="210" name="Freeform 138">
              <a:extLst>
                <a:ext uri="{FF2B5EF4-FFF2-40B4-BE49-F238E27FC236}">
                  <a16:creationId xmlns="" xmlns:a16="http://schemas.microsoft.com/office/drawing/2014/main" id="{939357E4-D947-4330-BE68-97BD0AF52725}"/>
                </a:ext>
              </a:extLst>
            </p:cNvPr>
            <p:cNvSpPr>
              <a:spLocks/>
            </p:cNvSpPr>
            <p:nvPr/>
          </p:nvSpPr>
          <p:spPr bwMode="gray">
            <a:xfrm>
              <a:off x="5024438" y="1057276"/>
              <a:ext cx="239713" cy="63500"/>
            </a:xfrm>
            <a:custGeom>
              <a:avLst/>
              <a:gdLst>
                <a:gd name="T0" fmla="*/ 2147483646 w 179"/>
                <a:gd name="T1" fmla="*/ 2147483646 h 47"/>
                <a:gd name="T2" fmla="*/ 0 w 179"/>
                <a:gd name="T3" fmla="*/ 0 h 47"/>
                <a:gd name="T4" fmla="*/ 2147483646 w 179"/>
                <a:gd name="T5" fmla="*/ 0 h 47"/>
                <a:gd name="T6" fmla="*/ 2147483646 w 179"/>
                <a:gd name="T7" fmla="*/ 2147483646 h 47"/>
                <a:gd name="T8" fmla="*/ 2147483646 w 179"/>
                <a:gd name="T9" fmla="*/ 0 h 47"/>
                <a:gd name="T10" fmla="*/ 2147483646 w 179"/>
                <a:gd name="T11" fmla="*/ 0 h 47"/>
                <a:gd name="T12" fmla="*/ 2147483646 w 179"/>
                <a:gd name="T13" fmla="*/ 2147483646 h 47"/>
                <a:gd name="T14" fmla="*/ 0 60000 65536"/>
                <a:gd name="T15" fmla="*/ 0 60000 65536"/>
                <a:gd name="T16" fmla="*/ 0 60000 65536"/>
                <a:gd name="T17" fmla="*/ 0 60000 65536"/>
                <a:gd name="T18" fmla="*/ 0 60000 65536"/>
                <a:gd name="T19" fmla="*/ 0 60000 65536"/>
                <a:gd name="T20" fmla="*/ 0 60000 65536"/>
                <a:gd name="T21" fmla="*/ 0 w 179"/>
                <a:gd name="T22" fmla="*/ 0 h 47"/>
                <a:gd name="T23" fmla="*/ 179 w 179"/>
                <a:gd name="T24" fmla="*/ 47 h 4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79" h="47">
                  <a:moveTo>
                    <a:pt x="89" y="47"/>
                  </a:moveTo>
                  <a:cubicBezTo>
                    <a:pt x="38" y="47"/>
                    <a:pt x="0" y="27"/>
                    <a:pt x="0" y="0"/>
                  </a:cubicBezTo>
                  <a:cubicBezTo>
                    <a:pt x="18" y="0"/>
                    <a:pt x="18" y="0"/>
                    <a:pt x="18" y="0"/>
                  </a:cubicBezTo>
                  <a:cubicBezTo>
                    <a:pt x="18" y="14"/>
                    <a:pt x="48" y="29"/>
                    <a:pt x="89" y="29"/>
                  </a:cubicBezTo>
                  <a:cubicBezTo>
                    <a:pt x="130" y="29"/>
                    <a:pt x="161" y="14"/>
                    <a:pt x="161" y="0"/>
                  </a:cubicBezTo>
                  <a:cubicBezTo>
                    <a:pt x="179" y="0"/>
                    <a:pt x="179" y="0"/>
                    <a:pt x="179" y="0"/>
                  </a:cubicBezTo>
                  <a:cubicBezTo>
                    <a:pt x="179" y="27"/>
                    <a:pt x="140" y="47"/>
                    <a:pt x="89" y="47"/>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139" dirty="0">
                <a:latin typeface="Huawei Sans" panose="020C0503030203020204" pitchFamily="34" charset="0"/>
              </a:endParaRPr>
            </a:p>
          </p:txBody>
        </p:sp>
        <p:sp>
          <p:nvSpPr>
            <p:cNvPr id="211" name="Freeform 139">
              <a:extLst>
                <a:ext uri="{FF2B5EF4-FFF2-40B4-BE49-F238E27FC236}">
                  <a16:creationId xmlns="" xmlns:a16="http://schemas.microsoft.com/office/drawing/2014/main" id="{A2420DB6-08CB-4CF0-B60A-A9C1652EDDFF}"/>
                </a:ext>
              </a:extLst>
            </p:cNvPr>
            <p:cNvSpPr>
              <a:spLocks/>
            </p:cNvSpPr>
            <p:nvPr/>
          </p:nvSpPr>
          <p:spPr bwMode="gray">
            <a:xfrm>
              <a:off x="5024438" y="1114426"/>
              <a:ext cx="239713" cy="63500"/>
            </a:xfrm>
            <a:custGeom>
              <a:avLst/>
              <a:gdLst>
                <a:gd name="T0" fmla="*/ 2147483646 w 179"/>
                <a:gd name="T1" fmla="*/ 2147483646 h 47"/>
                <a:gd name="T2" fmla="*/ 0 w 179"/>
                <a:gd name="T3" fmla="*/ 0 h 47"/>
                <a:gd name="T4" fmla="*/ 2147483646 w 179"/>
                <a:gd name="T5" fmla="*/ 0 h 47"/>
                <a:gd name="T6" fmla="*/ 2147483646 w 179"/>
                <a:gd name="T7" fmla="*/ 2147483646 h 47"/>
                <a:gd name="T8" fmla="*/ 2147483646 w 179"/>
                <a:gd name="T9" fmla="*/ 0 h 47"/>
                <a:gd name="T10" fmla="*/ 2147483646 w 179"/>
                <a:gd name="T11" fmla="*/ 0 h 47"/>
                <a:gd name="T12" fmla="*/ 2147483646 w 179"/>
                <a:gd name="T13" fmla="*/ 2147483646 h 47"/>
                <a:gd name="T14" fmla="*/ 0 60000 65536"/>
                <a:gd name="T15" fmla="*/ 0 60000 65536"/>
                <a:gd name="T16" fmla="*/ 0 60000 65536"/>
                <a:gd name="T17" fmla="*/ 0 60000 65536"/>
                <a:gd name="T18" fmla="*/ 0 60000 65536"/>
                <a:gd name="T19" fmla="*/ 0 60000 65536"/>
                <a:gd name="T20" fmla="*/ 0 60000 65536"/>
                <a:gd name="T21" fmla="*/ 0 w 179"/>
                <a:gd name="T22" fmla="*/ 0 h 47"/>
                <a:gd name="T23" fmla="*/ 179 w 179"/>
                <a:gd name="T24" fmla="*/ 47 h 4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79" h="47">
                  <a:moveTo>
                    <a:pt x="89" y="47"/>
                  </a:moveTo>
                  <a:cubicBezTo>
                    <a:pt x="38" y="47"/>
                    <a:pt x="0" y="27"/>
                    <a:pt x="0" y="0"/>
                  </a:cubicBezTo>
                  <a:cubicBezTo>
                    <a:pt x="18" y="0"/>
                    <a:pt x="18" y="0"/>
                    <a:pt x="18" y="0"/>
                  </a:cubicBezTo>
                  <a:cubicBezTo>
                    <a:pt x="18" y="14"/>
                    <a:pt x="48" y="29"/>
                    <a:pt x="89" y="29"/>
                  </a:cubicBezTo>
                  <a:cubicBezTo>
                    <a:pt x="130" y="29"/>
                    <a:pt x="161" y="14"/>
                    <a:pt x="161" y="0"/>
                  </a:cubicBezTo>
                  <a:cubicBezTo>
                    <a:pt x="179" y="0"/>
                    <a:pt x="179" y="0"/>
                    <a:pt x="179" y="0"/>
                  </a:cubicBezTo>
                  <a:cubicBezTo>
                    <a:pt x="179" y="27"/>
                    <a:pt x="140" y="47"/>
                    <a:pt x="89" y="47"/>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139" dirty="0">
                <a:latin typeface="Huawei Sans" panose="020C0503030203020204" pitchFamily="34" charset="0"/>
              </a:endParaRPr>
            </a:p>
          </p:txBody>
        </p:sp>
        <p:sp>
          <p:nvSpPr>
            <p:cNvPr id="212" name="Rectangle 140">
              <a:extLst>
                <a:ext uri="{FF2B5EF4-FFF2-40B4-BE49-F238E27FC236}">
                  <a16:creationId xmlns="" xmlns:a16="http://schemas.microsoft.com/office/drawing/2014/main" id="{B5256353-518F-4060-86FD-F85EAAB4F353}"/>
                </a:ext>
              </a:extLst>
            </p:cNvPr>
            <p:cNvSpPr>
              <a:spLocks noChangeArrowheads="1"/>
            </p:cNvSpPr>
            <p:nvPr/>
          </p:nvSpPr>
          <p:spPr bwMode="gray">
            <a:xfrm>
              <a:off x="5024438" y="1001713"/>
              <a:ext cx="23813" cy="171450"/>
            </a:xfrm>
            <a:prstGeom prst="rect">
              <a:avLst/>
            </a:prstGeom>
            <a:solidFill>
              <a:srgbClr val="595757"/>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121704" tIns="60852" rIns="121704" bIns="60852">
              <a:noAutofit/>
            </a:bodyPr>
            <a:lstStyle>
              <a:lvl1pPr>
                <a:defRPr kumimoji="1">
                  <a:solidFill>
                    <a:schemeClr val="tx1"/>
                  </a:solidFill>
                  <a:latin typeface="Arial" panose="020F0502020204030204" pitchFamily="34" charset="0"/>
                  <a:ea typeface="宋体" panose="02010600030101010101" pitchFamily="2" charset="-122"/>
                </a:defRPr>
              </a:lvl1pPr>
              <a:lvl2pPr marL="742950" indent="-285750">
                <a:defRPr kumimoji="1">
                  <a:solidFill>
                    <a:schemeClr val="tx1"/>
                  </a:solidFill>
                  <a:latin typeface="Arial" panose="020F0502020204030204" pitchFamily="34" charset="0"/>
                  <a:ea typeface="宋体" panose="02010600030101010101" pitchFamily="2" charset="-122"/>
                </a:defRPr>
              </a:lvl2pPr>
              <a:lvl3pPr marL="1143000" indent="-228600">
                <a:defRPr kumimoji="1">
                  <a:solidFill>
                    <a:schemeClr val="tx1"/>
                  </a:solidFill>
                  <a:latin typeface="Arial" panose="020F0502020204030204" pitchFamily="34" charset="0"/>
                  <a:ea typeface="宋体" panose="02010600030101010101" pitchFamily="2" charset="-122"/>
                </a:defRPr>
              </a:lvl3pPr>
              <a:lvl4pPr marL="1600200" indent="-228600">
                <a:defRPr kumimoji="1">
                  <a:solidFill>
                    <a:schemeClr val="tx1"/>
                  </a:solidFill>
                  <a:latin typeface="Arial" panose="020F0502020204030204" pitchFamily="34" charset="0"/>
                  <a:ea typeface="宋体" panose="02010600030101010101" pitchFamily="2" charset="-122"/>
                </a:defRPr>
              </a:lvl4pPr>
              <a:lvl5pPr marL="2057400" indent="-228600">
                <a:defRPr kumimoji="1">
                  <a:solidFill>
                    <a:schemeClr val="tx1"/>
                  </a:solidFill>
                  <a:latin typeface="Arial" panose="020F0502020204030204" pitchFamily="34" charset="0"/>
                  <a:ea typeface="宋体" panose="02010600030101010101" pitchFamily="2" charset="-122"/>
                </a:defRPr>
              </a:lvl5pPr>
              <a:lvl6pPr marL="2514600" indent="-228600" defTabSz="454025" eaLnBrk="0" fontAlgn="base" hangingPunct="0">
                <a:spcBef>
                  <a:spcPct val="0"/>
                </a:spcBef>
                <a:spcAft>
                  <a:spcPct val="0"/>
                </a:spcAft>
                <a:defRPr kumimoji="1">
                  <a:solidFill>
                    <a:schemeClr val="tx1"/>
                  </a:solidFill>
                  <a:latin typeface="Arial" panose="020F0502020204030204" pitchFamily="34" charset="0"/>
                  <a:ea typeface="宋体" panose="02010600030101010101" pitchFamily="2" charset="-122"/>
                </a:defRPr>
              </a:lvl6pPr>
              <a:lvl7pPr marL="2971800" indent="-228600" defTabSz="454025" eaLnBrk="0" fontAlgn="base" hangingPunct="0">
                <a:spcBef>
                  <a:spcPct val="0"/>
                </a:spcBef>
                <a:spcAft>
                  <a:spcPct val="0"/>
                </a:spcAft>
                <a:defRPr kumimoji="1">
                  <a:solidFill>
                    <a:schemeClr val="tx1"/>
                  </a:solidFill>
                  <a:latin typeface="Arial" panose="020F0502020204030204" pitchFamily="34" charset="0"/>
                  <a:ea typeface="宋体" panose="02010600030101010101" pitchFamily="2" charset="-122"/>
                </a:defRPr>
              </a:lvl7pPr>
              <a:lvl8pPr marL="3429000" indent="-228600" defTabSz="454025" eaLnBrk="0" fontAlgn="base" hangingPunct="0">
                <a:spcBef>
                  <a:spcPct val="0"/>
                </a:spcBef>
                <a:spcAft>
                  <a:spcPct val="0"/>
                </a:spcAft>
                <a:defRPr kumimoji="1">
                  <a:solidFill>
                    <a:schemeClr val="tx1"/>
                  </a:solidFill>
                  <a:latin typeface="Arial" panose="020F0502020204030204" pitchFamily="34" charset="0"/>
                  <a:ea typeface="宋体" panose="02010600030101010101" pitchFamily="2" charset="-122"/>
                </a:defRPr>
              </a:lvl8pPr>
              <a:lvl9pPr marL="3886200" indent="-228600" defTabSz="454025" eaLnBrk="0" fontAlgn="base" hangingPunct="0">
                <a:spcBef>
                  <a:spcPct val="0"/>
                </a:spcBef>
                <a:spcAft>
                  <a:spcPct val="0"/>
                </a:spcAft>
                <a:defRPr kumimoji="1">
                  <a:solidFill>
                    <a:schemeClr val="tx1"/>
                  </a:solidFill>
                  <a:latin typeface="Arial" panose="020F0502020204030204" pitchFamily="34" charset="0"/>
                  <a:ea typeface="宋体" panose="02010600030101010101" pitchFamily="2" charset="-122"/>
                </a:defRPr>
              </a:lvl9pPr>
            </a:lstStyle>
            <a:p>
              <a:pPr fontAlgn="ctr"/>
              <a:endParaRPr lang="en-US" altLang="zh-CN" sz="2139" dirty="0">
                <a:latin typeface="Huawei Sans" panose="020C0503030203020204" pitchFamily="34" charset="0"/>
              </a:endParaRPr>
            </a:p>
          </p:txBody>
        </p:sp>
        <p:sp>
          <p:nvSpPr>
            <p:cNvPr id="213" name="Rectangle 141">
              <a:extLst>
                <a:ext uri="{FF2B5EF4-FFF2-40B4-BE49-F238E27FC236}">
                  <a16:creationId xmlns="" xmlns:a16="http://schemas.microsoft.com/office/drawing/2014/main" id="{A1820910-082B-4119-A369-154ADCC2744E}"/>
                </a:ext>
              </a:extLst>
            </p:cNvPr>
            <p:cNvSpPr>
              <a:spLocks noChangeArrowheads="1"/>
            </p:cNvSpPr>
            <p:nvPr/>
          </p:nvSpPr>
          <p:spPr bwMode="gray">
            <a:xfrm>
              <a:off x="5240338" y="1001713"/>
              <a:ext cx="23813" cy="171450"/>
            </a:xfrm>
            <a:prstGeom prst="rect">
              <a:avLst/>
            </a:prstGeom>
            <a:solidFill>
              <a:srgbClr val="595757"/>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121704" tIns="60852" rIns="121704" bIns="60852">
              <a:noAutofit/>
            </a:bodyPr>
            <a:lstStyle>
              <a:lvl1pPr>
                <a:defRPr kumimoji="1">
                  <a:solidFill>
                    <a:schemeClr val="tx1"/>
                  </a:solidFill>
                  <a:latin typeface="Arial" panose="020F0502020204030204" pitchFamily="34" charset="0"/>
                  <a:ea typeface="宋体" panose="02010600030101010101" pitchFamily="2" charset="-122"/>
                </a:defRPr>
              </a:lvl1pPr>
              <a:lvl2pPr marL="742950" indent="-285750">
                <a:defRPr kumimoji="1">
                  <a:solidFill>
                    <a:schemeClr val="tx1"/>
                  </a:solidFill>
                  <a:latin typeface="Arial" panose="020F0502020204030204" pitchFamily="34" charset="0"/>
                  <a:ea typeface="宋体" panose="02010600030101010101" pitchFamily="2" charset="-122"/>
                </a:defRPr>
              </a:lvl2pPr>
              <a:lvl3pPr marL="1143000" indent="-228600">
                <a:defRPr kumimoji="1">
                  <a:solidFill>
                    <a:schemeClr val="tx1"/>
                  </a:solidFill>
                  <a:latin typeface="Arial" panose="020F0502020204030204" pitchFamily="34" charset="0"/>
                  <a:ea typeface="宋体" panose="02010600030101010101" pitchFamily="2" charset="-122"/>
                </a:defRPr>
              </a:lvl3pPr>
              <a:lvl4pPr marL="1600200" indent="-228600">
                <a:defRPr kumimoji="1">
                  <a:solidFill>
                    <a:schemeClr val="tx1"/>
                  </a:solidFill>
                  <a:latin typeface="Arial" panose="020F0502020204030204" pitchFamily="34" charset="0"/>
                  <a:ea typeface="宋体" panose="02010600030101010101" pitchFamily="2" charset="-122"/>
                </a:defRPr>
              </a:lvl4pPr>
              <a:lvl5pPr marL="2057400" indent="-228600">
                <a:defRPr kumimoji="1">
                  <a:solidFill>
                    <a:schemeClr val="tx1"/>
                  </a:solidFill>
                  <a:latin typeface="Arial" panose="020F0502020204030204" pitchFamily="34" charset="0"/>
                  <a:ea typeface="宋体" panose="02010600030101010101" pitchFamily="2" charset="-122"/>
                </a:defRPr>
              </a:lvl5pPr>
              <a:lvl6pPr marL="2514600" indent="-228600" defTabSz="454025" eaLnBrk="0" fontAlgn="base" hangingPunct="0">
                <a:spcBef>
                  <a:spcPct val="0"/>
                </a:spcBef>
                <a:spcAft>
                  <a:spcPct val="0"/>
                </a:spcAft>
                <a:defRPr kumimoji="1">
                  <a:solidFill>
                    <a:schemeClr val="tx1"/>
                  </a:solidFill>
                  <a:latin typeface="Arial" panose="020F0502020204030204" pitchFamily="34" charset="0"/>
                  <a:ea typeface="宋体" panose="02010600030101010101" pitchFamily="2" charset="-122"/>
                </a:defRPr>
              </a:lvl6pPr>
              <a:lvl7pPr marL="2971800" indent="-228600" defTabSz="454025" eaLnBrk="0" fontAlgn="base" hangingPunct="0">
                <a:spcBef>
                  <a:spcPct val="0"/>
                </a:spcBef>
                <a:spcAft>
                  <a:spcPct val="0"/>
                </a:spcAft>
                <a:defRPr kumimoji="1">
                  <a:solidFill>
                    <a:schemeClr val="tx1"/>
                  </a:solidFill>
                  <a:latin typeface="Arial" panose="020F0502020204030204" pitchFamily="34" charset="0"/>
                  <a:ea typeface="宋体" panose="02010600030101010101" pitchFamily="2" charset="-122"/>
                </a:defRPr>
              </a:lvl7pPr>
              <a:lvl8pPr marL="3429000" indent="-228600" defTabSz="454025" eaLnBrk="0" fontAlgn="base" hangingPunct="0">
                <a:spcBef>
                  <a:spcPct val="0"/>
                </a:spcBef>
                <a:spcAft>
                  <a:spcPct val="0"/>
                </a:spcAft>
                <a:defRPr kumimoji="1">
                  <a:solidFill>
                    <a:schemeClr val="tx1"/>
                  </a:solidFill>
                  <a:latin typeface="Arial" panose="020F0502020204030204" pitchFamily="34" charset="0"/>
                  <a:ea typeface="宋体" panose="02010600030101010101" pitchFamily="2" charset="-122"/>
                </a:defRPr>
              </a:lvl8pPr>
              <a:lvl9pPr marL="3886200" indent="-228600" defTabSz="454025" eaLnBrk="0" fontAlgn="base" hangingPunct="0">
                <a:spcBef>
                  <a:spcPct val="0"/>
                </a:spcBef>
                <a:spcAft>
                  <a:spcPct val="0"/>
                </a:spcAft>
                <a:defRPr kumimoji="1">
                  <a:solidFill>
                    <a:schemeClr val="tx1"/>
                  </a:solidFill>
                  <a:latin typeface="Arial" panose="020F0502020204030204" pitchFamily="34" charset="0"/>
                  <a:ea typeface="宋体" panose="02010600030101010101" pitchFamily="2" charset="-122"/>
                </a:defRPr>
              </a:lvl9pPr>
            </a:lstStyle>
            <a:p>
              <a:pPr fontAlgn="ctr"/>
              <a:endParaRPr lang="en-US" altLang="zh-CN" sz="2139" dirty="0">
                <a:latin typeface="Huawei Sans" panose="020C0503030203020204" pitchFamily="34" charset="0"/>
              </a:endParaRPr>
            </a:p>
          </p:txBody>
        </p:sp>
        <p:sp>
          <p:nvSpPr>
            <p:cNvPr id="214" name="Freeform 142">
              <a:extLst>
                <a:ext uri="{FF2B5EF4-FFF2-40B4-BE49-F238E27FC236}">
                  <a16:creationId xmlns="" xmlns:a16="http://schemas.microsoft.com/office/drawing/2014/main" id="{581FDFD4-0D63-4650-AAFE-1183E54AA72F}"/>
                </a:ext>
              </a:extLst>
            </p:cNvPr>
            <p:cNvSpPr>
              <a:spLocks/>
            </p:cNvSpPr>
            <p:nvPr/>
          </p:nvSpPr>
          <p:spPr bwMode="gray">
            <a:xfrm>
              <a:off x="4962526" y="1062038"/>
              <a:ext cx="55563" cy="73025"/>
            </a:xfrm>
            <a:custGeom>
              <a:avLst/>
              <a:gdLst>
                <a:gd name="T0" fmla="*/ 2147483646 w 41"/>
                <a:gd name="T1" fmla="*/ 2147483646 h 55"/>
                <a:gd name="T2" fmla="*/ 2147483646 w 41"/>
                <a:gd name="T3" fmla="*/ 2147483646 h 55"/>
                <a:gd name="T4" fmla="*/ 2147483646 w 41"/>
                <a:gd name="T5" fmla="*/ 2147483646 h 55"/>
                <a:gd name="T6" fmla="*/ 2147483646 w 41"/>
                <a:gd name="T7" fmla="*/ 2147483646 h 55"/>
                <a:gd name="T8" fmla="*/ 2147483646 w 41"/>
                <a:gd name="T9" fmla="*/ 2147483646 h 55"/>
                <a:gd name="T10" fmla="*/ 2147483646 w 41"/>
                <a:gd name="T11" fmla="*/ 2147483646 h 55"/>
                <a:gd name="T12" fmla="*/ 2147483646 w 41"/>
                <a:gd name="T13" fmla="*/ 2147483646 h 55"/>
                <a:gd name="T14" fmla="*/ 2147483646 w 41"/>
                <a:gd name="T15" fmla="*/ 2147483646 h 55"/>
                <a:gd name="T16" fmla="*/ 2147483646 w 41"/>
                <a:gd name="T17" fmla="*/ 2147483646 h 55"/>
                <a:gd name="T18" fmla="*/ 2147483646 w 41"/>
                <a:gd name="T19" fmla="*/ 2147483646 h 55"/>
                <a:gd name="T20" fmla="*/ 2147483646 w 41"/>
                <a:gd name="T21" fmla="*/ 2147483646 h 55"/>
                <a:gd name="T22" fmla="*/ 2147483646 w 41"/>
                <a:gd name="T23" fmla="*/ 2147483646 h 55"/>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41"/>
                <a:gd name="T37" fmla="*/ 0 h 55"/>
                <a:gd name="T38" fmla="*/ 41 w 41"/>
                <a:gd name="T39" fmla="*/ 55 h 55"/>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41" h="55">
                  <a:moveTo>
                    <a:pt x="11" y="55"/>
                  </a:moveTo>
                  <a:cubicBezTo>
                    <a:pt x="8" y="55"/>
                    <a:pt x="5" y="54"/>
                    <a:pt x="4" y="52"/>
                  </a:cubicBezTo>
                  <a:cubicBezTo>
                    <a:pt x="0" y="48"/>
                    <a:pt x="1" y="42"/>
                    <a:pt x="5" y="39"/>
                  </a:cubicBezTo>
                  <a:cubicBezTo>
                    <a:pt x="18" y="28"/>
                    <a:pt x="18" y="28"/>
                    <a:pt x="18" y="28"/>
                  </a:cubicBezTo>
                  <a:cubicBezTo>
                    <a:pt x="5" y="17"/>
                    <a:pt x="5" y="17"/>
                    <a:pt x="5" y="17"/>
                  </a:cubicBezTo>
                  <a:cubicBezTo>
                    <a:pt x="1" y="14"/>
                    <a:pt x="0" y="8"/>
                    <a:pt x="4" y="4"/>
                  </a:cubicBezTo>
                  <a:cubicBezTo>
                    <a:pt x="7" y="0"/>
                    <a:pt x="13" y="0"/>
                    <a:pt x="16" y="3"/>
                  </a:cubicBezTo>
                  <a:cubicBezTo>
                    <a:pt x="38" y="21"/>
                    <a:pt x="38" y="21"/>
                    <a:pt x="38" y="21"/>
                  </a:cubicBezTo>
                  <a:cubicBezTo>
                    <a:pt x="40" y="23"/>
                    <a:pt x="41" y="25"/>
                    <a:pt x="41" y="28"/>
                  </a:cubicBezTo>
                  <a:cubicBezTo>
                    <a:pt x="41" y="31"/>
                    <a:pt x="40" y="33"/>
                    <a:pt x="38" y="35"/>
                  </a:cubicBezTo>
                  <a:cubicBezTo>
                    <a:pt x="16" y="53"/>
                    <a:pt x="16" y="53"/>
                    <a:pt x="16" y="53"/>
                  </a:cubicBezTo>
                  <a:cubicBezTo>
                    <a:pt x="15" y="54"/>
                    <a:pt x="13" y="55"/>
                    <a:pt x="11" y="55"/>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139" dirty="0">
                <a:latin typeface="Huawei Sans" panose="020C0503030203020204" pitchFamily="34" charset="0"/>
              </a:endParaRPr>
            </a:p>
          </p:txBody>
        </p:sp>
        <p:sp>
          <p:nvSpPr>
            <p:cNvPr id="215" name="Freeform 143">
              <a:extLst>
                <a:ext uri="{FF2B5EF4-FFF2-40B4-BE49-F238E27FC236}">
                  <a16:creationId xmlns="" xmlns:a16="http://schemas.microsoft.com/office/drawing/2014/main" id="{918BFC50-A965-4D72-8051-0533B75B1BEF}"/>
                </a:ext>
              </a:extLst>
            </p:cNvPr>
            <p:cNvSpPr>
              <a:spLocks/>
            </p:cNvSpPr>
            <p:nvPr/>
          </p:nvSpPr>
          <p:spPr bwMode="gray">
            <a:xfrm>
              <a:off x="4884738" y="1087438"/>
              <a:ext cx="130175" cy="23813"/>
            </a:xfrm>
            <a:custGeom>
              <a:avLst/>
              <a:gdLst>
                <a:gd name="T0" fmla="*/ 2147483646 w 97"/>
                <a:gd name="T1" fmla="*/ 2147483646 h 18"/>
                <a:gd name="T2" fmla="*/ 2147483646 w 97"/>
                <a:gd name="T3" fmla="*/ 2147483646 h 18"/>
                <a:gd name="T4" fmla="*/ 0 w 97"/>
                <a:gd name="T5" fmla="*/ 2147483646 h 18"/>
                <a:gd name="T6" fmla="*/ 2147483646 w 97"/>
                <a:gd name="T7" fmla="*/ 0 h 18"/>
                <a:gd name="T8" fmla="*/ 2147483646 w 97"/>
                <a:gd name="T9" fmla="*/ 0 h 18"/>
                <a:gd name="T10" fmla="*/ 2147483646 w 97"/>
                <a:gd name="T11" fmla="*/ 2147483646 h 18"/>
                <a:gd name="T12" fmla="*/ 2147483646 w 97"/>
                <a:gd name="T13" fmla="*/ 2147483646 h 18"/>
                <a:gd name="T14" fmla="*/ 0 60000 65536"/>
                <a:gd name="T15" fmla="*/ 0 60000 65536"/>
                <a:gd name="T16" fmla="*/ 0 60000 65536"/>
                <a:gd name="T17" fmla="*/ 0 60000 65536"/>
                <a:gd name="T18" fmla="*/ 0 60000 65536"/>
                <a:gd name="T19" fmla="*/ 0 60000 65536"/>
                <a:gd name="T20" fmla="*/ 0 60000 65536"/>
                <a:gd name="T21" fmla="*/ 0 w 97"/>
                <a:gd name="T22" fmla="*/ 0 h 18"/>
                <a:gd name="T23" fmla="*/ 97 w 97"/>
                <a:gd name="T24" fmla="*/ 18 h 1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97" h="18">
                  <a:moveTo>
                    <a:pt x="88" y="18"/>
                  </a:moveTo>
                  <a:cubicBezTo>
                    <a:pt x="9" y="18"/>
                    <a:pt x="9" y="18"/>
                    <a:pt x="9" y="18"/>
                  </a:cubicBezTo>
                  <a:cubicBezTo>
                    <a:pt x="4" y="18"/>
                    <a:pt x="0" y="14"/>
                    <a:pt x="0" y="9"/>
                  </a:cubicBezTo>
                  <a:cubicBezTo>
                    <a:pt x="0" y="4"/>
                    <a:pt x="4" y="0"/>
                    <a:pt x="9" y="0"/>
                  </a:cubicBezTo>
                  <a:cubicBezTo>
                    <a:pt x="88" y="0"/>
                    <a:pt x="88" y="0"/>
                    <a:pt x="88" y="0"/>
                  </a:cubicBezTo>
                  <a:cubicBezTo>
                    <a:pt x="93" y="0"/>
                    <a:pt x="97" y="4"/>
                    <a:pt x="97" y="9"/>
                  </a:cubicBezTo>
                  <a:cubicBezTo>
                    <a:pt x="97" y="14"/>
                    <a:pt x="93" y="18"/>
                    <a:pt x="88" y="18"/>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139" dirty="0">
                <a:latin typeface="Huawei Sans" panose="020C0503030203020204" pitchFamily="34" charset="0"/>
              </a:endParaRPr>
            </a:p>
          </p:txBody>
        </p:sp>
        <p:sp>
          <p:nvSpPr>
            <p:cNvPr id="216" name="Freeform 144">
              <a:extLst>
                <a:ext uri="{FF2B5EF4-FFF2-40B4-BE49-F238E27FC236}">
                  <a16:creationId xmlns="" xmlns:a16="http://schemas.microsoft.com/office/drawing/2014/main" id="{F19D72F1-9D9A-47E0-9F31-D4DCBDF1A289}"/>
                </a:ext>
              </a:extLst>
            </p:cNvPr>
            <p:cNvSpPr>
              <a:spLocks/>
            </p:cNvSpPr>
            <p:nvPr/>
          </p:nvSpPr>
          <p:spPr bwMode="gray">
            <a:xfrm>
              <a:off x="5105401" y="873126"/>
              <a:ext cx="60325" cy="61913"/>
            </a:xfrm>
            <a:custGeom>
              <a:avLst/>
              <a:gdLst>
                <a:gd name="T0" fmla="*/ 2147483646 w 46"/>
                <a:gd name="T1" fmla="*/ 2147483646 h 46"/>
                <a:gd name="T2" fmla="*/ 2147483646 w 46"/>
                <a:gd name="T3" fmla="*/ 2147483646 h 46"/>
                <a:gd name="T4" fmla="*/ 2147483646 w 46"/>
                <a:gd name="T5" fmla="*/ 2147483646 h 46"/>
                <a:gd name="T6" fmla="*/ 0 w 46"/>
                <a:gd name="T7" fmla="*/ 2147483646 h 46"/>
                <a:gd name="T8" fmla="*/ 2147483646 w 46"/>
                <a:gd name="T9" fmla="*/ 2147483646 h 46"/>
                <a:gd name="T10" fmla="*/ 2147483646 w 46"/>
                <a:gd name="T11" fmla="*/ 2147483646 h 46"/>
                <a:gd name="T12" fmla="*/ 2147483646 w 46"/>
                <a:gd name="T13" fmla="*/ 2147483646 h 46"/>
                <a:gd name="T14" fmla="*/ 2147483646 w 46"/>
                <a:gd name="T15" fmla="*/ 0 h 46"/>
                <a:gd name="T16" fmla="*/ 2147483646 w 46"/>
                <a:gd name="T17" fmla="*/ 2147483646 h 46"/>
                <a:gd name="T18" fmla="*/ 2147483646 w 46"/>
                <a:gd name="T19" fmla="*/ 2147483646 h 46"/>
                <a:gd name="T20" fmla="*/ 2147483646 w 46"/>
                <a:gd name="T21" fmla="*/ 2147483646 h 46"/>
                <a:gd name="T22" fmla="*/ 2147483646 w 46"/>
                <a:gd name="T23" fmla="*/ 2147483646 h 4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46"/>
                <a:gd name="T37" fmla="*/ 0 h 46"/>
                <a:gd name="T38" fmla="*/ 46 w 46"/>
                <a:gd name="T39" fmla="*/ 46 h 4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46" h="46">
                  <a:moveTo>
                    <a:pt x="37" y="46"/>
                  </a:moveTo>
                  <a:cubicBezTo>
                    <a:pt x="37" y="46"/>
                    <a:pt x="37" y="46"/>
                    <a:pt x="36" y="46"/>
                  </a:cubicBezTo>
                  <a:cubicBezTo>
                    <a:pt x="8" y="44"/>
                    <a:pt x="8" y="44"/>
                    <a:pt x="8" y="44"/>
                  </a:cubicBezTo>
                  <a:cubicBezTo>
                    <a:pt x="3" y="43"/>
                    <a:pt x="0" y="39"/>
                    <a:pt x="0" y="34"/>
                  </a:cubicBezTo>
                  <a:cubicBezTo>
                    <a:pt x="1" y="29"/>
                    <a:pt x="5" y="25"/>
                    <a:pt x="10" y="26"/>
                  </a:cubicBezTo>
                  <a:cubicBezTo>
                    <a:pt x="27" y="27"/>
                    <a:pt x="27" y="27"/>
                    <a:pt x="27" y="27"/>
                  </a:cubicBezTo>
                  <a:cubicBezTo>
                    <a:pt x="26" y="10"/>
                    <a:pt x="26" y="10"/>
                    <a:pt x="26" y="10"/>
                  </a:cubicBezTo>
                  <a:cubicBezTo>
                    <a:pt x="25" y="5"/>
                    <a:pt x="29" y="1"/>
                    <a:pt x="34" y="0"/>
                  </a:cubicBezTo>
                  <a:cubicBezTo>
                    <a:pt x="39" y="0"/>
                    <a:pt x="43" y="3"/>
                    <a:pt x="44" y="8"/>
                  </a:cubicBezTo>
                  <a:cubicBezTo>
                    <a:pt x="46" y="36"/>
                    <a:pt x="46" y="36"/>
                    <a:pt x="46" y="36"/>
                  </a:cubicBezTo>
                  <a:cubicBezTo>
                    <a:pt x="46" y="39"/>
                    <a:pt x="45" y="42"/>
                    <a:pt x="43" y="43"/>
                  </a:cubicBezTo>
                  <a:cubicBezTo>
                    <a:pt x="42" y="45"/>
                    <a:pt x="39" y="46"/>
                    <a:pt x="37" y="46"/>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139" dirty="0">
                <a:latin typeface="Huawei Sans" panose="020C0503030203020204" pitchFamily="34" charset="0"/>
              </a:endParaRPr>
            </a:p>
          </p:txBody>
        </p:sp>
        <p:sp>
          <p:nvSpPr>
            <p:cNvPr id="217" name="Freeform 145">
              <a:extLst>
                <a:ext uri="{FF2B5EF4-FFF2-40B4-BE49-F238E27FC236}">
                  <a16:creationId xmlns="" xmlns:a16="http://schemas.microsoft.com/office/drawing/2014/main" id="{ED9CED4F-63EE-4A0A-82DF-B7A9B222ABA6}"/>
                </a:ext>
              </a:extLst>
            </p:cNvPr>
            <p:cNvSpPr>
              <a:spLocks/>
            </p:cNvSpPr>
            <p:nvPr/>
          </p:nvSpPr>
          <p:spPr bwMode="gray">
            <a:xfrm>
              <a:off x="5064126" y="831851"/>
              <a:ext cx="101600" cy="101600"/>
            </a:xfrm>
            <a:custGeom>
              <a:avLst/>
              <a:gdLst>
                <a:gd name="T0" fmla="*/ 2147483646 w 76"/>
                <a:gd name="T1" fmla="*/ 2147483646 h 75"/>
                <a:gd name="T2" fmla="*/ 2147483646 w 76"/>
                <a:gd name="T3" fmla="*/ 2147483646 h 75"/>
                <a:gd name="T4" fmla="*/ 2147483646 w 76"/>
                <a:gd name="T5" fmla="*/ 2147483646 h 75"/>
                <a:gd name="T6" fmla="*/ 2147483646 w 76"/>
                <a:gd name="T7" fmla="*/ 2147483646 h 75"/>
                <a:gd name="T8" fmla="*/ 2147483646 w 76"/>
                <a:gd name="T9" fmla="*/ 2147483646 h 75"/>
                <a:gd name="T10" fmla="*/ 2147483646 w 76"/>
                <a:gd name="T11" fmla="*/ 2147483646 h 75"/>
                <a:gd name="T12" fmla="*/ 2147483646 w 76"/>
                <a:gd name="T13" fmla="*/ 2147483646 h 75"/>
                <a:gd name="T14" fmla="*/ 2147483646 w 76"/>
                <a:gd name="T15" fmla="*/ 2147483646 h 75"/>
                <a:gd name="T16" fmla="*/ 0 60000 65536"/>
                <a:gd name="T17" fmla="*/ 0 60000 65536"/>
                <a:gd name="T18" fmla="*/ 0 60000 65536"/>
                <a:gd name="T19" fmla="*/ 0 60000 65536"/>
                <a:gd name="T20" fmla="*/ 0 60000 65536"/>
                <a:gd name="T21" fmla="*/ 0 60000 65536"/>
                <a:gd name="T22" fmla="*/ 0 60000 65536"/>
                <a:gd name="T23" fmla="*/ 0 60000 65536"/>
                <a:gd name="T24" fmla="*/ 0 w 76"/>
                <a:gd name="T25" fmla="*/ 0 h 75"/>
                <a:gd name="T26" fmla="*/ 76 w 76"/>
                <a:gd name="T27" fmla="*/ 75 h 7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6" h="75">
                  <a:moveTo>
                    <a:pt x="66" y="75"/>
                  </a:moveTo>
                  <a:cubicBezTo>
                    <a:pt x="63" y="75"/>
                    <a:pt x="61" y="74"/>
                    <a:pt x="59" y="72"/>
                  </a:cubicBezTo>
                  <a:cubicBezTo>
                    <a:pt x="4" y="16"/>
                    <a:pt x="4" y="16"/>
                    <a:pt x="4" y="16"/>
                  </a:cubicBezTo>
                  <a:cubicBezTo>
                    <a:pt x="0" y="13"/>
                    <a:pt x="0" y="7"/>
                    <a:pt x="4" y="4"/>
                  </a:cubicBezTo>
                  <a:cubicBezTo>
                    <a:pt x="7" y="0"/>
                    <a:pt x="13" y="0"/>
                    <a:pt x="16" y="4"/>
                  </a:cubicBezTo>
                  <a:cubicBezTo>
                    <a:pt x="72" y="59"/>
                    <a:pt x="72" y="59"/>
                    <a:pt x="72" y="59"/>
                  </a:cubicBezTo>
                  <a:cubicBezTo>
                    <a:pt x="76" y="63"/>
                    <a:pt x="76" y="69"/>
                    <a:pt x="72" y="72"/>
                  </a:cubicBezTo>
                  <a:cubicBezTo>
                    <a:pt x="70" y="74"/>
                    <a:pt x="68" y="75"/>
                    <a:pt x="66" y="75"/>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139" dirty="0">
                <a:latin typeface="Huawei Sans" panose="020C0503030203020204" pitchFamily="34" charset="0"/>
              </a:endParaRPr>
            </a:p>
          </p:txBody>
        </p:sp>
      </p:grpSp>
      <p:grpSp>
        <p:nvGrpSpPr>
          <p:cNvPr id="218" name="组合 152">
            <a:extLst>
              <a:ext uri="{FF2B5EF4-FFF2-40B4-BE49-F238E27FC236}">
                <a16:creationId xmlns="" xmlns:a16="http://schemas.microsoft.com/office/drawing/2014/main" id="{EFD7CD49-C136-4181-A3A6-6C25012E637C}"/>
              </a:ext>
            </a:extLst>
          </p:cNvPr>
          <p:cNvGrpSpPr>
            <a:grpSpLocks/>
          </p:cNvGrpSpPr>
          <p:nvPr/>
        </p:nvGrpSpPr>
        <p:grpSpPr bwMode="gray">
          <a:xfrm>
            <a:off x="8755629" y="2040005"/>
            <a:ext cx="791136" cy="829953"/>
            <a:chOff x="735013" y="4156076"/>
            <a:chExt cx="552450" cy="579437"/>
          </a:xfrm>
        </p:grpSpPr>
        <p:sp>
          <p:nvSpPr>
            <p:cNvPr id="219" name="Freeform 84">
              <a:extLst>
                <a:ext uri="{FF2B5EF4-FFF2-40B4-BE49-F238E27FC236}">
                  <a16:creationId xmlns="" xmlns:a16="http://schemas.microsoft.com/office/drawing/2014/main" id="{17148A88-B631-471D-BD02-4937D15FDCBC}"/>
                </a:ext>
              </a:extLst>
            </p:cNvPr>
            <p:cNvSpPr>
              <a:spLocks noEditPoints="1"/>
            </p:cNvSpPr>
            <p:nvPr/>
          </p:nvSpPr>
          <p:spPr bwMode="gray">
            <a:xfrm>
              <a:off x="1001713" y="4456113"/>
              <a:ext cx="285750" cy="279400"/>
            </a:xfrm>
            <a:custGeom>
              <a:avLst/>
              <a:gdLst>
                <a:gd name="T0" fmla="*/ 2147483646 w 119"/>
                <a:gd name="T1" fmla="*/ 2147483646 h 116"/>
                <a:gd name="T2" fmla="*/ 2147483646 w 119"/>
                <a:gd name="T3" fmla="*/ 2147483646 h 116"/>
                <a:gd name="T4" fmla="*/ 2147483646 w 119"/>
                <a:gd name="T5" fmla="*/ 0 h 116"/>
                <a:gd name="T6" fmla="*/ 2147483646 w 119"/>
                <a:gd name="T7" fmla="*/ 0 h 116"/>
                <a:gd name="T8" fmla="*/ 2147483646 w 119"/>
                <a:gd name="T9" fmla="*/ 2147483646 h 116"/>
                <a:gd name="T10" fmla="*/ 2147483646 w 119"/>
                <a:gd name="T11" fmla="*/ 2147483646 h 116"/>
                <a:gd name="T12" fmla="*/ 2147483646 w 119"/>
                <a:gd name="T13" fmla="*/ 2147483646 h 116"/>
                <a:gd name="T14" fmla="*/ 2147483646 w 119"/>
                <a:gd name="T15" fmla="*/ 2147483646 h 116"/>
                <a:gd name="T16" fmla="*/ 2147483646 w 119"/>
                <a:gd name="T17" fmla="*/ 2147483646 h 116"/>
                <a:gd name="T18" fmla="*/ 2147483646 w 119"/>
                <a:gd name="T19" fmla="*/ 2147483646 h 116"/>
                <a:gd name="T20" fmla="*/ 2147483646 w 119"/>
                <a:gd name="T21" fmla="*/ 2147483646 h 116"/>
                <a:gd name="T22" fmla="*/ 2147483646 w 119"/>
                <a:gd name="T23" fmla="*/ 2147483646 h 116"/>
                <a:gd name="T24" fmla="*/ 2147483646 w 119"/>
                <a:gd name="T25" fmla="*/ 2147483646 h 116"/>
                <a:gd name="T26" fmla="*/ 2147483646 w 119"/>
                <a:gd name="T27" fmla="*/ 2147483646 h 116"/>
                <a:gd name="T28" fmla="*/ 2147483646 w 119"/>
                <a:gd name="T29" fmla="*/ 2147483646 h 11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19"/>
                <a:gd name="T46" fmla="*/ 0 h 116"/>
                <a:gd name="T47" fmla="*/ 119 w 119"/>
                <a:gd name="T48" fmla="*/ 116 h 11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19" h="116">
                  <a:moveTo>
                    <a:pt x="111" y="21"/>
                  </a:moveTo>
                  <a:cubicBezTo>
                    <a:pt x="111" y="19"/>
                    <a:pt x="110" y="18"/>
                    <a:pt x="108" y="17"/>
                  </a:cubicBezTo>
                  <a:cubicBezTo>
                    <a:pt x="61" y="0"/>
                    <a:pt x="61" y="0"/>
                    <a:pt x="61" y="0"/>
                  </a:cubicBezTo>
                  <a:cubicBezTo>
                    <a:pt x="60" y="0"/>
                    <a:pt x="59" y="0"/>
                    <a:pt x="58" y="0"/>
                  </a:cubicBezTo>
                  <a:cubicBezTo>
                    <a:pt x="11" y="17"/>
                    <a:pt x="11" y="17"/>
                    <a:pt x="11" y="17"/>
                  </a:cubicBezTo>
                  <a:cubicBezTo>
                    <a:pt x="9" y="18"/>
                    <a:pt x="8" y="19"/>
                    <a:pt x="8" y="21"/>
                  </a:cubicBezTo>
                  <a:cubicBezTo>
                    <a:pt x="8" y="22"/>
                    <a:pt x="0" y="94"/>
                    <a:pt x="58" y="116"/>
                  </a:cubicBezTo>
                  <a:cubicBezTo>
                    <a:pt x="58" y="116"/>
                    <a:pt x="59" y="116"/>
                    <a:pt x="60" y="116"/>
                  </a:cubicBezTo>
                  <a:cubicBezTo>
                    <a:pt x="60" y="116"/>
                    <a:pt x="61" y="116"/>
                    <a:pt x="61" y="116"/>
                  </a:cubicBezTo>
                  <a:cubicBezTo>
                    <a:pt x="119" y="94"/>
                    <a:pt x="111" y="22"/>
                    <a:pt x="111" y="21"/>
                  </a:cubicBezTo>
                  <a:close/>
                  <a:moveTo>
                    <a:pt x="60" y="106"/>
                  </a:moveTo>
                  <a:cubicBezTo>
                    <a:pt x="17" y="88"/>
                    <a:pt x="16" y="38"/>
                    <a:pt x="17" y="25"/>
                  </a:cubicBezTo>
                  <a:cubicBezTo>
                    <a:pt x="60" y="10"/>
                    <a:pt x="60" y="10"/>
                    <a:pt x="60" y="10"/>
                  </a:cubicBezTo>
                  <a:cubicBezTo>
                    <a:pt x="102" y="25"/>
                    <a:pt x="102" y="25"/>
                    <a:pt x="102" y="25"/>
                  </a:cubicBezTo>
                  <a:cubicBezTo>
                    <a:pt x="102" y="38"/>
                    <a:pt x="102" y="88"/>
                    <a:pt x="60" y="106"/>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139" dirty="0">
                <a:latin typeface="Huawei Sans" panose="020C0503030203020204" pitchFamily="34" charset="0"/>
              </a:endParaRPr>
            </a:p>
          </p:txBody>
        </p:sp>
        <p:sp>
          <p:nvSpPr>
            <p:cNvPr id="220" name="Freeform 85">
              <a:extLst>
                <a:ext uri="{FF2B5EF4-FFF2-40B4-BE49-F238E27FC236}">
                  <a16:creationId xmlns="" xmlns:a16="http://schemas.microsoft.com/office/drawing/2014/main" id="{226BB7F5-A353-4C1E-AE09-839E8138B5F3}"/>
                </a:ext>
              </a:extLst>
            </p:cNvPr>
            <p:cNvSpPr>
              <a:spLocks noEditPoints="1"/>
            </p:cNvSpPr>
            <p:nvPr/>
          </p:nvSpPr>
          <p:spPr bwMode="gray">
            <a:xfrm>
              <a:off x="1052513" y="4506913"/>
              <a:ext cx="184150" cy="179388"/>
            </a:xfrm>
            <a:custGeom>
              <a:avLst/>
              <a:gdLst>
                <a:gd name="T0" fmla="*/ 2147483646 w 77"/>
                <a:gd name="T1" fmla="*/ 2147483646 h 75"/>
                <a:gd name="T2" fmla="*/ 2147483646 w 77"/>
                <a:gd name="T3" fmla="*/ 0 h 75"/>
                <a:gd name="T4" fmla="*/ 2147483646 w 77"/>
                <a:gd name="T5" fmla="*/ 0 h 75"/>
                <a:gd name="T6" fmla="*/ 2147483646 w 77"/>
                <a:gd name="T7" fmla="*/ 2147483646 h 75"/>
                <a:gd name="T8" fmla="*/ 2147483646 w 77"/>
                <a:gd name="T9" fmla="*/ 2147483646 h 75"/>
                <a:gd name="T10" fmla="*/ 2147483646 w 77"/>
                <a:gd name="T11" fmla="*/ 2147483646 h 75"/>
                <a:gd name="T12" fmla="*/ 2147483646 w 77"/>
                <a:gd name="T13" fmla="*/ 2147483646 h 75"/>
                <a:gd name="T14" fmla="*/ 2147483646 w 77"/>
                <a:gd name="T15" fmla="*/ 2147483646 h 75"/>
                <a:gd name="T16" fmla="*/ 2147483646 w 77"/>
                <a:gd name="T17" fmla="*/ 2147483646 h 75"/>
                <a:gd name="T18" fmla="*/ 2147483646 w 77"/>
                <a:gd name="T19" fmla="*/ 2147483646 h 75"/>
                <a:gd name="T20" fmla="*/ 2147483646 w 77"/>
                <a:gd name="T21" fmla="*/ 2147483646 h 75"/>
                <a:gd name="T22" fmla="*/ 2147483646 w 77"/>
                <a:gd name="T23" fmla="*/ 2147483646 h 75"/>
                <a:gd name="T24" fmla="*/ 2147483646 w 77"/>
                <a:gd name="T25" fmla="*/ 2147483646 h 75"/>
                <a:gd name="T26" fmla="*/ 2147483646 w 77"/>
                <a:gd name="T27" fmla="*/ 2147483646 h 75"/>
                <a:gd name="T28" fmla="*/ 2147483646 w 77"/>
                <a:gd name="T29" fmla="*/ 2147483646 h 75"/>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77"/>
                <a:gd name="T46" fmla="*/ 0 h 75"/>
                <a:gd name="T47" fmla="*/ 77 w 77"/>
                <a:gd name="T48" fmla="*/ 75 h 75"/>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77" h="75">
                  <a:moveTo>
                    <a:pt x="69" y="10"/>
                  </a:moveTo>
                  <a:cubicBezTo>
                    <a:pt x="40" y="0"/>
                    <a:pt x="40" y="0"/>
                    <a:pt x="40" y="0"/>
                  </a:cubicBezTo>
                  <a:cubicBezTo>
                    <a:pt x="39" y="0"/>
                    <a:pt x="38" y="0"/>
                    <a:pt x="37" y="0"/>
                  </a:cubicBezTo>
                  <a:cubicBezTo>
                    <a:pt x="8" y="10"/>
                    <a:pt x="8" y="10"/>
                    <a:pt x="8" y="10"/>
                  </a:cubicBezTo>
                  <a:cubicBezTo>
                    <a:pt x="6" y="11"/>
                    <a:pt x="5" y="12"/>
                    <a:pt x="5" y="14"/>
                  </a:cubicBezTo>
                  <a:cubicBezTo>
                    <a:pt x="5" y="15"/>
                    <a:pt x="0" y="60"/>
                    <a:pt x="37" y="74"/>
                  </a:cubicBezTo>
                  <a:cubicBezTo>
                    <a:pt x="37" y="75"/>
                    <a:pt x="38" y="75"/>
                    <a:pt x="39" y="75"/>
                  </a:cubicBezTo>
                  <a:cubicBezTo>
                    <a:pt x="39" y="75"/>
                    <a:pt x="40" y="75"/>
                    <a:pt x="40" y="74"/>
                  </a:cubicBezTo>
                  <a:cubicBezTo>
                    <a:pt x="77" y="60"/>
                    <a:pt x="72" y="15"/>
                    <a:pt x="72" y="14"/>
                  </a:cubicBezTo>
                  <a:cubicBezTo>
                    <a:pt x="72" y="12"/>
                    <a:pt x="71" y="11"/>
                    <a:pt x="69" y="10"/>
                  </a:cubicBezTo>
                  <a:close/>
                  <a:moveTo>
                    <a:pt x="39" y="65"/>
                  </a:moveTo>
                  <a:cubicBezTo>
                    <a:pt x="15" y="54"/>
                    <a:pt x="14" y="27"/>
                    <a:pt x="14" y="18"/>
                  </a:cubicBezTo>
                  <a:cubicBezTo>
                    <a:pt x="39" y="10"/>
                    <a:pt x="39" y="10"/>
                    <a:pt x="39" y="10"/>
                  </a:cubicBezTo>
                  <a:cubicBezTo>
                    <a:pt x="63" y="18"/>
                    <a:pt x="63" y="18"/>
                    <a:pt x="63" y="18"/>
                  </a:cubicBezTo>
                  <a:cubicBezTo>
                    <a:pt x="63" y="27"/>
                    <a:pt x="62" y="54"/>
                    <a:pt x="39" y="65"/>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139" dirty="0">
                <a:latin typeface="Huawei Sans" panose="020C0503030203020204" pitchFamily="34" charset="0"/>
              </a:endParaRPr>
            </a:p>
          </p:txBody>
        </p:sp>
        <p:sp>
          <p:nvSpPr>
            <p:cNvPr id="221" name="Freeform 86">
              <a:extLst>
                <a:ext uri="{FF2B5EF4-FFF2-40B4-BE49-F238E27FC236}">
                  <a16:creationId xmlns="" xmlns:a16="http://schemas.microsoft.com/office/drawing/2014/main" id="{EBA98C17-FD5B-472F-84EF-416A450E713E}"/>
                </a:ext>
              </a:extLst>
            </p:cNvPr>
            <p:cNvSpPr>
              <a:spLocks noEditPoints="1"/>
            </p:cNvSpPr>
            <p:nvPr/>
          </p:nvSpPr>
          <p:spPr bwMode="gray">
            <a:xfrm>
              <a:off x="735013" y="4156076"/>
              <a:ext cx="403225" cy="511175"/>
            </a:xfrm>
            <a:custGeom>
              <a:avLst/>
              <a:gdLst>
                <a:gd name="T0" fmla="*/ 2147483646 w 168"/>
                <a:gd name="T1" fmla="*/ 2147483646 h 213"/>
                <a:gd name="T2" fmla="*/ 2147483646 w 168"/>
                <a:gd name="T3" fmla="*/ 2147483646 h 213"/>
                <a:gd name="T4" fmla="*/ 2147483646 w 168"/>
                <a:gd name="T5" fmla="*/ 2147483646 h 213"/>
                <a:gd name="T6" fmla="*/ 2147483646 w 168"/>
                <a:gd name="T7" fmla="*/ 2147483646 h 213"/>
                <a:gd name="T8" fmla="*/ 2147483646 w 168"/>
                <a:gd name="T9" fmla="*/ 2147483646 h 213"/>
                <a:gd name="T10" fmla="*/ 2147483646 w 168"/>
                <a:gd name="T11" fmla="*/ 2147483646 h 213"/>
                <a:gd name="T12" fmla="*/ 2147483646 w 168"/>
                <a:gd name="T13" fmla="*/ 2147483646 h 213"/>
                <a:gd name="T14" fmla="*/ 2147483646 w 168"/>
                <a:gd name="T15" fmla="*/ 2147483646 h 213"/>
                <a:gd name="T16" fmla="*/ 2147483646 w 168"/>
                <a:gd name="T17" fmla="*/ 2147483646 h 213"/>
                <a:gd name="T18" fmla="*/ 2147483646 w 168"/>
                <a:gd name="T19" fmla="*/ 2147483646 h 213"/>
                <a:gd name="T20" fmla="*/ 2147483646 w 168"/>
                <a:gd name="T21" fmla="*/ 2147483646 h 213"/>
                <a:gd name="T22" fmla="*/ 2147483646 w 168"/>
                <a:gd name="T23" fmla="*/ 2147483646 h 213"/>
                <a:gd name="T24" fmla="*/ 2147483646 w 168"/>
                <a:gd name="T25" fmla="*/ 2147483646 h 213"/>
                <a:gd name="T26" fmla="*/ 2147483646 w 168"/>
                <a:gd name="T27" fmla="*/ 2147483646 h 213"/>
                <a:gd name="T28" fmla="*/ 2147483646 w 168"/>
                <a:gd name="T29" fmla="*/ 0 h 213"/>
                <a:gd name="T30" fmla="*/ 2147483646 w 168"/>
                <a:gd name="T31" fmla="*/ 2147483646 h 213"/>
                <a:gd name="T32" fmla="*/ 2147483646 w 168"/>
                <a:gd name="T33" fmla="*/ 2147483646 h 213"/>
                <a:gd name="T34" fmla="*/ 2147483646 w 168"/>
                <a:gd name="T35" fmla="*/ 2147483646 h 213"/>
                <a:gd name="T36" fmla="*/ 2147483646 w 168"/>
                <a:gd name="T37" fmla="*/ 2147483646 h 213"/>
                <a:gd name="T38" fmla="*/ 2147483646 w 168"/>
                <a:gd name="T39" fmla="*/ 2147483646 h 213"/>
                <a:gd name="T40" fmla="*/ 2147483646 w 168"/>
                <a:gd name="T41" fmla="*/ 2147483646 h 213"/>
                <a:gd name="T42" fmla="*/ 2147483646 w 168"/>
                <a:gd name="T43" fmla="*/ 2147483646 h 213"/>
                <a:gd name="T44" fmla="*/ 2147483646 w 168"/>
                <a:gd name="T45" fmla="*/ 2147483646 h 213"/>
                <a:gd name="T46" fmla="*/ 2147483646 w 168"/>
                <a:gd name="T47" fmla="*/ 2147483646 h 213"/>
                <a:gd name="T48" fmla="*/ 2147483646 w 168"/>
                <a:gd name="T49" fmla="*/ 0 h 213"/>
                <a:gd name="T50" fmla="*/ 2147483646 w 168"/>
                <a:gd name="T51" fmla="*/ 2147483646 h 213"/>
                <a:gd name="T52" fmla="*/ 0 w 168"/>
                <a:gd name="T53" fmla="*/ 2147483646 h 213"/>
                <a:gd name="T54" fmla="*/ 0 w 168"/>
                <a:gd name="T55" fmla="*/ 2147483646 h 213"/>
                <a:gd name="T56" fmla="*/ 0 w 168"/>
                <a:gd name="T57" fmla="*/ 2147483646 h 213"/>
                <a:gd name="T58" fmla="*/ 2147483646 w 168"/>
                <a:gd name="T59" fmla="*/ 2147483646 h 213"/>
                <a:gd name="T60" fmla="*/ 2147483646 w 168"/>
                <a:gd name="T61" fmla="*/ 2147483646 h 213"/>
                <a:gd name="T62" fmla="*/ 2147483646 w 168"/>
                <a:gd name="T63" fmla="*/ 2147483646 h 213"/>
                <a:gd name="T64" fmla="*/ 2147483646 w 168"/>
                <a:gd name="T65" fmla="*/ 2147483646 h 213"/>
                <a:gd name="T66" fmla="*/ 2147483646 w 168"/>
                <a:gd name="T67" fmla="*/ 2147483646 h 213"/>
                <a:gd name="T68" fmla="*/ 2147483646 w 168"/>
                <a:gd name="T69" fmla="*/ 2147483646 h 213"/>
                <a:gd name="T70" fmla="*/ 2147483646 w 168"/>
                <a:gd name="T71" fmla="*/ 2147483646 h 213"/>
                <a:gd name="T72" fmla="*/ 2147483646 w 168"/>
                <a:gd name="T73" fmla="*/ 2147483646 h 213"/>
                <a:gd name="T74" fmla="*/ 2147483646 w 168"/>
                <a:gd name="T75" fmla="*/ 2147483646 h 213"/>
                <a:gd name="T76" fmla="*/ 2147483646 w 168"/>
                <a:gd name="T77" fmla="*/ 2147483646 h 213"/>
                <a:gd name="T78" fmla="*/ 2147483646 w 168"/>
                <a:gd name="T79" fmla="*/ 2147483646 h 213"/>
                <a:gd name="T80" fmla="*/ 2147483646 w 168"/>
                <a:gd name="T81" fmla="*/ 2147483646 h 213"/>
                <a:gd name="T82" fmla="*/ 2147483646 w 168"/>
                <a:gd name="T83" fmla="*/ 2147483646 h 213"/>
                <a:gd name="T84" fmla="*/ 2147483646 w 168"/>
                <a:gd name="T85" fmla="*/ 2147483646 h 213"/>
                <a:gd name="T86" fmla="*/ 2147483646 w 168"/>
                <a:gd name="T87" fmla="*/ 2147483646 h 213"/>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68"/>
                <a:gd name="T133" fmla="*/ 0 h 213"/>
                <a:gd name="T134" fmla="*/ 168 w 168"/>
                <a:gd name="T135" fmla="*/ 213 h 213"/>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68" h="213">
                  <a:moveTo>
                    <a:pt x="84" y="172"/>
                  </a:moveTo>
                  <a:cubicBezTo>
                    <a:pt x="91" y="172"/>
                    <a:pt x="99" y="171"/>
                    <a:pt x="106" y="170"/>
                  </a:cubicBezTo>
                  <a:cubicBezTo>
                    <a:pt x="109" y="170"/>
                    <a:pt x="111" y="168"/>
                    <a:pt x="110" y="165"/>
                  </a:cubicBezTo>
                  <a:cubicBezTo>
                    <a:pt x="110" y="162"/>
                    <a:pt x="107" y="160"/>
                    <a:pt x="105" y="161"/>
                  </a:cubicBezTo>
                  <a:cubicBezTo>
                    <a:pt x="98" y="162"/>
                    <a:pt x="91" y="162"/>
                    <a:pt x="84" y="162"/>
                  </a:cubicBezTo>
                  <a:cubicBezTo>
                    <a:pt x="39" y="162"/>
                    <a:pt x="10" y="146"/>
                    <a:pt x="10" y="130"/>
                  </a:cubicBezTo>
                  <a:cubicBezTo>
                    <a:pt x="10" y="109"/>
                    <a:pt x="10" y="109"/>
                    <a:pt x="10" y="109"/>
                  </a:cubicBezTo>
                  <a:cubicBezTo>
                    <a:pt x="24" y="122"/>
                    <a:pt x="51" y="131"/>
                    <a:pt x="84" y="131"/>
                  </a:cubicBezTo>
                  <a:cubicBezTo>
                    <a:pt x="116" y="131"/>
                    <a:pt x="144" y="122"/>
                    <a:pt x="158" y="109"/>
                  </a:cubicBezTo>
                  <a:cubicBezTo>
                    <a:pt x="158" y="115"/>
                    <a:pt x="158" y="115"/>
                    <a:pt x="158" y="115"/>
                  </a:cubicBezTo>
                  <a:cubicBezTo>
                    <a:pt x="158" y="118"/>
                    <a:pt x="160" y="120"/>
                    <a:pt x="163" y="120"/>
                  </a:cubicBezTo>
                  <a:cubicBezTo>
                    <a:pt x="166" y="120"/>
                    <a:pt x="168" y="118"/>
                    <a:pt x="168" y="115"/>
                  </a:cubicBezTo>
                  <a:cubicBezTo>
                    <a:pt x="168" y="47"/>
                    <a:pt x="168" y="47"/>
                    <a:pt x="168" y="47"/>
                  </a:cubicBezTo>
                  <a:cubicBezTo>
                    <a:pt x="168" y="29"/>
                    <a:pt x="145" y="13"/>
                    <a:pt x="111" y="8"/>
                  </a:cubicBezTo>
                  <a:cubicBezTo>
                    <a:pt x="109" y="3"/>
                    <a:pt x="105" y="0"/>
                    <a:pt x="101" y="0"/>
                  </a:cubicBezTo>
                  <a:cubicBezTo>
                    <a:pt x="94" y="0"/>
                    <a:pt x="90" y="5"/>
                    <a:pt x="90" y="11"/>
                  </a:cubicBezTo>
                  <a:cubicBezTo>
                    <a:pt x="90" y="17"/>
                    <a:pt x="94" y="22"/>
                    <a:pt x="101" y="22"/>
                  </a:cubicBezTo>
                  <a:cubicBezTo>
                    <a:pt x="104" y="22"/>
                    <a:pt x="108" y="20"/>
                    <a:pt x="110" y="17"/>
                  </a:cubicBezTo>
                  <a:cubicBezTo>
                    <a:pt x="138" y="22"/>
                    <a:pt x="158" y="34"/>
                    <a:pt x="158" y="47"/>
                  </a:cubicBezTo>
                  <a:cubicBezTo>
                    <a:pt x="158" y="63"/>
                    <a:pt x="128" y="79"/>
                    <a:pt x="84" y="79"/>
                  </a:cubicBezTo>
                  <a:cubicBezTo>
                    <a:pt x="39" y="79"/>
                    <a:pt x="10" y="63"/>
                    <a:pt x="10" y="47"/>
                  </a:cubicBezTo>
                  <a:cubicBezTo>
                    <a:pt x="10" y="34"/>
                    <a:pt x="30" y="22"/>
                    <a:pt x="58" y="17"/>
                  </a:cubicBezTo>
                  <a:cubicBezTo>
                    <a:pt x="60" y="20"/>
                    <a:pt x="63" y="22"/>
                    <a:pt x="67" y="22"/>
                  </a:cubicBezTo>
                  <a:cubicBezTo>
                    <a:pt x="73" y="22"/>
                    <a:pt x="78" y="17"/>
                    <a:pt x="78" y="11"/>
                  </a:cubicBezTo>
                  <a:cubicBezTo>
                    <a:pt x="78" y="5"/>
                    <a:pt x="73" y="0"/>
                    <a:pt x="67" y="0"/>
                  </a:cubicBezTo>
                  <a:cubicBezTo>
                    <a:pt x="62" y="0"/>
                    <a:pt x="58" y="3"/>
                    <a:pt x="57" y="8"/>
                  </a:cubicBezTo>
                  <a:cubicBezTo>
                    <a:pt x="23" y="13"/>
                    <a:pt x="0" y="29"/>
                    <a:pt x="0" y="47"/>
                  </a:cubicBezTo>
                  <a:cubicBezTo>
                    <a:pt x="0" y="173"/>
                    <a:pt x="0" y="173"/>
                    <a:pt x="0" y="173"/>
                  </a:cubicBezTo>
                  <a:cubicBezTo>
                    <a:pt x="0" y="173"/>
                    <a:pt x="0" y="173"/>
                    <a:pt x="0" y="173"/>
                  </a:cubicBezTo>
                  <a:cubicBezTo>
                    <a:pt x="2" y="196"/>
                    <a:pt x="38" y="213"/>
                    <a:pt x="84" y="213"/>
                  </a:cubicBezTo>
                  <a:cubicBezTo>
                    <a:pt x="91" y="213"/>
                    <a:pt x="99" y="213"/>
                    <a:pt x="106" y="212"/>
                  </a:cubicBezTo>
                  <a:cubicBezTo>
                    <a:pt x="109" y="211"/>
                    <a:pt x="111" y="209"/>
                    <a:pt x="110" y="206"/>
                  </a:cubicBezTo>
                  <a:cubicBezTo>
                    <a:pt x="110" y="204"/>
                    <a:pt x="107" y="202"/>
                    <a:pt x="105" y="202"/>
                  </a:cubicBezTo>
                  <a:cubicBezTo>
                    <a:pt x="98" y="203"/>
                    <a:pt x="91" y="203"/>
                    <a:pt x="84" y="203"/>
                  </a:cubicBezTo>
                  <a:cubicBezTo>
                    <a:pt x="39" y="203"/>
                    <a:pt x="10" y="187"/>
                    <a:pt x="10" y="171"/>
                  </a:cubicBezTo>
                  <a:cubicBezTo>
                    <a:pt x="10" y="150"/>
                    <a:pt x="10" y="150"/>
                    <a:pt x="10" y="150"/>
                  </a:cubicBezTo>
                  <a:cubicBezTo>
                    <a:pt x="24" y="163"/>
                    <a:pt x="51" y="172"/>
                    <a:pt x="84" y="172"/>
                  </a:cubicBezTo>
                  <a:close/>
                  <a:moveTo>
                    <a:pt x="10" y="67"/>
                  </a:moveTo>
                  <a:cubicBezTo>
                    <a:pt x="24" y="80"/>
                    <a:pt x="51" y="89"/>
                    <a:pt x="84" y="89"/>
                  </a:cubicBezTo>
                  <a:cubicBezTo>
                    <a:pt x="116" y="89"/>
                    <a:pt x="144" y="80"/>
                    <a:pt x="158" y="67"/>
                  </a:cubicBezTo>
                  <a:cubicBezTo>
                    <a:pt x="158" y="89"/>
                    <a:pt x="158" y="89"/>
                    <a:pt x="158" y="89"/>
                  </a:cubicBezTo>
                  <a:cubicBezTo>
                    <a:pt x="158" y="104"/>
                    <a:pt x="128" y="121"/>
                    <a:pt x="84" y="121"/>
                  </a:cubicBezTo>
                  <a:cubicBezTo>
                    <a:pt x="39" y="121"/>
                    <a:pt x="10" y="104"/>
                    <a:pt x="10" y="89"/>
                  </a:cubicBezTo>
                  <a:lnTo>
                    <a:pt x="10" y="67"/>
                  </a:ln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139" dirty="0">
                <a:latin typeface="Huawei Sans" panose="020C0503030203020204" pitchFamily="34" charset="0"/>
              </a:endParaRPr>
            </a:p>
          </p:txBody>
        </p:sp>
      </p:grpSp>
      <p:grpSp>
        <p:nvGrpSpPr>
          <p:cNvPr id="222" name="组合 332">
            <a:extLst>
              <a:ext uri="{FF2B5EF4-FFF2-40B4-BE49-F238E27FC236}">
                <a16:creationId xmlns="" xmlns:a16="http://schemas.microsoft.com/office/drawing/2014/main" id="{F35EBC07-D7F3-4E7A-9D59-B6EA26BF3EDB}"/>
              </a:ext>
            </a:extLst>
          </p:cNvPr>
          <p:cNvGrpSpPr>
            <a:grpSpLocks/>
          </p:cNvGrpSpPr>
          <p:nvPr/>
        </p:nvGrpSpPr>
        <p:grpSpPr bwMode="gray">
          <a:xfrm>
            <a:off x="8755628" y="3973191"/>
            <a:ext cx="714951" cy="569843"/>
            <a:chOff x="6553200" y="3884613"/>
            <a:chExt cx="669925" cy="534988"/>
          </a:xfrm>
        </p:grpSpPr>
        <p:sp>
          <p:nvSpPr>
            <p:cNvPr id="223" name="Freeform 50">
              <a:extLst>
                <a:ext uri="{FF2B5EF4-FFF2-40B4-BE49-F238E27FC236}">
                  <a16:creationId xmlns="" xmlns:a16="http://schemas.microsoft.com/office/drawing/2014/main" id="{8AC041AA-EABC-4F34-ADC3-7172498C78B5}"/>
                </a:ext>
              </a:extLst>
            </p:cNvPr>
            <p:cNvSpPr>
              <a:spLocks noChangeArrowheads="1"/>
            </p:cNvSpPr>
            <p:nvPr/>
          </p:nvSpPr>
          <p:spPr bwMode="gray">
            <a:xfrm>
              <a:off x="6629400" y="4135438"/>
              <a:ext cx="127000" cy="28575"/>
            </a:xfrm>
            <a:custGeom>
              <a:avLst/>
              <a:gdLst>
                <a:gd name="T0" fmla="*/ 2147483646 w 303"/>
                <a:gd name="T1" fmla="*/ 2147483646 h 67"/>
                <a:gd name="T2" fmla="*/ 2147483646 w 303"/>
                <a:gd name="T3" fmla="*/ 2147483646 h 67"/>
                <a:gd name="T4" fmla="*/ 0 w 303"/>
                <a:gd name="T5" fmla="*/ 2147483646 h 67"/>
                <a:gd name="T6" fmla="*/ 0 w 303"/>
                <a:gd name="T7" fmla="*/ 0 h 67"/>
                <a:gd name="T8" fmla="*/ 2147483646 w 303"/>
                <a:gd name="T9" fmla="*/ 0 h 67"/>
                <a:gd name="T10" fmla="*/ 2147483646 w 303"/>
                <a:gd name="T11" fmla="*/ 2147483646 h 6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03" h="67">
                  <a:moveTo>
                    <a:pt x="303" y="67"/>
                  </a:moveTo>
                  <a:lnTo>
                    <a:pt x="303" y="67"/>
                  </a:lnTo>
                  <a:lnTo>
                    <a:pt x="0" y="67"/>
                  </a:lnTo>
                  <a:lnTo>
                    <a:pt x="0" y="0"/>
                  </a:lnTo>
                  <a:lnTo>
                    <a:pt x="303" y="0"/>
                  </a:lnTo>
                  <a:lnTo>
                    <a:pt x="303" y="67"/>
                  </a:ln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wrap="square">
              <a:noAutofit/>
            </a:bodyPr>
            <a:lstStyle/>
            <a:p>
              <a:pPr fontAlgn="ctr"/>
              <a:endParaRPr lang="en-US" altLang="zh-CN" sz="2140" dirty="0">
                <a:latin typeface="Huawei Sans" panose="020C0503030203020204" pitchFamily="34" charset="0"/>
              </a:endParaRPr>
            </a:p>
          </p:txBody>
        </p:sp>
        <p:sp>
          <p:nvSpPr>
            <p:cNvPr id="224" name="Freeform 51">
              <a:extLst>
                <a:ext uri="{FF2B5EF4-FFF2-40B4-BE49-F238E27FC236}">
                  <a16:creationId xmlns="" xmlns:a16="http://schemas.microsoft.com/office/drawing/2014/main" id="{2FF86403-CC27-44CF-BB78-AB4EF2755E87}"/>
                </a:ext>
              </a:extLst>
            </p:cNvPr>
            <p:cNvSpPr>
              <a:spLocks noChangeArrowheads="1"/>
            </p:cNvSpPr>
            <p:nvPr/>
          </p:nvSpPr>
          <p:spPr bwMode="gray">
            <a:xfrm>
              <a:off x="6732588" y="4100513"/>
              <a:ext cx="57150" cy="100013"/>
            </a:xfrm>
            <a:custGeom>
              <a:avLst/>
              <a:gdLst>
                <a:gd name="T0" fmla="*/ 0 w 135"/>
                <a:gd name="T1" fmla="*/ 0 h 239"/>
                <a:gd name="T2" fmla="*/ 0 w 135"/>
                <a:gd name="T3" fmla="*/ 0 h 239"/>
                <a:gd name="T4" fmla="*/ 2147483646 w 135"/>
                <a:gd name="T5" fmla="*/ 2147483646 h 239"/>
                <a:gd name="T6" fmla="*/ 0 w 135"/>
                <a:gd name="T7" fmla="*/ 2147483646 h 239"/>
                <a:gd name="T8" fmla="*/ 0 w 135"/>
                <a:gd name="T9" fmla="*/ 0 h 23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35" h="239">
                  <a:moveTo>
                    <a:pt x="0" y="0"/>
                  </a:moveTo>
                  <a:lnTo>
                    <a:pt x="0" y="0"/>
                  </a:lnTo>
                  <a:lnTo>
                    <a:pt x="135" y="119"/>
                  </a:lnTo>
                  <a:lnTo>
                    <a:pt x="0" y="239"/>
                  </a:lnTo>
                  <a:lnTo>
                    <a:pt x="0" y="0"/>
                  </a:ln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wrap="square">
              <a:noAutofit/>
            </a:bodyPr>
            <a:lstStyle/>
            <a:p>
              <a:pPr fontAlgn="ctr"/>
              <a:endParaRPr lang="en-US" altLang="zh-CN" sz="2140" dirty="0">
                <a:latin typeface="Huawei Sans" panose="020C0503030203020204" pitchFamily="34" charset="0"/>
              </a:endParaRPr>
            </a:p>
          </p:txBody>
        </p:sp>
        <p:sp>
          <p:nvSpPr>
            <p:cNvPr id="225" name="Freeform 52">
              <a:extLst>
                <a:ext uri="{FF2B5EF4-FFF2-40B4-BE49-F238E27FC236}">
                  <a16:creationId xmlns="" xmlns:a16="http://schemas.microsoft.com/office/drawing/2014/main" id="{2483AD8A-D064-4B3F-B20B-149DE209A721}"/>
                </a:ext>
              </a:extLst>
            </p:cNvPr>
            <p:cNvSpPr>
              <a:spLocks noChangeArrowheads="1"/>
            </p:cNvSpPr>
            <p:nvPr/>
          </p:nvSpPr>
          <p:spPr bwMode="gray">
            <a:xfrm>
              <a:off x="6997700" y="4076701"/>
              <a:ext cx="115888" cy="28575"/>
            </a:xfrm>
            <a:custGeom>
              <a:avLst/>
              <a:gdLst>
                <a:gd name="T0" fmla="*/ 2147483646 w 276"/>
                <a:gd name="T1" fmla="*/ 2147483646 h 67"/>
                <a:gd name="T2" fmla="*/ 2147483646 w 276"/>
                <a:gd name="T3" fmla="*/ 2147483646 h 67"/>
                <a:gd name="T4" fmla="*/ 0 w 276"/>
                <a:gd name="T5" fmla="*/ 2147483646 h 67"/>
                <a:gd name="T6" fmla="*/ 0 w 276"/>
                <a:gd name="T7" fmla="*/ 0 h 67"/>
                <a:gd name="T8" fmla="*/ 2147483646 w 276"/>
                <a:gd name="T9" fmla="*/ 0 h 67"/>
                <a:gd name="T10" fmla="*/ 2147483646 w 276"/>
                <a:gd name="T11" fmla="*/ 2147483646 h 6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76" h="67">
                  <a:moveTo>
                    <a:pt x="276" y="67"/>
                  </a:moveTo>
                  <a:lnTo>
                    <a:pt x="276" y="67"/>
                  </a:lnTo>
                  <a:lnTo>
                    <a:pt x="0" y="67"/>
                  </a:lnTo>
                  <a:lnTo>
                    <a:pt x="0" y="0"/>
                  </a:lnTo>
                  <a:lnTo>
                    <a:pt x="276" y="0"/>
                  </a:lnTo>
                  <a:lnTo>
                    <a:pt x="276" y="67"/>
                  </a:ln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wrap="square">
              <a:noAutofit/>
            </a:bodyPr>
            <a:lstStyle/>
            <a:p>
              <a:pPr fontAlgn="ctr"/>
              <a:endParaRPr lang="en-US" altLang="zh-CN" sz="2140" dirty="0">
                <a:latin typeface="Huawei Sans" panose="020C0503030203020204" pitchFamily="34" charset="0"/>
              </a:endParaRPr>
            </a:p>
          </p:txBody>
        </p:sp>
        <p:sp>
          <p:nvSpPr>
            <p:cNvPr id="226" name="Freeform 53">
              <a:extLst>
                <a:ext uri="{FF2B5EF4-FFF2-40B4-BE49-F238E27FC236}">
                  <a16:creationId xmlns="" xmlns:a16="http://schemas.microsoft.com/office/drawing/2014/main" id="{65DC0BA3-E389-4DBB-84F3-709B38C196C0}"/>
                </a:ext>
              </a:extLst>
            </p:cNvPr>
            <p:cNvSpPr>
              <a:spLocks noChangeArrowheads="1"/>
            </p:cNvSpPr>
            <p:nvPr/>
          </p:nvSpPr>
          <p:spPr bwMode="gray">
            <a:xfrm>
              <a:off x="7089775" y="4040188"/>
              <a:ext cx="57150" cy="101600"/>
            </a:xfrm>
            <a:custGeom>
              <a:avLst/>
              <a:gdLst>
                <a:gd name="T0" fmla="*/ 2147483646 w 135"/>
                <a:gd name="T1" fmla="*/ 0 h 239"/>
                <a:gd name="T2" fmla="*/ 2147483646 w 135"/>
                <a:gd name="T3" fmla="*/ 0 h 239"/>
                <a:gd name="T4" fmla="*/ 2147483646 w 135"/>
                <a:gd name="T5" fmla="*/ 2147483646 h 239"/>
                <a:gd name="T6" fmla="*/ 0 w 135"/>
                <a:gd name="T7" fmla="*/ 2147483646 h 239"/>
                <a:gd name="T8" fmla="*/ 2147483646 w 135"/>
                <a:gd name="T9" fmla="*/ 0 h 23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35" h="239">
                  <a:moveTo>
                    <a:pt x="1" y="0"/>
                  </a:moveTo>
                  <a:lnTo>
                    <a:pt x="1" y="0"/>
                  </a:lnTo>
                  <a:lnTo>
                    <a:pt x="135" y="120"/>
                  </a:lnTo>
                  <a:lnTo>
                    <a:pt x="0" y="239"/>
                  </a:lnTo>
                  <a:lnTo>
                    <a:pt x="1" y="0"/>
                  </a:ln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wrap="square">
              <a:noAutofit/>
            </a:bodyPr>
            <a:lstStyle/>
            <a:p>
              <a:pPr fontAlgn="ctr"/>
              <a:endParaRPr lang="en-US" altLang="zh-CN" sz="2140" dirty="0">
                <a:latin typeface="Huawei Sans" panose="020C0503030203020204" pitchFamily="34" charset="0"/>
              </a:endParaRPr>
            </a:p>
          </p:txBody>
        </p:sp>
        <p:sp>
          <p:nvSpPr>
            <p:cNvPr id="227" name="Freeform 54">
              <a:extLst>
                <a:ext uri="{FF2B5EF4-FFF2-40B4-BE49-F238E27FC236}">
                  <a16:creationId xmlns="" xmlns:a16="http://schemas.microsoft.com/office/drawing/2014/main" id="{A1C0EA34-C484-440B-8687-6E9730FC2966}"/>
                </a:ext>
              </a:extLst>
            </p:cNvPr>
            <p:cNvSpPr>
              <a:spLocks noChangeArrowheads="1"/>
            </p:cNvSpPr>
            <p:nvPr/>
          </p:nvSpPr>
          <p:spPr bwMode="gray">
            <a:xfrm>
              <a:off x="6997700" y="4192588"/>
              <a:ext cx="115888" cy="26988"/>
            </a:xfrm>
            <a:custGeom>
              <a:avLst/>
              <a:gdLst>
                <a:gd name="T0" fmla="*/ 2147483646 w 276"/>
                <a:gd name="T1" fmla="*/ 2147483646 h 67"/>
                <a:gd name="T2" fmla="*/ 2147483646 w 276"/>
                <a:gd name="T3" fmla="*/ 2147483646 h 67"/>
                <a:gd name="T4" fmla="*/ 0 w 276"/>
                <a:gd name="T5" fmla="*/ 2147483646 h 67"/>
                <a:gd name="T6" fmla="*/ 0 w 276"/>
                <a:gd name="T7" fmla="*/ 0 h 67"/>
                <a:gd name="T8" fmla="*/ 2147483646 w 276"/>
                <a:gd name="T9" fmla="*/ 0 h 67"/>
                <a:gd name="T10" fmla="*/ 2147483646 w 276"/>
                <a:gd name="T11" fmla="*/ 2147483646 h 6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76" h="67">
                  <a:moveTo>
                    <a:pt x="276" y="67"/>
                  </a:moveTo>
                  <a:lnTo>
                    <a:pt x="276" y="67"/>
                  </a:lnTo>
                  <a:lnTo>
                    <a:pt x="0" y="66"/>
                  </a:lnTo>
                  <a:lnTo>
                    <a:pt x="0" y="0"/>
                  </a:lnTo>
                  <a:lnTo>
                    <a:pt x="276" y="0"/>
                  </a:lnTo>
                  <a:lnTo>
                    <a:pt x="276" y="67"/>
                  </a:ln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wrap="square">
              <a:noAutofit/>
            </a:bodyPr>
            <a:lstStyle/>
            <a:p>
              <a:pPr fontAlgn="ctr"/>
              <a:endParaRPr lang="en-US" altLang="zh-CN" sz="2140" dirty="0">
                <a:latin typeface="Huawei Sans" panose="020C0503030203020204" pitchFamily="34" charset="0"/>
              </a:endParaRPr>
            </a:p>
          </p:txBody>
        </p:sp>
        <p:sp>
          <p:nvSpPr>
            <p:cNvPr id="228" name="Freeform 55">
              <a:extLst>
                <a:ext uri="{FF2B5EF4-FFF2-40B4-BE49-F238E27FC236}">
                  <a16:creationId xmlns="" xmlns:a16="http://schemas.microsoft.com/office/drawing/2014/main" id="{F4771EC1-5ECB-486D-A767-4C59FA0B6AC9}"/>
                </a:ext>
              </a:extLst>
            </p:cNvPr>
            <p:cNvSpPr>
              <a:spLocks noChangeArrowheads="1"/>
            </p:cNvSpPr>
            <p:nvPr/>
          </p:nvSpPr>
          <p:spPr bwMode="gray">
            <a:xfrm>
              <a:off x="7089775" y="4156076"/>
              <a:ext cx="57150" cy="100013"/>
            </a:xfrm>
            <a:custGeom>
              <a:avLst/>
              <a:gdLst>
                <a:gd name="T0" fmla="*/ 2147483646 w 135"/>
                <a:gd name="T1" fmla="*/ 0 h 239"/>
                <a:gd name="T2" fmla="*/ 2147483646 w 135"/>
                <a:gd name="T3" fmla="*/ 0 h 239"/>
                <a:gd name="T4" fmla="*/ 2147483646 w 135"/>
                <a:gd name="T5" fmla="*/ 2147483646 h 239"/>
                <a:gd name="T6" fmla="*/ 0 w 135"/>
                <a:gd name="T7" fmla="*/ 2147483646 h 239"/>
                <a:gd name="T8" fmla="*/ 2147483646 w 135"/>
                <a:gd name="T9" fmla="*/ 0 h 23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35" h="239">
                  <a:moveTo>
                    <a:pt x="1" y="0"/>
                  </a:moveTo>
                  <a:lnTo>
                    <a:pt x="1" y="0"/>
                  </a:lnTo>
                  <a:lnTo>
                    <a:pt x="135" y="119"/>
                  </a:lnTo>
                  <a:lnTo>
                    <a:pt x="0" y="239"/>
                  </a:lnTo>
                  <a:lnTo>
                    <a:pt x="1" y="0"/>
                  </a:ln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wrap="square">
              <a:noAutofit/>
            </a:bodyPr>
            <a:lstStyle/>
            <a:p>
              <a:pPr fontAlgn="ctr"/>
              <a:endParaRPr lang="en-US" altLang="zh-CN" sz="2140" dirty="0">
                <a:latin typeface="Huawei Sans" panose="020C0503030203020204" pitchFamily="34" charset="0"/>
              </a:endParaRPr>
            </a:p>
          </p:txBody>
        </p:sp>
        <p:sp>
          <p:nvSpPr>
            <p:cNvPr id="229" name="Freeform 56">
              <a:extLst>
                <a:ext uri="{FF2B5EF4-FFF2-40B4-BE49-F238E27FC236}">
                  <a16:creationId xmlns="" xmlns:a16="http://schemas.microsoft.com/office/drawing/2014/main" id="{FCF52A07-BBD5-44F3-9132-2CB60AEE39A5}"/>
                </a:ext>
              </a:extLst>
            </p:cNvPr>
            <p:cNvSpPr>
              <a:spLocks noChangeArrowheads="1"/>
            </p:cNvSpPr>
            <p:nvPr/>
          </p:nvSpPr>
          <p:spPr bwMode="gray">
            <a:xfrm>
              <a:off x="6640513" y="4248151"/>
              <a:ext cx="127000" cy="82550"/>
            </a:xfrm>
            <a:custGeom>
              <a:avLst/>
              <a:gdLst>
                <a:gd name="T0" fmla="*/ 2147483646 w 301"/>
                <a:gd name="T1" fmla="*/ 2147483646 h 197"/>
                <a:gd name="T2" fmla="*/ 2147483646 w 301"/>
                <a:gd name="T3" fmla="*/ 2147483646 h 197"/>
                <a:gd name="T4" fmla="*/ 0 w 301"/>
                <a:gd name="T5" fmla="*/ 2147483646 h 197"/>
                <a:gd name="T6" fmla="*/ 2147483646 w 301"/>
                <a:gd name="T7" fmla="*/ 0 h 197"/>
                <a:gd name="T8" fmla="*/ 2147483646 w 301"/>
                <a:gd name="T9" fmla="*/ 2147483646 h 197"/>
                <a:gd name="T10" fmla="*/ 2147483646 w 301"/>
                <a:gd name="T11" fmla="*/ 2147483646 h 19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01" h="197">
                  <a:moveTo>
                    <a:pt x="31" y="197"/>
                  </a:moveTo>
                  <a:lnTo>
                    <a:pt x="31" y="197"/>
                  </a:lnTo>
                  <a:lnTo>
                    <a:pt x="0" y="138"/>
                  </a:lnTo>
                  <a:lnTo>
                    <a:pt x="270" y="0"/>
                  </a:lnTo>
                  <a:lnTo>
                    <a:pt x="301" y="59"/>
                  </a:lnTo>
                  <a:lnTo>
                    <a:pt x="31" y="197"/>
                  </a:ln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wrap="square">
              <a:noAutofit/>
            </a:bodyPr>
            <a:lstStyle/>
            <a:p>
              <a:pPr fontAlgn="ctr"/>
              <a:endParaRPr lang="en-US" altLang="zh-CN" sz="2140" dirty="0">
                <a:latin typeface="Huawei Sans" panose="020C0503030203020204" pitchFamily="34" charset="0"/>
              </a:endParaRPr>
            </a:p>
          </p:txBody>
        </p:sp>
        <p:sp>
          <p:nvSpPr>
            <p:cNvPr id="230" name="Freeform 57">
              <a:extLst>
                <a:ext uri="{FF2B5EF4-FFF2-40B4-BE49-F238E27FC236}">
                  <a16:creationId xmlns="" xmlns:a16="http://schemas.microsoft.com/office/drawing/2014/main" id="{5AA412F3-E2E2-42B5-A68D-02182D51D7C9}"/>
                </a:ext>
              </a:extLst>
            </p:cNvPr>
            <p:cNvSpPr>
              <a:spLocks noChangeArrowheads="1"/>
            </p:cNvSpPr>
            <p:nvPr/>
          </p:nvSpPr>
          <p:spPr bwMode="gray">
            <a:xfrm>
              <a:off x="6716713" y="4227513"/>
              <a:ext cx="73025" cy="88900"/>
            </a:xfrm>
            <a:custGeom>
              <a:avLst/>
              <a:gdLst>
                <a:gd name="T0" fmla="*/ 0 w 174"/>
                <a:gd name="T1" fmla="*/ 0 h 213"/>
                <a:gd name="T2" fmla="*/ 0 w 174"/>
                <a:gd name="T3" fmla="*/ 0 h 213"/>
                <a:gd name="T4" fmla="*/ 2147483646 w 174"/>
                <a:gd name="T5" fmla="*/ 2147483646 h 213"/>
                <a:gd name="T6" fmla="*/ 2147483646 w 174"/>
                <a:gd name="T7" fmla="*/ 2147483646 h 213"/>
                <a:gd name="T8" fmla="*/ 0 w 174"/>
                <a:gd name="T9" fmla="*/ 0 h 21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74" h="213">
                  <a:moveTo>
                    <a:pt x="0" y="0"/>
                  </a:moveTo>
                  <a:lnTo>
                    <a:pt x="0" y="0"/>
                  </a:lnTo>
                  <a:lnTo>
                    <a:pt x="174" y="45"/>
                  </a:lnTo>
                  <a:lnTo>
                    <a:pt x="108" y="213"/>
                  </a:lnTo>
                  <a:lnTo>
                    <a:pt x="0" y="0"/>
                  </a:ln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wrap="square">
              <a:noAutofit/>
            </a:bodyPr>
            <a:lstStyle/>
            <a:p>
              <a:pPr fontAlgn="ctr"/>
              <a:endParaRPr lang="en-US" altLang="zh-CN" sz="2140" dirty="0">
                <a:latin typeface="Huawei Sans" panose="020C0503030203020204" pitchFamily="34" charset="0"/>
              </a:endParaRPr>
            </a:p>
          </p:txBody>
        </p:sp>
        <p:sp>
          <p:nvSpPr>
            <p:cNvPr id="231" name="Freeform 58">
              <a:extLst>
                <a:ext uri="{FF2B5EF4-FFF2-40B4-BE49-F238E27FC236}">
                  <a16:creationId xmlns="" xmlns:a16="http://schemas.microsoft.com/office/drawing/2014/main" id="{916EDECA-C443-4978-980F-20AC1E374E18}"/>
                </a:ext>
              </a:extLst>
            </p:cNvPr>
            <p:cNvSpPr>
              <a:spLocks noChangeArrowheads="1"/>
            </p:cNvSpPr>
            <p:nvPr/>
          </p:nvSpPr>
          <p:spPr bwMode="gray">
            <a:xfrm>
              <a:off x="6640513" y="3968751"/>
              <a:ext cx="127000" cy="82550"/>
            </a:xfrm>
            <a:custGeom>
              <a:avLst/>
              <a:gdLst>
                <a:gd name="T0" fmla="*/ 2147483646 w 301"/>
                <a:gd name="T1" fmla="*/ 2147483646 h 198"/>
                <a:gd name="T2" fmla="*/ 2147483646 w 301"/>
                <a:gd name="T3" fmla="*/ 2147483646 h 198"/>
                <a:gd name="T4" fmla="*/ 0 w 301"/>
                <a:gd name="T5" fmla="*/ 2147483646 h 198"/>
                <a:gd name="T6" fmla="*/ 2147483646 w 301"/>
                <a:gd name="T7" fmla="*/ 0 h 198"/>
                <a:gd name="T8" fmla="*/ 2147483646 w 301"/>
                <a:gd name="T9" fmla="*/ 2147483646 h 198"/>
                <a:gd name="T10" fmla="*/ 2147483646 w 301"/>
                <a:gd name="T11" fmla="*/ 2147483646 h 198"/>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01" h="198">
                  <a:moveTo>
                    <a:pt x="270" y="198"/>
                  </a:moveTo>
                  <a:lnTo>
                    <a:pt x="270" y="198"/>
                  </a:lnTo>
                  <a:lnTo>
                    <a:pt x="0" y="60"/>
                  </a:lnTo>
                  <a:lnTo>
                    <a:pt x="31" y="0"/>
                  </a:lnTo>
                  <a:lnTo>
                    <a:pt x="301" y="139"/>
                  </a:lnTo>
                  <a:lnTo>
                    <a:pt x="270" y="198"/>
                  </a:ln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wrap="square">
              <a:noAutofit/>
            </a:bodyPr>
            <a:lstStyle/>
            <a:p>
              <a:pPr fontAlgn="ctr"/>
              <a:endParaRPr lang="en-US" altLang="zh-CN" sz="2140" dirty="0">
                <a:latin typeface="Huawei Sans" panose="020C0503030203020204" pitchFamily="34" charset="0"/>
              </a:endParaRPr>
            </a:p>
          </p:txBody>
        </p:sp>
        <p:sp>
          <p:nvSpPr>
            <p:cNvPr id="232" name="Freeform 59">
              <a:extLst>
                <a:ext uri="{FF2B5EF4-FFF2-40B4-BE49-F238E27FC236}">
                  <a16:creationId xmlns="" xmlns:a16="http://schemas.microsoft.com/office/drawing/2014/main" id="{DC80A023-0367-453C-8486-35CDD48AE704}"/>
                </a:ext>
              </a:extLst>
            </p:cNvPr>
            <p:cNvSpPr>
              <a:spLocks noChangeArrowheads="1"/>
            </p:cNvSpPr>
            <p:nvPr/>
          </p:nvSpPr>
          <p:spPr bwMode="gray">
            <a:xfrm>
              <a:off x="6716713" y="3983038"/>
              <a:ext cx="73025" cy="88900"/>
            </a:xfrm>
            <a:custGeom>
              <a:avLst/>
              <a:gdLst>
                <a:gd name="T0" fmla="*/ 0 w 174"/>
                <a:gd name="T1" fmla="*/ 2147483646 h 212"/>
                <a:gd name="T2" fmla="*/ 0 w 174"/>
                <a:gd name="T3" fmla="*/ 2147483646 h 212"/>
                <a:gd name="T4" fmla="*/ 2147483646 w 174"/>
                <a:gd name="T5" fmla="*/ 2147483646 h 212"/>
                <a:gd name="T6" fmla="*/ 2147483646 w 174"/>
                <a:gd name="T7" fmla="*/ 0 h 212"/>
                <a:gd name="T8" fmla="*/ 0 w 174"/>
                <a:gd name="T9" fmla="*/ 2147483646 h 21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74" h="212">
                  <a:moveTo>
                    <a:pt x="0" y="212"/>
                  </a:moveTo>
                  <a:lnTo>
                    <a:pt x="0" y="212"/>
                  </a:lnTo>
                  <a:lnTo>
                    <a:pt x="174" y="168"/>
                  </a:lnTo>
                  <a:lnTo>
                    <a:pt x="108" y="0"/>
                  </a:lnTo>
                  <a:lnTo>
                    <a:pt x="0" y="212"/>
                  </a:ln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wrap="square">
              <a:noAutofit/>
            </a:bodyPr>
            <a:lstStyle/>
            <a:p>
              <a:pPr fontAlgn="ctr"/>
              <a:endParaRPr lang="en-US" altLang="zh-CN" sz="2140" dirty="0">
                <a:latin typeface="Huawei Sans" panose="020C0503030203020204" pitchFamily="34" charset="0"/>
              </a:endParaRPr>
            </a:p>
          </p:txBody>
        </p:sp>
        <p:sp>
          <p:nvSpPr>
            <p:cNvPr id="233" name="Freeform 60">
              <a:extLst>
                <a:ext uri="{FF2B5EF4-FFF2-40B4-BE49-F238E27FC236}">
                  <a16:creationId xmlns="" xmlns:a16="http://schemas.microsoft.com/office/drawing/2014/main" id="{DA300314-BB63-49AC-91BD-39371597B3D5}"/>
                </a:ext>
              </a:extLst>
            </p:cNvPr>
            <p:cNvSpPr>
              <a:spLocks noChangeArrowheads="1"/>
            </p:cNvSpPr>
            <p:nvPr/>
          </p:nvSpPr>
          <p:spPr bwMode="gray">
            <a:xfrm>
              <a:off x="6905625" y="4057651"/>
              <a:ext cx="61913" cy="77788"/>
            </a:xfrm>
            <a:custGeom>
              <a:avLst/>
              <a:gdLst>
                <a:gd name="T0" fmla="*/ 0 w 147"/>
                <a:gd name="T1" fmla="*/ 2147483646 h 182"/>
                <a:gd name="T2" fmla="*/ 0 w 147"/>
                <a:gd name="T3" fmla="*/ 2147483646 h 182"/>
                <a:gd name="T4" fmla="*/ 2147483646 w 147"/>
                <a:gd name="T5" fmla="*/ 2147483646 h 182"/>
                <a:gd name="T6" fmla="*/ 2147483646 w 147"/>
                <a:gd name="T7" fmla="*/ 0 h 182"/>
                <a:gd name="T8" fmla="*/ 0 w 147"/>
                <a:gd name="T9" fmla="*/ 0 h 182"/>
                <a:gd name="T10" fmla="*/ 0 w 147"/>
                <a:gd name="T11" fmla="*/ 2147483646 h 18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7" h="182">
                  <a:moveTo>
                    <a:pt x="0" y="182"/>
                  </a:moveTo>
                  <a:lnTo>
                    <a:pt x="0" y="182"/>
                  </a:lnTo>
                  <a:lnTo>
                    <a:pt x="147" y="182"/>
                  </a:lnTo>
                  <a:lnTo>
                    <a:pt x="147" y="0"/>
                  </a:lnTo>
                  <a:lnTo>
                    <a:pt x="0" y="0"/>
                  </a:lnTo>
                  <a:lnTo>
                    <a:pt x="0" y="182"/>
                  </a:ln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wrap="square">
              <a:noAutofit/>
            </a:bodyPr>
            <a:lstStyle/>
            <a:p>
              <a:pPr fontAlgn="ctr"/>
              <a:endParaRPr lang="en-US" altLang="zh-CN" sz="2140" dirty="0">
                <a:latin typeface="Huawei Sans" panose="020C0503030203020204" pitchFamily="34" charset="0"/>
              </a:endParaRPr>
            </a:p>
          </p:txBody>
        </p:sp>
        <p:sp>
          <p:nvSpPr>
            <p:cNvPr id="234" name="Freeform 61">
              <a:extLst>
                <a:ext uri="{FF2B5EF4-FFF2-40B4-BE49-F238E27FC236}">
                  <a16:creationId xmlns="" xmlns:a16="http://schemas.microsoft.com/office/drawing/2014/main" id="{FB1C28AF-F673-4DCB-A85E-CBA8FD3A8D5F}"/>
                </a:ext>
              </a:extLst>
            </p:cNvPr>
            <p:cNvSpPr>
              <a:spLocks noChangeArrowheads="1"/>
            </p:cNvSpPr>
            <p:nvPr/>
          </p:nvSpPr>
          <p:spPr bwMode="gray">
            <a:xfrm>
              <a:off x="6826250" y="4057651"/>
              <a:ext cx="61913" cy="77788"/>
            </a:xfrm>
            <a:custGeom>
              <a:avLst/>
              <a:gdLst>
                <a:gd name="T0" fmla="*/ 2147483646 w 148"/>
                <a:gd name="T1" fmla="*/ 0 h 182"/>
                <a:gd name="T2" fmla="*/ 2147483646 w 148"/>
                <a:gd name="T3" fmla="*/ 0 h 182"/>
                <a:gd name="T4" fmla="*/ 0 w 148"/>
                <a:gd name="T5" fmla="*/ 0 h 182"/>
                <a:gd name="T6" fmla="*/ 0 w 148"/>
                <a:gd name="T7" fmla="*/ 2147483646 h 182"/>
                <a:gd name="T8" fmla="*/ 2147483646 w 148"/>
                <a:gd name="T9" fmla="*/ 2147483646 h 182"/>
                <a:gd name="T10" fmla="*/ 2147483646 w 148"/>
                <a:gd name="T11" fmla="*/ 0 h 18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8" h="182">
                  <a:moveTo>
                    <a:pt x="148" y="0"/>
                  </a:moveTo>
                  <a:lnTo>
                    <a:pt x="148" y="0"/>
                  </a:lnTo>
                  <a:lnTo>
                    <a:pt x="0" y="0"/>
                  </a:lnTo>
                  <a:lnTo>
                    <a:pt x="0" y="182"/>
                  </a:lnTo>
                  <a:lnTo>
                    <a:pt x="148" y="182"/>
                  </a:lnTo>
                  <a:lnTo>
                    <a:pt x="148" y="0"/>
                  </a:ln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wrap="square">
              <a:noAutofit/>
            </a:bodyPr>
            <a:lstStyle/>
            <a:p>
              <a:pPr fontAlgn="ctr"/>
              <a:endParaRPr lang="en-US" altLang="zh-CN" sz="2140" dirty="0">
                <a:latin typeface="Huawei Sans" panose="020C0503030203020204" pitchFamily="34" charset="0"/>
              </a:endParaRPr>
            </a:p>
          </p:txBody>
        </p:sp>
        <p:sp>
          <p:nvSpPr>
            <p:cNvPr id="235" name="Freeform 62">
              <a:extLst>
                <a:ext uri="{FF2B5EF4-FFF2-40B4-BE49-F238E27FC236}">
                  <a16:creationId xmlns="" xmlns:a16="http://schemas.microsoft.com/office/drawing/2014/main" id="{3EBB4595-77FA-4AA2-A93B-407677B669D1}"/>
                </a:ext>
              </a:extLst>
            </p:cNvPr>
            <p:cNvSpPr>
              <a:spLocks noChangeArrowheads="1"/>
            </p:cNvSpPr>
            <p:nvPr/>
          </p:nvSpPr>
          <p:spPr bwMode="gray">
            <a:xfrm>
              <a:off x="6826250" y="3962401"/>
              <a:ext cx="141288" cy="76200"/>
            </a:xfrm>
            <a:custGeom>
              <a:avLst/>
              <a:gdLst>
                <a:gd name="T0" fmla="*/ 2147483646 w 338"/>
                <a:gd name="T1" fmla="*/ 2147483646 h 182"/>
                <a:gd name="T2" fmla="*/ 2147483646 w 338"/>
                <a:gd name="T3" fmla="*/ 2147483646 h 182"/>
                <a:gd name="T4" fmla="*/ 0 w 338"/>
                <a:gd name="T5" fmla="*/ 2147483646 h 182"/>
                <a:gd name="T6" fmla="*/ 0 w 338"/>
                <a:gd name="T7" fmla="*/ 0 h 182"/>
                <a:gd name="T8" fmla="*/ 2147483646 w 338"/>
                <a:gd name="T9" fmla="*/ 0 h 182"/>
                <a:gd name="T10" fmla="*/ 2147483646 w 338"/>
                <a:gd name="T11" fmla="*/ 2147483646 h 18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38" h="182">
                  <a:moveTo>
                    <a:pt x="338" y="182"/>
                  </a:moveTo>
                  <a:lnTo>
                    <a:pt x="338" y="182"/>
                  </a:lnTo>
                  <a:lnTo>
                    <a:pt x="0" y="182"/>
                  </a:lnTo>
                  <a:lnTo>
                    <a:pt x="0" y="0"/>
                  </a:lnTo>
                  <a:lnTo>
                    <a:pt x="338" y="0"/>
                  </a:lnTo>
                  <a:lnTo>
                    <a:pt x="338" y="182"/>
                  </a:ln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wrap="square">
              <a:noAutofit/>
            </a:bodyPr>
            <a:lstStyle/>
            <a:p>
              <a:pPr fontAlgn="ctr"/>
              <a:endParaRPr lang="en-US" altLang="zh-CN" sz="2140" dirty="0">
                <a:latin typeface="Huawei Sans" panose="020C0503030203020204" pitchFamily="34" charset="0"/>
              </a:endParaRPr>
            </a:p>
          </p:txBody>
        </p:sp>
        <p:sp>
          <p:nvSpPr>
            <p:cNvPr id="236" name="Freeform 63">
              <a:extLst>
                <a:ext uri="{FF2B5EF4-FFF2-40B4-BE49-F238E27FC236}">
                  <a16:creationId xmlns="" xmlns:a16="http://schemas.microsoft.com/office/drawing/2014/main" id="{9BA74297-0D20-4090-AA11-BBB418704373}"/>
                </a:ext>
              </a:extLst>
            </p:cNvPr>
            <p:cNvSpPr>
              <a:spLocks noChangeArrowheads="1"/>
            </p:cNvSpPr>
            <p:nvPr/>
          </p:nvSpPr>
          <p:spPr bwMode="gray">
            <a:xfrm>
              <a:off x="6905625" y="4251326"/>
              <a:ext cx="61913" cy="76200"/>
            </a:xfrm>
            <a:custGeom>
              <a:avLst/>
              <a:gdLst>
                <a:gd name="T0" fmla="*/ 0 w 147"/>
                <a:gd name="T1" fmla="*/ 2147483646 h 182"/>
                <a:gd name="T2" fmla="*/ 0 w 147"/>
                <a:gd name="T3" fmla="*/ 2147483646 h 182"/>
                <a:gd name="T4" fmla="*/ 2147483646 w 147"/>
                <a:gd name="T5" fmla="*/ 2147483646 h 182"/>
                <a:gd name="T6" fmla="*/ 2147483646 w 147"/>
                <a:gd name="T7" fmla="*/ 0 h 182"/>
                <a:gd name="T8" fmla="*/ 0 w 147"/>
                <a:gd name="T9" fmla="*/ 0 h 182"/>
                <a:gd name="T10" fmla="*/ 0 w 147"/>
                <a:gd name="T11" fmla="*/ 2147483646 h 18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7" h="182">
                  <a:moveTo>
                    <a:pt x="0" y="182"/>
                  </a:moveTo>
                  <a:lnTo>
                    <a:pt x="0" y="182"/>
                  </a:lnTo>
                  <a:lnTo>
                    <a:pt x="147" y="182"/>
                  </a:lnTo>
                  <a:lnTo>
                    <a:pt x="147" y="0"/>
                  </a:lnTo>
                  <a:lnTo>
                    <a:pt x="0" y="0"/>
                  </a:lnTo>
                  <a:lnTo>
                    <a:pt x="0" y="182"/>
                  </a:ln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wrap="square">
              <a:noAutofit/>
            </a:bodyPr>
            <a:lstStyle/>
            <a:p>
              <a:pPr fontAlgn="ctr"/>
              <a:endParaRPr lang="en-US" altLang="zh-CN" sz="2140" dirty="0">
                <a:latin typeface="Huawei Sans" panose="020C0503030203020204" pitchFamily="34" charset="0"/>
              </a:endParaRPr>
            </a:p>
          </p:txBody>
        </p:sp>
        <p:sp>
          <p:nvSpPr>
            <p:cNvPr id="237" name="Freeform 64">
              <a:extLst>
                <a:ext uri="{FF2B5EF4-FFF2-40B4-BE49-F238E27FC236}">
                  <a16:creationId xmlns="" xmlns:a16="http://schemas.microsoft.com/office/drawing/2014/main" id="{5248B94D-76D1-45DB-AB7C-1F94F3CCB102}"/>
                </a:ext>
              </a:extLst>
            </p:cNvPr>
            <p:cNvSpPr>
              <a:spLocks noChangeArrowheads="1"/>
            </p:cNvSpPr>
            <p:nvPr/>
          </p:nvSpPr>
          <p:spPr bwMode="gray">
            <a:xfrm>
              <a:off x="6826250" y="4251326"/>
              <a:ext cx="61913" cy="76200"/>
            </a:xfrm>
            <a:custGeom>
              <a:avLst/>
              <a:gdLst>
                <a:gd name="T0" fmla="*/ 2147483646 w 148"/>
                <a:gd name="T1" fmla="*/ 0 h 182"/>
                <a:gd name="T2" fmla="*/ 2147483646 w 148"/>
                <a:gd name="T3" fmla="*/ 0 h 182"/>
                <a:gd name="T4" fmla="*/ 0 w 148"/>
                <a:gd name="T5" fmla="*/ 0 h 182"/>
                <a:gd name="T6" fmla="*/ 0 w 148"/>
                <a:gd name="T7" fmla="*/ 2147483646 h 182"/>
                <a:gd name="T8" fmla="*/ 2147483646 w 148"/>
                <a:gd name="T9" fmla="*/ 2147483646 h 182"/>
                <a:gd name="T10" fmla="*/ 2147483646 w 148"/>
                <a:gd name="T11" fmla="*/ 0 h 18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8" h="182">
                  <a:moveTo>
                    <a:pt x="148" y="0"/>
                  </a:moveTo>
                  <a:lnTo>
                    <a:pt x="148" y="0"/>
                  </a:lnTo>
                  <a:lnTo>
                    <a:pt x="0" y="0"/>
                  </a:lnTo>
                  <a:lnTo>
                    <a:pt x="0" y="182"/>
                  </a:lnTo>
                  <a:lnTo>
                    <a:pt x="148" y="182"/>
                  </a:lnTo>
                  <a:lnTo>
                    <a:pt x="148" y="0"/>
                  </a:ln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wrap="square">
              <a:noAutofit/>
            </a:bodyPr>
            <a:lstStyle/>
            <a:p>
              <a:pPr fontAlgn="ctr"/>
              <a:endParaRPr lang="en-US" altLang="zh-CN" sz="2140" dirty="0">
                <a:latin typeface="Huawei Sans" panose="020C0503030203020204" pitchFamily="34" charset="0"/>
              </a:endParaRPr>
            </a:p>
          </p:txBody>
        </p:sp>
        <p:sp>
          <p:nvSpPr>
            <p:cNvPr id="238" name="Freeform 65">
              <a:extLst>
                <a:ext uri="{FF2B5EF4-FFF2-40B4-BE49-F238E27FC236}">
                  <a16:creationId xmlns="" xmlns:a16="http://schemas.microsoft.com/office/drawing/2014/main" id="{1F797765-3C61-46B8-9931-1420F625922C}"/>
                </a:ext>
              </a:extLst>
            </p:cNvPr>
            <p:cNvSpPr>
              <a:spLocks noChangeArrowheads="1"/>
            </p:cNvSpPr>
            <p:nvPr/>
          </p:nvSpPr>
          <p:spPr bwMode="gray">
            <a:xfrm>
              <a:off x="6826250" y="4154488"/>
              <a:ext cx="141288" cy="76200"/>
            </a:xfrm>
            <a:custGeom>
              <a:avLst/>
              <a:gdLst>
                <a:gd name="T0" fmla="*/ 2147483646 w 338"/>
                <a:gd name="T1" fmla="*/ 2147483646 h 182"/>
                <a:gd name="T2" fmla="*/ 2147483646 w 338"/>
                <a:gd name="T3" fmla="*/ 2147483646 h 182"/>
                <a:gd name="T4" fmla="*/ 0 w 338"/>
                <a:gd name="T5" fmla="*/ 2147483646 h 182"/>
                <a:gd name="T6" fmla="*/ 0 w 338"/>
                <a:gd name="T7" fmla="*/ 0 h 182"/>
                <a:gd name="T8" fmla="*/ 2147483646 w 338"/>
                <a:gd name="T9" fmla="*/ 0 h 182"/>
                <a:gd name="T10" fmla="*/ 2147483646 w 338"/>
                <a:gd name="T11" fmla="*/ 2147483646 h 18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38" h="182">
                  <a:moveTo>
                    <a:pt x="338" y="182"/>
                  </a:moveTo>
                  <a:lnTo>
                    <a:pt x="338" y="182"/>
                  </a:lnTo>
                  <a:lnTo>
                    <a:pt x="0" y="182"/>
                  </a:lnTo>
                  <a:lnTo>
                    <a:pt x="0" y="0"/>
                  </a:lnTo>
                  <a:lnTo>
                    <a:pt x="338" y="0"/>
                  </a:lnTo>
                  <a:lnTo>
                    <a:pt x="338" y="182"/>
                  </a:ln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wrap="square">
              <a:noAutofit/>
            </a:bodyPr>
            <a:lstStyle/>
            <a:p>
              <a:pPr fontAlgn="ctr"/>
              <a:endParaRPr lang="en-US" altLang="zh-CN" sz="2140" dirty="0">
                <a:latin typeface="Huawei Sans" panose="020C0503030203020204" pitchFamily="34" charset="0"/>
              </a:endParaRPr>
            </a:p>
          </p:txBody>
        </p:sp>
        <p:sp>
          <p:nvSpPr>
            <p:cNvPr id="239" name="Freeform 66">
              <a:extLst>
                <a:ext uri="{FF2B5EF4-FFF2-40B4-BE49-F238E27FC236}">
                  <a16:creationId xmlns="" xmlns:a16="http://schemas.microsoft.com/office/drawing/2014/main" id="{3E997A40-57BA-4819-8921-14E33CD9290C}"/>
                </a:ext>
              </a:extLst>
            </p:cNvPr>
            <p:cNvSpPr>
              <a:spLocks noChangeArrowheads="1"/>
            </p:cNvSpPr>
            <p:nvPr/>
          </p:nvSpPr>
          <p:spPr bwMode="gray">
            <a:xfrm>
              <a:off x="6997700" y="4360863"/>
              <a:ext cx="58738" cy="58738"/>
            </a:xfrm>
            <a:custGeom>
              <a:avLst/>
              <a:gdLst>
                <a:gd name="T0" fmla="*/ 2147483646 w 139"/>
                <a:gd name="T1" fmla="*/ 2147483646 h 139"/>
                <a:gd name="T2" fmla="*/ 2147483646 w 139"/>
                <a:gd name="T3" fmla="*/ 2147483646 h 139"/>
                <a:gd name="T4" fmla="*/ 0 w 139"/>
                <a:gd name="T5" fmla="*/ 2147483646 h 139"/>
                <a:gd name="T6" fmla="*/ 2147483646 w 139"/>
                <a:gd name="T7" fmla="*/ 0 h 139"/>
                <a:gd name="T8" fmla="*/ 2147483646 w 139"/>
                <a:gd name="T9" fmla="*/ 2147483646 h 139"/>
                <a:gd name="T10" fmla="*/ 2147483646 w 139"/>
                <a:gd name="T11" fmla="*/ 2147483646 h 13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39" h="139">
                  <a:moveTo>
                    <a:pt x="69" y="139"/>
                  </a:moveTo>
                  <a:lnTo>
                    <a:pt x="69" y="139"/>
                  </a:lnTo>
                  <a:cubicBezTo>
                    <a:pt x="31" y="139"/>
                    <a:pt x="0" y="108"/>
                    <a:pt x="0" y="70"/>
                  </a:cubicBezTo>
                  <a:cubicBezTo>
                    <a:pt x="0" y="31"/>
                    <a:pt x="31" y="0"/>
                    <a:pt x="69" y="0"/>
                  </a:cubicBezTo>
                  <a:cubicBezTo>
                    <a:pt x="108" y="0"/>
                    <a:pt x="139" y="31"/>
                    <a:pt x="139" y="70"/>
                  </a:cubicBezTo>
                  <a:cubicBezTo>
                    <a:pt x="139" y="108"/>
                    <a:pt x="108" y="139"/>
                    <a:pt x="69" y="139"/>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wrap="square">
              <a:noAutofit/>
            </a:bodyPr>
            <a:lstStyle/>
            <a:p>
              <a:pPr fontAlgn="ctr"/>
              <a:endParaRPr lang="en-US" altLang="zh-CN" sz="2140" dirty="0">
                <a:latin typeface="Huawei Sans" panose="020C0503030203020204" pitchFamily="34" charset="0"/>
              </a:endParaRPr>
            </a:p>
          </p:txBody>
        </p:sp>
        <p:sp>
          <p:nvSpPr>
            <p:cNvPr id="240" name="Freeform 67">
              <a:extLst>
                <a:ext uri="{FF2B5EF4-FFF2-40B4-BE49-F238E27FC236}">
                  <a16:creationId xmlns="" xmlns:a16="http://schemas.microsoft.com/office/drawing/2014/main" id="{F20E5599-F723-48C2-86ED-80C514DFFFF3}"/>
                </a:ext>
              </a:extLst>
            </p:cNvPr>
            <p:cNvSpPr>
              <a:spLocks noChangeArrowheads="1"/>
            </p:cNvSpPr>
            <p:nvPr/>
          </p:nvSpPr>
          <p:spPr bwMode="gray">
            <a:xfrm>
              <a:off x="7088188" y="4360863"/>
              <a:ext cx="57150" cy="58738"/>
            </a:xfrm>
            <a:custGeom>
              <a:avLst/>
              <a:gdLst>
                <a:gd name="T0" fmla="*/ 2147483646 w 139"/>
                <a:gd name="T1" fmla="*/ 2147483646 h 139"/>
                <a:gd name="T2" fmla="*/ 2147483646 w 139"/>
                <a:gd name="T3" fmla="*/ 2147483646 h 139"/>
                <a:gd name="T4" fmla="*/ 0 w 139"/>
                <a:gd name="T5" fmla="*/ 2147483646 h 139"/>
                <a:gd name="T6" fmla="*/ 2147483646 w 139"/>
                <a:gd name="T7" fmla="*/ 0 h 139"/>
                <a:gd name="T8" fmla="*/ 2147483646 w 139"/>
                <a:gd name="T9" fmla="*/ 2147483646 h 139"/>
                <a:gd name="T10" fmla="*/ 2147483646 w 139"/>
                <a:gd name="T11" fmla="*/ 2147483646 h 13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39" h="139">
                  <a:moveTo>
                    <a:pt x="69" y="139"/>
                  </a:moveTo>
                  <a:lnTo>
                    <a:pt x="69" y="139"/>
                  </a:lnTo>
                  <a:cubicBezTo>
                    <a:pt x="31" y="139"/>
                    <a:pt x="0" y="108"/>
                    <a:pt x="0" y="70"/>
                  </a:cubicBezTo>
                  <a:cubicBezTo>
                    <a:pt x="0" y="31"/>
                    <a:pt x="31" y="0"/>
                    <a:pt x="69" y="0"/>
                  </a:cubicBezTo>
                  <a:cubicBezTo>
                    <a:pt x="108" y="0"/>
                    <a:pt x="139" y="31"/>
                    <a:pt x="139" y="70"/>
                  </a:cubicBezTo>
                  <a:cubicBezTo>
                    <a:pt x="139" y="108"/>
                    <a:pt x="108" y="139"/>
                    <a:pt x="69" y="139"/>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wrap="square">
              <a:noAutofit/>
            </a:bodyPr>
            <a:lstStyle/>
            <a:p>
              <a:pPr fontAlgn="ctr"/>
              <a:endParaRPr lang="en-US" altLang="zh-CN" sz="2140" dirty="0">
                <a:latin typeface="Huawei Sans" panose="020C0503030203020204" pitchFamily="34" charset="0"/>
              </a:endParaRPr>
            </a:p>
          </p:txBody>
        </p:sp>
        <p:sp>
          <p:nvSpPr>
            <p:cNvPr id="241" name="Freeform 68">
              <a:extLst>
                <a:ext uri="{FF2B5EF4-FFF2-40B4-BE49-F238E27FC236}">
                  <a16:creationId xmlns="" xmlns:a16="http://schemas.microsoft.com/office/drawing/2014/main" id="{E531B6DA-BD2B-42A9-BC6D-A580090F5ECC}"/>
                </a:ext>
              </a:extLst>
            </p:cNvPr>
            <p:cNvSpPr>
              <a:spLocks noChangeArrowheads="1"/>
            </p:cNvSpPr>
            <p:nvPr/>
          </p:nvSpPr>
          <p:spPr bwMode="gray">
            <a:xfrm>
              <a:off x="6553200" y="3884613"/>
              <a:ext cx="669925" cy="520700"/>
            </a:xfrm>
            <a:custGeom>
              <a:avLst/>
              <a:gdLst>
                <a:gd name="T0" fmla="*/ 2147483646 w 1597"/>
                <a:gd name="T1" fmla="*/ 2147483646 h 1238"/>
                <a:gd name="T2" fmla="*/ 2147483646 w 1597"/>
                <a:gd name="T3" fmla="*/ 2147483646 h 1238"/>
                <a:gd name="T4" fmla="*/ 2147483646 w 1597"/>
                <a:gd name="T5" fmla="*/ 2147483646 h 1238"/>
                <a:gd name="T6" fmla="*/ 2147483646 w 1597"/>
                <a:gd name="T7" fmla="*/ 2147483646 h 1238"/>
                <a:gd name="T8" fmla="*/ 2147483646 w 1597"/>
                <a:gd name="T9" fmla="*/ 2147483646 h 1238"/>
                <a:gd name="T10" fmla="*/ 2147483646 w 1597"/>
                <a:gd name="T11" fmla="*/ 2147483646 h 1238"/>
                <a:gd name="T12" fmla="*/ 2147483646 w 1597"/>
                <a:gd name="T13" fmla="*/ 2147483646 h 1238"/>
                <a:gd name="T14" fmla="*/ 2147483646 w 1597"/>
                <a:gd name="T15" fmla="*/ 2147483646 h 1238"/>
                <a:gd name="T16" fmla="*/ 2147483646 w 1597"/>
                <a:gd name="T17" fmla="*/ 2147483646 h 1238"/>
                <a:gd name="T18" fmla="*/ 2147483646 w 1597"/>
                <a:gd name="T19" fmla="*/ 2147483646 h 1238"/>
                <a:gd name="T20" fmla="*/ 2147483646 w 1597"/>
                <a:gd name="T21" fmla="*/ 2147483646 h 1238"/>
                <a:gd name="T22" fmla="*/ 2147483646 w 1597"/>
                <a:gd name="T23" fmla="*/ 2147483646 h 1238"/>
                <a:gd name="T24" fmla="*/ 2147483646 w 1597"/>
                <a:gd name="T25" fmla="*/ 2147483646 h 1238"/>
                <a:gd name="T26" fmla="*/ 2147483646 w 1597"/>
                <a:gd name="T27" fmla="*/ 2147483646 h 1238"/>
                <a:gd name="T28" fmla="*/ 2147483646 w 1597"/>
                <a:gd name="T29" fmla="*/ 2147483646 h 1238"/>
                <a:gd name="T30" fmla="*/ 2147483646 w 1597"/>
                <a:gd name="T31" fmla="*/ 2147483646 h 1238"/>
                <a:gd name="T32" fmla="*/ 2147483646 w 1597"/>
                <a:gd name="T33" fmla="*/ 2147483646 h 1238"/>
                <a:gd name="T34" fmla="*/ 0 w 1597"/>
                <a:gd name="T35" fmla="*/ 2147483646 h 1238"/>
                <a:gd name="T36" fmla="*/ 0 w 1597"/>
                <a:gd name="T37" fmla="*/ 2147483646 h 1238"/>
                <a:gd name="T38" fmla="*/ 2147483646 w 1597"/>
                <a:gd name="T39" fmla="*/ 0 h 1238"/>
                <a:gd name="T40" fmla="*/ 2147483646 w 1597"/>
                <a:gd name="T41" fmla="*/ 0 h 1238"/>
                <a:gd name="T42" fmla="*/ 2147483646 w 1597"/>
                <a:gd name="T43" fmla="*/ 2147483646 h 1238"/>
                <a:gd name="T44" fmla="*/ 2147483646 w 1597"/>
                <a:gd name="T45" fmla="*/ 2147483646 h 1238"/>
                <a:gd name="T46" fmla="*/ 2147483646 w 1597"/>
                <a:gd name="T47" fmla="*/ 2147483646 h 1238"/>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1597" h="1238">
                  <a:moveTo>
                    <a:pt x="1483" y="1238"/>
                  </a:moveTo>
                  <a:lnTo>
                    <a:pt x="1483" y="1238"/>
                  </a:lnTo>
                  <a:lnTo>
                    <a:pt x="1341" y="1238"/>
                  </a:lnTo>
                  <a:cubicBezTo>
                    <a:pt x="1322" y="1238"/>
                    <a:pt x="1308" y="1223"/>
                    <a:pt x="1308" y="1205"/>
                  </a:cubicBezTo>
                  <a:cubicBezTo>
                    <a:pt x="1308" y="1186"/>
                    <a:pt x="1322" y="1171"/>
                    <a:pt x="1341" y="1171"/>
                  </a:cubicBezTo>
                  <a:lnTo>
                    <a:pt x="1483" y="1171"/>
                  </a:lnTo>
                  <a:cubicBezTo>
                    <a:pt x="1509" y="1171"/>
                    <a:pt x="1530" y="1150"/>
                    <a:pt x="1530" y="1125"/>
                  </a:cubicBezTo>
                  <a:lnTo>
                    <a:pt x="1530" y="113"/>
                  </a:lnTo>
                  <a:cubicBezTo>
                    <a:pt x="1530" y="88"/>
                    <a:pt x="1509" y="67"/>
                    <a:pt x="1483" y="67"/>
                  </a:cubicBezTo>
                  <a:lnTo>
                    <a:pt x="113" y="67"/>
                  </a:lnTo>
                  <a:cubicBezTo>
                    <a:pt x="87" y="67"/>
                    <a:pt x="66" y="88"/>
                    <a:pt x="66" y="113"/>
                  </a:cubicBezTo>
                  <a:lnTo>
                    <a:pt x="66" y="1125"/>
                  </a:lnTo>
                  <a:cubicBezTo>
                    <a:pt x="66" y="1150"/>
                    <a:pt x="87" y="1171"/>
                    <a:pt x="113" y="1171"/>
                  </a:cubicBezTo>
                  <a:lnTo>
                    <a:pt x="1132" y="1171"/>
                  </a:lnTo>
                  <a:cubicBezTo>
                    <a:pt x="1150" y="1171"/>
                    <a:pt x="1165" y="1186"/>
                    <a:pt x="1165" y="1205"/>
                  </a:cubicBezTo>
                  <a:cubicBezTo>
                    <a:pt x="1165" y="1223"/>
                    <a:pt x="1150" y="1238"/>
                    <a:pt x="1132" y="1238"/>
                  </a:cubicBezTo>
                  <a:lnTo>
                    <a:pt x="113" y="1238"/>
                  </a:lnTo>
                  <a:cubicBezTo>
                    <a:pt x="50" y="1238"/>
                    <a:pt x="0" y="1187"/>
                    <a:pt x="0" y="1125"/>
                  </a:cubicBezTo>
                  <a:lnTo>
                    <a:pt x="0" y="113"/>
                  </a:lnTo>
                  <a:cubicBezTo>
                    <a:pt x="0" y="51"/>
                    <a:pt x="50" y="0"/>
                    <a:pt x="113" y="0"/>
                  </a:cubicBezTo>
                  <a:lnTo>
                    <a:pt x="1483" y="0"/>
                  </a:lnTo>
                  <a:cubicBezTo>
                    <a:pt x="1546" y="0"/>
                    <a:pt x="1597" y="51"/>
                    <a:pt x="1597" y="113"/>
                  </a:cubicBezTo>
                  <a:lnTo>
                    <a:pt x="1597" y="1125"/>
                  </a:lnTo>
                  <a:cubicBezTo>
                    <a:pt x="1597" y="1187"/>
                    <a:pt x="1546" y="1238"/>
                    <a:pt x="1483" y="1238"/>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wrap="square">
              <a:noAutofit/>
            </a:bodyPr>
            <a:lstStyle/>
            <a:p>
              <a:pPr fontAlgn="ctr"/>
              <a:endParaRPr lang="en-US" altLang="zh-CN" sz="2140" dirty="0">
                <a:latin typeface="Huawei Sans" panose="020C0503030203020204" pitchFamily="34" charset="0"/>
              </a:endParaRPr>
            </a:p>
          </p:txBody>
        </p:sp>
      </p:grpSp>
      <p:sp>
        <p:nvSpPr>
          <p:cNvPr id="242" name="TextBox 241">
            <a:extLst>
              <a:ext uri="{FF2B5EF4-FFF2-40B4-BE49-F238E27FC236}">
                <a16:creationId xmlns="" xmlns:a16="http://schemas.microsoft.com/office/drawing/2014/main" id="{AF49DDCF-8233-4BDF-AF9E-6EB6BF1B1595}"/>
              </a:ext>
            </a:extLst>
          </p:cNvPr>
          <p:cNvSpPr txBox="1"/>
          <p:nvPr/>
        </p:nvSpPr>
        <p:spPr bwMode="gray">
          <a:xfrm>
            <a:off x="9549106" y="2286501"/>
            <a:ext cx="1866217" cy="307777"/>
          </a:xfrm>
          <a:prstGeom prst="rect">
            <a:avLst/>
          </a:prstGeom>
          <a:noFill/>
        </p:spPr>
        <p:txBody>
          <a:bodyPr wrap="square" rtlCol="0">
            <a:noAutofit/>
          </a:bodyPr>
          <a:lstStyle/>
          <a:p>
            <a:pPr fontAlgn="ctr"/>
            <a:r>
              <a:rPr lang="en-US" sz="1400" dirty="0">
                <a:latin typeface="Huawei Sans" panose="020C0503030203020204" pitchFamily="34" charset="0"/>
              </a:rPr>
              <a:t>Database encryption</a:t>
            </a:r>
          </a:p>
        </p:txBody>
      </p:sp>
      <p:sp>
        <p:nvSpPr>
          <p:cNvPr id="243" name="TextBox 242">
            <a:extLst>
              <a:ext uri="{FF2B5EF4-FFF2-40B4-BE49-F238E27FC236}">
                <a16:creationId xmlns="" xmlns:a16="http://schemas.microsoft.com/office/drawing/2014/main" id="{A1074DAC-B3CA-4E5C-B445-46D7211D78A2}"/>
              </a:ext>
            </a:extLst>
          </p:cNvPr>
          <p:cNvSpPr txBox="1"/>
          <p:nvPr/>
        </p:nvSpPr>
        <p:spPr bwMode="gray">
          <a:xfrm>
            <a:off x="9561966" y="3258934"/>
            <a:ext cx="1798808" cy="307777"/>
          </a:xfrm>
          <a:prstGeom prst="rect">
            <a:avLst/>
          </a:prstGeom>
          <a:noFill/>
        </p:spPr>
        <p:txBody>
          <a:bodyPr wrap="square" rtlCol="0">
            <a:noAutofit/>
          </a:bodyPr>
          <a:lstStyle/>
          <a:p>
            <a:pPr algn="ctr" fontAlgn="ctr"/>
            <a:r>
              <a:rPr lang="en-US" sz="1400" dirty="0">
                <a:latin typeface="Huawei Sans" panose="020C0503030203020204" pitchFamily="34" charset="0"/>
              </a:rPr>
              <a:t>Three centers in two cities</a:t>
            </a:r>
          </a:p>
        </p:txBody>
      </p:sp>
      <p:sp>
        <p:nvSpPr>
          <p:cNvPr id="244" name="TextBox 243">
            <a:extLst>
              <a:ext uri="{FF2B5EF4-FFF2-40B4-BE49-F238E27FC236}">
                <a16:creationId xmlns="" xmlns:a16="http://schemas.microsoft.com/office/drawing/2014/main" id="{8F5547A8-0DE2-4F37-8356-6FEBDBB98543}"/>
              </a:ext>
            </a:extLst>
          </p:cNvPr>
          <p:cNvSpPr txBox="1"/>
          <p:nvPr/>
        </p:nvSpPr>
        <p:spPr bwMode="gray">
          <a:xfrm>
            <a:off x="9561966" y="4086470"/>
            <a:ext cx="1571264" cy="307777"/>
          </a:xfrm>
          <a:prstGeom prst="rect">
            <a:avLst/>
          </a:prstGeom>
          <a:noFill/>
        </p:spPr>
        <p:txBody>
          <a:bodyPr wrap="square" rtlCol="0">
            <a:noAutofit/>
          </a:bodyPr>
          <a:lstStyle/>
          <a:p>
            <a:pPr fontAlgn="ctr"/>
            <a:r>
              <a:rPr lang="en-US" sz="1400" dirty="0">
                <a:latin typeface="Huawei Sans" panose="020C0503030203020204" pitchFamily="34" charset="0"/>
              </a:rPr>
              <a:t>Network security</a:t>
            </a:r>
          </a:p>
        </p:txBody>
      </p:sp>
    </p:spTree>
    <p:extLst>
      <p:ext uri="{BB962C8B-B14F-4D97-AF65-F5344CB8AC3E}">
        <p14:creationId xmlns:p14="http://schemas.microsoft.com/office/powerpoint/2010/main" val="695688252"/>
      </p:ext>
    </p:extLst>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77827268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7367EC2C-E878-4CA6-920B-0879E37B0384}"/>
              </a:ext>
            </a:extLst>
          </p:cNvPr>
          <p:cNvSpPr>
            <a:spLocks noGrp="1"/>
          </p:cNvSpPr>
          <p:nvPr>
            <p:ph type="title"/>
          </p:nvPr>
        </p:nvSpPr>
        <p:spPr bwMode="gray">
          <a:xfrm>
            <a:off x="455612" y="447468"/>
            <a:ext cx="11293475" cy="497095"/>
          </a:xfrm>
        </p:spPr>
        <p:txBody>
          <a:bodyPr wrap="square">
            <a:noAutofit/>
          </a:bodyPr>
          <a:lstStyle/>
          <a:p>
            <a:r>
              <a:rPr lang="en-US" dirty="0"/>
              <a:t>Manual Tunnel Optimization Design</a:t>
            </a:r>
          </a:p>
        </p:txBody>
      </p:sp>
      <p:sp>
        <p:nvSpPr>
          <p:cNvPr id="3" name="Text Placeholder 2">
            <a:extLst>
              <a:ext uri="{FF2B5EF4-FFF2-40B4-BE49-F238E27FC236}">
                <a16:creationId xmlns="" xmlns:a16="http://schemas.microsoft.com/office/drawing/2014/main" id="{D6362E54-7C32-43E1-B3EC-E27FA9C35A2E}"/>
              </a:ext>
            </a:extLst>
          </p:cNvPr>
          <p:cNvSpPr>
            <a:spLocks noGrp="1"/>
          </p:cNvSpPr>
          <p:nvPr>
            <p:ph type="body" sz="quarter" idx="10"/>
          </p:nvPr>
        </p:nvSpPr>
        <p:spPr bwMode="gray">
          <a:xfrm>
            <a:off x="455612" y="1052514"/>
            <a:ext cx="11293476" cy="4875042"/>
          </a:xfrm>
        </p:spPr>
        <p:txBody>
          <a:bodyPr wrap="square">
            <a:noAutofit/>
          </a:bodyPr>
          <a:lstStyle/>
          <a:p>
            <a:r>
              <a:rPr lang="en-US" sz="2000" dirty="0"/>
              <a:t>In manual optimization, the operator analyzes the network status and then adjusts the network manually. Manual optimization can be performed on demand at any time.</a:t>
            </a:r>
          </a:p>
          <a:p>
            <a:r>
              <a:rPr lang="en-US" sz="2000" dirty="0"/>
              <a:t>Manual optimization is typically performed in the following scenarios:</a:t>
            </a:r>
          </a:p>
          <a:p>
            <a:pPr lvl="1"/>
            <a:r>
              <a:rPr lang="en-US" sz="1800" dirty="0"/>
              <a:t>If the current traffic paths do not meet requirements, you can modify link constraints and then manually trigger optimization to change traffic paths.</a:t>
            </a:r>
          </a:p>
          <a:p>
            <a:pPr lvl="1"/>
            <a:r>
              <a:rPr lang="en-US" sz="1800" dirty="0"/>
              <a:t>After configuring a service, you can manually perform network re-optimization to ensure that all tunnel paths are optimal.</a:t>
            </a:r>
          </a:p>
          <a:p>
            <a:pPr lvl="1"/>
            <a:r>
              <a:rPr lang="en-US" sz="1800" dirty="0"/>
              <a:t>When the link quality deteriorates (or the bandwidth usage is high but does not reach the automatic optimization threshold) or the bandwidth usage of links is uneven (some links have high bandwidth usage while others are idle), you can manually perform local/global optimization.</a:t>
            </a:r>
          </a:p>
        </p:txBody>
      </p:sp>
      <p:sp>
        <p:nvSpPr>
          <p:cNvPr id="7" name="燕尾形 3">
            <a:extLst>
              <a:ext uri="{FF2B5EF4-FFF2-40B4-BE49-F238E27FC236}">
                <a16:creationId xmlns="" xmlns:a16="http://schemas.microsoft.com/office/drawing/2014/main" id="{93046976-EC84-48ED-AD8E-49A4BFCD5356}"/>
              </a:ext>
            </a:extLst>
          </p:cNvPr>
          <p:cNvSpPr/>
          <p:nvPr/>
        </p:nvSpPr>
        <p:spPr bwMode="gray">
          <a:xfrm>
            <a:off x="8598877" y="44020"/>
            <a:ext cx="1952283" cy="360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dirty="0">
                <a:solidFill>
                  <a:schemeClr val="bg1"/>
                </a:solidFill>
                <a:latin typeface="Huawei Sans" panose="020C0503030203020204" pitchFamily="34" charset="0"/>
                <a:sym typeface="Huawei Sans" panose="020C0503030203020204" pitchFamily="34" charset="0"/>
              </a:rPr>
              <a:t>Network Optimization Design</a:t>
            </a:r>
          </a:p>
        </p:txBody>
      </p:sp>
      <p:sp>
        <p:nvSpPr>
          <p:cNvPr id="11" name="燕尾形 3">
            <a:extLst>
              <a:ext uri="{FF2B5EF4-FFF2-40B4-BE49-F238E27FC236}">
                <a16:creationId xmlns="" xmlns:a16="http://schemas.microsoft.com/office/drawing/2014/main" id="{26AB145E-6C85-4D0D-9D07-CA6C35D8D2C7}"/>
              </a:ext>
            </a:extLst>
          </p:cNvPr>
          <p:cNvSpPr/>
          <p:nvPr/>
        </p:nvSpPr>
        <p:spPr bwMode="gray">
          <a:xfrm>
            <a:off x="10475376" y="44020"/>
            <a:ext cx="1271744" cy="36000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sym typeface="Huawei Sans" panose="020C0503030203020204" pitchFamily="34" charset="0"/>
              </a:rPr>
              <a:t>O&amp;M Design</a:t>
            </a:r>
          </a:p>
        </p:txBody>
      </p:sp>
    </p:spTree>
    <p:extLst>
      <p:ext uri="{BB962C8B-B14F-4D97-AF65-F5344CB8AC3E}">
        <p14:creationId xmlns:p14="http://schemas.microsoft.com/office/powerpoint/2010/main" val="1939024033"/>
      </p:ext>
    </p:extLst>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7367EC2C-E878-4CA6-920B-0879E37B0384}"/>
              </a:ext>
            </a:extLst>
          </p:cNvPr>
          <p:cNvSpPr>
            <a:spLocks noGrp="1"/>
          </p:cNvSpPr>
          <p:nvPr>
            <p:ph type="title"/>
          </p:nvPr>
        </p:nvSpPr>
        <p:spPr bwMode="gray">
          <a:xfrm>
            <a:off x="455612" y="447468"/>
            <a:ext cx="11293475" cy="497095"/>
          </a:xfrm>
        </p:spPr>
        <p:txBody>
          <a:bodyPr wrap="square">
            <a:noAutofit/>
          </a:bodyPr>
          <a:lstStyle/>
          <a:p>
            <a:r>
              <a:rPr lang="en-US" dirty="0"/>
              <a:t>Application Optimization Overview</a:t>
            </a:r>
          </a:p>
        </p:txBody>
      </p:sp>
      <p:sp>
        <p:nvSpPr>
          <p:cNvPr id="3" name="Text Placeholder 2">
            <a:extLst>
              <a:ext uri="{FF2B5EF4-FFF2-40B4-BE49-F238E27FC236}">
                <a16:creationId xmlns="" xmlns:a16="http://schemas.microsoft.com/office/drawing/2014/main" id="{D6362E54-7C32-43E1-B3EC-E27FA9C35A2E}"/>
              </a:ext>
            </a:extLst>
          </p:cNvPr>
          <p:cNvSpPr>
            <a:spLocks noGrp="1"/>
          </p:cNvSpPr>
          <p:nvPr>
            <p:ph type="body" sz="quarter" idx="10"/>
          </p:nvPr>
        </p:nvSpPr>
        <p:spPr bwMode="gray">
          <a:xfrm>
            <a:off x="455612" y="1052514"/>
            <a:ext cx="11293476" cy="4875042"/>
          </a:xfrm>
        </p:spPr>
        <p:txBody>
          <a:bodyPr wrap="square">
            <a:noAutofit/>
          </a:bodyPr>
          <a:lstStyle/>
          <a:p>
            <a:r>
              <a:rPr lang="en-US" sz="1800" dirty="0"/>
              <a:t>On a network where VPN is deployed and application-based differentiated SLA path assurance is required, applications can be classified into different types and identified based on differentiated services code point (DSCP) values. The DSCP value corresponds to the color of a tunnel. Application traffic can be steered into the corresponding tunnel based on the DSCP value.</a:t>
            </a:r>
          </a:p>
        </p:txBody>
      </p:sp>
      <p:pic>
        <p:nvPicPr>
          <p:cNvPr id="8" name="图片 48">
            <a:extLst>
              <a:ext uri="{FF2B5EF4-FFF2-40B4-BE49-F238E27FC236}">
                <a16:creationId xmlns="" xmlns:a16="http://schemas.microsoft.com/office/drawing/2014/main" id="{EDFAAE19-5C0E-4C61-B21E-98578F090AD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4282142" y="3436170"/>
            <a:ext cx="378863" cy="310667"/>
          </a:xfrm>
          <a:prstGeom prst="rect">
            <a:avLst/>
          </a:prstGeom>
        </p:spPr>
      </p:pic>
      <p:pic>
        <p:nvPicPr>
          <p:cNvPr id="9" name="图片 48">
            <a:extLst>
              <a:ext uri="{FF2B5EF4-FFF2-40B4-BE49-F238E27FC236}">
                <a16:creationId xmlns="" xmlns:a16="http://schemas.microsoft.com/office/drawing/2014/main" id="{7A3B8E7A-753E-4FDB-9A50-7494CCC0701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4282142" y="4302003"/>
            <a:ext cx="378863" cy="310667"/>
          </a:xfrm>
          <a:prstGeom prst="rect">
            <a:avLst/>
          </a:prstGeom>
        </p:spPr>
      </p:pic>
      <p:pic>
        <p:nvPicPr>
          <p:cNvPr id="10" name="图片 48">
            <a:extLst>
              <a:ext uri="{FF2B5EF4-FFF2-40B4-BE49-F238E27FC236}">
                <a16:creationId xmlns="" xmlns:a16="http://schemas.microsoft.com/office/drawing/2014/main" id="{BBD62937-F21E-429C-9E62-1A579FA2E66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7266144" y="3436170"/>
            <a:ext cx="378863" cy="310667"/>
          </a:xfrm>
          <a:prstGeom prst="rect">
            <a:avLst/>
          </a:prstGeom>
        </p:spPr>
      </p:pic>
      <p:pic>
        <p:nvPicPr>
          <p:cNvPr id="11" name="图片 48">
            <a:extLst>
              <a:ext uri="{FF2B5EF4-FFF2-40B4-BE49-F238E27FC236}">
                <a16:creationId xmlns="" xmlns:a16="http://schemas.microsoft.com/office/drawing/2014/main" id="{2556AFC9-FECC-456E-A133-B51DA44B91D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7266144" y="4302003"/>
            <a:ext cx="378863" cy="310667"/>
          </a:xfrm>
          <a:prstGeom prst="rect">
            <a:avLst/>
          </a:prstGeom>
        </p:spPr>
      </p:pic>
      <p:pic>
        <p:nvPicPr>
          <p:cNvPr id="12" name="图片 48">
            <a:extLst>
              <a:ext uri="{FF2B5EF4-FFF2-40B4-BE49-F238E27FC236}">
                <a16:creationId xmlns="" xmlns:a16="http://schemas.microsoft.com/office/drawing/2014/main" id="{2922B2D9-FEEC-4E04-AE57-2699BCF6F58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5841934" y="3433236"/>
            <a:ext cx="378863" cy="310667"/>
          </a:xfrm>
          <a:prstGeom prst="rect">
            <a:avLst/>
          </a:prstGeom>
        </p:spPr>
      </p:pic>
      <p:pic>
        <p:nvPicPr>
          <p:cNvPr id="13" name="图片 48">
            <a:extLst>
              <a:ext uri="{FF2B5EF4-FFF2-40B4-BE49-F238E27FC236}">
                <a16:creationId xmlns="" xmlns:a16="http://schemas.microsoft.com/office/drawing/2014/main" id="{84E0172C-53CA-49A1-B1C5-C8A1DD60A41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5253403" y="4299069"/>
            <a:ext cx="378863" cy="310667"/>
          </a:xfrm>
          <a:prstGeom prst="rect">
            <a:avLst/>
          </a:prstGeom>
        </p:spPr>
      </p:pic>
      <p:pic>
        <p:nvPicPr>
          <p:cNvPr id="14" name="图片 48">
            <a:extLst>
              <a:ext uri="{FF2B5EF4-FFF2-40B4-BE49-F238E27FC236}">
                <a16:creationId xmlns="" xmlns:a16="http://schemas.microsoft.com/office/drawing/2014/main" id="{4A9DA4FE-4DB8-4581-B467-B03E371A42B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6433729" y="4298647"/>
            <a:ext cx="378863" cy="310667"/>
          </a:xfrm>
          <a:prstGeom prst="rect">
            <a:avLst/>
          </a:prstGeom>
        </p:spPr>
      </p:pic>
      <p:cxnSp>
        <p:nvCxnSpPr>
          <p:cNvPr id="15" name="Straight Connector 14">
            <a:extLst>
              <a:ext uri="{FF2B5EF4-FFF2-40B4-BE49-F238E27FC236}">
                <a16:creationId xmlns="" xmlns:a16="http://schemas.microsoft.com/office/drawing/2014/main" id="{5D9AAEFE-88B1-4C47-82F3-F953E36EC8A8}"/>
              </a:ext>
            </a:extLst>
          </p:cNvPr>
          <p:cNvCxnSpPr>
            <a:cxnSpLocks/>
            <a:stCxn id="9" idx="0"/>
            <a:endCxn id="8" idx="2"/>
          </p:cNvCxnSpPr>
          <p:nvPr/>
        </p:nvCxnSpPr>
        <p:spPr bwMode="gray">
          <a:xfrm flipV="1">
            <a:off x="4471574" y="3746837"/>
            <a:ext cx="0" cy="555166"/>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 xmlns:a16="http://schemas.microsoft.com/office/drawing/2014/main" id="{BF10A4F5-2678-42EB-9B51-EFD7591ED0FA}"/>
              </a:ext>
            </a:extLst>
          </p:cNvPr>
          <p:cNvCxnSpPr>
            <a:cxnSpLocks/>
            <a:stCxn id="12" idx="1"/>
            <a:endCxn id="8" idx="3"/>
          </p:cNvCxnSpPr>
          <p:nvPr/>
        </p:nvCxnSpPr>
        <p:spPr bwMode="gray">
          <a:xfrm flipH="1">
            <a:off x="4661005" y="3588570"/>
            <a:ext cx="1180929" cy="2934"/>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 xmlns:a16="http://schemas.microsoft.com/office/drawing/2014/main" id="{3BFBD33A-5B03-468C-B043-65A962FB449E}"/>
              </a:ext>
            </a:extLst>
          </p:cNvPr>
          <p:cNvCxnSpPr>
            <a:cxnSpLocks/>
            <a:stCxn id="13" idx="1"/>
            <a:endCxn id="9" idx="3"/>
          </p:cNvCxnSpPr>
          <p:nvPr/>
        </p:nvCxnSpPr>
        <p:spPr bwMode="gray">
          <a:xfrm flipH="1">
            <a:off x="4661005" y="4454403"/>
            <a:ext cx="592398" cy="2934"/>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 xmlns:a16="http://schemas.microsoft.com/office/drawing/2014/main" id="{1D190269-61D9-41BA-808D-D7439E76D32C}"/>
              </a:ext>
            </a:extLst>
          </p:cNvPr>
          <p:cNvCxnSpPr>
            <a:cxnSpLocks/>
            <a:stCxn id="12" idx="1"/>
            <a:endCxn id="13" idx="0"/>
          </p:cNvCxnSpPr>
          <p:nvPr/>
        </p:nvCxnSpPr>
        <p:spPr bwMode="gray">
          <a:xfrm flipH="1">
            <a:off x="5442835" y="3588570"/>
            <a:ext cx="399099" cy="710499"/>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 xmlns:a16="http://schemas.microsoft.com/office/drawing/2014/main" id="{6D8A00BF-A2B5-49AB-9AF3-850B1810817A}"/>
              </a:ext>
            </a:extLst>
          </p:cNvPr>
          <p:cNvCxnSpPr>
            <a:cxnSpLocks/>
            <a:stCxn id="14" idx="1"/>
            <a:endCxn id="13" idx="3"/>
          </p:cNvCxnSpPr>
          <p:nvPr/>
        </p:nvCxnSpPr>
        <p:spPr bwMode="gray">
          <a:xfrm flipH="1">
            <a:off x="5632266" y="4453981"/>
            <a:ext cx="801463" cy="422"/>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 xmlns:a16="http://schemas.microsoft.com/office/drawing/2014/main" id="{5D79F294-507E-4E41-9C8A-79A84DC0309D}"/>
              </a:ext>
            </a:extLst>
          </p:cNvPr>
          <p:cNvCxnSpPr>
            <a:cxnSpLocks/>
            <a:stCxn id="14" idx="0"/>
            <a:endCxn id="12" idx="3"/>
          </p:cNvCxnSpPr>
          <p:nvPr/>
        </p:nvCxnSpPr>
        <p:spPr bwMode="gray">
          <a:xfrm flipH="1" flipV="1">
            <a:off x="6220797" y="3588570"/>
            <a:ext cx="402364" cy="710077"/>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 xmlns:a16="http://schemas.microsoft.com/office/drawing/2014/main" id="{92C4B10E-9DA6-41E0-BE29-3CE1BF8C893C}"/>
              </a:ext>
            </a:extLst>
          </p:cNvPr>
          <p:cNvCxnSpPr>
            <a:cxnSpLocks/>
            <a:stCxn id="10" idx="1"/>
            <a:endCxn id="12" idx="3"/>
          </p:cNvCxnSpPr>
          <p:nvPr/>
        </p:nvCxnSpPr>
        <p:spPr bwMode="gray">
          <a:xfrm flipH="1" flipV="1">
            <a:off x="6220797" y="3588570"/>
            <a:ext cx="1045347" cy="2934"/>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 xmlns:a16="http://schemas.microsoft.com/office/drawing/2014/main" id="{01AE4939-E350-4A98-B531-8EE0E25D1F60}"/>
              </a:ext>
            </a:extLst>
          </p:cNvPr>
          <p:cNvCxnSpPr>
            <a:cxnSpLocks/>
            <a:stCxn id="11" idx="1"/>
            <a:endCxn id="14" idx="3"/>
          </p:cNvCxnSpPr>
          <p:nvPr/>
        </p:nvCxnSpPr>
        <p:spPr bwMode="gray">
          <a:xfrm flipH="1" flipV="1">
            <a:off x="6812592" y="4453981"/>
            <a:ext cx="453552" cy="3356"/>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 xmlns:a16="http://schemas.microsoft.com/office/drawing/2014/main" id="{0E306366-CF9A-4854-8C37-EE77C8C1D25B}"/>
              </a:ext>
            </a:extLst>
          </p:cNvPr>
          <p:cNvCxnSpPr>
            <a:cxnSpLocks/>
            <a:stCxn id="10" idx="2"/>
            <a:endCxn id="11" idx="0"/>
          </p:cNvCxnSpPr>
          <p:nvPr/>
        </p:nvCxnSpPr>
        <p:spPr bwMode="gray">
          <a:xfrm>
            <a:off x="7455576" y="3746837"/>
            <a:ext cx="0" cy="555166"/>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24" name="TextBox 271">
            <a:extLst>
              <a:ext uri="{FF2B5EF4-FFF2-40B4-BE49-F238E27FC236}">
                <a16:creationId xmlns="" xmlns:a16="http://schemas.microsoft.com/office/drawing/2014/main" id="{0A96288C-F909-4004-932E-74A6AC95FAB6}"/>
              </a:ext>
            </a:extLst>
          </p:cNvPr>
          <p:cNvSpPr txBox="1"/>
          <p:nvPr/>
        </p:nvSpPr>
        <p:spPr bwMode="gray">
          <a:xfrm>
            <a:off x="4292678" y="3192255"/>
            <a:ext cx="357790"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sym typeface="Huawei Sans" panose="020C0503030203020204" pitchFamily="34" charset="0"/>
              </a:rPr>
              <a:t>PE</a:t>
            </a:r>
          </a:p>
        </p:txBody>
      </p:sp>
      <p:sp>
        <p:nvSpPr>
          <p:cNvPr id="25" name="TextBox 271">
            <a:extLst>
              <a:ext uri="{FF2B5EF4-FFF2-40B4-BE49-F238E27FC236}">
                <a16:creationId xmlns="" xmlns:a16="http://schemas.microsoft.com/office/drawing/2014/main" id="{5EC06F22-AF32-42F4-9976-77C70E7377B9}"/>
              </a:ext>
            </a:extLst>
          </p:cNvPr>
          <p:cNvSpPr txBox="1"/>
          <p:nvPr/>
        </p:nvSpPr>
        <p:spPr bwMode="gray">
          <a:xfrm>
            <a:off x="4275506" y="4588470"/>
            <a:ext cx="357790"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sym typeface="Huawei Sans" panose="020C0503030203020204" pitchFamily="34" charset="0"/>
              </a:rPr>
              <a:t>PE</a:t>
            </a:r>
          </a:p>
        </p:txBody>
      </p:sp>
      <p:sp>
        <p:nvSpPr>
          <p:cNvPr id="26" name="TextBox 271">
            <a:extLst>
              <a:ext uri="{FF2B5EF4-FFF2-40B4-BE49-F238E27FC236}">
                <a16:creationId xmlns="" xmlns:a16="http://schemas.microsoft.com/office/drawing/2014/main" id="{173D0CCB-03B2-4781-8F17-E7AACEA19975}"/>
              </a:ext>
            </a:extLst>
          </p:cNvPr>
          <p:cNvSpPr txBox="1"/>
          <p:nvPr/>
        </p:nvSpPr>
        <p:spPr bwMode="gray">
          <a:xfrm>
            <a:off x="7263720" y="3209774"/>
            <a:ext cx="357790"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sym typeface="Huawei Sans" panose="020C0503030203020204" pitchFamily="34" charset="0"/>
              </a:rPr>
              <a:t>PE</a:t>
            </a:r>
          </a:p>
        </p:txBody>
      </p:sp>
      <p:sp>
        <p:nvSpPr>
          <p:cNvPr id="27" name="TextBox 271">
            <a:extLst>
              <a:ext uri="{FF2B5EF4-FFF2-40B4-BE49-F238E27FC236}">
                <a16:creationId xmlns="" xmlns:a16="http://schemas.microsoft.com/office/drawing/2014/main" id="{2786A320-0C4F-4736-8EB7-22A89817397A}"/>
              </a:ext>
            </a:extLst>
          </p:cNvPr>
          <p:cNvSpPr txBox="1"/>
          <p:nvPr/>
        </p:nvSpPr>
        <p:spPr bwMode="gray">
          <a:xfrm>
            <a:off x="7265319" y="4598446"/>
            <a:ext cx="357790"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sym typeface="Huawei Sans" panose="020C0503030203020204" pitchFamily="34" charset="0"/>
              </a:rPr>
              <a:t>PE</a:t>
            </a:r>
          </a:p>
        </p:txBody>
      </p:sp>
      <p:sp>
        <p:nvSpPr>
          <p:cNvPr id="28" name="TextBox 271">
            <a:extLst>
              <a:ext uri="{FF2B5EF4-FFF2-40B4-BE49-F238E27FC236}">
                <a16:creationId xmlns="" xmlns:a16="http://schemas.microsoft.com/office/drawing/2014/main" id="{64E611BB-ED99-48A3-AA52-B09F7F8C3600}"/>
              </a:ext>
            </a:extLst>
          </p:cNvPr>
          <p:cNvSpPr txBox="1"/>
          <p:nvPr/>
        </p:nvSpPr>
        <p:spPr bwMode="gray">
          <a:xfrm>
            <a:off x="5900969" y="3192255"/>
            <a:ext cx="272832"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sym typeface="Huawei Sans" panose="020C0503030203020204" pitchFamily="34" charset="0"/>
              </a:rPr>
              <a:t>P</a:t>
            </a:r>
          </a:p>
        </p:txBody>
      </p:sp>
      <p:sp>
        <p:nvSpPr>
          <p:cNvPr id="29" name="TextBox 271">
            <a:extLst>
              <a:ext uri="{FF2B5EF4-FFF2-40B4-BE49-F238E27FC236}">
                <a16:creationId xmlns="" xmlns:a16="http://schemas.microsoft.com/office/drawing/2014/main" id="{A5327BA6-CA41-46C0-9890-4FD004CCF751}"/>
              </a:ext>
            </a:extLst>
          </p:cNvPr>
          <p:cNvSpPr txBox="1"/>
          <p:nvPr/>
        </p:nvSpPr>
        <p:spPr bwMode="gray">
          <a:xfrm>
            <a:off x="5303244" y="4576167"/>
            <a:ext cx="272832"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sym typeface="Huawei Sans" panose="020C0503030203020204" pitchFamily="34" charset="0"/>
              </a:rPr>
              <a:t>P</a:t>
            </a:r>
          </a:p>
        </p:txBody>
      </p:sp>
      <p:sp>
        <p:nvSpPr>
          <p:cNvPr id="30" name="TextBox 271">
            <a:extLst>
              <a:ext uri="{FF2B5EF4-FFF2-40B4-BE49-F238E27FC236}">
                <a16:creationId xmlns="" xmlns:a16="http://schemas.microsoft.com/office/drawing/2014/main" id="{F49762CF-DA6F-4164-9378-F843119B4F9D}"/>
              </a:ext>
            </a:extLst>
          </p:cNvPr>
          <p:cNvSpPr txBox="1"/>
          <p:nvPr/>
        </p:nvSpPr>
        <p:spPr bwMode="gray">
          <a:xfrm>
            <a:off x="6484906" y="4598202"/>
            <a:ext cx="272832"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sym typeface="Huawei Sans" panose="020C0503030203020204" pitchFamily="34" charset="0"/>
              </a:rPr>
              <a:t>P</a:t>
            </a:r>
          </a:p>
        </p:txBody>
      </p:sp>
      <p:pic>
        <p:nvPicPr>
          <p:cNvPr id="31" name="图片 48">
            <a:extLst>
              <a:ext uri="{FF2B5EF4-FFF2-40B4-BE49-F238E27FC236}">
                <a16:creationId xmlns="" xmlns:a16="http://schemas.microsoft.com/office/drawing/2014/main" id="{529F6D47-ADCE-4604-97C9-5B444A8E1B3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5836909" y="3942352"/>
            <a:ext cx="378863" cy="310667"/>
          </a:xfrm>
          <a:prstGeom prst="rect">
            <a:avLst/>
          </a:prstGeom>
        </p:spPr>
      </p:pic>
      <p:sp>
        <p:nvSpPr>
          <p:cNvPr id="32" name="TextBox 271">
            <a:extLst>
              <a:ext uri="{FF2B5EF4-FFF2-40B4-BE49-F238E27FC236}">
                <a16:creationId xmlns="" xmlns:a16="http://schemas.microsoft.com/office/drawing/2014/main" id="{6B6E17CA-C4F4-4F1A-808D-7417CF555A8F}"/>
              </a:ext>
            </a:extLst>
          </p:cNvPr>
          <p:cNvSpPr txBox="1"/>
          <p:nvPr/>
        </p:nvSpPr>
        <p:spPr bwMode="gray">
          <a:xfrm>
            <a:off x="5843164" y="4204117"/>
            <a:ext cx="373820"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sym typeface="Huawei Sans" panose="020C0503030203020204" pitchFamily="34" charset="0"/>
              </a:rPr>
              <a:t>RR</a:t>
            </a:r>
          </a:p>
        </p:txBody>
      </p:sp>
      <p:cxnSp>
        <p:nvCxnSpPr>
          <p:cNvPr id="33" name="Straight Connector 32">
            <a:extLst>
              <a:ext uri="{FF2B5EF4-FFF2-40B4-BE49-F238E27FC236}">
                <a16:creationId xmlns="" xmlns:a16="http://schemas.microsoft.com/office/drawing/2014/main" id="{6B079038-16C8-4815-9E31-91D5FF74A266}"/>
              </a:ext>
            </a:extLst>
          </p:cNvPr>
          <p:cNvCxnSpPr>
            <a:cxnSpLocks/>
            <a:stCxn id="12" idx="2"/>
            <a:endCxn id="31" idx="0"/>
          </p:cNvCxnSpPr>
          <p:nvPr/>
        </p:nvCxnSpPr>
        <p:spPr bwMode="gray">
          <a:xfrm flipH="1">
            <a:off x="6026341" y="3743903"/>
            <a:ext cx="5025" cy="198449"/>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38" name="Can 225">
            <a:extLst>
              <a:ext uri="{FF2B5EF4-FFF2-40B4-BE49-F238E27FC236}">
                <a16:creationId xmlns="" xmlns:a16="http://schemas.microsoft.com/office/drawing/2014/main" id="{34AD649A-9195-4118-BC46-C7A7FBB44D29}"/>
              </a:ext>
            </a:extLst>
          </p:cNvPr>
          <p:cNvSpPr/>
          <p:nvPr/>
        </p:nvSpPr>
        <p:spPr bwMode="gray">
          <a:xfrm rot="5400000">
            <a:off x="5866590" y="1958379"/>
            <a:ext cx="193925" cy="3155962"/>
          </a:xfrm>
          <a:prstGeom prst="can">
            <a:avLst>
              <a:gd name="adj" fmla="val 50891"/>
            </a:avLst>
          </a:prstGeom>
          <a:solidFill>
            <a:srgbClr val="EEB3B8"/>
          </a:solidFill>
          <a:ln w="12700">
            <a:solidFill>
              <a:srgbClr val="E2818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solidFill>
                <a:prstClr val="white"/>
              </a:solidFill>
              <a:latin typeface="Huawei Sans" panose="020C0503030203020204" pitchFamily="34" charset="0"/>
              <a:cs typeface="+mn-ea"/>
              <a:sym typeface="Huawei Sans" panose="020C0503030203020204" pitchFamily="34" charset="0"/>
            </a:endParaRPr>
          </a:p>
        </p:txBody>
      </p:sp>
      <p:sp>
        <p:nvSpPr>
          <p:cNvPr id="40" name="Can 225">
            <a:extLst>
              <a:ext uri="{FF2B5EF4-FFF2-40B4-BE49-F238E27FC236}">
                <a16:creationId xmlns="" xmlns:a16="http://schemas.microsoft.com/office/drawing/2014/main" id="{CF037EC1-C0E9-4146-8A56-152B58C5B030}"/>
              </a:ext>
            </a:extLst>
          </p:cNvPr>
          <p:cNvSpPr/>
          <p:nvPr/>
        </p:nvSpPr>
        <p:spPr bwMode="gray">
          <a:xfrm rot="6139468">
            <a:off x="5805022" y="2479523"/>
            <a:ext cx="193925" cy="3155962"/>
          </a:xfrm>
          <a:prstGeom prst="can">
            <a:avLst>
              <a:gd name="adj" fmla="val 50891"/>
            </a:avLst>
          </a:prstGeom>
          <a:solidFill>
            <a:srgbClr val="EEB3B8"/>
          </a:solidFill>
          <a:ln w="12700">
            <a:solidFill>
              <a:srgbClr val="E2818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solidFill>
                <a:prstClr val="white"/>
              </a:solidFill>
              <a:latin typeface="Huawei Sans" panose="020C0503030203020204" pitchFamily="34" charset="0"/>
              <a:cs typeface="+mn-ea"/>
              <a:sym typeface="Huawei Sans" panose="020C0503030203020204" pitchFamily="34" charset="0"/>
            </a:endParaRPr>
          </a:p>
        </p:txBody>
      </p:sp>
      <p:pic>
        <p:nvPicPr>
          <p:cNvPr id="42" name="图片 48">
            <a:extLst>
              <a:ext uri="{FF2B5EF4-FFF2-40B4-BE49-F238E27FC236}">
                <a16:creationId xmlns="" xmlns:a16="http://schemas.microsoft.com/office/drawing/2014/main" id="{50816941-2973-4FDF-BCD1-C3441A67247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3321418" y="3436170"/>
            <a:ext cx="378863" cy="310667"/>
          </a:xfrm>
          <a:prstGeom prst="rect">
            <a:avLst/>
          </a:prstGeom>
        </p:spPr>
      </p:pic>
      <p:cxnSp>
        <p:nvCxnSpPr>
          <p:cNvPr id="43" name="Straight Connector 42">
            <a:extLst>
              <a:ext uri="{FF2B5EF4-FFF2-40B4-BE49-F238E27FC236}">
                <a16:creationId xmlns="" xmlns:a16="http://schemas.microsoft.com/office/drawing/2014/main" id="{EDE9C652-0459-4672-8D12-8DB4D58C9E4F}"/>
              </a:ext>
            </a:extLst>
          </p:cNvPr>
          <p:cNvCxnSpPr>
            <a:cxnSpLocks/>
            <a:stCxn id="8" idx="1"/>
            <a:endCxn id="42" idx="3"/>
          </p:cNvCxnSpPr>
          <p:nvPr/>
        </p:nvCxnSpPr>
        <p:spPr bwMode="gray">
          <a:xfrm flipH="1">
            <a:off x="3700281" y="3591504"/>
            <a:ext cx="581861"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47" name="TextBox 271">
            <a:extLst>
              <a:ext uri="{FF2B5EF4-FFF2-40B4-BE49-F238E27FC236}">
                <a16:creationId xmlns="" xmlns:a16="http://schemas.microsoft.com/office/drawing/2014/main" id="{89A89C2D-C1CE-4A83-9D89-E6D164C2AF7E}"/>
              </a:ext>
            </a:extLst>
          </p:cNvPr>
          <p:cNvSpPr txBox="1"/>
          <p:nvPr/>
        </p:nvSpPr>
        <p:spPr bwMode="gray">
          <a:xfrm>
            <a:off x="3331954" y="3163218"/>
            <a:ext cx="364202"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sym typeface="Huawei Sans" panose="020C0503030203020204" pitchFamily="34" charset="0"/>
              </a:rPr>
              <a:t>CE</a:t>
            </a:r>
          </a:p>
        </p:txBody>
      </p:sp>
      <p:pic>
        <p:nvPicPr>
          <p:cNvPr id="48" name="图片 48">
            <a:extLst>
              <a:ext uri="{FF2B5EF4-FFF2-40B4-BE49-F238E27FC236}">
                <a16:creationId xmlns="" xmlns:a16="http://schemas.microsoft.com/office/drawing/2014/main" id="{B45912E3-AD73-44C3-BD55-C0B812763F4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8107602" y="3902170"/>
            <a:ext cx="378863" cy="310667"/>
          </a:xfrm>
          <a:prstGeom prst="rect">
            <a:avLst/>
          </a:prstGeom>
        </p:spPr>
      </p:pic>
      <p:cxnSp>
        <p:nvCxnSpPr>
          <p:cNvPr id="49" name="Straight Connector 48">
            <a:extLst>
              <a:ext uri="{FF2B5EF4-FFF2-40B4-BE49-F238E27FC236}">
                <a16:creationId xmlns="" xmlns:a16="http://schemas.microsoft.com/office/drawing/2014/main" id="{31E2916D-4609-464B-B8C1-1D6CFAFF0546}"/>
              </a:ext>
            </a:extLst>
          </p:cNvPr>
          <p:cNvCxnSpPr>
            <a:cxnSpLocks/>
            <a:stCxn id="10" idx="3"/>
            <a:endCxn id="48" idx="1"/>
          </p:cNvCxnSpPr>
          <p:nvPr/>
        </p:nvCxnSpPr>
        <p:spPr bwMode="gray">
          <a:xfrm>
            <a:off x="7645007" y="3591504"/>
            <a:ext cx="462595" cy="46600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52" name="Straight Connector 51">
            <a:extLst>
              <a:ext uri="{FF2B5EF4-FFF2-40B4-BE49-F238E27FC236}">
                <a16:creationId xmlns="" xmlns:a16="http://schemas.microsoft.com/office/drawing/2014/main" id="{36EC9847-7127-4E9E-A70E-6273367809CE}"/>
              </a:ext>
            </a:extLst>
          </p:cNvPr>
          <p:cNvCxnSpPr>
            <a:cxnSpLocks/>
            <a:stCxn id="11" idx="3"/>
            <a:endCxn id="48" idx="1"/>
          </p:cNvCxnSpPr>
          <p:nvPr/>
        </p:nvCxnSpPr>
        <p:spPr bwMode="gray">
          <a:xfrm flipV="1">
            <a:off x="7645007" y="4057504"/>
            <a:ext cx="462595" cy="399833"/>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56" name="TextBox 271">
            <a:extLst>
              <a:ext uri="{FF2B5EF4-FFF2-40B4-BE49-F238E27FC236}">
                <a16:creationId xmlns="" xmlns:a16="http://schemas.microsoft.com/office/drawing/2014/main" id="{6163767D-ACD1-4B85-AB97-1E845001D48D}"/>
              </a:ext>
            </a:extLst>
          </p:cNvPr>
          <p:cNvSpPr txBox="1"/>
          <p:nvPr/>
        </p:nvSpPr>
        <p:spPr bwMode="gray">
          <a:xfrm>
            <a:off x="8101778" y="4185434"/>
            <a:ext cx="364202"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sym typeface="Huawei Sans" panose="020C0503030203020204" pitchFamily="34" charset="0"/>
              </a:rPr>
              <a:t>CE</a:t>
            </a:r>
          </a:p>
        </p:txBody>
      </p:sp>
      <p:sp>
        <p:nvSpPr>
          <p:cNvPr id="60" name="Freeform: Shape 59">
            <a:extLst>
              <a:ext uri="{FF2B5EF4-FFF2-40B4-BE49-F238E27FC236}">
                <a16:creationId xmlns="" xmlns:a16="http://schemas.microsoft.com/office/drawing/2014/main" id="{496D501B-5CBA-4924-915F-DB3172E0772C}"/>
              </a:ext>
            </a:extLst>
          </p:cNvPr>
          <p:cNvSpPr/>
          <p:nvPr/>
        </p:nvSpPr>
        <p:spPr bwMode="gray">
          <a:xfrm>
            <a:off x="3246120" y="3486773"/>
            <a:ext cx="5509260" cy="486460"/>
          </a:xfrm>
          <a:custGeom>
            <a:avLst/>
            <a:gdLst>
              <a:gd name="connsiteX0" fmla="*/ 0 w 5509260"/>
              <a:gd name="connsiteY0" fmla="*/ 50662 h 591121"/>
              <a:gd name="connsiteX1" fmla="*/ 3878580 w 5509260"/>
              <a:gd name="connsiteY1" fmla="*/ 43042 h 591121"/>
              <a:gd name="connsiteX2" fmla="*/ 4869180 w 5509260"/>
              <a:gd name="connsiteY2" fmla="*/ 515482 h 591121"/>
              <a:gd name="connsiteX3" fmla="*/ 5509260 w 5509260"/>
              <a:gd name="connsiteY3" fmla="*/ 584062 h 591121"/>
            </a:gdLst>
            <a:ahLst/>
            <a:cxnLst>
              <a:cxn ang="0">
                <a:pos x="connsiteX0" y="connsiteY0"/>
              </a:cxn>
              <a:cxn ang="0">
                <a:pos x="connsiteX1" y="connsiteY1"/>
              </a:cxn>
              <a:cxn ang="0">
                <a:pos x="connsiteX2" y="connsiteY2"/>
              </a:cxn>
              <a:cxn ang="0">
                <a:pos x="connsiteX3" y="connsiteY3"/>
              </a:cxn>
            </a:cxnLst>
            <a:rect l="l" t="t" r="r" b="b"/>
            <a:pathLst>
              <a:path w="5509260" h="591121">
                <a:moveTo>
                  <a:pt x="0" y="50662"/>
                </a:moveTo>
                <a:cubicBezTo>
                  <a:pt x="1533525" y="8117"/>
                  <a:pt x="3067050" y="-34428"/>
                  <a:pt x="3878580" y="43042"/>
                </a:cubicBezTo>
                <a:cubicBezTo>
                  <a:pt x="4690110" y="120512"/>
                  <a:pt x="4597400" y="425312"/>
                  <a:pt x="4869180" y="515482"/>
                </a:cubicBezTo>
                <a:cubicBezTo>
                  <a:pt x="5140960" y="605652"/>
                  <a:pt x="5325110" y="594857"/>
                  <a:pt x="5509260" y="584062"/>
                </a:cubicBezTo>
              </a:path>
            </a:pathLst>
          </a:custGeom>
          <a:noFill/>
          <a:ln w="28575">
            <a:solidFill>
              <a:srgbClr val="AFD89C"/>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solidFill>
                <a:prstClr val="white"/>
              </a:solidFill>
              <a:latin typeface="Huawei Sans" panose="020C0503030203020204" pitchFamily="34" charset="0"/>
            </a:endParaRPr>
          </a:p>
        </p:txBody>
      </p:sp>
      <p:sp>
        <p:nvSpPr>
          <p:cNvPr id="61" name="Freeform: Shape 60">
            <a:extLst>
              <a:ext uri="{FF2B5EF4-FFF2-40B4-BE49-F238E27FC236}">
                <a16:creationId xmlns="" xmlns:a16="http://schemas.microsoft.com/office/drawing/2014/main" id="{86518261-7395-4FA6-A534-98FF02A81FE6}"/>
              </a:ext>
            </a:extLst>
          </p:cNvPr>
          <p:cNvSpPr/>
          <p:nvPr/>
        </p:nvSpPr>
        <p:spPr bwMode="gray">
          <a:xfrm>
            <a:off x="3208020" y="3620419"/>
            <a:ext cx="5494020" cy="779071"/>
          </a:xfrm>
          <a:custGeom>
            <a:avLst/>
            <a:gdLst>
              <a:gd name="connsiteX0" fmla="*/ 0 w 5494020"/>
              <a:gd name="connsiteY0" fmla="*/ 37181 h 779071"/>
              <a:gd name="connsiteX1" fmla="*/ 1051560 w 5494020"/>
              <a:gd name="connsiteY1" fmla="*/ 82901 h 779071"/>
              <a:gd name="connsiteX2" fmla="*/ 4175760 w 5494020"/>
              <a:gd name="connsiteY2" fmla="*/ 768701 h 779071"/>
              <a:gd name="connsiteX3" fmla="*/ 4968240 w 5494020"/>
              <a:gd name="connsiteY3" fmla="*/ 494381 h 779071"/>
              <a:gd name="connsiteX4" fmla="*/ 5494020 w 5494020"/>
              <a:gd name="connsiteY4" fmla="*/ 463901 h 7790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94020" h="779071">
                <a:moveTo>
                  <a:pt x="0" y="37181"/>
                </a:moveTo>
                <a:cubicBezTo>
                  <a:pt x="177800" y="-919"/>
                  <a:pt x="355600" y="-39019"/>
                  <a:pt x="1051560" y="82901"/>
                </a:cubicBezTo>
                <a:cubicBezTo>
                  <a:pt x="1747520" y="204821"/>
                  <a:pt x="3522980" y="700121"/>
                  <a:pt x="4175760" y="768701"/>
                </a:cubicBezTo>
                <a:cubicBezTo>
                  <a:pt x="4828540" y="837281"/>
                  <a:pt x="4748530" y="545181"/>
                  <a:pt x="4968240" y="494381"/>
                </a:cubicBezTo>
                <a:cubicBezTo>
                  <a:pt x="5187950" y="443581"/>
                  <a:pt x="5340985" y="453741"/>
                  <a:pt x="5494020" y="463901"/>
                </a:cubicBezTo>
              </a:path>
            </a:pathLst>
          </a:custGeom>
          <a:noFill/>
          <a:ln w="28575">
            <a:solidFill>
              <a:srgbClr val="56C4D2"/>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solidFill>
                <a:prstClr val="white"/>
              </a:solidFill>
              <a:latin typeface="Huawei Sans" panose="020C0503030203020204" pitchFamily="34" charset="0"/>
            </a:endParaRPr>
          </a:p>
        </p:txBody>
      </p:sp>
      <p:sp>
        <p:nvSpPr>
          <p:cNvPr id="62" name="TextBox 61">
            <a:extLst>
              <a:ext uri="{FF2B5EF4-FFF2-40B4-BE49-F238E27FC236}">
                <a16:creationId xmlns="" xmlns:a16="http://schemas.microsoft.com/office/drawing/2014/main" id="{84CE9DA0-105E-406B-B1D1-5CED736107EF}"/>
              </a:ext>
            </a:extLst>
          </p:cNvPr>
          <p:cNvSpPr txBox="1"/>
          <p:nvPr/>
        </p:nvSpPr>
        <p:spPr bwMode="gray">
          <a:xfrm>
            <a:off x="1566636" y="3254795"/>
            <a:ext cx="1653017" cy="307777"/>
          </a:xfrm>
          <a:prstGeom prst="rect">
            <a:avLst/>
          </a:prstGeom>
          <a:noFill/>
        </p:spPr>
        <p:txBody>
          <a:bodyPr wrap="square" rtlCol="0">
            <a:noAutofit/>
          </a:bodyPr>
          <a:lstStyle/>
          <a:p>
            <a:pPr fontAlgn="ctr"/>
            <a:r>
              <a:rPr lang="en-US" sz="1400" dirty="0">
                <a:solidFill>
                  <a:prstClr val="black"/>
                </a:solidFill>
                <a:latin typeface="Huawei Sans" panose="020C0503030203020204" pitchFamily="34" charset="0"/>
              </a:rPr>
              <a:t>Service 1 DSCP EF</a:t>
            </a:r>
          </a:p>
        </p:txBody>
      </p:sp>
      <p:sp>
        <p:nvSpPr>
          <p:cNvPr id="63" name="TextBox 62">
            <a:extLst>
              <a:ext uri="{FF2B5EF4-FFF2-40B4-BE49-F238E27FC236}">
                <a16:creationId xmlns="" xmlns:a16="http://schemas.microsoft.com/office/drawing/2014/main" id="{5DF0BF78-CDBF-4225-83B0-EDE1C368C7CD}"/>
              </a:ext>
            </a:extLst>
          </p:cNvPr>
          <p:cNvSpPr txBox="1"/>
          <p:nvPr/>
        </p:nvSpPr>
        <p:spPr bwMode="gray">
          <a:xfrm>
            <a:off x="1428137" y="3634575"/>
            <a:ext cx="1874231" cy="307777"/>
          </a:xfrm>
          <a:prstGeom prst="rect">
            <a:avLst/>
          </a:prstGeom>
          <a:noFill/>
        </p:spPr>
        <p:txBody>
          <a:bodyPr wrap="square" rtlCol="0">
            <a:noAutofit/>
          </a:bodyPr>
          <a:lstStyle/>
          <a:p>
            <a:pPr fontAlgn="ctr"/>
            <a:r>
              <a:rPr lang="en-US" sz="1400" dirty="0">
                <a:solidFill>
                  <a:prstClr val="black"/>
                </a:solidFill>
                <a:latin typeface="Huawei Sans" panose="020C0503030203020204" pitchFamily="34" charset="0"/>
              </a:rPr>
              <a:t>Service 2 DSCP AF41</a:t>
            </a:r>
          </a:p>
        </p:txBody>
      </p:sp>
      <p:sp>
        <p:nvSpPr>
          <p:cNvPr id="50" name="Can 225">
            <a:extLst>
              <a:ext uri="{FF2B5EF4-FFF2-40B4-BE49-F238E27FC236}">
                <a16:creationId xmlns="" xmlns:a16="http://schemas.microsoft.com/office/drawing/2014/main" id="{34AD649A-9195-4118-BC46-C7A7FBB44D29}"/>
              </a:ext>
            </a:extLst>
          </p:cNvPr>
          <p:cNvSpPr/>
          <p:nvPr/>
        </p:nvSpPr>
        <p:spPr bwMode="gray">
          <a:xfrm rot="5400000">
            <a:off x="8275583" y="4949484"/>
            <a:ext cx="193925" cy="541535"/>
          </a:xfrm>
          <a:prstGeom prst="can">
            <a:avLst>
              <a:gd name="adj" fmla="val 50891"/>
            </a:avLst>
          </a:prstGeom>
          <a:solidFill>
            <a:srgbClr val="EEB3B8"/>
          </a:solidFill>
          <a:ln w="12700">
            <a:solidFill>
              <a:srgbClr val="E2818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solidFill>
                <a:prstClr val="white"/>
              </a:solidFill>
              <a:latin typeface="Huawei Sans" panose="020C0503030203020204" pitchFamily="34" charset="0"/>
              <a:cs typeface="+mn-ea"/>
              <a:sym typeface="Huawei Sans" panose="020C0503030203020204" pitchFamily="34" charset="0"/>
            </a:endParaRPr>
          </a:p>
        </p:txBody>
      </p:sp>
      <p:sp>
        <p:nvSpPr>
          <p:cNvPr id="51" name="TextBox 271">
            <a:extLst>
              <a:ext uri="{FF2B5EF4-FFF2-40B4-BE49-F238E27FC236}">
                <a16:creationId xmlns="" xmlns:a16="http://schemas.microsoft.com/office/drawing/2014/main" id="{9829FE29-7653-492D-93CD-944A88C0A921}"/>
              </a:ext>
            </a:extLst>
          </p:cNvPr>
          <p:cNvSpPr txBox="1"/>
          <p:nvPr/>
        </p:nvSpPr>
        <p:spPr bwMode="gray">
          <a:xfrm>
            <a:off x="8643313" y="5098509"/>
            <a:ext cx="811441"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sym typeface="Huawei Sans" panose="020C0503030203020204" pitchFamily="34" charset="0"/>
              </a:rPr>
              <a:t>SR Policy</a:t>
            </a:r>
          </a:p>
        </p:txBody>
      </p:sp>
      <p:sp>
        <p:nvSpPr>
          <p:cNvPr id="53" name="燕尾形 3">
            <a:extLst>
              <a:ext uri="{FF2B5EF4-FFF2-40B4-BE49-F238E27FC236}">
                <a16:creationId xmlns="" xmlns:a16="http://schemas.microsoft.com/office/drawing/2014/main" id="{93046976-EC84-48ED-AD8E-49A4BFCD5356}"/>
              </a:ext>
            </a:extLst>
          </p:cNvPr>
          <p:cNvSpPr/>
          <p:nvPr/>
        </p:nvSpPr>
        <p:spPr bwMode="gray">
          <a:xfrm>
            <a:off x="8598877" y="44020"/>
            <a:ext cx="1952283" cy="360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dirty="0">
                <a:solidFill>
                  <a:schemeClr val="bg1"/>
                </a:solidFill>
                <a:latin typeface="Huawei Sans" panose="020C0503030203020204" pitchFamily="34" charset="0"/>
                <a:sym typeface="Huawei Sans" panose="020C0503030203020204" pitchFamily="34" charset="0"/>
              </a:rPr>
              <a:t>Network Optimization Design</a:t>
            </a:r>
          </a:p>
        </p:txBody>
      </p:sp>
      <p:sp>
        <p:nvSpPr>
          <p:cNvPr id="54" name="燕尾形 3">
            <a:extLst>
              <a:ext uri="{FF2B5EF4-FFF2-40B4-BE49-F238E27FC236}">
                <a16:creationId xmlns="" xmlns:a16="http://schemas.microsoft.com/office/drawing/2014/main" id="{26AB145E-6C85-4D0D-9D07-CA6C35D8D2C7}"/>
              </a:ext>
            </a:extLst>
          </p:cNvPr>
          <p:cNvSpPr/>
          <p:nvPr/>
        </p:nvSpPr>
        <p:spPr bwMode="gray">
          <a:xfrm>
            <a:off x="10475376" y="44020"/>
            <a:ext cx="1271744" cy="36000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sym typeface="Huawei Sans" panose="020C0503030203020204" pitchFamily="34" charset="0"/>
              </a:rPr>
              <a:t>O&amp;M Design</a:t>
            </a:r>
          </a:p>
        </p:txBody>
      </p:sp>
    </p:spTree>
    <p:extLst>
      <p:ext uri="{BB962C8B-B14F-4D97-AF65-F5344CB8AC3E}">
        <p14:creationId xmlns:p14="http://schemas.microsoft.com/office/powerpoint/2010/main" val="753708639"/>
      </p:ext>
    </p:extLst>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7367EC2C-E878-4CA6-920B-0879E37B0384}"/>
              </a:ext>
            </a:extLst>
          </p:cNvPr>
          <p:cNvSpPr>
            <a:spLocks noGrp="1"/>
          </p:cNvSpPr>
          <p:nvPr>
            <p:ph type="title"/>
          </p:nvPr>
        </p:nvSpPr>
        <p:spPr bwMode="gray">
          <a:xfrm>
            <a:off x="455612" y="447468"/>
            <a:ext cx="11293475" cy="497095"/>
          </a:xfrm>
        </p:spPr>
        <p:txBody>
          <a:bodyPr wrap="square">
            <a:noAutofit/>
          </a:bodyPr>
          <a:lstStyle/>
          <a:p>
            <a:r>
              <a:rPr lang="en-US" dirty="0"/>
              <a:t>Application Optimization Design</a:t>
            </a:r>
          </a:p>
        </p:txBody>
      </p:sp>
      <p:sp>
        <p:nvSpPr>
          <p:cNvPr id="3" name="Text Placeholder 2">
            <a:extLst>
              <a:ext uri="{FF2B5EF4-FFF2-40B4-BE49-F238E27FC236}">
                <a16:creationId xmlns="" xmlns:a16="http://schemas.microsoft.com/office/drawing/2014/main" id="{D6362E54-7C32-43E1-B3EC-E27FA9C35A2E}"/>
              </a:ext>
            </a:extLst>
          </p:cNvPr>
          <p:cNvSpPr>
            <a:spLocks noGrp="1"/>
          </p:cNvSpPr>
          <p:nvPr>
            <p:ph type="body" sz="quarter" idx="10"/>
          </p:nvPr>
        </p:nvSpPr>
        <p:spPr bwMode="gray">
          <a:xfrm>
            <a:off x="455612" y="1052514"/>
            <a:ext cx="11293476" cy="4875042"/>
          </a:xfrm>
        </p:spPr>
        <p:txBody>
          <a:bodyPr wrap="square">
            <a:noAutofit/>
          </a:bodyPr>
          <a:lstStyle/>
          <a:p>
            <a:r>
              <a:rPr lang="en-US" sz="1400" dirty="0"/>
              <a:t>A different DSCP value must be assigned to each application prior to application optimization. Generally, DSCP values are assigned to applications on the CE side.</a:t>
            </a:r>
          </a:p>
          <a:p>
            <a:r>
              <a:rPr lang="en-US" sz="1400" dirty="0"/>
              <a:t>To enable different types of applications to be carried over different tunnels, the SR Policy </a:t>
            </a:r>
            <a:r>
              <a:rPr lang="en-US" sz="1400" dirty="0" err="1"/>
              <a:t>group+DSCP</a:t>
            </a:r>
            <a:r>
              <a:rPr lang="en-US" sz="1400" dirty="0"/>
              <a:t> mode is generally used.</a:t>
            </a:r>
          </a:p>
        </p:txBody>
      </p:sp>
      <p:pic>
        <p:nvPicPr>
          <p:cNvPr id="90" name="图片 48">
            <a:extLst>
              <a:ext uri="{FF2B5EF4-FFF2-40B4-BE49-F238E27FC236}">
                <a16:creationId xmlns="" xmlns:a16="http://schemas.microsoft.com/office/drawing/2014/main" id="{04B5F373-015D-4A45-A6A3-4A8E4ED5A63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4375168" y="4781985"/>
            <a:ext cx="378863" cy="310667"/>
          </a:xfrm>
          <a:prstGeom prst="rect">
            <a:avLst/>
          </a:prstGeom>
        </p:spPr>
      </p:pic>
      <p:pic>
        <p:nvPicPr>
          <p:cNvPr id="91" name="图片 48">
            <a:extLst>
              <a:ext uri="{FF2B5EF4-FFF2-40B4-BE49-F238E27FC236}">
                <a16:creationId xmlns="" xmlns:a16="http://schemas.microsoft.com/office/drawing/2014/main" id="{A278F5E2-FB8E-419F-BB57-1567F224300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4375168" y="5647818"/>
            <a:ext cx="378863" cy="310667"/>
          </a:xfrm>
          <a:prstGeom prst="rect">
            <a:avLst/>
          </a:prstGeom>
        </p:spPr>
      </p:pic>
      <p:pic>
        <p:nvPicPr>
          <p:cNvPr id="92" name="图片 48">
            <a:extLst>
              <a:ext uri="{FF2B5EF4-FFF2-40B4-BE49-F238E27FC236}">
                <a16:creationId xmlns="" xmlns:a16="http://schemas.microsoft.com/office/drawing/2014/main" id="{FA7412B6-E4B9-4AB9-B1B1-0215FA97F4D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7359170" y="4781985"/>
            <a:ext cx="378863" cy="310667"/>
          </a:xfrm>
          <a:prstGeom prst="rect">
            <a:avLst/>
          </a:prstGeom>
        </p:spPr>
      </p:pic>
      <p:pic>
        <p:nvPicPr>
          <p:cNvPr id="93" name="图片 48">
            <a:extLst>
              <a:ext uri="{FF2B5EF4-FFF2-40B4-BE49-F238E27FC236}">
                <a16:creationId xmlns="" xmlns:a16="http://schemas.microsoft.com/office/drawing/2014/main" id="{52711DB9-B20A-4423-84C1-D2E420ACC3E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7359170" y="5647818"/>
            <a:ext cx="378863" cy="310667"/>
          </a:xfrm>
          <a:prstGeom prst="rect">
            <a:avLst/>
          </a:prstGeom>
        </p:spPr>
      </p:pic>
      <p:pic>
        <p:nvPicPr>
          <p:cNvPr id="94" name="图片 48">
            <a:extLst>
              <a:ext uri="{FF2B5EF4-FFF2-40B4-BE49-F238E27FC236}">
                <a16:creationId xmlns="" xmlns:a16="http://schemas.microsoft.com/office/drawing/2014/main" id="{59559E14-336D-44EE-8BC3-6F03AAE6606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5934960" y="4779051"/>
            <a:ext cx="378863" cy="310667"/>
          </a:xfrm>
          <a:prstGeom prst="rect">
            <a:avLst/>
          </a:prstGeom>
        </p:spPr>
      </p:pic>
      <p:pic>
        <p:nvPicPr>
          <p:cNvPr id="95" name="图片 48">
            <a:extLst>
              <a:ext uri="{FF2B5EF4-FFF2-40B4-BE49-F238E27FC236}">
                <a16:creationId xmlns="" xmlns:a16="http://schemas.microsoft.com/office/drawing/2014/main" id="{BDBAD788-63FB-4717-B8F6-C021740CFAC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5346429" y="5644884"/>
            <a:ext cx="378863" cy="310667"/>
          </a:xfrm>
          <a:prstGeom prst="rect">
            <a:avLst/>
          </a:prstGeom>
        </p:spPr>
      </p:pic>
      <p:pic>
        <p:nvPicPr>
          <p:cNvPr id="96" name="图片 48">
            <a:extLst>
              <a:ext uri="{FF2B5EF4-FFF2-40B4-BE49-F238E27FC236}">
                <a16:creationId xmlns="" xmlns:a16="http://schemas.microsoft.com/office/drawing/2014/main" id="{8FF88F05-D3B3-49D2-9476-5178DF6FAFE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6526755" y="5644462"/>
            <a:ext cx="378863" cy="310667"/>
          </a:xfrm>
          <a:prstGeom prst="rect">
            <a:avLst/>
          </a:prstGeom>
        </p:spPr>
      </p:pic>
      <p:cxnSp>
        <p:nvCxnSpPr>
          <p:cNvPr id="97" name="Straight Connector 96">
            <a:extLst>
              <a:ext uri="{FF2B5EF4-FFF2-40B4-BE49-F238E27FC236}">
                <a16:creationId xmlns="" xmlns:a16="http://schemas.microsoft.com/office/drawing/2014/main" id="{B4D14D4D-580E-4372-A88C-87BFDE840827}"/>
              </a:ext>
            </a:extLst>
          </p:cNvPr>
          <p:cNvCxnSpPr>
            <a:cxnSpLocks/>
            <a:stCxn id="91" idx="0"/>
            <a:endCxn id="90" idx="2"/>
          </p:cNvCxnSpPr>
          <p:nvPr/>
        </p:nvCxnSpPr>
        <p:spPr bwMode="gray">
          <a:xfrm flipV="1">
            <a:off x="4564600" y="5092652"/>
            <a:ext cx="0" cy="555166"/>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8" name="Straight Connector 97">
            <a:extLst>
              <a:ext uri="{FF2B5EF4-FFF2-40B4-BE49-F238E27FC236}">
                <a16:creationId xmlns="" xmlns:a16="http://schemas.microsoft.com/office/drawing/2014/main" id="{79A8B2F5-FCEB-4B17-A0F4-8B4A9A31D1C2}"/>
              </a:ext>
            </a:extLst>
          </p:cNvPr>
          <p:cNvCxnSpPr>
            <a:cxnSpLocks/>
            <a:stCxn id="94" idx="1"/>
            <a:endCxn id="90" idx="3"/>
          </p:cNvCxnSpPr>
          <p:nvPr/>
        </p:nvCxnSpPr>
        <p:spPr bwMode="gray">
          <a:xfrm flipH="1">
            <a:off x="4754031" y="4934385"/>
            <a:ext cx="1180929" cy="2934"/>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9" name="Straight Connector 98">
            <a:extLst>
              <a:ext uri="{FF2B5EF4-FFF2-40B4-BE49-F238E27FC236}">
                <a16:creationId xmlns="" xmlns:a16="http://schemas.microsoft.com/office/drawing/2014/main" id="{E65CE3D7-9E79-4D84-9424-6E4A9D9AD7AF}"/>
              </a:ext>
            </a:extLst>
          </p:cNvPr>
          <p:cNvCxnSpPr>
            <a:cxnSpLocks/>
            <a:stCxn id="95" idx="1"/>
            <a:endCxn id="91" idx="3"/>
          </p:cNvCxnSpPr>
          <p:nvPr/>
        </p:nvCxnSpPr>
        <p:spPr bwMode="gray">
          <a:xfrm flipH="1">
            <a:off x="4754031" y="5800218"/>
            <a:ext cx="592398" cy="2934"/>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00" name="Straight Connector 99">
            <a:extLst>
              <a:ext uri="{FF2B5EF4-FFF2-40B4-BE49-F238E27FC236}">
                <a16:creationId xmlns="" xmlns:a16="http://schemas.microsoft.com/office/drawing/2014/main" id="{F85A954F-B429-4561-B359-6260050D9A55}"/>
              </a:ext>
            </a:extLst>
          </p:cNvPr>
          <p:cNvCxnSpPr>
            <a:cxnSpLocks/>
            <a:stCxn id="94" idx="1"/>
            <a:endCxn id="95" idx="0"/>
          </p:cNvCxnSpPr>
          <p:nvPr/>
        </p:nvCxnSpPr>
        <p:spPr bwMode="gray">
          <a:xfrm flipH="1">
            <a:off x="5535861" y="4934385"/>
            <a:ext cx="399099" cy="710499"/>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01" name="Straight Connector 100">
            <a:extLst>
              <a:ext uri="{FF2B5EF4-FFF2-40B4-BE49-F238E27FC236}">
                <a16:creationId xmlns="" xmlns:a16="http://schemas.microsoft.com/office/drawing/2014/main" id="{7CB302A9-1C7C-4BE6-8EA9-737338CBC918}"/>
              </a:ext>
            </a:extLst>
          </p:cNvPr>
          <p:cNvCxnSpPr>
            <a:cxnSpLocks/>
            <a:stCxn id="96" idx="1"/>
            <a:endCxn id="95" idx="3"/>
          </p:cNvCxnSpPr>
          <p:nvPr/>
        </p:nvCxnSpPr>
        <p:spPr bwMode="gray">
          <a:xfrm flipH="1">
            <a:off x="5725292" y="5799796"/>
            <a:ext cx="801463" cy="422"/>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02" name="Straight Connector 101">
            <a:extLst>
              <a:ext uri="{FF2B5EF4-FFF2-40B4-BE49-F238E27FC236}">
                <a16:creationId xmlns="" xmlns:a16="http://schemas.microsoft.com/office/drawing/2014/main" id="{D05B1DED-EEAF-4EE8-B681-34BF1D8435A7}"/>
              </a:ext>
            </a:extLst>
          </p:cNvPr>
          <p:cNvCxnSpPr>
            <a:cxnSpLocks/>
            <a:stCxn id="96" idx="0"/>
            <a:endCxn id="94" idx="3"/>
          </p:cNvCxnSpPr>
          <p:nvPr/>
        </p:nvCxnSpPr>
        <p:spPr bwMode="gray">
          <a:xfrm flipH="1" flipV="1">
            <a:off x="6313823" y="4934385"/>
            <a:ext cx="402364" cy="710077"/>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03" name="Straight Connector 102">
            <a:extLst>
              <a:ext uri="{FF2B5EF4-FFF2-40B4-BE49-F238E27FC236}">
                <a16:creationId xmlns="" xmlns:a16="http://schemas.microsoft.com/office/drawing/2014/main" id="{623B300A-9659-47E2-BD07-4FF63A21CFD1}"/>
              </a:ext>
            </a:extLst>
          </p:cNvPr>
          <p:cNvCxnSpPr>
            <a:cxnSpLocks/>
            <a:stCxn id="92" idx="1"/>
            <a:endCxn id="94" idx="3"/>
          </p:cNvCxnSpPr>
          <p:nvPr/>
        </p:nvCxnSpPr>
        <p:spPr bwMode="gray">
          <a:xfrm flipH="1" flipV="1">
            <a:off x="6313823" y="4934385"/>
            <a:ext cx="1045347" cy="2934"/>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04" name="Straight Connector 103">
            <a:extLst>
              <a:ext uri="{FF2B5EF4-FFF2-40B4-BE49-F238E27FC236}">
                <a16:creationId xmlns="" xmlns:a16="http://schemas.microsoft.com/office/drawing/2014/main" id="{AE57138B-9200-47A4-901E-35FD43CFAFA9}"/>
              </a:ext>
            </a:extLst>
          </p:cNvPr>
          <p:cNvCxnSpPr>
            <a:cxnSpLocks/>
            <a:stCxn id="93" idx="1"/>
            <a:endCxn id="96" idx="3"/>
          </p:cNvCxnSpPr>
          <p:nvPr/>
        </p:nvCxnSpPr>
        <p:spPr bwMode="gray">
          <a:xfrm flipH="1" flipV="1">
            <a:off x="6905618" y="5799796"/>
            <a:ext cx="453552" cy="3356"/>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05" name="Straight Connector 104">
            <a:extLst>
              <a:ext uri="{FF2B5EF4-FFF2-40B4-BE49-F238E27FC236}">
                <a16:creationId xmlns="" xmlns:a16="http://schemas.microsoft.com/office/drawing/2014/main" id="{CDA9E30E-506F-4F66-9B0B-0DCA23054E23}"/>
              </a:ext>
            </a:extLst>
          </p:cNvPr>
          <p:cNvCxnSpPr>
            <a:cxnSpLocks/>
            <a:stCxn id="92" idx="2"/>
            <a:endCxn id="93" idx="0"/>
          </p:cNvCxnSpPr>
          <p:nvPr/>
        </p:nvCxnSpPr>
        <p:spPr bwMode="gray">
          <a:xfrm>
            <a:off x="7548602" y="5092652"/>
            <a:ext cx="0" cy="555166"/>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06" name="TextBox 271">
            <a:extLst>
              <a:ext uri="{FF2B5EF4-FFF2-40B4-BE49-F238E27FC236}">
                <a16:creationId xmlns="" xmlns:a16="http://schemas.microsoft.com/office/drawing/2014/main" id="{50769854-C101-4AD1-B8BD-5A1EDAF98277}"/>
              </a:ext>
            </a:extLst>
          </p:cNvPr>
          <p:cNvSpPr txBox="1"/>
          <p:nvPr/>
        </p:nvSpPr>
        <p:spPr bwMode="gray">
          <a:xfrm>
            <a:off x="4158740" y="5051620"/>
            <a:ext cx="357790" cy="276999"/>
          </a:xfrm>
          <a:prstGeom prst="rect">
            <a:avLst/>
          </a:prstGeom>
          <a:noFill/>
        </p:spPr>
        <p:txBody>
          <a:bodyPr wrap="square" rtlCol="0">
            <a:noAutofit/>
          </a:bodyPr>
          <a:lstStyle/>
          <a:p>
            <a:pPr fontAlgn="ctr">
              <a:buFont typeface="Wingdings" pitchFamily="2" charset="2"/>
              <a:buNone/>
              <a:defRPr/>
            </a:pPr>
            <a:r>
              <a:rPr lang="en-US" sz="1100" dirty="0">
                <a:solidFill>
                  <a:srgbClr val="000000"/>
                </a:solidFill>
                <a:latin typeface="Huawei Sans" panose="020C0503030203020204" pitchFamily="34" charset="0"/>
                <a:sym typeface="Huawei Sans" panose="020C0503030203020204" pitchFamily="34" charset="0"/>
              </a:rPr>
              <a:t>PE</a:t>
            </a:r>
          </a:p>
        </p:txBody>
      </p:sp>
      <p:sp>
        <p:nvSpPr>
          <p:cNvPr id="107" name="TextBox 271">
            <a:extLst>
              <a:ext uri="{FF2B5EF4-FFF2-40B4-BE49-F238E27FC236}">
                <a16:creationId xmlns="" xmlns:a16="http://schemas.microsoft.com/office/drawing/2014/main" id="{7907515B-8277-4E69-8B13-97D06306AB1B}"/>
              </a:ext>
            </a:extLst>
          </p:cNvPr>
          <p:cNvSpPr txBox="1"/>
          <p:nvPr/>
        </p:nvSpPr>
        <p:spPr bwMode="gray">
          <a:xfrm>
            <a:off x="4375168" y="5931042"/>
            <a:ext cx="357790" cy="276999"/>
          </a:xfrm>
          <a:prstGeom prst="rect">
            <a:avLst/>
          </a:prstGeom>
          <a:noFill/>
        </p:spPr>
        <p:txBody>
          <a:bodyPr wrap="square" rtlCol="0">
            <a:noAutofit/>
          </a:bodyPr>
          <a:lstStyle/>
          <a:p>
            <a:pPr fontAlgn="ctr">
              <a:buFont typeface="Wingdings" pitchFamily="2" charset="2"/>
              <a:buNone/>
              <a:defRPr/>
            </a:pPr>
            <a:r>
              <a:rPr lang="en-US" sz="1100" dirty="0">
                <a:solidFill>
                  <a:srgbClr val="000000"/>
                </a:solidFill>
                <a:latin typeface="Huawei Sans" panose="020C0503030203020204" pitchFamily="34" charset="0"/>
                <a:sym typeface="Huawei Sans" panose="020C0503030203020204" pitchFamily="34" charset="0"/>
              </a:rPr>
              <a:t>PE</a:t>
            </a:r>
          </a:p>
        </p:txBody>
      </p:sp>
      <p:sp>
        <p:nvSpPr>
          <p:cNvPr id="108" name="TextBox 271">
            <a:extLst>
              <a:ext uri="{FF2B5EF4-FFF2-40B4-BE49-F238E27FC236}">
                <a16:creationId xmlns="" xmlns:a16="http://schemas.microsoft.com/office/drawing/2014/main" id="{93D29970-E265-40A1-BDF4-6C814C5B0A41}"/>
              </a:ext>
            </a:extLst>
          </p:cNvPr>
          <p:cNvSpPr txBox="1"/>
          <p:nvPr/>
        </p:nvSpPr>
        <p:spPr bwMode="gray">
          <a:xfrm>
            <a:off x="7356746" y="4555589"/>
            <a:ext cx="357790" cy="276999"/>
          </a:xfrm>
          <a:prstGeom prst="rect">
            <a:avLst/>
          </a:prstGeom>
          <a:noFill/>
        </p:spPr>
        <p:txBody>
          <a:bodyPr wrap="square" rtlCol="0">
            <a:noAutofit/>
          </a:bodyPr>
          <a:lstStyle/>
          <a:p>
            <a:pPr fontAlgn="ctr">
              <a:buFont typeface="Wingdings" pitchFamily="2" charset="2"/>
              <a:buNone/>
              <a:defRPr/>
            </a:pPr>
            <a:r>
              <a:rPr lang="en-US" sz="1100" dirty="0">
                <a:solidFill>
                  <a:srgbClr val="000000"/>
                </a:solidFill>
                <a:latin typeface="Huawei Sans" panose="020C0503030203020204" pitchFamily="34" charset="0"/>
                <a:sym typeface="Huawei Sans" panose="020C0503030203020204" pitchFamily="34" charset="0"/>
              </a:rPr>
              <a:t>PE</a:t>
            </a:r>
          </a:p>
        </p:txBody>
      </p:sp>
      <p:sp>
        <p:nvSpPr>
          <p:cNvPr id="109" name="TextBox 271">
            <a:extLst>
              <a:ext uri="{FF2B5EF4-FFF2-40B4-BE49-F238E27FC236}">
                <a16:creationId xmlns="" xmlns:a16="http://schemas.microsoft.com/office/drawing/2014/main" id="{ADFF96A7-4378-40B6-B6B4-603DDCF6E91E}"/>
              </a:ext>
            </a:extLst>
          </p:cNvPr>
          <p:cNvSpPr txBox="1"/>
          <p:nvPr/>
        </p:nvSpPr>
        <p:spPr bwMode="gray">
          <a:xfrm>
            <a:off x="7358345" y="5944261"/>
            <a:ext cx="357790" cy="276999"/>
          </a:xfrm>
          <a:prstGeom prst="rect">
            <a:avLst/>
          </a:prstGeom>
          <a:noFill/>
        </p:spPr>
        <p:txBody>
          <a:bodyPr wrap="square" rtlCol="0">
            <a:noAutofit/>
          </a:bodyPr>
          <a:lstStyle/>
          <a:p>
            <a:pPr fontAlgn="ctr">
              <a:buFont typeface="Wingdings" pitchFamily="2" charset="2"/>
              <a:buNone/>
              <a:defRPr/>
            </a:pPr>
            <a:r>
              <a:rPr lang="en-US" sz="1100" dirty="0">
                <a:solidFill>
                  <a:srgbClr val="000000"/>
                </a:solidFill>
                <a:latin typeface="Huawei Sans" panose="020C0503030203020204" pitchFamily="34" charset="0"/>
                <a:sym typeface="Huawei Sans" panose="020C0503030203020204" pitchFamily="34" charset="0"/>
              </a:rPr>
              <a:t>PE</a:t>
            </a:r>
          </a:p>
        </p:txBody>
      </p:sp>
      <p:sp>
        <p:nvSpPr>
          <p:cNvPr id="110" name="TextBox 271">
            <a:extLst>
              <a:ext uri="{FF2B5EF4-FFF2-40B4-BE49-F238E27FC236}">
                <a16:creationId xmlns="" xmlns:a16="http://schemas.microsoft.com/office/drawing/2014/main" id="{6FB96082-7FDE-4E80-A5A4-76668B84F199}"/>
              </a:ext>
            </a:extLst>
          </p:cNvPr>
          <p:cNvSpPr txBox="1"/>
          <p:nvPr/>
        </p:nvSpPr>
        <p:spPr bwMode="gray">
          <a:xfrm>
            <a:off x="5993995" y="4538070"/>
            <a:ext cx="272832" cy="276999"/>
          </a:xfrm>
          <a:prstGeom prst="rect">
            <a:avLst/>
          </a:prstGeom>
          <a:noFill/>
        </p:spPr>
        <p:txBody>
          <a:bodyPr wrap="square" rtlCol="0">
            <a:noAutofit/>
          </a:bodyPr>
          <a:lstStyle/>
          <a:p>
            <a:pPr fontAlgn="ctr">
              <a:buFont typeface="Wingdings" pitchFamily="2" charset="2"/>
              <a:buNone/>
              <a:defRPr/>
            </a:pPr>
            <a:r>
              <a:rPr lang="en-US" sz="1100" dirty="0">
                <a:solidFill>
                  <a:srgbClr val="000000"/>
                </a:solidFill>
                <a:latin typeface="Huawei Sans" panose="020C0503030203020204" pitchFamily="34" charset="0"/>
                <a:sym typeface="Huawei Sans" panose="020C0503030203020204" pitchFamily="34" charset="0"/>
              </a:rPr>
              <a:t>P</a:t>
            </a:r>
          </a:p>
        </p:txBody>
      </p:sp>
      <p:sp>
        <p:nvSpPr>
          <p:cNvPr id="111" name="TextBox 271">
            <a:extLst>
              <a:ext uri="{FF2B5EF4-FFF2-40B4-BE49-F238E27FC236}">
                <a16:creationId xmlns="" xmlns:a16="http://schemas.microsoft.com/office/drawing/2014/main" id="{7E2EDFCD-A634-45DF-BCDB-A8FD735896DB}"/>
              </a:ext>
            </a:extLst>
          </p:cNvPr>
          <p:cNvSpPr txBox="1"/>
          <p:nvPr/>
        </p:nvSpPr>
        <p:spPr bwMode="gray">
          <a:xfrm>
            <a:off x="5396270" y="5921982"/>
            <a:ext cx="272832" cy="276999"/>
          </a:xfrm>
          <a:prstGeom prst="rect">
            <a:avLst/>
          </a:prstGeom>
          <a:noFill/>
        </p:spPr>
        <p:txBody>
          <a:bodyPr wrap="square" rtlCol="0">
            <a:noAutofit/>
          </a:bodyPr>
          <a:lstStyle/>
          <a:p>
            <a:pPr fontAlgn="ctr">
              <a:buFont typeface="Wingdings" pitchFamily="2" charset="2"/>
              <a:buNone/>
              <a:defRPr/>
            </a:pPr>
            <a:r>
              <a:rPr lang="en-US" sz="1100" dirty="0">
                <a:solidFill>
                  <a:srgbClr val="000000"/>
                </a:solidFill>
                <a:latin typeface="Huawei Sans" panose="020C0503030203020204" pitchFamily="34" charset="0"/>
                <a:sym typeface="Huawei Sans" panose="020C0503030203020204" pitchFamily="34" charset="0"/>
              </a:rPr>
              <a:t>P</a:t>
            </a:r>
          </a:p>
        </p:txBody>
      </p:sp>
      <p:sp>
        <p:nvSpPr>
          <p:cNvPr id="112" name="TextBox 271">
            <a:extLst>
              <a:ext uri="{FF2B5EF4-FFF2-40B4-BE49-F238E27FC236}">
                <a16:creationId xmlns="" xmlns:a16="http://schemas.microsoft.com/office/drawing/2014/main" id="{23C21D9E-9EAF-4BEA-856F-D55433C32D55}"/>
              </a:ext>
            </a:extLst>
          </p:cNvPr>
          <p:cNvSpPr txBox="1"/>
          <p:nvPr/>
        </p:nvSpPr>
        <p:spPr bwMode="gray">
          <a:xfrm>
            <a:off x="6577932" y="5944017"/>
            <a:ext cx="272832" cy="276999"/>
          </a:xfrm>
          <a:prstGeom prst="rect">
            <a:avLst/>
          </a:prstGeom>
          <a:noFill/>
        </p:spPr>
        <p:txBody>
          <a:bodyPr wrap="square" rtlCol="0">
            <a:noAutofit/>
          </a:bodyPr>
          <a:lstStyle/>
          <a:p>
            <a:pPr fontAlgn="ctr">
              <a:buFont typeface="Wingdings" pitchFamily="2" charset="2"/>
              <a:buNone/>
              <a:defRPr/>
            </a:pPr>
            <a:r>
              <a:rPr lang="en-US" sz="1100" dirty="0">
                <a:solidFill>
                  <a:srgbClr val="000000"/>
                </a:solidFill>
                <a:latin typeface="Huawei Sans" panose="020C0503030203020204" pitchFamily="34" charset="0"/>
                <a:sym typeface="Huawei Sans" panose="020C0503030203020204" pitchFamily="34" charset="0"/>
              </a:rPr>
              <a:t>P</a:t>
            </a:r>
          </a:p>
        </p:txBody>
      </p:sp>
      <p:pic>
        <p:nvPicPr>
          <p:cNvPr id="113" name="图片 48">
            <a:extLst>
              <a:ext uri="{FF2B5EF4-FFF2-40B4-BE49-F238E27FC236}">
                <a16:creationId xmlns="" xmlns:a16="http://schemas.microsoft.com/office/drawing/2014/main" id="{474855FE-03E0-42D4-8096-3C5E1C97DE1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5929935" y="5288167"/>
            <a:ext cx="378863" cy="310667"/>
          </a:xfrm>
          <a:prstGeom prst="rect">
            <a:avLst/>
          </a:prstGeom>
        </p:spPr>
      </p:pic>
      <p:sp>
        <p:nvSpPr>
          <p:cNvPr id="114" name="TextBox 271">
            <a:extLst>
              <a:ext uri="{FF2B5EF4-FFF2-40B4-BE49-F238E27FC236}">
                <a16:creationId xmlns="" xmlns:a16="http://schemas.microsoft.com/office/drawing/2014/main" id="{B634A6D5-B4A4-43A5-A59B-80405AA757A4}"/>
              </a:ext>
            </a:extLst>
          </p:cNvPr>
          <p:cNvSpPr txBox="1"/>
          <p:nvPr/>
        </p:nvSpPr>
        <p:spPr bwMode="gray">
          <a:xfrm>
            <a:off x="5936190" y="5549932"/>
            <a:ext cx="373820" cy="276999"/>
          </a:xfrm>
          <a:prstGeom prst="rect">
            <a:avLst/>
          </a:prstGeom>
          <a:noFill/>
        </p:spPr>
        <p:txBody>
          <a:bodyPr wrap="square" rtlCol="0">
            <a:noAutofit/>
          </a:bodyPr>
          <a:lstStyle/>
          <a:p>
            <a:pPr fontAlgn="ctr">
              <a:buFont typeface="Wingdings" pitchFamily="2" charset="2"/>
              <a:buNone/>
              <a:defRPr/>
            </a:pPr>
            <a:r>
              <a:rPr lang="en-US" sz="1100" dirty="0">
                <a:solidFill>
                  <a:srgbClr val="000000"/>
                </a:solidFill>
                <a:latin typeface="Huawei Sans" panose="020C0503030203020204" pitchFamily="34" charset="0"/>
                <a:sym typeface="Huawei Sans" panose="020C0503030203020204" pitchFamily="34" charset="0"/>
              </a:rPr>
              <a:t>RR</a:t>
            </a:r>
          </a:p>
        </p:txBody>
      </p:sp>
      <p:cxnSp>
        <p:nvCxnSpPr>
          <p:cNvPr id="115" name="Straight Connector 114">
            <a:extLst>
              <a:ext uri="{FF2B5EF4-FFF2-40B4-BE49-F238E27FC236}">
                <a16:creationId xmlns="" xmlns:a16="http://schemas.microsoft.com/office/drawing/2014/main" id="{E3373E64-B9F5-4218-AEE0-A82094572237}"/>
              </a:ext>
            </a:extLst>
          </p:cNvPr>
          <p:cNvCxnSpPr>
            <a:cxnSpLocks/>
            <a:stCxn id="94" idx="2"/>
            <a:endCxn id="113" idx="0"/>
          </p:cNvCxnSpPr>
          <p:nvPr/>
        </p:nvCxnSpPr>
        <p:spPr bwMode="gray">
          <a:xfrm flipH="1">
            <a:off x="6119367" y="5089718"/>
            <a:ext cx="5025" cy="198449"/>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16" name="Can 225">
            <a:extLst>
              <a:ext uri="{FF2B5EF4-FFF2-40B4-BE49-F238E27FC236}">
                <a16:creationId xmlns="" xmlns:a16="http://schemas.microsoft.com/office/drawing/2014/main" id="{65995049-F91E-41C6-B178-3B0B7ADEB2FF}"/>
              </a:ext>
            </a:extLst>
          </p:cNvPr>
          <p:cNvSpPr/>
          <p:nvPr/>
        </p:nvSpPr>
        <p:spPr bwMode="gray">
          <a:xfrm rot="5400000">
            <a:off x="5959616" y="3304194"/>
            <a:ext cx="193925" cy="3155962"/>
          </a:xfrm>
          <a:prstGeom prst="can">
            <a:avLst>
              <a:gd name="adj" fmla="val 50891"/>
            </a:avLst>
          </a:prstGeom>
          <a:solidFill>
            <a:srgbClr val="EEB3B8"/>
          </a:solidFill>
          <a:ln w="12700">
            <a:solidFill>
              <a:srgbClr val="E2818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600" dirty="0">
              <a:solidFill>
                <a:prstClr val="white"/>
              </a:solidFill>
              <a:latin typeface="Huawei Sans" panose="020C0503030203020204" pitchFamily="34" charset="0"/>
              <a:cs typeface="+mn-ea"/>
              <a:sym typeface="Huawei Sans" panose="020C0503030203020204" pitchFamily="34" charset="0"/>
            </a:endParaRPr>
          </a:p>
        </p:txBody>
      </p:sp>
      <p:sp>
        <p:nvSpPr>
          <p:cNvPr id="119" name="Can 225">
            <a:extLst>
              <a:ext uri="{FF2B5EF4-FFF2-40B4-BE49-F238E27FC236}">
                <a16:creationId xmlns="" xmlns:a16="http://schemas.microsoft.com/office/drawing/2014/main" id="{1CBF0BB7-7CAB-4B6D-BBF8-6C16408A78E2}"/>
              </a:ext>
            </a:extLst>
          </p:cNvPr>
          <p:cNvSpPr/>
          <p:nvPr/>
        </p:nvSpPr>
        <p:spPr bwMode="gray">
          <a:xfrm rot="6139468">
            <a:off x="5898048" y="3825338"/>
            <a:ext cx="193925" cy="3155962"/>
          </a:xfrm>
          <a:prstGeom prst="can">
            <a:avLst>
              <a:gd name="adj" fmla="val 50891"/>
            </a:avLst>
          </a:prstGeom>
          <a:solidFill>
            <a:srgbClr val="EEB3B8"/>
          </a:solidFill>
          <a:ln w="12700">
            <a:solidFill>
              <a:srgbClr val="E2818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600" dirty="0">
              <a:solidFill>
                <a:prstClr val="white"/>
              </a:solidFill>
              <a:latin typeface="Huawei Sans" panose="020C0503030203020204" pitchFamily="34" charset="0"/>
              <a:cs typeface="+mn-ea"/>
              <a:sym typeface="Huawei Sans" panose="020C0503030203020204" pitchFamily="34" charset="0"/>
            </a:endParaRPr>
          </a:p>
        </p:txBody>
      </p:sp>
      <p:pic>
        <p:nvPicPr>
          <p:cNvPr id="121" name="图片 48">
            <a:extLst>
              <a:ext uri="{FF2B5EF4-FFF2-40B4-BE49-F238E27FC236}">
                <a16:creationId xmlns="" xmlns:a16="http://schemas.microsoft.com/office/drawing/2014/main" id="{81D8D400-8E16-4B34-8E3C-07616A7A62F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3414444" y="4781985"/>
            <a:ext cx="378863" cy="310667"/>
          </a:xfrm>
          <a:prstGeom prst="rect">
            <a:avLst/>
          </a:prstGeom>
        </p:spPr>
      </p:pic>
      <p:cxnSp>
        <p:nvCxnSpPr>
          <p:cNvPr id="122" name="Straight Connector 121">
            <a:extLst>
              <a:ext uri="{FF2B5EF4-FFF2-40B4-BE49-F238E27FC236}">
                <a16:creationId xmlns="" xmlns:a16="http://schemas.microsoft.com/office/drawing/2014/main" id="{FF8B150B-9490-4580-94F7-041E661E523E}"/>
              </a:ext>
            </a:extLst>
          </p:cNvPr>
          <p:cNvCxnSpPr>
            <a:cxnSpLocks/>
            <a:stCxn id="90" idx="1"/>
            <a:endCxn id="121" idx="3"/>
          </p:cNvCxnSpPr>
          <p:nvPr/>
        </p:nvCxnSpPr>
        <p:spPr bwMode="gray">
          <a:xfrm flipH="1">
            <a:off x="3793307" y="4937319"/>
            <a:ext cx="581861"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23" name="TextBox 271">
            <a:extLst>
              <a:ext uri="{FF2B5EF4-FFF2-40B4-BE49-F238E27FC236}">
                <a16:creationId xmlns="" xmlns:a16="http://schemas.microsoft.com/office/drawing/2014/main" id="{9EDAF506-766C-4ADF-AC07-BD95D9321652}"/>
              </a:ext>
            </a:extLst>
          </p:cNvPr>
          <p:cNvSpPr txBox="1"/>
          <p:nvPr/>
        </p:nvSpPr>
        <p:spPr bwMode="gray">
          <a:xfrm>
            <a:off x="3424980" y="4509033"/>
            <a:ext cx="364202" cy="276999"/>
          </a:xfrm>
          <a:prstGeom prst="rect">
            <a:avLst/>
          </a:prstGeom>
          <a:noFill/>
        </p:spPr>
        <p:txBody>
          <a:bodyPr wrap="square" rtlCol="0">
            <a:noAutofit/>
          </a:bodyPr>
          <a:lstStyle/>
          <a:p>
            <a:pPr fontAlgn="ctr">
              <a:buFont typeface="Wingdings" pitchFamily="2" charset="2"/>
              <a:buNone/>
              <a:defRPr/>
            </a:pPr>
            <a:r>
              <a:rPr lang="en-US" sz="1100" dirty="0">
                <a:solidFill>
                  <a:srgbClr val="000000"/>
                </a:solidFill>
                <a:latin typeface="Huawei Sans" panose="020C0503030203020204" pitchFamily="34" charset="0"/>
                <a:sym typeface="Huawei Sans" panose="020C0503030203020204" pitchFamily="34" charset="0"/>
              </a:rPr>
              <a:t>CE</a:t>
            </a:r>
          </a:p>
        </p:txBody>
      </p:sp>
      <p:pic>
        <p:nvPicPr>
          <p:cNvPr id="124" name="图片 48">
            <a:extLst>
              <a:ext uri="{FF2B5EF4-FFF2-40B4-BE49-F238E27FC236}">
                <a16:creationId xmlns="" xmlns:a16="http://schemas.microsoft.com/office/drawing/2014/main" id="{E521E3FF-839F-4D47-8E9C-9051A5664B3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8200628" y="5247985"/>
            <a:ext cx="378863" cy="310667"/>
          </a:xfrm>
          <a:prstGeom prst="rect">
            <a:avLst/>
          </a:prstGeom>
        </p:spPr>
      </p:pic>
      <p:cxnSp>
        <p:nvCxnSpPr>
          <p:cNvPr id="125" name="Straight Connector 124">
            <a:extLst>
              <a:ext uri="{FF2B5EF4-FFF2-40B4-BE49-F238E27FC236}">
                <a16:creationId xmlns="" xmlns:a16="http://schemas.microsoft.com/office/drawing/2014/main" id="{1BDA36EA-E33D-4FA2-BB46-5D7F429741BB}"/>
              </a:ext>
            </a:extLst>
          </p:cNvPr>
          <p:cNvCxnSpPr>
            <a:cxnSpLocks/>
            <a:stCxn id="92" idx="3"/>
            <a:endCxn id="124" idx="1"/>
          </p:cNvCxnSpPr>
          <p:nvPr/>
        </p:nvCxnSpPr>
        <p:spPr bwMode="gray">
          <a:xfrm>
            <a:off x="7738033" y="4937319"/>
            <a:ext cx="462595" cy="46600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26" name="Straight Connector 125">
            <a:extLst>
              <a:ext uri="{FF2B5EF4-FFF2-40B4-BE49-F238E27FC236}">
                <a16:creationId xmlns="" xmlns:a16="http://schemas.microsoft.com/office/drawing/2014/main" id="{54A20262-4F34-4D52-8E26-03CCD143DECF}"/>
              </a:ext>
            </a:extLst>
          </p:cNvPr>
          <p:cNvCxnSpPr>
            <a:cxnSpLocks/>
            <a:stCxn id="93" idx="3"/>
            <a:endCxn id="124" idx="1"/>
          </p:cNvCxnSpPr>
          <p:nvPr/>
        </p:nvCxnSpPr>
        <p:spPr bwMode="gray">
          <a:xfrm flipV="1">
            <a:off x="7738033" y="5403319"/>
            <a:ext cx="462595" cy="399833"/>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27" name="TextBox 271">
            <a:extLst>
              <a:ext uri="{FF2B5EF4-FFF2-40B4-BE49-F238E27FC236}">
                <a16:creationId xmlns="" xmlns:a16="http://schemas.microsoft.com/office/drawing/2014/main" id="{1B9DEBC4-1A59-48F3-B244-9DA849C12DFB}"/>
              </a:ext>
            </a:extLst>
          </p:cNvPr>
          <p:cNvSpPr txBox="1"/>
          <p:nvPr/>
        </p:nvSpPr>
        <p:spPr bwMode="gray">
          <a:xfrm>
            <a:off x="8194804" y="5531249"/>
            <a:ext cx="364202" cy="276999"/>
          </a:xfrm>
          <a:prstGeom prst="rect">
            <a:avLst/>
          </a:prstGeom>
          <a:noFill/>
        </p:spPr>
        <p:txBody>
          <a:bodyPr wrap="square" rtlCol="0">
            <a:noAutofit/>
          </a:bodyPr>
          <a:lstStyle/>
          <a:p>
            <a:pPr fontAlgn="ctr">
              <a:buFont typeface="Wingdings" pitchFamily="2" charset="2"/>
              <a:buNone/>
              <a:defRPr/>
            </a:pPr>
            <a:r>
              <a:rPr lang="en-US" sz="1100" dirty="0">
                <a:solidFill>
                  <a:srgbClr val="000000"/>
                </a:solidFill>
                <a:latin typeface="Huawei Sans" panose="020C0503030203020204" pitchFamily="34" charset="0"/>
                <a:sym typeface="Huawei Sans" panose="020C0503030203020204" pitchFamily="34" charset="0"/>
              </a:rPr>
              <a:t>CE</a:t>
            </a:r>
          </a:p>
        </p:txBody>
      </p:sp>
      <p:sp>
        <p:nvSpPr>
          <p:cNvPr id="128" name="Freeform: Shape 127">
            <a:extLst>
              <a:ext uri="{FF2B5EF4-FFF2-40B4-BE49-F238E27FC236}">
                <a16:creationId xmlns="" xmlns:a16="http://schemas.microsoft.com/office/drawing/2014/main" id="{3DBCB84E-10C4-44B4-BBC1-4AB883A109C5}"/>
              </a:ext>
            </a:extLst>
          </p:cNvPr>
          <p:cNvSpPr/>
          <p:nvPr/>
        </p:nvSpPr>
        <p:spPr bwMode="gray">
          <a:xfrm>
            <a:off x="3339146" y="4832588"/>
            <a:ext cx="5509260" cy="486460"/>
          </a:xfrm>
          <a:custGeom>
            <a:avLst/>
            <a:gdLst>
              <a:gd name="connsiteX0" fmla="*/ 0 w 5509260"/>
              <a:gd name="connsiteY0" fmla="*/ 50662 h 591121"/>
              <a:gd name="connsiteX1" fmla="*/ 3878580 w 5509260"/>
              <a:gd name="connsiteY1" fmla="*/ 43042 h 591121"/>
              <a:gd name="connsiteX2" fmla="*/ 4869180 w 5509260"/>
              <a:gd name="connsiteY2" fmla="*/ 515482 h 591121"/>
              <a:gd name="connsiteX3" fmla="*/ 5509260 w 5509260"/>
              <a:gd name="connsiteY3" fmla="*/ 584062 h 591121"/>
            </a:gdLst>
            <a:ahLst/>
            <a:cxnLst>
              <a:cxn ang="0">
                <a:pos x="connsiteX0" y="connsiteY0"/>
              </a:cxn>
              <a:cxn ang="0">
                <a:pos x="connsiteX1" y="connsiteY1"/>
              </a:cxn>
              <a:cxn ang="0">
                <a:pos x="connsiteX2" y="connsiteY2"/>
              </a:cxn>
              <a:cxn ang="0">
                <a:pos x="connsiteX3" y="connsiteY3"/>
              </a:cxn>
            </a:cxnLst>
            <a:rect l="l" t="t" r="r" b="b"/>
            <a:pathLst>
              <a:path w="5509260" h="591121">
                <a:moveTo>
                  <a:pt x="0" y="50662"/>
                </a:moveTo>
                <a:cubicBezTo>
                  <a:pt x="1533525" y="8117"/>
                  <a:pt x="3067050" y="-34428"/>
                  <a:pt x="3878580" y="43042"/>
                </a:cubicBezTo>
                <a:cubicBezTo>
                  <a:pt x="4690110" y="120512"/>
                  <a:pt x="4597400" y="425312"/>
                  <a:pt x="4869180" y="515482"/>
                </a:cubicBezTo>
                <a:cubicBezTo>
                  <a:pt x="5140960" y="605652"/>
                  <a:pt x="5325110" y="594857"/>
                  <a:pt x="5509260" y="584062"/>
                </a:cubicBezTo>
              </a:path>
            </a:pathLst>
          </a:custGeom>
          <a:noFill/>
          <a:ln w="28575">
            <a:solidFill>
              <a:srgbClr val="AFD89C"/>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600" dirty="0">
              <a:solidFill>
                <a:prstClr val="white"/>
              </a:solidFill>
              <a:latin typeface="Huawei Sans" panose="020C0503030203020204" pitchFamily="34" charset="0"/>
            </a:endParaRPr>
          </a:p>
        </p:txBody>
      </p:sp>
      <p:sp>
        <p:nvSpPr>
          <p:cNvPr id="129" name="Freeform: Shape 128">
            <a:extLst>
              <a:ext uri="{FF2B5EF4-FFF2-40B4-BE49-F238E27FC236}">
                <a16:creationId xmlns="" xmlns:a16="http://schemas.microsoft.com/office/drawing/2014/main" id="{F9635A34-1527-4A05-AAA4-45DB2D9DAB0A}"/>
              </a:ext>
            </a:extLst>
          </p:cNvPr>
          <p:cNvSpPr/>
          <p:nvPr/>
        </p:nvSpPr>
        <p:spPr bwMode="gray">
          <a:xfrm>
            <a:off x="3301046" y="4966234"/>
            <a:ext cx="5494020" cy="779071"/>
          </a:xfrm>
          <a:custGeom>
            <a:avLst/>
            <a:gdLst>
              <a:gd name="connsiteX0" fmla="*/ 0 w 5494020"/>
              <a:gd name="connsiteY0" fmla="*/ 37181 h 779071"/>
              <a:gd name="connsiteX1" fmla="*/ 1051560 w 5494020"/>
              <a:gd name="connsiteY1" fmla="*/ 82901 h 779071"/>
              <a:gd name="connsiteX2" fmla="*/ 4175760 w 5494020"/>
              <a:gd name="connsiteY2" fmla="*/ 768701 h 779071"/>
              <a:gd name="connsiteX3" fmla="*/ 4968240 w 5494020"/>
              <a:gd name="connsiteY3" fmla="*/ 494381 h 779071"/>
              <a:gd name="connsiteX4" fmla="*/ 5494020 w 5494020"/>
              <a:gd name="connsiteY4" fmla="*/ 463901 h 7790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94020" h="779071">
                <a:moveTo>
                  <a:pt x="0" y="37181"/>
                </a:moveTo>
                <a:cubicBezTo>
                  <a:pt x="177800" y="-919"/>
                  <a:pt x="355600" y="-39019"/>
                  <a:pt x="1051560" y="82901"/>
                </a:cubicBezTo>
                <a:cubicBezTo>
                  <a:pt x="1747520" y="204821"/>
                  <a:pt x="3522980" y="700121"/>
                  <a:pt x="4175760" y="768701"/>
                </a:cubicBezTo>
                <a:cubicBezTo>
                  <a:pt x="4828540" y="837281"/>
                  <a:pt x="4748530" y="545181"/>
                  <a:pt x="4968240" y="494381"/>
                </a:cubicBezTo>
                <a:cubicBezTo>
                  <a:pt x="5187950" y="443581"/>
                  <a:pt x="5340985" y="453741"/>
                  <a:pt x="5494020" y="463901"/>
                </a:cubicBezTo>
              </a:path>
            </a:pathLst>
          </a:custGeom>
          <a:noFill/>
          <a:ln w="28575">
            <a:solidFill>
              <a:srgbClr val="56C4D2"/>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600" dirty="0">
              <a:solidFill>
                <a:prstClr val="white"/>
              </a:solidFill>
              <a:latin typeface="Huawei Sans" panose="020C0503030203020204" pitchFamily="34" charset="0"/>
            </a:endParaRPr>
          </a:p>
        </p:txBody>
      </p:sp>
      <p:sp>
        <p:nvSpPr>
          <p:cNvPr id="130" name="TextBox 129">
            <a:extLst>
              <a:ext uri="{FF2B5EF4-FFF2-40B4-BE49-F238E27FC236}">
                <a16:creationId xmlns="" xmlns:a16="http://schemas.microsoft.com/office/drawing/2014/main" id="{E4A183C9-7A06-41E8-A0E1-7CA499490506}"/>
              </a:ext>
            </a:extLst>
          </p:cNvPr>
          <p:cNvSpPr txBox="1"/>
          <p:nvPr/>
        </p:nvSpPr>
        <p:spPr bwMode="gray">
          <a:xfrm>
            <a:off x="2035517" y="4600610"/>
            <a:ext cx="1653017" cy="307777"/>
          </a:xfrm>
          <a:prstGeom prst="rect">
            <a:avLst/>
          </a:prstGeom>
          <a:noFill/>
        </p:spPr>
        <p:txBody>
          <a:bodyPr wrap="square" rtlCol="0">
            <a:noAutofit/>
          </a:bodyPr>
          <a:lstStyle/>
          <a:p>
            <a:pPr fontAlgn="ctr"/>
            <a:r>
              <a:rPr lang="en-US" sz="1200" dirty="0">
                <a:solidFill>
                  <a:prstClr val="black"/>
                </a:solidFill>
                <a:latin typeface="Huawei Sans" panose="020C0503030203020204" pitchFamily="34" charset="0"/>
              </a:rPr>
              <a:t>Service 1 DSCP EF</a:t>
            </a:r>
          </a:p>
        </p:txBody>
      </p:sp>
      <p:sp>
        <p:nvSpPr>
          <p:cNvPr id="131" name="TextBox 130">
            <a:extLst>
              <a:ext uri="{FF2B5EF4-FFF2-40B4-BE49-F238E27FC236}">
                <a16:creationId xmlns="" xmlns:a16="http://schemas.microsoft.com/office/drawing/2014/main" id="{CFB75EA8-0C2A-4806-86A7-4FF27AB44FB4}"/>
              </a:ext>
            </a:extLst>
          </p:cNvPr>
          <p:cNvSpPr txBox="1"/>
          <p:nvPr/>
        </p:nvSpPr>
        <p:spPr bwMode="gray">
          <a:xfrm>
            <a:off x="1897018" y="4980390"/>
            <a:ext cx="1874231" cy="307777"/>
          </a:xfrm>
          <a:prstGeom prst="rect">
            <a:avLst/>
          </a:prstGeom>
          <a:noFill/>
        </p:spPr>
        <p:txBody>
          <a:bodyPr wrap="square" rtlCol="0">
            <a:noAutofit/>
          </a:bodyPr>
          <a:lstStyle/>
          <a:p>
            <a:pPr fontAlgn="ctr"/>
            <a:r>
              <a:rPr lang="en-US" sz="1200" dirty="0">
                <a:solidFill>
                  <a:prstClr val="black"/>
                </a:solidFill>
                <a:latin typeface="Huawei Sans" panose="020C0503030203020204" pitchFamily="34" charset="0"/>
              </a:rPr>
              <a:t>Service 2 DSCP AF41</a:t>
            </a:r>
          </a:p>
        </p:txBody>
      </p:sp>
      <p:sp>
        <p:nvSpPr>
          <p:cNvPr id="132" name="Oval 41">
            <a:extLst>
              <a:ext uri="{FF2B5EF4-FFF2-40B4-BE49-F238E27FC236}">
                <a16:creationId xmlns="" xmlns:a16="http://schemas.microsoft.com/office/drawing/2014/main" id="{A27944D8-7AC5-4D1F-8307-EF6CA7623457}"/>
              </a:ext>
            </a:extLst>
          </p:cNvPr>
          <p:cNvSpPr>
            <a:spLocks noChangeAspect="1"/>
          </p:cNvSpPr>
          <p:nvPr/>
        </p:nvSpPr>
        <p:spPr bwMode="gray">
          <a:xfrm>
            <a:off x="3730277" y="4858749"/>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200" b="1" dirty="0">
              <a:solidFill>
                <a:prstClr val="black"/>
              </a:solidFill>
              <a:latin typeface="Huawei Sans" panose="020C0503030203020204" pitchFamily="34" charset="0"/>
            </a:endParaRPr>
          </a:p>
        </p:txBody>
      </p:sp>
      <p:sp>
        <p:nvSpPr>
          <p:cNvPr id="35" name="Trapezoid 34">
            <a:extLst>
              <a:ext uri="{FF2B5EF4-FFF2-40B4-BE49-F238E27FC236}">
                <a16:creationId xmlns="" xmlns:a16="http://schemas.microsoft.com/office/drawing/2014/main" id="{8DC3C862-3E4D-42CB-A751-B5FB8E2394C9}"/>
              </a:ext>
            </a:extLst>
          </p:cNvPr>
          <p:cNvSpPr/>
          <p:nvPr/>
        </p:nvSpPr>
        <p:spPr bwMode="gray">
          <a:xfrm flipV="1">
            <a:off x="2573916" y="4208631"/>
            <a:ext cx="4067432" cy="579143"/>
          </a:xfrm>
          <a:prstGeom prst="trapezoid">
            <a:avLst>
              <a:gd name="adj" fmla="val 315840"/>
            </a:avLst>
          </a:prstGeom>
          <a:gradFill>
            <a:gsLst>
              <a:gs pos="0">
                <a:srgbClr val="56C4D2"/>
              </a:gs>
              <a:gs pos="100000">
                <a:schemeClr val="bg1">
                  <a:alpha val="2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600" dirty="0">
              <a:solidFill>
                <a:prstClr val="white"/>
              </a:solidFill>
              <a:latin typeface="Huawei Sans" panose="020C0503030203020204" pitchFamily="34" charset="0"/>
            </a:endParaRPr>
          </a:p>
        </p:txBody>
      </p:sp>
      <p:sp>
        <p:nvSpPr>
          <p:cNvPr id="36" name="Rectangle: Rounded Corners 35">
            <a:extLst>
              <a:ext uri="{FF2B5EF4-FFF2-40B4-BE49-F238E27FC236}">
                <a16:creationId xmlns="" xmlns:a16="http://schemas.microsoft.com/office/drawing/2014/main" id="{2317A420-3362-41D8-86E3-D256E2D79ADC}"/>
              </a:ext>
            </a:extLst>
          </p:cNvPr>
          <p:cNvSpPr/>
          <p:nvPr/>
        </p:nvSpPr>
        <p:spPr bwMode="gray">
          <a:xfrm>
            <a:off x="3368281" y="3241798"/>
            <a:ext cx="928113" cy="384761"/>
          </a:xfrm>
          <a:prstGeom prst="roundRect">
            <a:avLst>
              <a:gd name="adj" fmla="val 8002"/>
            </a:avLst>
          </a:prstGeom>
          <a:solidFill>
            <a:srgbClr val="BEE9EE"/>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prstClr val="black"/>
                </a:solidFill>
                <a:latin typeface="Huawei Sans" panose="020C0503030203020204" pitchFamily="34" charset="0"/>
              </a:rPr>
              <a:t>VPN instance</a:t>
            </a:r>
          </a:p>
        </p:txBody>
      </p:sp>
      <p:sp>
        <p:nvSpPr>
          <p:cNvPr id="135" name="Rectangle: Rounded Corners 134">
            <a:extLst>
              <a:ext uri="{FF2B5EF4-FFF2-40B4-BE49-F238E27FC236}">
                <a16:creationId xmlns="" xmlns:a16="http://schemas.microsoft.com/office/drawing/2014/main" id="{7EDFD55E-27F8-4B56-A31B-BFB2C98934DF}"/>
              </a:ext>
            </a:extLst>
          </p:cNvPr>
          <p:cNvSpPr/>
          <p:nvPr/>
        </p:nvSpPr>
        <p:spPr bwMode="gray">
          <a:xfrm>
            <a:off x="4680916" y="2917411"/>
            <a:ext cx="1087408" cy="421876"/>
          </a:xfrm>
          <a:prstGeom prst="roundRect">
            <a:avLst>
              <a:gd name="adj" fmla="val 8002"/>
            </a:avLst>
          </a:prstGeom>
          <a:solidFill>
            <a:srgbClr val="EEB3B8"/>
          </a:solidFill>
          <a:ln>
            <a:solidFill>
              <a:srgbClr val="E2818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prstClr val="black"/>
                </a:solidFill>
                <a:latin typeface="Huawei Sans" panose="020C0503030203020204" pitchFamily="34" charset="0"/>
              </a:rPr>
              <a:t>SR Policy group 1</a:t>
            </a:r>
          </a:p>
        </p:txBody>
      </p:sp>
      <p:sp>
        <p:nvSpPr>
          <p:cNvPr id="137" name="Rectangle: Rounded Corners 136">
            <a:extLst>
              <a:ext uri="{FF2B5EF4-FFF2-40B4-BE49-F238E27FC236}">
                <a16:creationId xmlns="" xmlns:a16="http://schemas.microsoft.com/office/drawing/2014/main" id="{4C79366D-DA74-4DE6-AC7C-EEE7CDE94BC1}"/>
              </a:ext>
            </a:extLst>
          </p:cNvPr>
          <p:cNvSpPr/>
          <p:nvPr/>
        </p:nvSpPr>
        <p:spPr bwMode="gray">
          <a:xfrm>
            <a:off x="4680916" y="3580594"/>
            <a:ext cx="1087408" cy="421876"/>
          </a:xfrm>
          <a:prstGeom prst="roundRect">
            <a:avLst>
              <a:gd name="adj" fmla="val 8002"/>
            </a:avLst>
          </a:prstGeom>
          <a:solidFill>
            <a:srgbClr val="EEB3B8"/>
          </a:solidFill>
          <a:ln>
            <a:solidFill>
              <a:srgbClr val="E2818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prstClr val="black"/>
                </a:solidFill>
                <a:latin typeface="Huawei Sans" panose="020C0503030203020204" pitchFamily="34" charset="0"/>
              </a:rPr>
              <a:t>SR Policy group 2</a:t>
            </a:r>
          </a:p>
        </p:txBody>
      </p:sp>
      <p:cxnSp>
        <p:nvCxnSpPr>
          <p:cNvPr id="44" name="Straight Arrow Connector 43">
            <a:extLst>
              <a:ext uri="{FF2B5EF4-FFF2-40B4-BE49-F238E27FC236}">
                <a16:creationId xmlns="" xmlns:a16="http://schemas.microsoft.com/office/drawing/2014/main" id="{218AC088-94AF-4A76-BA3C-0119613437E1}"/>
              </a:ext>
            </a:extLst>
          </p:cNvPr>
          <p:cNvCxnSpPr/>
          <p:nvPr/>
        </p:nvCxnSpPr>
        <p:spPr bwMode="gray">
          <a:xfrm>
            <a:off x="2775556" y="3316427"/>
            <a:ext cx="566519" cy="0"/>
          </a:xfrm>
          <a:prstGeom prst="straightConnector1">
            <a:avLst/>
          </a:prstGeom>
          <a:ln w="28575">
            <a:solidFill>
              <a:srgbClr val="AFD89C"/>
            </a:solidFill>
            <a:tailEnd type="triangle"/>
          </a:ln>
        </p:spPr>
        <p:style>
          <a:lnRef idx="1">
            <a:schemeClr val="accent1"/>
          </a:lnRef>
          <a:fillRef idx="0">
            <a:schemeClr val="accent1"/>
          </a:fillRef>
          <a:effectRef idx="0">
            <a:schemeClr val="accent1"/>
          </a:effectRef>
          <a:fontRef idx="minor">
            <a:schemeClr val="tx1"/>
          </a:fontRef>
        </p:style>
      </p:cxnSp>
      <p:cxnSp>
        <p:nvCxnSpPr>
          <p:cNvPr id="138" name="Straight Arrow Connector 137">
            <a:extLst>
              <a:ext uri="{FF2B5EF4-FFF2-40B4-BE49-F238E27FC236}">
                <a16:creationId xmlns="" xmlns:a16="http://schemas.microsoft.com/office/drawing/2014/main" id="{1E6FFAF4-15AD-46DD-80FE-99EFA7BB8EDA}"/>
              </a:ext>
            </a:extLst>
          </p:cNvPr>
          <p:cNvCxnSpPr/>
          <p:nvPr/>
        </p:nvCxnSpPr>
        <p:spPr bwMode="gray">
          <a:xfrm>
            <a:off x="2775556" y="3536408"/>
            <a:ext cx="566519" cy="0"/>
          </a:xfrm>
          <a:prstGeom prst="straightConnector1">
            <a:avLst/>
          </a:prstGeom>
          <a:ln w="28575">
            <a:solidFill>
              <a:srgbClr val="56C4D2"/>
            </a:solidFill>
            <a:tailEnd type="triangle"/>
          </a:ln>
        </p:spPr>
        <p:style>
          <a:lnRef idx="1">
            <a:schemeClr val="accent1"/>
          </a:lnRef>
          <a:fillRef idx="0">
            <a:schemeClr val="accent1"/>
          </a:fillRef>
          <a:effectRef idx="0">
            <a:schemeClr val="accent1"/>
          </a:effectRef>
          <a:fontRef idx="minor">
            <a:schemeClr val="tx1"/>
          </a:fontRef>
        </p:style>
      </p:cxnSp>
      <p:cxnSp>
        <p:nvCxnSpPr>
          <p:cNvPr id="46" name="Connector: Elbow 45">
            <a:extLst>
              <a:ext uri="{FF2B5EF4-FFF2-40B4-BE49-F238E27FC236}">
                <a16:creationId xmlns="" xmlns:a16="http://schemas.microsoft.com/office/drawing/2014/main" id="{EE0C5815-A308-46EB-961B-C4F28029F0E1}"/>
              </a:ext>
            </a:extLst>
          </p:cNvPr>
          <p:cNvCxnSpPr>
            <a:cxnSpLocks/>
          </p:cNvCxnSpPr>
          <p:nvPr/>
        </p:nvCxnSpPr>
        <p:spPr bwMode="gray">
          <a:xfrm flipV="1">
            <a:off x="4296394" y="3029289"/>
            <a:ext cx="384522" cy="305830"/>
          </a:xfrm>
          <a:prstGeom prst="bentConnector3">
            <a:avLst/>
          </a:prstGeom>
          <a:ln w="28575">
            <a:solidFill>
              <a:srgbClr val="AFD89C"/>
            </a:solidFill>
            <a:tailEnd type="triangle"/>
          </a:ln>
        </p:spPr>
        <p:style>
          <a:lnRef idx="1">
            <a:schemeClr val="accent1"/>
          </a:lnRef>
          <a:fillRef idx="0">
            <a:schemeClr val="accent1"/>
          </a:fillRef>
          <a:effectRef idx="0">
            <a:schemeClr val="accent1"/>
          </a:effectRef>
          <a:fontRef idx="minor">
            <a:schemeClr val="tx1"/>
          </a:fontRef>
        </p:style>
      </p:cxnSp>
      <p:cxnSp>
        <p:nvCxnSpPr>
          <p:cNvPr id="140" name="Connector: Elbow 139">
            <a:extLst>
              <a:ext uri="{FF2B5EF4-FFF2-40B4-BE49-F238E27FC236}">
                <a16:creationId xmlns="" xmlns:a16="http://schemas.microsoft.com/office/drawing/2014/main" id="{E74BA8D7-45E0-408B-8FA5-2F477CAA020B}"/>
              </a:ext>
            </a:extLst>
          </p:cNvPr>
          <p:cNvCxnSpPr>
            <a:cxnSpLocks/>
          </p:cNvCxnSpPr>
          <p:nvPr/>
        </p:nvCxnSpPr>
        <p:spPr bwMode="gray">
          <a:xfrm>
            <a:off x="4296394" y="3533412"/>
            <a:ext cx="384522" cy="305830"/>
          </a:xfrm>
          <a:prstGeom prst="bentConnector3">
            <a:avLst/>
          </a:prstGeom>
          <a:ln w="28575">
            <a:solidFill>
              <a:srgbClr val="56C4D2"/>
            </a:solidFill>
            <a:tailEnd type="triangle"/>
          </a:ln>
        </p:spPr>
        <p:style>
          <a:lnRef idx="1">
            <a:schemeClr val="accent1"/>
          </a:lnRef>
          <a:fillRef idx="0">
            <a:schemeClr val="accent1"/>
          </a:fillRef>
          <a:effectRef idx="0">
            <a:schemeClr val="accent1"/>
          </a:effectRef>
          <a:fontRef idx="minor">
            <a:schemeClr val="tx1"/>
          </a:fontRef>
        </p:style>
      </p:cxnSp>
      <p:cxnSp>
        <p:nvCxnSpPr>
          <p:cNvPr id="141" name="Straight Arrow Connector 140">
            <a:extLst>
              <a:ext uri="{FF2B5EF4-FFF2-40B4-BE49-F238E27FC236}">
                <a16:creationId xmlns="" xmlns:a16="http://schemas.microsoft.com/office/drawing/2014/main" id="{0136F598-E4A0-4F5E-B425-4456D18A6C64}"/>
              </a:ext>
            </a:extLst>
          </p:cNvPr>
          <p:cNvCxnSpPr/>
          <p:nvPr/>
        </p:nvCxnSpPr>
        <p:spPr bwMode="gray">
          <a:xfrm>
            <a:off x="5785742" y="3128349"/>
            <a:ext cx="566519" cy="0"/>
          </a:xfrm>
          <a:prstGeom prst="straightConnector1">
            <a:avLst/>
          </a:prstGeom>
          <a:ln w="28575">
            <a:solidFill>
              <a:srgbClr val="AFD89C"/>
            </a:solidFill>
            <a:tailEnd type="triangle"/>
          </a:ln>
        </p:spPr>
        <p:style>
          <a:lnRef idx="1">
            <a:schemeClr val="accent1"/>
          </a:lnRef>
          <a:fillRef idx="0">
            <a:schemeClr val="accent1"/>
          </a:fillRef>
          <a:effectRef idx="0">
            <a:schemeClr val="accent1"/>
          </a:effectRef>
          <a:fontRef idx="minor">
            <a:schemeClr val="tx1"/>
          </a:fontRef>
        </p:style>
      </p:cxnSp>
      <p:cxnSp>
        <p:nvCxnSpPr>
          <p:cNvPr id="142" name="Straight Arrow Connector 141">
            <a:extLst>
              <a:ext uri="{FF2B5EF4-FFF2-40B4-BE49-F238E27FC236}">
                <a16:creationId xmlns="" xmlns:a16="http://schemas.microsoft.com/office/drawing/2014/main" id="{9BCE79F1-9055-4F03-9B5D-35D271F94C7C}"/>
              </a:ext>
            </a:extLst>
          </p:cNvPr>
          <p:cNvCxnSpPr/>
          <p:nvPr/>
        </p:nvCxnSpPr>
        <p:spPr bwMode="gray">
          <a:xfrm>
            <a:off x="5785741" y="3791532"/>
            <a:ext cx="566519" cy="0"/>
          </a:xfrm>
          <a:prstGeom prst="straightConnector1">
            <a:avLst/>
          </a:prstGeom>
          <a:ln w="28575">
            <a:solidFill>
              <a:srgbClr val="56C4D2"/>
            </a:solidFill>
            <a:tailEnd type="triangle"/>
          </a:ln>
        </p:spPr>
        <p:style>
          <a:lnRef idx="1">
            <a:schemeClr val="accent1"/>
          </a:lnRef>
          <a:fillRef idx="0">
            <a:schemeClr val="accent1"/>
          </a:fillRef>
          <a:effectRef idx="0">
            <a:schemeClr val="accent1"/>
          </a:effectRef>
          <a:fontRef idx="minor">
            <a:schemeClr val="tx1"/>
          </a:fontRef>
        </p:style>
      </p:cxnSp>
      <p:sp>
        <p:nvSpPr>
          <p:cNvPr id="143" name="圆角矩形 75">
            <a:extLst>
              <a:ext uri="{FF2B5EF4-FFF2-40B4-BE49-F238E27FC236}">
                <a16:creationId xmlns="" xmlns:a16="http://schemas.microsoft.com/office/drawing/2014/main" id="{6AF3C203-7272-4CBB-B922-454CDDC9E2F9}"/>
              </a:ext>
            </a:extLst>
          </p:cNvPr>
          <p:cNvSpPr/>
          <p:nvPr/>
        </p:nvSpPr>
        <p:spPr bwMode="gray">
          <a:xfrm>
            <a:off x="2705439" y="2788364"/>
            <a:ext cx="3724274" cy="1451928"/>
          </a:xfrm>
          <a:prstGeom prst="roundRect">
            <a:avLst>
              <a:gd name="adj" fmla="val 2420"/>
            </a:avLst>
          </a:prstGeom>
          <a:noFill/>
          <a:ln w="19050" cap="flat" cmpd="sng" algn="ctr">
            <a:solidFill>
              <a:srgbClr val="30B5C5"/>
            </a:solidFill>
            <a:prstDash val="dash"/>
            <a:miter lim="800000"/>
          </a:ln>
          <a:effectLst/>
        </p:spPr>
        <p:txBody>
          <a:bodyPr wrap="square" lIns="108000" tIns="108000" rIns="108000" bIns="108000" rtlCol="0" anchor="ctr" anchorCtr="0">
            <a:noAutofit/>
          </a:bodyPr>
          <a:lstStyle/>
          <a:p>
            <a:pPr algn="just" defTabSz="914400" fontAlgn="ctr">
              <a:lnSpc>
                <a:spcPts val="1800"/>
              </a:lnSpc>
              <a:spcAft>
                <a:spcPts val="300"/>
              </a:spcAft>
              <a:defRPr/>
            </a:pPr>
            <a:endParaRPr lang="en-US" altLang="zh-CN" sz="1200" kern="0" dirty="0">
              <a:solidFill>
                <a:prstClr val="black"/>
              </a:solidFill>
              <a:latin typeface="Huawei Sans" panose="020C0503030203020204" pitchFamily="34" charset="0"/>
              <a:cs typeface="Arial" panose="020B0604020202020204" pitchFamily="34" charset="0"/>
              <a:sym typeface="Huawei Sans" panose="020C0503030203020204" pitchFamily="34" charset="0"/>
            </a:endParaRPr>
          </a:p>
        </p:txBody>
      </p:sp>
      <p:sp>
        <p:nvSpPr>
          <p:cNvPr id="144" name="Rectangular Callout 26">
            <a:extLst>
              <a:ext uri="{FF2B5EF4-FFF2-40B4-BE49-F238E27FC236}">
                <a16:creationId xmlns="" xmlns:a16="http://schemas.microsoft.com/office/drawing/2014/main" id="{B4BB87C1-C6F0-4B14-B703-0CCDC7433FEC}"/>
              </a:ext>
            </a:extLst>
          </p:cNvPr>
          <p:cNvSpPr/>
          <p:nvPr/>
        </p:nvSpPr>
        <p:spPr bwMode="gray">
          <a:xfrm>
            <a:off x="591937" y="3791532"/>
            <a:ext cx="2190681" cy="633834"/>
          </a:xfrm>
          <a:prstGeom prst="wedgeRectCallout">
            <a:avLst>
              <a:gd name="adj1" fmla="val 45483"/>
              <a:gd name="adj2" fmla="val -76750"/>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prstClr val="white">
                    <a:lumMod val="50000"/>
                  </a:prstClr>
                </a:solidFill>
                <a:latin typeface="Huawei Sans" panose="020C0503030203020204" pitchFamily="34" charset="0"/>
                <a:cs typeface="+mn-ea"/>
                <a:sym typeface="Huawei Sans" panose="020C0503030203020204" pitchFamily="34" charset="0"/>
              </a:rPr>
              <a:t>Applications from the same VPN are differentiated by DSCP value.</a:t>
            </a:r>
          </a:p>
        </p:txBody>
      </p:sp>
      <p:sp>
        <p:nvSpPr>
          <p:cNvPr id="145" name="Rectangular Callout 26">
            <a:extLst>
              <a:ext uri="{FF2B5EF4-FFF2-40B4-BE49-F238E27FC236}">
                <a16:creationId xmlns="" xmlns:a16="http://schemas.microsoft.com/office/drawing/2014/main" id="{1CC563C6-5341-4657-A845-EB287280A8D5}"/>
              </a:ext>
            </a:extLst>
          </p:cNvPr>
          <p:cNvSpPr/>
          <p:nvPr/>
        </p:nvSpPr>
        <p:spPr bwMode="gray">
          <a:xfrm>
            <a:off x="1805157" y="5302299"/>
            <a:ext cx="2190681" cy="523162"/>
          </a:xfrm>
          <a:prstGeom prst="wedgeRectCallout">
            <a:avLst>
              <a:gd name="adj1" fmla="val 34479"/>
              <a:gd name="adj2" fmla="val -86408"/>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prstClr val="white">
                    <a:lumMod val="50000"/>
                  </a:prstClr>
                </a:solidFill>
                <a:latin typeface="Huawei Sans" panose="020C0503030203020204" pitchFamily="34" charset="0"/>
                <a:cs typeface="+mn-ea"/>
                <a:sym typeface="Huawei Sans" panose="020C0503030203020204" pitchFamily="34" charset="0"/>
              </a:rPr>
              <a:t>DSCP values are assigned to applications on the CE side.</a:t>
            </a:r>
          </a:p>
        </p:txBody>
      </p:sp>
      <p:sp>
        <p:nvSpPr>
          <p:cNvPr id="146" name="Rectangular Callout 26">
            <a:extLst>
              <a:ext uri="{FF2B5EF4-FFF2-40B4-BE49-F238E27FC236}">
                <a16:creationId xmlns="" xmlns:a16="http://schemas.microsoft.com/office/drawing/2014/main" id="{E960D1E9-161E-4905-8695-F5546E887059}"/>
              </a:ext>
            </a:extLst>
          </p:cNvPr>
          <p:cNvSpPr/>
          <p:nvPr/>
        </p:nvSpPr>
        <p:spPr bwMode="gray">
          <a:xfrm>
            <a:off x="2389312" y="2141738"/>
            <a:ext cx="1905525" cy="886496"/>
          </a:xfrm>
          <a:prstGeom prst="wedgeRectCallout">
            <a:avLst>
              <a:gd name="adj1" fmla="val 61876"/>
              <a:gd name="adj2" fmla="val 43387"/>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prstClr val="white">
                    <a:lumMod val="50000"/>
                  </a:prstClr>
                </a:solidFill>
                <a:latin typeface="Huawei Sans" panose="020C0503030203020204" pitchFamily="34" charset="0"/>
                <a:cs typeface="+mn-ea"/>
                <a:sym typeface="Huawei Sans" panose="020C0503030203020204" pitchFamily="34" charset="0"/>
              </a:rPr>
              <a:t>The traffic of different applications is steered into different SR Policies based on DSCP values.</a:t>
            </a:r>
          </a:p>
        </p:txBody>
      </p:sp>
      <p:sp>
        <p:nvSpPr>
          <p:cNvPr id="64" name="Can 225">
            <a:extLst>
              <a:ext uri="{FF2B5EF4-FFF2-40B4-BE49-F238E27FC236}">
                <a16:creationId xmlns="" xmlns:a16="http://schemas.microsoft.com/office/drawing/2014/main" id="{CADA2D9E-5451-4EC5-92BE-D992252C4A2A}"/>
              </a:ext>
            </a:extLst>
          </p:cNvPr>
          <p:cNvSpPr/>
          <p:nvPr/>
        </p:nvSpPr>
        <p:spPr bwMode="gray">
          <a:xfrm rot="5400000">
            <a:off x="9336166" y="5642697"/>
            <a:ext cx="193925" cy="541535"/>
          </a:xfrm>
          <a:prstGeom prst="can">
            <a:avLst>
              <a:gd name="adj" fmla="val 50891"/>
            </a:avLst>
          </a:prstGeom>
          <a:solidFill>
            <a:srgbClr val="EEB3B8"/>
          </a:solidFill>
          <a:ln w="12700">
            <a:solidFill>
              <a:srgbClr val="E2818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600" dirty="0">
              <a:solidFill>
                <a:prstClr val="white"/>
              </a:solidFill>
              <a:latin typeface="Huawei Sans" panose="020C0503030203020204" pitchFamily="34" charset="0"/>
              <a:cs typeface="+mn-ea"/>
              <a:sym typeface="Huawei Sans" panose="020C0503030203020204" pitchFamily="34" charset="0"/>
            </a:endParaRPr>
          </a:p>
        </p:txBody>
      </p:sp>
      <p:sp>
        <p:nvSpPr>
          <p:cNvPr id="65" name="TextBox 271">
            <a:extLst>
              <a:ext uri="{FF2B5EF4-FFF2-40B4-BE49-F238E27FC236}">
                <a16:creationId xmlns="" xmlns:a16="http://schemas.microsoft.com/office/drawing/2014/main" id="{B58D9CA8-5D41-4082-96EA-89B432F1298A}"/>
              </a:ext>
            </a:extLst>
          </p:cNvPr>
          <p:cNvSpPr txBox="1"/>
          <p:nvPr/>
        </p:nvSpPr>
        <p:spPr bwMode="gray">
          <a:xfrm>
            <a:off x="9703896" y="5780292"/>
            <a:ext cx="811441" cy="276999"/>
          </a:xfrm>
          <a:prstGeom prst="rect">
            <a:avLst/>
          </a:prstGeom>
          <a:noFill/>
        </p:spPr>
        <p:txBody>
          <a:bodyPr wrap="square" rtlCol="0">
            <a:noAutofit/>
          </a:bodyPr>
          <a:lstStyle/>
          <a:p>
            <a:pPr fontAlgn="ctr">
              <a:buFont typeface="Wingdings" pitchFamily="2" charset="2"/>
              <a:buNone/>
              <a:defRPr/>
            </a:pPr>
            <a:r>
              <a:rPr lang="en-US" sz="1100" dirty="0">
                <a:solidFill>
                  <a:srgbClr val="000000"/>
                </a:solidFill>
                <a:latin typeface="Huawei Sans" panose="020C0503030203020204" pitchFamily="34" charset="0"/>
                <a:sym typeface="Huawei Sans" panose="020C0503030203020204" pitchFamily="34" charset="0"/>
              </a:rPr>
              <a:t>SR Policy</a:t>
            </a:r>
          </a:p>
        </p:txBody>
      </p:sp>
      <p:sp>
        <p:nvSpPr>
          <p:cNvPr id="68" name="燕尾形 3">
            <a:extLst>
              <a:ext uri="{FF2B5EF4-FFF2-40B4-BE49-F238E27FC236}">
                <a16:creationId xmlns="" xmlns:a16="http://schemas.microsoft.com/office/drawing/2014/main" id="{93046976-EC84-48ED-AD8E-49A4BFCD5356}"/>
              </a:ext>
            </a:extLst>
          </p:cNvPr>
          <p:cNvSpPr/>
          <p:nvPr/>
        </p:nvSpPr>
        <p:spPr bwMode="gray">
          <a:xfrm>
            <a:off x="8598877" y="44020"/>
            <a:ext cx="1952283" cy="360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dirty="0">
                <a:solidFill>
                  <a:schemeClr val="bg1"/>
                </a:solidFill>
                <a:latin typeface="Huawei Sans" panose="020C0503030203020204" pitchFamily="34" charset="0"/>
                <a:sym typeface="Huawei Sans" panose="020C0503030203020204" pitchFamily="34" charset="0"/>
              </a:rPr>
              <a:t>Network Optimization Design</a:t>
            </a:r>
          </a:p>
        </p:txBody>
      </p:sp>
      <p:sp>
        <p:nvSpPr>
          <p:cNvPr id="69" name="燕尾形 3">
            <a:extLst>
              <a:ext uri="{FF2B5EF4-FFF2-40B4-BE49-F238E27FC236}">
                <a16:creationId xmlns="" xmlns:a16="http://schemas.microsoft.com/office/drawing/2014/main" id="{26AB145E-6C85-4D0D-9D07-CA6C35D8D2C7}"/>
              </a:ext>
            </a:extLst>
          </p:cNvPr>
          <p:cNvSpPr/>
          <p:nvPr/>
        </p:nvSpPr>
        <p:spPr bwMode="gray">
          <a:xfrm>
            <a:off x="10475376" y="44020"/>
            <a:ext cx="1271744" cy="36000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sym typeface="Huawei Sans" panose="020C0503030203020204" pitchFamily="34" charset="0"/>
              </a:rPr>
              <a:t>O&amp;M Design</a:t>
            </a:r>
          </a:p>
        </p:txBody>
      </p:sp>
    </p:spTree>
    <p:extLst>
      <p:ext uri="{BB962C8B-B14F-4D97-AF65-F5344CB8AC3E}">
        <p14:creationId xmlns:p14="http://schemas.microsoft.com/office/powerpoint/2010/main" val="2158078982"/>
      </p:ext>
    </p:extLst>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5B81951C-E64F-4B14-BD37-A0A8EE239FC8}"/>
              </a:ext>
            </a:extLst>
          </p:cNvPr>
          <p:cNvSpPr>
            <a:spLocks noGrp="1"/>
          </p:cNvSpPr>
          <p:nvPr>
            <p:ph type="title"/>
          </p:nvPr>
        </p:nvSpPr>
        <p:spPr bwMode="gray">
          <a:xfrm>
            <a:off x="455612" y="447468"/>
            <a:ext cx="11293475" cy="497095"/>
          </a:xfrm>
        </p:spPr>
        <p:txBody>
          <a:bodyPr wrap="square">
            <a:noAutofit/>
          </a:bodyPr>
          <a:lstStyle/>
          <a:p>
            <a:r>
              <a:rPr lang="en-US" dirty="0"/>
              <a:t>User Type Overview</a:t>
            </a:r>
          </a:p>
        </p:txBody>
      </p:sp>
      <p:sp>
        <p:nvSpPr>
          <p:cNvPr id="3" name="Text Placeholder 2">
            <a:extLst>
              <a:ext uri="{FF2B5EF4-FFF2-40B4-BE49-F238E27FC236}">
                <a16:creationId xmlns="" xmlns:a16="http://schemas.microsoft.com/office/drawing/2014/main" id="{ECEAE2E5-C2F7-439D-9557-D07E26AF5879}"/>
              </a:ext>
            </a:extLst>
          </p:cNvPr>
          <p:cNvSpPr>
            <a:spLocks noGrp="1"/>
          </p:cNvSpPr>
          <p:nvPr>
            <p:ph type="body" sz="quarter" idx="10"/>
          </p:nvPr>
        </p:nvSpPr>
        <p:spPr bwMode="gray">
          <a:xfrm>
            <a:off x="455612" y="1052514"/>
            <a:ext cx="11293476" cy="4875042"/>
          </a:xfrm>
        </p:spPr>
        <p:txBody>
          <a:bodyPr wrap="square">
            <a:noAutofit/>
          </a:bodyPr>
          <a:lstStyle/>
          <a:p>
            <a:r>
              <a:rPr lang="en-US" sz="1600" dirty="0"/>
              <a:t>Operations that can be performed by a user on the cloud WAN vary according to the user type. </a:t>
            </a:r>
            <a:r>
              <a:rPr lang="en-US" sz="1600" dirty="0" err="1"/>
              <a:t>iMaster</a:t>
            </a:r>
            <a:r>
              <a:rPr lang="en-US" sz="1600" dirty="0"/>
              <a:t> NCE-IP provides the following default user roles:</a:t>
            </a:r>
          </a:p>
          <a:p>
            <a:pPr lvl="1"/>
            <a:r>
              <a:rPr lang="en-US" sz="1400" dirty="0"/>
              <a:t>Administrators: Users attached to this role have permission to perform operations except managing users, querying security logs, querying personal security logs, and viewing online users.</a:t>
            </a:r>
          </a:p>
          <a:p>
            <a:pPr lvl="1"/>
            <a:r>
              <a:rPr lang="en-US" sz="1400" dirty="0" err="1"/>
              <a:t>SMManagers</a:t>
            </a:r>
            <a:r>
              <a:rPr lang="en-US" sz="1400" dirty="0"/>
              <a:t>: Users attached to this role have permission to manage users, query security logs, and view online users.</a:t>
            </a:r>
          </a:p>
          <a:p>
            <a:pPr lvl="1"/>
            <a:r>
              <a:rPr lang="en-US" sz="1400" dirty="0"/>
              <a:t>Operators: Users attached to this role have permission to perform non-security-related operations.</a:t>
            </a:r>
          </a:p>
          <a:p>
            <a:pPr lvl="1"/>
            <a:r>
              <a:rPr lang="en-US" sz="1400" dirty="0"/>
              <a:t>Monitors: Users attached to this role have permission to view non-security-related functions, but do not have permission to perform the corresponding operations.</a:t>
            </a:r>
          </a:p>
        </p:txBody>
      </p:sp>
      <p:sp>
        <p:nvSpPr>
          <p:cNvPr id="6" name="Oval 5">
            <a:extLst>
              <a:ext uri="{FF2B5EF4-FFF2-40B4-BE49-F238E27FC236}">
                <a16:creationId xmlns="" xmlns:a16="http://schemas.microsoft.com/office/drawing/2014/main" id="{99807FE3-0AAE-4D58-9489-44DA8FE4392B}"/>
              </a:ext>
            </a:extLst>
          </p:cNvPr>
          <p:cNvSpPr/>
          <p:nvPr/>
        </p:nvSpPr>
        <p:spPr bwMode="gray">
          <a:xfrm>
            <a:off x="3286192" y="3960989"/>
            <a:ext cx="5632315" cy="2138597"/>
          </a:xfrm>
          <a:prstGeom prst="ellipse">
            <a:avLst/>
          </a:prstGeom>
          <a:noFill/>
          <a:ln w="19050"/>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solidFill>
                <a:prstClr val="white"/>
              </a:solidFill>
              <a:latin typeface="Huawei Sans" panose="020C0503030203020204" pitchFamily="34" charset="0"/>
            </a:endParaRPr>
          </a:p>
        </p:txBody>
      </p:sp>
      <p:sp>
        <p:nvSpPr>
          <p:cNvPr id="7" name="Oval 6">
            <a:extLst>
              <a:ext uri="{FF2B5EF4-FFF2-40B4-BE49-F238E27FC236}">
                <a16:creationId xmlns="" xmlns:a16="http://schemas.microsoft.com/office/drawing/2014/main" id="{A5BCF009-2121-4184-B0BB-2D4719093289}"/>
              </a:ext>
            </a:extLst>
          </p:cNvPr>
          <p:cNvSpPr/>
          <p:nvPr/>
        </p:nvSpPr>
        <p:spPr bwMode="gray">
          <a:xfrm>
            <a:off x="3957145" y="4569123"/>
            <a:ext cx="2788088" cy="1264372"/>
          </a:xfrm>
          <a:prstGeom prst="ellipse">
            <a:avLst/>
          </a:prstGeom>
          <a:noFill/>
          <a:ln w="19050"/>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solidFill>
                <a:prstClr val="white"/>
              </a:solidFill>
              <a:latin typeface="Huawei Sans" panose="020C0503030203020204" pitchFamily="34" charset="0"/>
            </a:endParaRPr>
          </a:p>
        </p:txBody>
      </p:sp>
      <p:sp>
        <p:nvSpPr>
          <p:cNvPr id="8" name="Oval 7">
            <a:extLst>
              <a:ext uri="{FF2B5EF4-FFF2-40B4-BE49-F238E27FC236}">
                <a16:creationId xmlns="" xmlns:a16="http://schemas.microsoft.com/office/drawing/2014/main" id="{55D9CDAC-7528-4CD3-8BFD-7D1FE3E619F1}"/>
              </a:ext>
            </a:extLst>
          </p:cNvPr>
          <p:cNvSpPr/>
          <p:nvPr/>
        </p:nvSpPr>
        <p:spPr bwMode="gray">
          <a:xfrm>
            <a:off x="5450259" y="4575274"/>
            <a:ext cx="2788088" cy="1264372"/>
          </a:xfrm>
          <a:prstGeom prst="ellipse">
            <a:avLst/>
          </a:prstGeom>
          <a:noFill/>
          <a:ln w="19050"/>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solidFill>
                <a:prstClr val="white"/>
              </a:solidFill>
              <a:latin typeface="Huawei Sans" panose="020C0503030203020204" pitchFamily="34" charset="0"/>
            </a:endParaRPr>
          </a:p>
        </p:txBody>
      </p:sp>
      <p:sp>
        <p:nvSpPr>
          <p:cNvPr id="9" name="TextBox 8">
            <a:extLst>
              <a:ext uri="{FF2B5EF4-FFF2-40B4-BE49-F238E27FC236}">
                <a16:creationId xmlns="" xmlns:a16="http://schemas.microsoft.com/office/drawing/2014/main" id="{59EFE6A7-7FAF-49F4-BF37-01764A687FD6}"/>
              </a:ext>
            </a:extLst>
          </p:cNvPr>
          <p:cNvSpPr txBox="1"/>
          <p:nvPr/>
        </p:nvSpPr>
        <p:spPr bwMode="gray">
          <a:xfrm>
            <a:off x="4772561" y="4108092"/>
            <a:ext cx="2646878" cy="307777"/>
          </a:xfrm>
          <a:prstGeom prst="rect">
            <a:avLst/>
          </a:prstGeom>
          <a:noFill/>
        </p:spPr>
        <p:txBody>
          <a:bodyPr wrap="square" rtlCol="0">
            <a:noAutofit/>
          </a:bodyPr>
          <a:lstStyle/>
          <a:p>
            <a:pPr fontAlgn="ctr"/>
            <a:r>
              <a:rPr lang="en-US" sz="1400" dirty="0">
                <a:solidFill>
                  <a:prstClr val="black"/>
                </a:solidFill>
                <a:latin typeface="Huawei Sans" panose="020C0503030203020204" pitchFamily="34" charset="0"/>
              </a:rPr>
              <a:t>System administrator (admin)</a:t>
            </a:r>
          </a:p>
        </p:txBody>
      </p:sp>
      <p:sp>
        <p:nvSpPr>
          <p:cNvPr id="10" name="TextBox 9">
            <a:extLst>
              <a:ext uri="{FF2B5EF4-FFF2-40B4-BE49-F238E27FC236}">
                <a16:creationId xmlns="" xmlns:a16="http://schemas.microsoft.com/office/drawing/2014/main" id="{2E4B162C-907C-464D-8968-3CBCA009886A}"/>
              </a:ext>
            </a:extLst>
          </p:cNvPr>
          <p:cNvSpPr txBox="1"/>
          <p:nvPr/>
        </p:nvSpPr>
        <p:spPr bwMode="gray">
          <a:xfrm>
            <a:off x="4259501" y="4706432"/>
            <a:ext cx="1383712" cy="523220"/>
          </a:xfrm>
          <a:prstGeom prst="rect">
            <a:avLst/>
          </a:prstGeom>
          <a:noFill/>
        </p:spPr>
        <p:txBody>
          <a:bodyPr wrap="square" rtlCol="0">
            <a:noAutofit/>
          </a:bodyPr>
          <a:lstStyle/>
          <a:p>
            <a:pPr algn="ctr" fontAlgn="ctr"/>
            <a:r>
              <a:rPr lang="en-US" sz="1400" dirty="0">
                <a:solidFill>
                  <a:prstClr val="black"/>
                </a:solidFill>
                <a:latin typeface="Huawei Sans" panose="020C0503030203020204" pitchFamily="34" charset="0"/>
              </a:rPr>
              <a:t>Administrators</a:t>
            </a:r>
          </a:p>
          <a:p>
            <a:pPr algn="ctr" fontAlgn="ctr"/>
            <a:endParaRPr lang="en-US" sz="1400" dirty="0">
              <a:solidFill>
                <a:prstClr val="black"/>
              </a:solidFill>
              <a:latin typeface="Huawei Sans" panose="020C0503030203020204" pitchFamily="34" charset="0"/>
            </a:endParaRPr>
          </a:p>
        </p:txBody>
      </p:sp>
      <p:sp>
        <p:nvSpPr>
          <p:cNvPr id="11" name="TextBox 10">
            <a:extLst>
              <a:ext uri="{FF2B5EF4-FFF2-40B4-BE49-F238E27FC236}">
                <a16:creationId xmlns="" xmlns:a16="http://schemas.microsoft.com/office/drawing/2014/main" id="{4A75A0CF-6F9F-4DE4-BCFC-5E22430AA1C2}"/>
              </a:ext>
            </a:extLst>
          </p:cNvPr>
          <p:cNvSpPr txBox="1"/>
          <p:nvPr/>
        </p:nvSpPr>
        <p:spPr bwMode="gray">
          <a:xfrm>
            <a:off x="4468754" y="5184174"/>
            <a:ext cx="1002197" cy="523220"/>
          </a:xfrm>
          <a:prstGeom prst="rect">
            <a:avLst/>
          </a:prstGeom>
          <a:noFill/>
        </p:spPr>
        <p:txBody>
          <a:bodyPr wrap="square" rtlCol="0">
            <a:noAutofit/>
          </a:bodyPr>
          <a:lstStyle/>
          <a:p>
            <a:pPr algn="ctr" fontAlgn="ctr"/>
            <a:r>
              <a:rPr lang="en-US" sz="1400" dirty="0">
                <a:solidFill>
                  <a:prstClr val="black"/>
                </a:solidFill>
                <a:latin typeface="Huawei Sans" panose="020C0503030203020204" pitchFamily="34" charset="0"/>
              </a:rPr>
              <a:t>Operators</a:t>
            </a:r>
          </a:p>
          <a:p>
            <a:pPr algn="ctr" fontAlgn="ctr"/>
            <a:endParaRPr lang="en-US" sz="1400" dirty="0">
              <a:solidFill>
                <a:prstClr val="black"/>
              </a:solidFill>
              <a:latin typeface="Huawei Sans" panose="020C0503030203020204" pitchFamily="34" charset="0"/>
            </a:endParaRPr>
          </a:p>
        </p:txBody>
      </p:sp>
      <p:sp>
        <p:nvSpPr>
          <p:cNvPr id="12" name="TextBox 11">
            <a:extLst>
              <a:ext uri="{FF2B5EF4-FFF2-40B4-BE49-F238E27FC236}">
                <a16:creationId xmlns="" xmlns:a16="http://schemas.microsoft.com/office/drawing/2014/main" id="{DDC0A4E7-00CF-4889-BEF1-C0791313FBCD}"/>
              </a:ext>
            </a:extLst>
          </p:cNvPr>
          <p:cNvSpPr txBox="1"/>
          <p:nvPr/>
        </p:nvSpPr>
        <p:spPr bwMode="gray">
          <a:xfrm>
            <a:off x="5643213" y="4859686"/>
            <a:ext cx="918841" cy="523220"/>
          </a:xfrm>
          <a:prstGeom prst="rect">
            <a:avLst/>
          </a:prstGeom>
          <a:noFill/>
        </p:spPr>
        <p:txBody>
          <a:bodyPr wrap="square" rtlCol="0">
            <a:noAutofit/>
          </a:bodyPr>
          <a:lstStyle/>
          <a:p>
            <a:pPr algn="ctr" fontAlgn="ctr"/>
            <a:r>
              <a:rPr lang="en-US" sz="1400" dirty="0">
                <a:solidFill>
                  <a:prstClr val="black"/>
                </a:solidFill>
                <a:latin typeface="Huawei Sans" panose="020C0503030203020204" pitchFamily="34" charset="0"/>
              </a:rPr>
              <a:t>Monitors</a:t>
            </a:r>
          </a:p>
          <a:p>
            <a:pPr algn="ctr" fontAlgn="ctr"/>
            <a:endParaRPr lang="en-US" sz="1400" dirty="0">
              <a:solidFill>
                <a:prstClr val="black"/>
              </a:solidFill>
              <a:latin typeface="Huawei Sans" panose="020C0503030203020204" pitchFamily="34" charset="0"/>
            </a:endParaRPr>
          </a:p>
        </p:txBody>
      </p:sp>
      <p:sp>
        <p:nvSpPr>
          <p:cNvPr id="13" name="TextBox 12">
            <a:extLst>
              <a:ext uri="{FF2B5EF4-FFF2-40B4-BE49-F238E27FC236}">
                <a16:creationId xmlns="" xmlns:a16="http://schemas.microsoft.com/office/drawing/2014/main" id="{DF054311-6D4B-43EC-A161-F394CE06BC39}"/>
              </a:ext>
            </a:extLst>
          </p:cNvPr>
          <p:cNvSpPr txBox="1"/>
          <p:nvPr/>
        </p:nvSpPr>
        <p:spPr bwMode="gray">
          <a:xfrm>
            <a:off x="6825326" y="4885528"/>
            <a:ext cx="1257075" cy="523220"/>
          </a:xfrm>
          <a:prstGeom prst="rect">
            <a:avLst/>
          </a:prstGeom>
          <a:noFill/>
        </p:spPr>
        <p:txBody>
          <a:bodyPr wrap="square" rtlCol="0">
            <a:noAutofit/>
          </a:bodyPr>
          <a:lstStyle/>
          <a:p>
            <a:pPr algn="ctr" fontAlgn="ctr"/>
            <a:r>
              <a:rPr lang="en-US" sz="1400" dirty="0" err="1">
                <a:solidFill>
                  <a:prstClr val="black"/>
                </a:solidFill>
                <a:latin typeface="Huawei Sans" panose="020C0503030203020204" pitchFamily="34" charset="0"/>
              </a:rPr>
              <a:t>SMManagers</a:t>
            </a:r>
            <a:endParaRPr lang="en-US" sz="1400" dirty="0">
              <a:solidFill>
                <a:prstClr val="black"/>
              </a:solidFill>
              <a:latin typeface="Huawei Sans" panose="020C0503030203020204" pitchFamily="34" charset="0"/>
            </a:endParaRPr>
          </a:p>
          <a:p>
            <a:pPr algn="ctr" fontAlgn="ctr"/>
            <a:endParaRPr lang="en-US" sz="1400" dirty="0">
              <a:solidFill>
                <a:prstClr val="black"/>
              </a:solidFill>
              <a:latin typeface="Huawei Sans" panose="020C0503030203020204" pitchFamily="34" charset="0"/>
            </a:endParaRPr>
          </a:p>
        </p:txBody>
      </p:sp>
      <p:sp>
        <p:nvSpPr>
          <p:cNvPr id="14" name="燕尾形 3">
            <a:extLst>
              <a:ext uri="{FF2B5EF4-FFF2-40B4-BE49-F238E27FC236}">
                <a16:creationId xmlns="" xmlns:a16="http://schemas.microsoft.com/office/drawing/2014/main" id="{93046976-EC84-48ED-AD8E-49A4BFCD5356}"/>
              </a:ext>
            </a:extLst>
          </p:cNvPr>
          <p:cNvSpPr/>
          <p:nvPr/>
        </p:nvSpPr>
        <p:spPr bwMode="gray">
          <a:xfrm>
            <a:off x="8598877" y="44020"/>
            <a:ext cx="1952283" cy="36000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sym typeface="Huawei Sans" panose="020C0503030203020204" pitchFamily="34" charset="0"/>
              </a:rPr>
              <a:t>Network Optimization Design</a:t>
            </a:r>
          </a:p>
        </p:txBody>
      </p:sp>
      <p:sp>
        <p:nvSpPr>
          <p:cNvPr id="15" name="燕尾形 3">
            <a:extLst>
              <a:ext uri="{FF2B5EF4-FFF2-40B4-BE49-F238E27FC236}">
                <a16:creationId xmlns="" xmlns:a16="http://schemas.microsoft.com/office/drawing/2014/main" id="{26AB145E-6C85-4D0D-9D07-CA6C35D8D2C7}"/>
              </a:ext>
            </a:extLst>
          </p:cNvPr>
          <p:cNvSpPr/>
          <p:nvPr/>
        </p:nvSpPr>
        <p:spPr bwMode="gray">
          <a:xfrm>
            <a:off x="10475376" y="44020"/>
            <a:ext cx="1271744" cy="360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dirty="0">
                <a:solidFill>
                  <a:schemeClr val="bg1"/>
                </a:solidFill>
                <a:latin typeface="Huawei Sans" panose="020C0503030203020204" pitchFamily="34" charset="0"/>
                <a:sym typeface="Huawei Sans" panose="020C0503030203020204" pitchFamily="34" charset="0"/>
              </a:rPr>
              <a:t>O&amp;M Design</a:t>
            </a:r>
          </a:p>
        </p:txBody>
      </p:sp>
    </p:spTree>
    <p:extLst>
      <p:ext uri="{BB962C8B-B14F-4D97-AF65-F5344CB8AC3E}">
        <p14:creationId xmlns:p14="http://schemas.microsoft.com/office/powerpoint/2010/main" val="2249202499"/>
      </p:ext>
    </p:extLst>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5B81951C-E64F-4B14-BD37-A0A8EE239FC8}"/>
              </a:ext>
            </a:extLst>
          </p:cNvPr>
          <p:cNvSpPr>
            <a:spLocks noGrp="1"/>
          </p:cNvSpPr>
          <p:nvPr>
            <p:ph type="title"/>
          </p:nvPr>
        </p:nvSpPr>
        <p:spPr bwMode="gray">
          <a:xfrm>
            <a:off x="455612" y="447468"/>
            <a:ext cx="11293475" cy="497095"/>
          </a:xfrm>
        </p:spPr>
        <p:txBody>
          <a:bodyPr wrap="square">
            <a:noAutofit/>
          </a:bodyPr>
          <a:lstStyle/>
          <a:p>
            <a:r>
              <a:rPr lang="en-US" dirty="0"/>
              <a:t>User Monitoring Overview</a:t>
            </a:r>
          </a:p>
        </p:txBody>
      </p:sp>
      <p:sp>
        <p:nvSpPr>
          <p:cNvPr id="3" name="Text Placeholder 2">
            <a:extLst>
              <a:ext uri="{FF2B5EF4-FFF2-40B4-BE49-F238E27FC236}">
                <a16:creationId xmlns="" xmlns:a16="http://schemas.microsoft.com/office/drawing/2014/main" id="{ECEAE2E5-C2F7-439D-9557-D07E26AF5879}"/>
              </a:ext>
            </a:extLst>
          </p:cNvPr>
          <p:cNvSpPr>
            <a:spLocks noGrp="1"/>
          </p:cNvSpPr>
          <p:nvPr>
            <p:ph type="body" sz="quarter" idx="10"/>
          </p:nvPr>
        </p:nvSpPr>
        <p:spPr bwMode="gray">
          <a:xfrm>
            <a:off x="455612" y="1052514"/>
            <a:ext cx="11293476" cy="4875042"/>
          </a:xfrm>
        </p:spPr>
        <p:txBody>
          <a:bodyPr wrap="square">
            <a:noAutofit/>
          </a:bodyPr>
          <a:lstStyle/>
          <a:p>
            <a:r>
              <a:rPr lang="en-US" sz="1800" dirty="0"/>
              <a:t>By monitoring user sessions, the security administrator can learn information such as online users in the user system, IP addresses used by these users to access the system, access time, and roles of these users. When detecting that a user is attempting to perform unauthorized operations, the security administrator can send an instant message to the user or forcibly deregister the user.</a:t>
            </a:r>
          </a:p>
          <a:p>
            <a:pPr lvl="1"/>
            <a:r>
              <a:rPr lang="en-US" sz="1600" dirty="0"/>
              <a:t>A user session refers to the connection between a user and the system. A session starts when a user logs in and ends when the user deregisters or logs out. A user can generate multiple sessions.</a:t>
            </a:r>
          </a:p>
          <a:p>
            <a:pPr lvl="1"/>
            <a:r>
              <a:rPr lang="en-US" sz="1600" dirty="0"/>
              <a:t>The maximum number of online sessions allowed for a user is specified by the Max. online sessions parameter.</a:t>
            </a:r>
          </a:p>
          <a:p>
            <a:pPr lvl="1"/>
            <a:r>
              <a:rPr lang="en-US" sz="1600" dirty="0"/>
              <a:t>The function of monitoring user sessions does not involve users' personal information.</a:t>
            </a:r>
          </a:p>
        </p:txBody>
      </p:sp>
      <p:sp>
        <p:nvSpPr>
          <p:cNvPr id="8" name="燕尾形 3">
            <a:extLst>
              <a:ext uri="{FF2B5EF4-FFF2-40B4-BE49-F238E27FC236}">
                <a16:creationId xmlns="" xmlns:a16="http://schemas.microsoft.com/office/drawing/2014/main" id="{93046976-EC84-48ED-AD8E-49A4BFCD5356}"/>
              </a:ext>
            </a:extLst>
          </p:cNvPr>
          <p:cNvSpPr/>
          <p:nvPr/>
        </p:nvSpPr>
        <p:spPr bwMode="gray">
          <a:xfrm>
            <a:off x="8598877" y="44020"/>
            <a:ext cx="1952283" cy="36000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sym typeface="Huawei Sans" panose="020C0503030203020204" pitchFamily="34" charset="0"/>
              </a:rPr>
              <a:t>Network Optimization Design</a:t>
            </a:r>
          </a:p>
        </p:txBody>
      </p:sp>
      <p:sp>
        <p:nvSpPr>
          <p:cNvPr id="9" name="燕尾形 3">
            <a:extLst>
              <a:ext uri="{FF2B5EF4-FFF2-40B4-BE49-F238E27FC236}">
                <a16:creationId xmlns="" xmlns:a16="http://schemas.microsoft.com/office/drawing/2014/main" id="{26AB145E-6C85-4D0D-9D07-CA6C35D8D2C7}"/>
              </a:ext>
            </a:extLst>
          </p:cNvPr>
          <p:cNvSpPr/>
          <p:nvPr/>
        </p:nvSpPr>
        <p:spPr bwMode="gray">
          <a:xfrm>
            <a:off x="10475376" y="44020"/>
            <a:ext cx="1271744" cy="360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dirty="0">
                <a:solidFill>
                  <a:schemeClr val="bg1"/>
                </a:solidFill>
                <a:latin typeface="Huawei Sans" panose="020C0503030203020204" pitchFamily="34" charset="0"/>
                <a:sym typeface="Huawei Sans" panose="020C0503030203020204" pitchFamily="34" charset="0"/>
              </a:rPr>
              <a:t>O&amp;M Design</a:t>
            </a:r>
          </a:p>
        </p:txBody>
      </p:sp>
    </p:spTree>
    <p:extLst>
      <p:ext uri="{BB962C8B-B14F-4D97-AF65-F5344CB8AC3E}">
        <p14:creationId xmlns:p14="http://schemas.microsoft.com/office/powerpoint/2010/main" val="4085667761"/>
      </p:ext>
    </p:extLst>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5B81951C-E64F-4B14-BD37-A0A8EE239FC8}"/>
              </a:ext>
            </a:extLst>
          </p:cNvPr>
          <p:cNvSpPr>
            <a:spLocks noGrp="1"/>
          </p:cNvSpPr>
          <p:nvPr>
            <p:ph type="title"/>
          </p:nvPr>
        </p:nvSpPr>
        <p:spPr bwMode="gray">
          <a:xfrm>
            <a:off x="455612" y="447468"/>
            <a:ext cx="11293475" cy="497095"/>
          </a:xfrm>
        </p:spPr>
        <p:txBody>
          <a:bodyPr wrap="square">
            <a:noAutofit/>
          </a:bodyPr>
          <a:lstStyle/>
          <a:p>
            <a:r>
              <a:rPr lang="en-US" dirty="0"/>
              <a:t>Maintenance Window Overview</a:t>
            </a:r>
          </a:p>
        </p:txBody>
      </p:sp>
      <p:sp>
        <p:nvSpPr>
          <p:cNvPr id="3" name="Text Placeholder 2">
            <a:extLst>
              <a:ext uri="{FF2B5EF4-FFF2-40B4-BE49-F238E27FC236}">
                <a16:creationId xmlns="" xmlns:a16="http://schemas.microsoft.com/office/drawing/2014/main" id="{ECEAE2E5-C2F7-439D-9557-D07E26AF5879}"/>
              </a:ext>
            </a:extLst>
          </p:cNvPr>
          <p:cNvSpPr>
            <a:spLocks noGrp="1"/>
          </p:cNvSpPr>
          <p:nvPr>
            <p:ph type="body" sz="quarter" idx="10"/>
          </p:nvPr>
        </p:nvSpPr>
        <p:spPr bwMode="gray">
          <a:xfrm>
            <a:off x="455612" y="1052514"/>
            <a:ext cx="11293476" cy="4875042"/>
          </a:xfrm>
        </p:spPr>
        <p:txBody>
          <a:bodyPr wrap="square">
            <a:noAutofit/>
          </a:bodyPr>
          <a:lstStyle/>
          <a:p>
            <a:r>
              <a:rPr lang="en-US" sz="1600" dirty="0"/>
              <a:t>When cutting over or maintaining devices and links, you can configure maintenance policies for them. The Network Path Navigation app allows you to configure maintenance policies for NEs and links.</a:t>
            </a:r>
          </a:p>
          <a:p>
            <a:r>
              <a:rPr lang="en-US" sz="1600" dirty="0"/>
              <a:t>After the maintenance starts, the system generates new service tunnel paths that bypass the maintained devices and links. After the maintenance is complete, the system triggers path computation for traffic optimization.</a:t>
            </a:r>
          </a:p>
          <a:p>
            <a:r>
              <a:rPr lang="en-US" sz="1600" dirty="0"/>
              <a:t>During the maintenance window, you can set the maintenance time and maintain the target devices. During the maintenance, the traffic does not pass through the maintained devices.</a:t>
            </a:r>
          </a:p>
        </p:txBody>
      </p:sp>
      <p:cxnSp>
        <p:nvCxnSpPr>
          <p:cNvPr id="7" name="Straight Connector 6">
            <a:extLst>
              <a:ext uri="{FF2B5EF4-FFF2-40B4-BE49-F238E27FC236}">
                <a16:creationId xmlns="" xmlns:a16="http://schemas.microsoft.com/office/drawing/2014/main" id="{72981DCD-7B5B-4AF4-B846-D3485569A855}"/>
              </a:ext>
            </a:extLst>
          </p:cNvPr>
          <p:cNvCxnSpPr/>
          <p:nvPr/>
        </p:nvCxnSpPr>
        <p:spPr bwMode="gray">
          <a:xfrm>
            <a:off x="1665051" y="5832273"/>
            <a:ext cx="8861898" cy="0"/>
          </a:xfrm>
          <a:prstGeom prst="line">
            <a:avLst/>
          </a:prstGeom>
          <a:ln w="28575">
            <a:solidFill>
              <a:schemeClr val="bg1">
                <a:lumMod val="50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 xmlns:a16="http://schemas.microsoft.com/office/drawing/2014/main" id="{0DDBD72A-E176-406E-A13D-E8C9B51B4A5A}"/>
              </a:ext>
            </a:extLst>
          </p:cNvPr>
          <p:cNvCxnSpPr>
            <a:cxnSpLocks/>
          </p:cNvCxnSpPr>
          <p:nvPr/>
        </p:nvCxnSpPr>
        <p:spPr bwMode="gray">
          <a:xfrm flipV="1">
            <a:off x="1673157" y="5641502"/>
            <a:ext cx="0" cy="381541"/>
          </a:xfrm>
          <a:prstGeom prst="line">
            <a:avLst/>
          </a:prstGeom>
          <a:ln w="28575">
            <a:solidFill>
              <a:schemeClr val="bg1">
                <a:lumMod val="50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 xmlns:a16="http://schemas.microsoft.com/office/drawing/2014/main" id="{3755DAA3-D531-4EC6-95E2-427257763F04}"/>
              </a:ext>
            </a:extLst>
          </p:cNvPr>
          <p:cNvCxnSpPr>
            <a:cxnSpLocks/>
          </p:cNvCxnSpPr>
          <p:nvPr/>
        </p:nvCxnSpPr>
        <p:spPr bwMode="gray">
          <a:xfrm flipV="1">
            <a:off x="4811948" y="5651229"/>
            <a:ext cx="0" cy="381541"/>
          </a:xfrm>
          <a:prstGeom prst="line">
            <a:avLst/>
          </a:prstGeom>
          <a:ln w="28575">
            <a:solidFill>
              <a:schemeClr val="bg1">
                <a:lumMod val="50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 xmlns:a16="http://schemas.microsoft.com/office/drawing/2014/main" id="{AA5C6BBD-F515-4F4D-81B3-282A2DD4F6D4}"/>
              </a:ext>
            </a:extLst>
          </p:cNvPr>
          <p:cNvCxnSpPr>
            <a:cxnSpLocks/>
          </p:cNvCxnSpPr>
          <p:nvPr/>
        </p:nvCxnSpPr>
        <p:spPr bwMode="gray">
          <a:xfrm flipV="1">
            <a:off x="7872918" y="5614480"/>
            <a:ext cx="0" cy="381541"/>
          </a:xfrm>
          <a:prstGeom prst="line">
            <a:avLst/>
          </a:prstGeom>
          <a:ln w="28575">
            <a:solidFill>
              <a:schemeClr val="bg1">
                <a:lumMod val="50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12" name="TextBox 271">
            <a:extLst>
              <a:ext uri="{FF2B5EF4-FFF2-40B4-BE49-F238E27FC236}">
                <a16:creationId xmlns="" xmlns:a16="http://schemas.microsoft.com/office/drawing/2014/main" id="{DFDB8013-887D-4F30-93B9-7FB35C9DF305}"/>
              </a:ext>
            </a:extLst>
          </p:cNvPr>
          <p:cNvSpPr txBox="1"/>
          <p:nvPr/>
        </p:nvSpPr>
        <p:spPr bwMode="gray">
          <a:xfrm>
            <a:off x="2701379" y="5868349"/>
            <a:ext cx="1090363" cy="307777"/>
          </a:xfrm>
          <a:prstGeom prst="rect">
            <a:avLst/>
          </a:prstGeom>
          <a:noFill/>
        </p:spPr>
        <p:txBody>
          <a:bodyPr wrap="square" rtlCol="0">
            <a:noAutofit/>
          </a:bodyPr>
          <a:lstStyle/>
          <a:p>
            <a:pPr fontAlgn="ctr">
              <a:buFont typeface="Wingdings" pitchFamily="2" charset="2"/>
              <a:buNone/>
              <a:defRPr/>
            </a:pPr>
            <a:r>
              <a:rPr lang="en-US" sz="1400" dirty="0">
                <a:solidFill>
                  <a:srgbClr val="000000"/>
                </a:solidFill>
                <a:latin typeface="Huawei Sans" panose="020C0503030203020204" pitchFamily="34" charset="0"/>
                <a:sym typeface="Huawei Sans" panose="020C0503030203020204" pitchFamily="34" charset="0"/>
              </a:rPr>
              <a:t>Peak hours</a:t>
            </a:r>
          </a:p>
        </p:txBody>
      </p:sp>
      <p:sp>
        <p:nvSpPr>
          <p:cNvPr id="13" name="TextBox 271">
            <a:extLst>
              <a:ext uri="{FF2B5EF4-FFF2-40B4-BE49-F238E27FC236}">
                <a16:creationId xmlns="" xmlns:a16="http://schemas.microsoft.com/office/drawing/2014/main" id="{4997177C-DD3D-402C-88C8-3D121819A9E0}"/>
              </a:ext>
            </a:extLst>
          </p:cNvPr>
          <p:cNvSpPr txBox="1"/>
          <p:nvPr/>
        </p:nvSpPr>
        <p:spPr bwMode="gray">
          <a:xfrm>
            <a:off x="5506532" y="5866860"/>
            <a:ext cx="1941557" cy="307777"/>
          </a:xfrm>
          <a:prstGeom prst="rect">
            <a:avLst/>
          </a:prstGeom>
          <a:noFill/>
        </p:spPr>
        <p:txBody>
          <a:bodyPr wrap="square" rtlCol="0">
            <a:noAutofit/>
          </a:bodyPr>
          <a:lstStyle/>
          <a:p>
            <a:pPr fontAlgn="ctr">
              <a:buFont typeface="Wingdings" pitchFamily="2" charset="2"/>
              <a:buNone/>
              <a:defRPr/>
            </a:pPr>
            <a:r>
              <a:rPr lang="en-US" sz="1400" dirty="0">
                <a:solidFill>
                  <a:srgbClr val="000000"/>
                </a:solidFill>
                <a:latin typeface="Huawei Sans" panose="020C0503030203020204" pitchFamily="34" charset="0"/>
                <a:sym typeface="Huawei Sans" panose="020C0503030203020204" pitchFamily="34" charset="0"/>
              </a:rPr>
              <a:t>Maintenance window</a:t>
            </a:r>
          </a:p>
        </p:txBody>
      </p:sp>
      <p:sp>
        <p:nvSpPr>
          <p:cNvPr id="14" name="TextBox 271">
            <a:extLst>
              <a:ext uri="{FF2B5EF4-FFF2-40B4-BE49-F238E27FC236}">
                <a16:creationId xmlns="" xmlns:a16="http://schemas.microsoft.com/office/drawing/2014/main" id="{FA8EBE83-4591-490C-A95D-896C3CFF551B}"/>
              </a:ext>
            </a:extLst>
          </p:cNvPr>
          <p:cNvSpPr txBox="1"/>
          <p:nvPr/>
        </p:nvSpPr>
        <p:spPr bwMode="gray">
          <a:xfrm>
            <a:off x="8901139" y="5862680"/>
            <a:ext cx="1090363" cy="307777"/>
          </a:xfrm>
          <a:prstGeom prst="rect">
            <a:avLst/>
          </a:prstGeom>
          <a:noFill/>
        </p:spPr>
        <p:txBody>
          <a:bodyPr wrap="square" rtlCol="0">
            <a:noAutofit/>
          </a:bodyPr>
          <a:lstStyle/>
          <a:p>
            <a:pPr fontAlgn="ctr">
              <a:buFont typeface="Wingdings" pitchFamily="2" charset="2"/>
              <a:buNone/>
              <a:defRPr/>
            </a:pPr>
            <a:r>
              <a:rPr lang="en-US" sz="1400" dirty="0">
                <a:solidFill>
                  <a:srgbClr val="000000"/>
                </a:solidFill>
                <a:latin typeface="Huawei Sans" panose="020C0503030203020204" pitchFamily="34" charset="0"/>
                <a:sym typeface="Huawei Sans" panose="020C0503030203020204" pitchFamily="34" charset="0"/>
              </a:rPr>
              <a:t>Peak hours</a:t>
            </a:r>
          </a:p>
        </p:txBody>
      </p:sp>
      <p:pic>
        <p:nvPicPr>
          <p:cNvPr id="15" name="图片 48">
            <a:extLst>
              <a:ext uri="{FF2B5EF4-FFF2-40B4-BE49-F238E27FC236}">
                <a16:creationId xmlns="" xmlns:a16="http://schemas.microsoft.com/office/drawing/2014/main" id="{98306AED-0B25-405E-9C22-40EE7BA2AD5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1966959" y="4054564"/>
            <a:ext cx="378863" cy="310667"/>
          </a:xfrm>
          <a:prstGeom prst="rect">
            <a:avLst/>
          </a:prstGeom>
        </p:spPr>
      </p:pic>
      <p:pic>
        <p:nvPicPr>
          <p:cNvPr id="16" name="图片 48">
            <a:extLst>
              <a:ext uri="{FF2B5EF4-FFF2-40B4-BE49-F238E27FC236}">
                <a16:creationId xmlns="" xmlns:a16="http://schemas.microsoft.com/office/drawing/2014/main" id="{19737D3A-17FC-4307-A449-A7C92CA1969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1966959" y="4920397"/>
            <a:ext cx="378863" cy="310667"/>
          </a:xfrm>
          <a:prstGeom prst="rect">
            <a:avLst/>
          </a:prstGeom>
        </p:spPr>
      </p:pic>
      <p:pic>
        <p:nvPicPr>
          <p:cNvPr id="17" name="图片 48">
            <a:extLst>
              <a:ext uri="{FF2B5EF4-FFF2-40B4-BE49-F238E27FC236}">
                <a16:creationId xmlns="" xmlns:a16="http://schemas.microsoft.com/office/drawing/2014/main" id="{2CBF923B-E1F8-4A04-A7BF-CAA5CBE5F5B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3053214" y="4051630"/>
            <a:ext cx="378863" cy="310667"/>
          </a:xfrm>
          <a:prstGeom prst="rect">
            <a:avLst/>
          </a:prstGeom>
        </p:spPr>
      </p:pic>
      <p:pic>
        <p:nvPicPr>
          <p:cNvPr id="18" name="图片 48">
            <a:extLst>
              <a:ext uri="{FF2B5EF4-FFF2-40B4-BE49-F238E27FC236}">
                <a16:creationId xmlns="" xmlns:a16="http://schemas.microsoft.com/office/drawing/2014/main" id="{5A55C8F8-9A87-4ECD-B187-D3339E56DF9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3053214" y="4917463"/>
            <a:ext cx="378863" cy="310667"/>
          </a:xfrm>
          <a:prstGeom prst="rect">
            <a:avLst/>
          </a:prstGeom>
        </p:spPr>
      </p:pic>
      <p:pic>
        <p:nvPicPr>
          <p:cNvPr id="19" name="图片 48">
            <a:extLst>
              <a:ext uri="{FF2B5EF4-FFF2-40B4-BE49-F238E27FC236}">
                <a16:creationId xmlns="" xmlns:a16="http://schemas.microsoft.com/office/drawing/2014/main" id="{FC4D25B2-1CE8-4448-B47F-34F643DFEC2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4139469" y="4048696"/>
            <a:ext cx="378863" cy="310667"/>
          </a:xfrm>
          <a:prstGeom prst="rect">
            <a:avLst/>
          </a:prstGeom>
        </p:spPr>
      </p:pic>
      <p:pic>
        <p:nvPicPr>
          <p:cNvPr id="20" name="图片 48">
            <a:extLst>
              <a:ext uri="{FF2B5EF4-FFF2-40B4-BE49-F238E27FC236}">
                <a16:creationId xmlns="" xmlns:a16="http://schemas.microsoft.com/office/drawing/2014/main" id="{CD986F96-4A07-45DB-AB7B-F0C7D9D0A97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4139469" y="4914529"/>
            <a:ext cx="378863" cy="310667"/>
          </a:xfrm>
          <a:prstGeom prst="rect">
            <a:avLst/>
          </a:prstGeom>
        </p:spPr>
      </p:pic>
      <p:cxnSp>
        <p:nvCxnSpPr>
          <p:cNvPr id="21" name="Straight Connector 20">
            <a:extLst>
              <a:ext uri="{FF2B5EF4-FFF2-40B4-BE49-F238E27FC236}">
                <a16:creationId xmlns="" xmlns:a16="http://schemas.microsoft.com/office/drawing/2014/main" id="{D0660B0A-6B96-4B0E-BC0E-D3AA6D4A917A}"/>
              </a:ext>
            </a:extLst>
          </p:cNvPr>
          <p:cNvCxnSpPr>
            <a:cxnSpLocks/>
            <a:stCxn id="16" idx="0"/>
            <a:endCxn id="15" idx="2"/>
          </p:cNvCxnSpPr>
          <p:nvPr/>
        </p:nvCxnSpPr>
        <p:spPr bwMode="gray">
          <a:xfrm flipV="1">
            <a:off x="2156391" y="4365231"/>
            <a:ext cx="0" cy="555166"/>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 xmlns:a16="http://schemas.microsoft.com/office/drawing/2014/main" id="{18E8CD3B-A3F4-4770-BF1A-2CE6DC08B9D4}"/>
              </a:ext>
            </a:extLst>
          </p:cNvPr>
          <p:cNvCxnSpPr>
            <a:cxnSpLocks/>
            <a:stCxn id="17" idx="1"/>
            <a:endCxn id="15" idx="3"/>
          </p:cNvCxnSpPr>
          <p:nvPr/>
        </p:nvCxnSpPr>
        <p:spPr bwMode="gray">
          <a:xfrm flipH="1">
            <a:off x="2345822" y="4206964"/>
            <a:ext cx="707392" cy="2934"/>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 xmlns:a16="http://schemas.microsoft.com/office/drawing/2014/main" id="{AD53FA89-833F-442C-B498-8F82DB347147}"/>
              </a:ext>
            </a:extLst>
          </p:cNvPr>
          <p:cNvCxnSpPr>
            <a:cxnSpLocks/>
            <a:stCxn id="18" idx="1"/>
            <a:endCxn id="16" idx="3"/>
          </p:cNvCxnSpPr>
          <p:nvPr/>
        </p:nvCxnSpPr>
        <p:spPr bwMode="gray">
          <a:xfrm flipH="1">
            <a:off x="2345822" y="5072797"/>
            <a:ext cx="707392" cy="2934"/>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 xmlns:a16="http://schemas.microsoft.com/office/drawing/2014/main" id="{993C4EDE-1BDC-4DE4-8549-2A36800322F8}"/>
              </a:ext>
            </a:extLst>
          </p:cNvPr>
          <p:cNvCxnSpPr>
            <a:cxnSpLocks/>
            <a:stCxn id="18" idx="0"/>
            <a:endCxn id="17" idx="2"/>
          </p:cNvCxnSpPr>
          <p:nvPr/>
        </p:nvCxnSpPr>
        <p:spPr bwMode="gray">
          <a:xfrm flipV="1">
            <a:off x="3242646" y="4362297"/>
            <a:ext cx="0" cy="555166"/>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 xmlns:a16="http://schemas.microsoft.com/office/drawing/2014/main" id="{52266BB2-CC30-409F-81F3-7B8A93A7D886}"/>
              </a:ext>
            </a:extLst>
          </p:cNvPr>
          <p:cNvCxnSpPr>
            <a:cxnSpLocks/>
            <a:stCxn id="19" idx="1"/>
            <a:endCxn id="17" idx="3"/>
          </p:cNvCxnSpPr>
          <p:nvPr/>
        </p:nvCxnSpPr>
        <p:spPr bwMode="gray">
          <a:xfrm flipH="1">
            <a:off x="3432077" y="4204030"/>
            <a:ext cx="707392" cy="2934"/>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6" name="Straight Connector 35">
            <a:extLst>
              <a:ext uri="{FF2B5EF4-FFF2-40B4-BE49-F238E27FC236}">
                <a16:creationId xmlns="" xmlns:a16="http://schemas.microsoft.com/office/drawing/2014/main" id="{1180690F-A848-4F46-ABC7-8821284F73A0}"/>
              </a:ext>
            </a:extLst>
          </p:cNvPr>
          <p:cNvCxnSpPr>
            <a:cxnSpLocks/>
            <a:stCxn id="20" idx="1"/>
            <a:endCxn id="18" idx="3"/>
          </p:cNvCxnSpPr>
          <p:nvPr/>
        </p:nvCxnSpPr>
        <p:spPr bwMode="gray">
          <a:xfrm flipH="1">
            <a:off x="3432077" y="5069863"/>
            <a:ext cx="707392" cy="2934"/>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 xmlns:a16="http://schemas.microsoft.com/office/drawing/2014/main" id="{B0CA9C25-60E2-4E3E-BD8F-57AF09389553}"/>
              </a:ext>
            </a:extLst>
          </p:cNvPr>
          <p:cNvCxnSpPr>
            <a:cxnSpLocks/>
            <a:stCxn id="20" idx="0"/>
            <a:endCxn id="19" idx="2"/>
          </p:cNvCxnSpPr>
          <p:nvPr/>
        </p:nvCxnSpPr>
        <p:spPr bwMode="gray">
          <a:xfrm flipV="1">
            <a:off x="4328901" y="4359363"/>
            <a:ext cx="0" cy="555166"/>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42" name="Straight Arrow Connector 41">
            <a:extLst>
              <a:ext uri="{FF2B5EF4-FFF2-40B4-BE49-F238E27FC236}">
                <a16:creationId xmlns="" xmlns:a16="http://schemas.microsoft.com/office/drawing/2014/main" id="{0CE6460B-EB92-4B11-8B9C-569127E371BF}"/>
              </a:ext>
            </a:extLst>
          </p:cNvPr>
          <p:cNvCxnSpPr>
            <a:cxnSpLocks/>
          </p:cNvCxnSpPr>
          <p:nvPr/>
        </p:nvCxnSpPr>
        <p:spPr bwMode="gray">
          <a:xfrm>
            <a:off x="1813111" y="4277658"/>
            <a:ext cx="2895076" cy="0"/>
          </a:xfrm>
          <a:prstGeom prst="straightConnector1">
            <a:avLst/>
          </a:prstGeom>
          <a:ln w="38100">
            <a:solidFill>
              <a:srgbClr val="E28189"/>
            </a:solidFill>
            <a:tailEnd type="triangle"/>
          </a:ln>
        </p:spPr>
        <p:style>
          <a:lnRef idx="1">
            <a:schemeClr val="accent1"/>
          </a:lnRef>
          <a:fillRef idx="0">
            <a:schemeClr val="accent1"/>
          </a:fillRef>
          <a:effectRef idx="0">
            <a:schemeClr val="accent1"/>
          </a:effectRef>
          <a:fontRef idx="minor">
            <a:schemeClr val="tx1"/>
          </a:fontRef>
        </p:style>
      </p:cxnSp>
      <p:sp>
        <p:nvSpPr>
          <p:cNvPr id="45" name="Rectangular Callout 26">
            <a:extLst>
              <a:ext uri="{FF2B5EF4-FFF2-40B4-BE49-F238E27FC236}">
                <a16:creationId xmlns="" xmlns:a16="http://schemas.microsoft.com/office/drawing/2014/main" id="{8DE7C8F1-B745-429F-8200-E0EFC9D929E3}"/>
              </a:ext>
            </a:extLst>
          </p:cNvPr>
          <p:cNvSpPr/>
          <p:nvPr/>
        </p:nvSpPr>
        <p:spPr bwMode="gray">
          <a:xfrm>
            <a:off x="2598959" y="3420266"/>
            <a:ext cx="1530985" cy="467590"/>
          </a:xfrm>
          <a:prstGeom prst="wedgeRectCallout">
            <a:avLst>
              <a:gd name="adj1" fmla="val 26823"/>
              <a:gd name="adj2" fmla="val 81093"/>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prstClr val="white">
                    <a:lumMod val="50000"/>
                  </a:prstClr>
                </a:solidFill>
                <a:latin typeface="Huawei Sans" panose="020C0503030203020204" pitchFamily="34" charset="0"/>
                <a:cs typeface="+mn-ea"/>
                <a:sym typeface="Huawei Sans" panose="020C0503030203020204" pitchFamily="34" charset="0"/>
              </a:rPr>
              <a:t>Target device for maintenance</a:t>
            </a:r>
          </a:p>
        </p:txBody>
      </p:sp>
      <p:pic>
        <p:nvPicPr>
          <p:cNvPr id="46" name="图片 48">
            <a:extLst>
              <a:ext uri="{FF2B5EF4-FFF2-40B4-BE49-F238E27FC236}">
                <a16:creationId xmlns="" xmlns:a16="http://schemas.microsoft.com/office/drawing/2014/main" id="{61CA11F7-655E-4D31-AC84-7C959C3158D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5062565" y="4051630"/>
            <a:ext cx="378863" cy="310667"/>
          </a:xfrm>
          <a:prstGeom prst="rect">
            <a:avLst/>
          </a:prstGeom>
        </p:spPr>
      </p:pic>
      <p:pic>
        <p:nvPicPr>
          <p:cNvPr id="47" name="图片 48">
            <a:extLst>
              <a:ext uri="{FF2B5EF4-FFF2-40B4-BE49-F238E27FC236}">
                <a16:creationId xmlns="" xmlns:a16="http://schemas.microsoft.com/office/drawing/2014/main" id="{7B08212E-ED7D-4973-BBF4-EC1E839C425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5062565" y="4917463"/>
            <a:ext cx="378863" cy="310667"/>
          </a:xfrm>
          <a:prstGeom prst="rect">
            <a:avLst/>
          </a:prstGeom>
        </p:spPr>
      </p:pic>
      <p:pic>
        <p:nvPicPr>
          <p:cNvPr id="48" name="图片 48">
            <a:extLst>
              <a:ext uri="{FF2B5EF4-FFF2-40B4-BE49-F238E27FC236}">
                <a16:creationId xmlns="" xmlns:a16="http://schemas.microsoft.com/office/drawing/2014/main" id="{3643290C-8956-45C7-AF4C-F5B5F864747C}"/>
              </a:ext>
            </a:extLst>
          </p:cNvPr>
          <p:cNvPicPr>
            <a:picLocks noChangeAspect="1"/>
          </p:cNvPicPr>
          <p:nvPr/>
        </p:nvPicPr>
        <p:blipFill>
          <a:blip r:embed="rId3" cstate="print">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bwMode="gray">
          <a:xfrm>
            <a:off x="6148820" y="4048696"/>
            <a:ext cx="378863" cy="310667"/>
          </a:xfrm>
          <a:prstGeom prst="rect">
            <a:avLst/>
          </a:prstGeom>
        </p:spPr>
      </p:pic>
      <p:pic>
        <p:nvPicPr>
          <p:cNvPr id="49" name="图片 48">
            <a:extLst>
              <a:ext uri="{FF2B5EF4-FFF2-40B4-BE49-F238E27FC236}">
                <a16:creationId xmlns="" xmlns:a16="http://schemas.microsoft.com/office/drawing/2014/main" id="{352817C0-DA30-4E67-8215-7AA2DAC2468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6148820" y="4914529"/>
            <a:ext cx="378863" cy="310667"/>
          </a:xfrm>
          <a:prstGeom prst="rect">
            <a:avLst/>
          </a:prstGeom>
        </p:spPr>
      </p:pic>
      <p:pic>
        <p:nvPicPr>
          <p:cNvPr id="50" name="图片 48">
            <a:extLst>
              <a:ext uri="{FF2B5EF4-FFF2-40B4-BE49-F238E27FC236}">
                <a16:creationId xmlns="" xmlns:a16="http://schemas.microsoft.com/office/drawing/2014/main" id="{A06F0D60-872A-4933-A03E-94B979F8EC3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7235075" y="4045762"/>
            <a:ext cx="378863" cy="310667"/>
          </a:xfrm>
          <a:prstGeom prst="rect">
            <a:avLst/>
          </a:prstGeom>
        </p:spPr>
      </p:pic>
      <p:pic>
        <p:nvPicPr>
          <p:cNvPr id="51" name="图片 48">
            <a:extLst>
              <a:ext uri="{FF2B5EF4-FFF2-40B4-BE49-F238E27FC236}">
                <a16:creationId xmlns="" xmlns:a16="http://schemas.microsoft.com/office/drawing/2014/main" id="{E1214493-1B43-41BE-BF0F-B1D920B8D24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7235075" y="4911595"/>
            <a:ext cx="378863" cy="310667"/>
          </a:xfrm>
          <a:prstGeom prst="rect">
            <a:avLst/>
          </a:prstGeom>
        </p:spPr>
      </p:pic>
      <p:cxnSp>
        <p:nvCxnSpPr>
          <p:cNvPr id="52" name="Straight Connector 51">
            <a:extLst>
              <a:ext uri="{FF2B5EF4-FFF2-40B4-BE49-F238E27FC236}">
                <a16:creationId xmlns="" xmlns:a16="http://schemas.microsoft.com/office/drawing/2014/main" id="{F5822F19-1EB9-4EFE-81E9-B6096BEDEAD5}"/>
              </a:ext>
            </a:extLst>
          </p:cNvPr>
          <p:cNvCxnSpPr>
            <a:cxnSpLocks/>
            <a:stCxn id="47" idx="0"/>
            <a:endCxn id="46" idx="2"/>
          </p:cNvCxnSpPr>
          <p:nvPr/>
        </p:nvCxnSpPr>
        <p:spPr bwMode="gray">
          <a:xfrm flipV="1">
            <a:off x="5251997" y="4362297"/>
            <a:ext cx="0" cy="555166"/>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53" name="Straight Connector 52">
            <a:extLst>
              <a:ext uri="{FF2B5EF4-FFF2-40B4-BE49-F238E27FC236}">
                <a16:creationId xmlns="" xmlns:a16="http://schemas.microsoft.com/office/drawing/2014/main" id="{55B3180C-2365-4702-9E26-54004AFFA0DC}"/>
              </a:ext>
            </a:extLst>
          </p:cNvPr>
          <p:cNvCxnSpPr>
            <a:cxnSpLocks/>
            <a:stCxn id="48" idx="1"/>
            <a:endCxn id="46" idx="3"/>
          </p:cNvCxnSpPr>
          <p:nvPr/>
        </p:nvCxnSpPr>
        <p:spPr bwMode="gray">
          <a:xfrm flipH="1">
            <a:off x="5441428" y="4204030"/>
            <a:ext cx="707392" cy="2934"/>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54" name="Straight Connector 53">
            <a:extLst>
              <a:ext uri="{FF2B5EF4-FFF2-40B4-BE49-F238E27FC236}">
                <a16:creationId xmlns="" xmlns:a16="http://schemas.microsoft.com/office/drawing/2014/main" id="{1597F028-163C-48E8-9256-CFD6E4E0CC90}"/>
              </a:ext>
            </a:extLst>
          </p:cNvPr>
          <p:cNvCxnSpPr>
            <a:cxnSpLocks/>
            <a:stCxn id="49" idx="1"/>
            <a:endCxn id="47" idx="3"/>
          </p:cNvCxnSpPr>
          <p:nvPr/>
        </p:nvCxnSpPr>
        <p:spPr bwMode="gray">
          <a:xfrm flipH="1">
            <a:off x="5441428" y="5069863"/>
            <a:ext cx="707392" cy="2934"/>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55" name="Straight Connector 54">
            <a:extLst>
              <a:ext uri="{FF2B5EF4-FFF2-40B4-BE49-F238E27FC236}">
                <a16:creationId xmlns="" xmlns:a16="http://schemas.microsoft.com/office/drawing/2014/main" id="{D942AA0C-0A9C-4591-8BEC-80C1D48E6FF0}"/>
              </a:ext>
            </a:extLst>
          </p:cNvPr>
          <p:cNvCxnSpPr>
            <a:cxnSpLocks/>
            <a:stCxn id="49" idx="0"/>
            <a:endCxn id="48" idx="2"/>
          </p:cNvCxnSpPr>
          <p:nvPr/>
        </p:nvCxnSpPr>
        <p:spPr bwMode="gray">
          <a:xfrm flipV="1">
            <a:off x="6338252" y="4359363"/>
            <a:ext cx="0" cy="555166"/>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56" name="Straight Connector 55">
            <a:extLst>
              <a:ext uri="{FF2B5EF4-FFF2-40B4-BE49-F238E27FC236}">
                <a16:creationId xmlns="" xmlns:a16="http://schemas.microsoft.com/office/drawing/2014/main" id="{8B4CFA33-5757-4781-92BD-9A60E103D49C}"/>
              </a:ext>
            </a:extLst>
          </p:cNvPr>
          <p:cNvCxnSpPr>
            <a:cxnSpLocks/>
            <a:stCxn id="50" idx="1"/>
            <a:endCxn id="48" idx="3"/>
          </p:cNvCxnSpPr>
          <p:nvPr/>
        </p:nvCxnSpPr>
        <p:spPr bwMode="gray">
          <a:xfrm flipH="1">
            <a:off x="6527683" y="4201096"/>
            <a:ext cx="707392" cy="2934"/>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57" name="Straight Connector 56">
            <a:extLst>
              <a:ext uri="{FF2B5EF4-FFF2-40B4-BE49-F238E27FC236}">
                <a16:creationId xmlns="" xmlns:a16="http://schemas.microsoft.com/office/drawing/2014/main" id="{EDE8C834-8D3B-4197-AED2-C5B9850892F1}"/>
              </a:ext>
            </a:extLst>
          </p:cNvPr>
          <p:cNvCxnSpPr>
            <a:cxnSpLocks/>
            <a:stCxn id="51" idx="1"/>
            <a:endCxn id="49" idx="3"/>
          </p:cNvCxnSpPr>
          <p:nvPr/>
        </p:nvCxnSpPr>
        <p:spPr bwMode="gray">
          <a:xfrm flipH="1">
            <a:off x="6527683" y="5066929"/>
            <a:ext cx="707392" cy="2934"/>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58" name="Straight Connector 57">
            <a:extLst>
              <a:ext uri="{FF2B5EF4-FFF2-40B4-BE49-F238E27FC236}">
                <a16:creationId xmlns="" xmlns:a16="http://schemas.microsoft.com/office/drawing/2014/main" id="{7F86717B-D5E5-4786-BAFC-6088391A9D1A}"/>
              </a:ext>
            </a:extLst>
          </p:cNvPr>
          <p:cNvCxnSpPr>
            <a:cxnSpLocks/>
            <a:stCxn id="51" idx="0"/>
            <a:endCxn id="50" idx="2"/>
          </p:cNvCxnSpPr>
          <p:nvPr/>
        </p:nvCxnSpPr>
        <p:spPr bwMode="gray">
          <a:xfrm flipV="1">
            <a:off x="7424507" y="4356429"/>
            <a:ext cx="0" cy="555166"/>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60" name="Rectangular Callout 26">
            <a:extLst>
              <a:ext uri="{FF2B5EF4-FFF2-40B4-BE49-F238E27FC236}">
                <a16:creationId xmlns="" xmlns:a16="http://schemas.microsoft.com/office/drawing/2014/main" id="{4265EA44-7659-4CDA-94BC-563FE801E12A}"/>
              </a:ext>
            </a:extLst>
          </p:cNvPr>
          <p:cNvSpPr/>
          <p:nvPr/>
        </p:nvSpPr>
        <p:spPr bwMode="gray">
          <a:xfrm>
            <a:off x="5109233" y="3417332"/>
            <a:ext cx="1563590" cy="467590"/>
          </a:xfrm>
          <a:prstGeom prst="wedgeRectCallout">
            <a:avLst>
              <a:gd name="adj1" fmla="val 26823"/>
              <a:gd name="adj2" fmla="val 81093"/>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prstClr val="white">
                    <a:lumMod val="50000"/>
                  </a:prstClr>
                </a:solidFill>
                <a:latin typeface="Huawei Sans" panose="020C0503030203020204" pitchFamily="34" charset="0"/>
                <a:cs typeface="+mn-ea"/>
                <a:sym typeface="Huawei Sans" panose="020C0503030203020204" pitchFamily="34" charset="0"/>
              </a:rPr>
              <a:t>Target device under maintenance</a:t>
            </a:r>
          </a:p>
        </p:txBody>
      </p:sp>
      <p:sp>
        <p:nvSpPr>
          <p:cNvPr id="62" name="Freeform: Shape 61">
            <a:extLst>
              <a:ext uri="{FF2B5EF4-FFF2-40B4-BE49-F238E27FC236}">
                <a16:creationId xmlns="" xmlns:a16="http://schemas.microsoft.com/office/drawing/2014/main" id="{82FCF5F0-5317-4FDC-A2E3-23AA664B47BE}"/>
              </a:ext>
            </a:extLst>
          </p:cNvPr>
          <p:cNvSpPr/>
          <p:nvPr/>
        </p:nvSpPr>
        <p:spPr bwMode="gray">
          <a:xfrm>
            <a:off x="4931923" y="4129335"/>
            <a:ext cx="2821022" cy="1007348"/>
          </a:xfrm>
          <a:custGeom>
            <a:avLst/>
            <a:gdLst>
              <a:gd name="connsiteX0" fmla="*/ 0 w 2821022"/>
              <a:gd name="connsiteY0" fmla="*/ 55162 h 1007348"/>
              <a:gd name="connsiteX1" fmla="*/ 321013 w 2821022"/>
              <a:gd name="connsiteY1" fmla="*/ 94072 h 1007348"/>
              <a:gd name="connsiteX2" fmla="*/ 408562 w 2821022"/>
              <a:gd name="connsiteY2" fmla="*/ 901468 h 1007348"/>
              <a:gd name="connsiteX3" fmla="*/ 2363822 w 2821022"/>
              <a:gd name="connsiteY3" fmla="*/ 911196 h 1007348"/>
              <a:gd name="connsiteX4" fmla="*/ 2480554 w 2821022"/>
              <a:gd name="connsiteY4" fmla="*/ 103800 h 1007348"/>
              <a:gd name="connsiteX5" fmla="*/ 2821022 w 2821022"/>
              <a:gd name="connsiteY5" fmla="*/ 35706 h 10073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21022" h="1007348">
                <a:moveTo>
                  <a:pt x="0" y="55162"/>
                </a:moveTo>
                <a:cubicBezTo>
                  <a:pt x="126459" y="4091"/>
                  <a:pt x="252919" y="-46979"/>
                  <a:pt x="321013" y="94072"/>
                </a:cubicBezTo>
                <a:cubicBezTo>
                  <a:pt x="389107" y="235123"/>
                  <a:pt x="68094" y="765281"/>
                  <a:pt x="408562" y="901468"/>
                </a:cubicBezTo>
                <a:cubicBezTo>
                  <a:pt x="749030" y="1037655"/>
                  <a:pt x="2018490" y="1044141"/>
                  <a:pt x="2363822" y="911196"/>
                </a:cubicBezTo>
                <a:cubicBezTo>
                  <a:pt x="2709154" y="778251"/>
                  <a:pt x="2404354" y="249715"/>
                  <a:pt x="2480554" y="103800"/>
                </a:cubicBezTo>
                <a:cubicBezTo>
                  <a:pt x="2556754" y="-42115"/>
                  <a:pt x="2688888" y="-3205"/>
                  <a:pt x="2821022" y="35706"/>
                </a:cubicBezTo>
              </a:path>
            </a:pathLst>
          </a:custGeom>
          <a:noFill/>
          <a:ln w="38100">
            <a:solidFill>
              <a:srgbClr val="E28189"/>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solidFill>
                <a:prstClr val="white"/>
              </a:solidFill>
              <a:latin typeface="Huawei Sans" panose="020C0503030203020204" pitchFamily="34" charset="0"/>
            </a:endParaRPr>
          </a:p>
        </p:txBody>
      </p:sp>
      <p:sp>
        <p:nvSpPr>
          <p:cNvPr id="63" name="Rectangular Callout 26">
            <a:extLst>
              <a:ext uri="{FF2B5EF4-FFF2-40B4-BE49-F238E27FC236}">
                <a16:creationId xmlns="" xmlns:a16="http://schemas.microsoft.com/office/drawing/2014/main" id="{FD812DEA-F15E-4411-BADB-64BE0AAED5A6}"/>
              </a:ext>
            </a:extLst>
          </p:cNvPr>
          <p:cNvSpPr/>
          <p:nvPr/>
        </p:nvSpPr>
        <p:spPr bwMode="gray">
          <a:xfrm>
            <a:off x="5832155" y="5271844"/>
            <a:ext cx="1638908" cy="430197"/>
          </a:xfrm>
          <a:prstGeom prst="wedgeRectCallout">
            <a:avLst>
              <a:gd name="adj1" fmla="val 19721"/>
              <a:gd name="adj2" fmla="val -77016"/>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prstClr val="white">
                    <a:lumMod val="50000"/>
                  </a:prstClr>
                </a:solidFill>
                <a:latin typeface="Huawei Sans" panose="020C0503030203020204" pitchFamily="34" charset="0"/>
                <a:cs typeface="+mn-ea"/>
                <a:sym typeface="Huawei Sans" panose="020C0503030203020204" pitchFamily="34" charset="0"/>
              </a:rPr>
              <a:t>Traffic bypasses the maintained device.</a:t>
            </a:r>
          </a:p>
        </p:txBody>
      </p:sp>
      <p:pic>
        <p:nvPicPr>
          <p:cNvPr id="64" name="图片 48">
            <a:extLst>
              <a:ext uri="{FF2B5EF4-FFF2-40B4-BE49-F238E27FC236}">
                <a16:creationId xmlns="" xmlns:a16="http://schemas.microsoft.com/office/drawing/2014/main" id="{79750BF2-BBB5-4359-8DCB-2FFAA7DE75B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8067989" y="4060432"/>
            <a:ext cx="378863" cy="310667"/>
          </a:xfrm>
          <a:prstGeom prst="rect">
            <a:avLst/>
          </a:prstGeom>
        </p:spPr>
      </p:pic>
      <p:pic>
        <p:nvPicPr>
          <p:cNvPr id="65" name="图片 48">
            <a:extLst>
              <a:ext uri="{FF2B5EF4-FFF2-40B4-BE49-F238E27FC236}">
                <a16:creationId xmlns="" xmlns:a16="http://schemas.microsoft.com/office/drawing/2014/main" id="{956A42F5-BD13-4A7F-BCB4-C504333BB95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8067989" y="4926265"/>
            <a:ext cx="378863" cy="310667"/>
          </a:xfrm>
          <a:prstGeom prst="rect">
            <a:avLst/>
          </a:prstGeom>
        </p:spPr>
      </p:pic>
      <p:pic>
        <p:nvPicPr>
          <p:cNvPr id="66" name="图片 48">
            <a:extLst>
              <a:ext uri="{FF2B5EF4-FFF2-40B4-BE49-F238E27FC236}">
                <a16:creationId xmlns="" xmlns:a16="http://schemas.microsoft.com/office/drawing/2014/main" id="{D68C521B-C4B9-456F-9155-09C684271B7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9154244" y="4057498"/>
            <a:ext cx="378863" cy="310667"/>
          </a:xfrm>
          <a:prstGeom prst="rect">
            <a:avLst/>
          </a:prstGeom>
        </p:spPr>
      </p:pic>
      <p:pic>
        <p:nvPicPr>
          <p:cNvPr id="67" name="图片 48">
            <a:extLst>
              <a:ext uri="{FF2B5EF4-FFF2-40B4-BE49-F238E27FC236}">
                <a16:creationId xmlns="" xmlns:a16="http://schemas.microsoft.com/office/drawing/2014/main" id="{7E0D8BDB-4375-41F0-B091-5120CF66762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9154244" y="4923331"/>
            <a:ext cx="378863" cy="310667"/>
          </a:xfrm>
          <a:prstGeom prst="rect">
            <a:avLst/>
          </a:prstGeom>
        </p:spPr>
      </p:pic>
      <p:pic>
        <p:nvPicPr>
          <p:cNvPr id="68" name="图片 48">
            <a:extLst>
              <a:ext uri="{FF2B5EF4-FFF2-40B4-BE49-F238E27FC236}">
                <a16:creationId xmlns="" xmlns:a16="http://schemas.microsoft.com/office/drawing/2014/main" id="{487D5EF0-E0CD-4655-9DD2-6A48EFFA0CA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10240499" y="4054564"/>
            <a:ext cx="378863" cy="310667"/>
          </a:xfrm>
          <a:prstGeom prst="rect">
            <a:avLst/>
          </a:prstGeom>
        </p:spPr>
      </p:pic>
      <p:pic>
        <p:nvPicPr>
          <p:cNvPr id="69" name="图片 48">
            <a:extLst>
              <a:ext uri="{FF2B5EF4-FFF2-40B4-BE49-F238E27FC236}">
                <a16:creationId xmlns="" xmlns:a16="http://schemas.microsoft.com/office/drawing/2014/main" id="{43495D7F-E3EB-4DAB-B4DE-2D920051108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10240499" y="4920397"/>
            <a:ext cx="378863" cy="310667"/>
          </a:xfrm>
          <a:prstGeom prst="rect">
            <a:avLst/>
          </a:prstGeom>
        </p:spPr>
      </p:pic>
      <p:cxnSp>
        <p:nvCxnSpPr>
          <p:cNvPr id="70" name="Straight Connector 69">
            <a:extLst>
              <a:ext uri="{FF2B5EF4-FFF2-40B4-BE49-F238E27FC236}">
                <a16:creationId xmlns="" xmlns:a16="http://schemas.microsoft.com/office/drawing/2014/main" id="{278B68E8-F1EF-45CD-BDFF-C43EC1431C91}"/>
              </a:ext>
            </a:extLst>
          </p:cNvPr>
          <p:cNvCxnSpPr>
            <a:cxnSpLocks/>
            <a:stCxn id="65" idx="0"/>
            <a:endCxn id="64" idx="2"/>
          </p:cNvCxnSpPr>
          <p:nvPr/>
        </p:nvCxnSpPr>
        <p:spPr bwMode="gray">
          <a:xfrm flipV="1">
            <a:off x="8257421" y="4371099"/>
            <a:ext cx="0" cy="555166"/>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71" name="Straight Connector 70">
            <a:extLst>
              <a:ext uri="{FF2B5EF4-FFF2-40B4-BE49-F238E27FC236}">
                <a16:creationId xmlns="" xmlns:a16="http://schemas.microsoft.com/office/drawing/2014/main" id="{0B145CA3-7448-4B56-A2DD-E8467139D3D1}"/>
              </a:ext>
            </a:extLst>
          </p:cNvPr>
          <p:cNvCxnSpPr>
            <a:cxnSpLocks/>
            <a:stCxn id="66" idx="1"/>
            <a:endCxn id="64" idx="3"/>
          </p:cNvCxnSpPr>
          <p:nvPr/>
        </p:nvCxnSpPr>
        <p:spPr bwMode="gray">
          <a:xfrm flipH="1">
            <a:off x="8446852" y="4212832"/>
            <a:ext cx="707392" cy="2934"/>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72" name="Straight Connector 71">
            <a:extLst>
              <a:ext uri="{FF2B5EF4-FFF2-40B4-BE49-F238E27FC236}">
                <a16:creationId xmlns="" xmlns:a16="http://schemas.microsoft.com/office/drawing/2014/main" id="{F6D0A2E2-3425-4868-ADCC-3E1C182E2D97}"/>
              </a:ext>
            </a:extLst>
          </p:cNvPr>
          <p:cNvCxnSpPr>
            <a:cxnSpLocks/>
            <a:stCxn id="67" idx="1"/>
            <a:endCxn id="65" idx="3"/>
          </p:cNvCxnSpPr>
          <p:nvPr/>
        </p:nvCxnSpPr>
        <p:spPr bwMode="gray">
          <a:xfrm flipH="1">
            <a:off x="8446852" y="5078665"/>
            <a:ext cx="707392" cy="2934"/>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73" name="Straight Connector 72">
            <a:extLst>
              <a:ext uri="{FF2B5EF4-FFF2-40B4-BE49-F238E27FC236}">
                <a16:creationId xmlns="" xmlns:a16="http://schemas.microsoft.com/office/drawing/2014/main" id="{F1588333-9DA6-4498-B733-D79F105026C9}"/>
              </a:ext>
            </a:extLst>
          </p:cNvPr>
          <p:cNvCxnSpPr>
            <a:cxnSpLocks/>
            <a:stCxn id="67" idx="0"/>
            <a:endCxn id="66" idx="2"/>
          </p:cNvCxnSpPr>
          <p:nvPr/>
        </p:nvCxnSpPr>
        <p:spPr bwMode="gray">
          <a:xfrm flipV="1">
            <a:off x="9343676" y="4368165"/>
            <a:ext cx="0" cy="555166"/>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74" name="Straight Connector 73">
            <a:extLst>
              <a:ext uri="{FF2B5EF4-FFF2-40B4-BE49-F238E27FC236}">
                <a16:creationId xmlns="" xmlns:a16="http://schemas.microsoft.com/office/drawing/2014/main" id="{E626B96A-E694-4D85-B64B-EEC2F2A17517}"/>
              </a:ext>
            </a:extLst>
          </p:cNvPr>
          <p:cNvCxnSpPr>
            <a:cxnSpLocks/>
            <a:stCxn id="68" idx="1"/>
            <a:endCxn id="66" idx="3"/>
          </p:cNvCxnSpPr>
          <p:nvPr/>
        </p:nvCxnSpPr>
        <p:spPr bwMode="gray">
          <a:xfrm flipH="1">
            <a:off x="9533107" y="4209898"/>
            <a:ext cx="707392" cy="2934"/>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75" name="Straight Connector 74">
            <a:extLst>
              <a:ext uri="{FF2B5EF4-FFF2-40B4-BE49-F238E27FC236}">
                <a16:creationId xmlns="" xmlns:a16="http://schemas.microsoft.com/office/drawing/2014/main" id="{F077EAE4-C3EA-4E1C-A034-4AABB1518A49}"/>
              </a:ext>
            </a:extLst>
          </p:cNvPr>
          <p:cNvCxnSpPr>
            <a:cxnSpLocks/>
            <a:stCxn id="69" idx="1"/>
            <a:endCxn id="67" idx="3"/>
          </p:cNvCxnSpPr>
          <p:nvPr/>
        </p:nvCxnSpPr>
        <p:spPr bwMode="gray">
          <a:xfrm flipH="1">
            <a:off x="9533107" y="5075731"/>
            <a:ext cx="707392" cy="2934"/>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76" name="Straight Connector 75">
            <a:extLst>
              <a:ext uri="{FF2B5EF4-FFF2-40B4-BE49-F238E27FC236}">
                <a16:creationId xmlns="" xmlns:a16="http://schemas.microsoft.com/office/drawing/2014/main" id="{A91514A1-0499-43F5-9F3E-1CC9F2375F8F}"/>
              </a:ext>
            </a:extLst>
          </p:cNvPr>
          <p:cNvCxnSpPr>
            <a:cxnSpLocks/>
            <a:stCxn id="69" idx="0"/>
            <a:endCxn id="68" idx="2"/>
          </p:cNvCxnSpPr>
          <p:nvPr/>
        </p:nvCxnSpPr>
        <p:spPr bwMode="gray">
          <a:xfrm flipV="1">
            <a:off x="10429931" y="4365231"/>
            <a:ext cx="0" cy="555166"/>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77" name="Straight Arrow Connector 76">
            <a:extLst>
              <a:ext uri="{FF2B5EF4-FFF2-40B4-BE49-F238E27FC236}">
                <a16:creationId xmlns="" xmlns:a16="http://schemas.microsoft.com/office/drawing/2014/main" id="{C06B70E8-4CD4-4B17-B30C-F34A54DEFA54}"/>
              </a:ext>
            </a:extLst>
          </p:cNvPr>
          <p:cNvCxnSpPr>
            <a:cxnSpLocks/>
          </p:cNvCxnSpPr>
          <p:nvPr/>
        </p:nvCxnSpPr>
        <p:spPr bwMode="gray">
          <a:xfrm>
            <a:off x="7914141" y="4283526"/>
            <a:ext cx="2895076" cy="0"/>
          </a:xfrm>
          <a:prstGeom prst="straightConnector1">
            <a:avLst/>
          </a:prstGeom>
          <a:ln w="38100">
            <a:solidFill>
              <a:srgbClr val="E28189"/>
            </a:solidFill>
            <a:tailEnd type="triangle"/>
          </a:ln>
        </p:spPr>
        <p:style>
          <a:lnRef idx="1">
            <a:schemeClr val="accent1"/>
          </a:lnRef>
          <a:fillRef idx="0">
            <a:schemeClr val="accent1"/>
          </a:fillRef>
          <a:effectRef idx="0">
            <a:schemeClr val="accent1"/>
          </a:effectRef>
          <a:fontRef idx="minor">
            <a:schemeClr val="tx1"/>
          </a:fontRef>
        </p:style>
      </p:cxnSp>
      <p:sp>
        <p:nvSpPr>
          <p:cNvPr id="78" name="Rectangular Callout 26">
            <a:extLst>
              <a:ext uri="{FF2B5EF4-FFF2-40B4-BE49-F238E27FC236}">
                <a16:creationId xmlns="" xmlns:a16="http://schemas.microsoft.com/office/drawing/2014/main" id="{46805D07-12D0-4EA7-A86B-D4CA41814EC5}"/>
              </a:ext>
            </a:extLst>
          </p:cNvPr>
          <p:cNvSpPr/>
          <p:nvPr/>
        </p:nvSpPr>
        <p:spPr bwMode="gray">
          <a:xfrm>
            <a:off x="7806925" y="3109188"/>
            <a:ext cx="1279854" cy="783815"/>
          </a:xfrm>
          <a:prstGeom prst="wedgeRectCallout">
            <a:avLst>
              <a:gd name="adj1" fmla="val 23280"/>
              <a:gd name="adj2" fmla="val 91495"/>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prstClr val="white">
                    <a:lumMod val="50000"/>
                  </a:prstClr>
                </a:solidFill>
                <a:latin typeface="Huawei Sans" panose="020C0503030203020204" pitchFamily="34" charset="0"/>
                <a:cs typeface="+mn-ea"/>
                <a:sym typeface="Huawei Sans" panose="020C0503030203020204" pitchFamily="34" charset="0"/>
              </a:rPr>
              <a:t>After the maintenance is complete, traffic recovers.</a:t>
            </a:r>
          </a:p>
        </p:txBody>
      </p:sp>
      <p:sp>
        <p:nvSpPr>
          <p:cNvPr id="59" name="燕尾形 3">
            <a:extLst>
              <a:ext uri="{FF2B5EF4-FFF2-40B4-BE49-F238E27FC236}">
                <a16:creationId xmlns="" xmlns:a16="http://schemas.microsoft.com/office/drawing/2014/main" id="{93046976-EC84-48ED-AD8E-49A4BFCD5356}"/>
              </a:ext>
            </a:extLst>
          </p:cNvPr>
          <p:cNvSpPr/>
          <p:nvPr/>
        </p:nvSpPr>
        <p:spPr bwMode="gray">
          <a:xfrm>
            <a:off x="8598877" y="44020"/>
            <a:ext cx="1952283" cy="36000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sym typeface="Huawei Sans" panose="020C0503030203020204" pitchFamily="34" charset="0"/>
              </a:rPr>
              <a:t>Network Optimization Design</a:t>
            </a:r>
          </a:p>
        </p:txBody>
      </p:sp>
      <p:sp>
        <p:nvSpPr>
          <p:cNvPr id="61" name="燕尾形 3">
            <a:extLst>
              <a:ext uri="{FF2B5EF4-FFF2-40B4-BE49-F238E27FC236}">
                <a16:creationId xmlns="" xmlns:a16="http://schemas.microsoft.com/office/drawing/2014/main" id="{26AB145E-6C85-4D0D-9D07-CA6C35D8D2C7}"/>
              </a:ext>
            </a:extLst>
          </p:cNvPr>
          <p:cNvSpPr/>
          <p:nvPr/>
        </p:nvSpPr>
        <p:spPr bwMode="gray">
          <a:xfrm>
            <a:off x="10475376" y="44020"/>
            <a:ext cx="1271744" cy="360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dirty="0">
                <a:solidFill>
                  <a:schemeClr val="bg1"/>
                </a:solidFill>
                <a:latin typeface="Huawei Sans" panose="020C0503030203020204" pitchFamily="34" charset="0"/>
                <a:sym typeface="Huawei Sans" panose="020C0503030203020204" pitchFamily="34" charset="0"/>
              </a:rPr>
              <a:t>O&amp;M Design</a:t>
            </a:r>
          </a:p>
        </p:txBody>
      </p:sp>
    </p:spTree>
    <p:extLst>
      <p:ext uri="{BB962C8B-B14F-4D97-AF65-F5344CB8AC3E}">
        <p14:creationId xmlns:p14="http://schemas.microsoft.com/office/powerpoint/2010/main" val="2725161820"/>
      </p:ext>
    </p:extLst>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gray"/>
        <p:txBody>
          <a:bodyPr wrap="square">
            <a:noAutofit/>
          </a:bodyPr>
          <a:lstStyle/>
          <a:p>
            <a:r>
              <a:rPr lang="en-US" altLang="zh-CN" dirty="0">
                <a:solidFill>
                  <a:schemeClr val="bg1">
                    <a:lumMod val="50000"/>
                  </a:schemeClr>
                </a:solidFill>
                <a:latin typeface="Huawei Sans" panose="020C0503030203020204" pitchFamily="34" charset="0"/>
              </a:rPr>
              <a:t>Financial Industry Background</a:t>
            </a:r>
          </a:p>
          <a:p>
            <a:r>
              <a:rPr lang="en-US" altLang="zh-CN" dirty="0">
                <a:solidFill>
                  <a:schemeClr val="bg1">
                    <a:lumMod val="50000"/>
                  </a:schemeClr>
                </a:solidFill>
                <a:latin typeface="Huawei Sans" panose="020C0503030203020204" pitchFamily="34" charset="0"/>
              </a:rPr>
              <a:t>Financial Cloud Backbone Network Design Overview</a:t>
            </a:r>
          </a:p>
          <a:p>
            <a:r>
              <a:rPr lang="en-US" altLang="zh-CN" b="1" dirty="0">
                <a:latin typeface="Huawei Sans" panose="020C0503030203020204" pitchFamily="34" charset="0"/>
              </a:rPr>
              <a:t>Financial Cloud Backbone Network Design Cases</a:t>
            </a:r>
          </a:p>
        </p:txBody>
      </p:sp>
    </p:spTree>
    <p:extLst>
      <p:ext uri="{BB962C8B-B14F-4D97-AF65-F5344CB8AC3E}">
        <p14:creationId xmlns:p14="http://schemas.microsoft.com/office/powerpoint/2010/main" val="917556359"/>
      </p:ext>
    </p:extLst>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 xmlns:a16="http://schemas.microsoft.com/office/drawing/2014/main" id="{D4353246-7BE4-4AE7-BE5B-DF67B1084C5C}"/>
              </a:ext>
            </a:extLst>
          </p:cNvPr>
          <p:cNvSpPr>
            <a:spLocks noGrp="1"/>
          </p:cNvSpPr>
          <p:nvPr>
            <p:ph type="title"/>
          </p:nvPr>
        </p:nvSpPr>
        <p:spPr bwMode="gray">
          <a:xfrm>
            <a:off x="455612" y="447468"/>
            <a:ext cx="11293475" cy="497095"/>
          </a:xfrm>
        </p:spPr>
        <p:txBody>
          <a:bodyPr wrap="square">
            <a:noAutofit/>
          </a:bodyPr>
          <a:lstStyle/>
          <a:p>
            <a:r>
              <a:rPr lang="en-US" dirty="0"/>
              <a:t>Physical Network Design for </a:t>
            </a:r>
            <a:r>
              <a:rPr lang="en-US"/>
              <a:t>the Cloud WAN </a:t>
            </a:r>
            <a:r>
              <a:rPr lang="en-US" dirty="0"/>
              <a:t>of a Bank</a:t>
            </a:r>
          </a:p>
        </p:txBody>
      </p:sp>
      <p:sp>
        <p:nvSpPr>
          <p:cNvPr id="2" name="Text Placeholder 1">
            <a:extLst>
              <a:ext uri="{FF2B5EF4-FFF2-40B4-BE49-F238E27FC236}">
                <a16:creationId xmlns="" xmlns:a16="http://schemas.microsoft.com/office/drawing/2014/main" id="{12B5E92B-0D68-44C9-942E-F8C7D60DD130}"/>
              </a:ext>
            </a:extLst>
          </p:cNvPr>
          <p:cNvSpPr>
            <a:spLocks noGrp="1"/>
          </p:cNvSpPr>
          <p:nvPr>
            <p:ph type="body" sz="quarter" idx="10"/>
          </p:nvPr>
        </p:nvSpPr>
        <p:spPr bwMode="gray">
          <a:xfrm>
            <a:off x="7325060" y="1052514"/>
            <a:ext cx="4424028" cy="4875042"/>
          </a:xfrm>
        </p:spPr>
        <p:txBody>
          <a:bodyPr wrap="square">
            <a:noAutofit/>
          </a:bodyPr>
          <a:lstStyle/>
          <a:p>
            <a:r>
              <a:rPr lang="en-US" sz="1600" dirty="0"/>
              <a:t>WAN-Ps are deployed in the three DCs to aggregate uplink traffic of tier-1 branches.</a:t>
            </a:r>
            <a:endParaRPr lang="en-US" altLang="zh-CN" sz="1600" dirty="0"/>
          </a:p>
          <a:p>
            <a:r>
              <a:rPr lang="en-US" sz="1600" dirty="0"/>
              <a:t>BR-PEs are deployed at tier-1 branches and connected to WAN-Ps of DCs through two or three WAN links in full-mesh mode.</a:t>
            </a:r>
          </a:p>
          <a:p>
            <a:r>
              <a:rPr lang="en-US" sz="1600" dirty="0"/>
              <a:t>Standalone RRs are deployed </a:t>
            </a:r>
            <a:r>
              <a:rPr lang="en-US" altLang="zh-CN" sz="1600" dirty="0"/>
              <a:t>for the DCs to reflect routes and work in redundancy mode.</a:t>
            </a:r>
          </a:p>
          <a:p>
            <a:r>
              <a:rPr lang="en-US" sz="1600" dirty="0"/>
              <a:t>Dual planes are built on the backbone network to improve network reliability.</a:t>
            </a:r>
            <a:endParaRPr lang="en-US" altLang="zh-CN" sz="1600" dirty="0"/>
          </a:p>
        </p:txBody>
      </p:sp>
      <p:sp>
        <p:nvSpPr>
          <p:cNvPr id="70" name="矩形 133">
            <a:extLst>
              <a:ext uri="{FF2B5EF4-FFF2-40B4-BE49-F238E27FC236}">
                <a16:creationId xmlns="" xmlns:a16="http://schemas.microsoft.com/office/drawing/2014/main" id="{BE04DA42-3812-4803-BDE1-6148BCD7A099}"/>
              </a:ext>
            </a:extLst>
          </p:cNvPr>
          <p:cNvSpPr/>
          <p:nvPr/>
        </p:nvSpPr>
        <p:spPr bwMode="gray">
          <a:xfrm>
            <a:off x="1760085" y="1660811"/>
            <a:ext cx="4449719" cy="3660458"/>
          </a:xfrm>
          <a:prstGeom prst="rect">
            <a:avLst/>
          </a:prstGeom>
          <a:solidFill>
            <a:srgbClr val="FFFFFF">
              <a:lumMod val="95000"/>
              <a:alpha val="70000"/>
            </a:srgbClr>
          </a:solidFill>
          <a:ln w="0" cap="flat" cmpd="sng" algn="ctr">
            <a:solidFill>
              <a:sysClr val="window" lastClr="FFFFFF">
                <a:lumMod val="75000"/>
              </a:sysClr>
            </a:solidFill>
            <a:prstDash val="lgDash"/>
          </a:ln>
          <a:effectLst/>
        </p:spPr>
        <p:txBody>
          <a:bodyPr wrap="square" rtlCol="0" anchor="ctr">
            <a:noAutofit/>
          </a:bodyPr>
          <a:lstStyle/>
          <a:p>
            <a:pPr algn="ctr" defTabSz="1219444" fontAlgn="ctr">
              <a:defRPr/>
            </a:pPr>
            <a:endParaRPr lang="en-US" sz="2400" kern="0" dirty="0">
              <a:solidFill>
                <a:prstClr val="white"/>
              </a:solidFill>
              <a:latin typeface="Huawei Sans" panose="020C0503030203020204" pitchFamily="34" charset="0"/>
              <a:sym typeface="Huawei Sans" panose="020C0503030203020204" pitchFamily="34" charset="0"/>
            </a:endParaRPr>
          </a:p>
        </p:txBody>
      </p:sp>
      <p:sp>
        <p:nvSpPr>
          <p:cNvPr id="71" name="云形 3">
            <a:extLst>
              <a:ext uri="{FF2B5EF4-FFF2-40B4-BE49-F238E27FC236}">
                <a16:creationId xmlns="" xmlns:a16="http://schemas.microsoft.com/office/drawing/2014/main" id="{0D6FD84F-5F2E-427D-9375-6CCD06C144F4}"/>
              </a:ext>
            </a:extLst>
          </p:cNvPr>
          <p:cNvSpPr/>
          <p:nvPr/>
        </p:nvSpPr>
        <p:spPr bwMode="gray">
          <a:xfrm>
            <a:off x="2212783" y="5716222"/>
            <a:ext cx="1093873" cy="401456"/>
          </a:xfrm>
          <a:custGeom>
            <a:avLst/>
            <a:gdLst>
              <a:gd name="connsiteX0" fmla="*/ 3900 w 43200"/>
              <a:gd name="connsiteY0" fmla="*/ 14370 h 43200"/>
              <a:gd name="connsiteX1" fmla="*/ 5623 w 43200"/>
              <a:gd name="connsiteY1" fmla="*/ 6907 h 43200"/>
              <a:gd name="connsiteX2" fmla="*/ 14005 w 43200"/>
              <a:gd name="connsiteY2" fmla="*/ 5202 h 43200"/>
              <a:gd name="connsiteX3" fmla="*/ 22456 w 43200"/>
              <a:gd name="connsiteY3" fmla="*/ 3432 h 43200"/>
              <a:gd name="connsiteX4" fmla="*/ 25749 w 43200"/>
              <a:gd name="connsiteY4" fmla="*/ 200 h 43200"/>
              <a:gd name="connsiteX5" fmla="*/ 29833 w 43200"/>
              <a:gd name="connsiteY5" fmla="*/ 2481 h 43200"/>
              <a:gd name="connsiteX6" fmla="*/ 35463 w 43200"/>
              <a:gd name="connsiteY6" fmla="*/ 690 h 43200"/>
              <a:gd name="connsiteX7" fmla="*/ 38318 w 43200"/>
              <a:gd name="connsiteY7" fmla="*/ 5576 h 43200"/>
              <a:gd name="connsiteX8" fmla="*/ 41982 w 43200"/>
              <a:gd name="connsiteY8" fmla="*/ 10318 h 43200"/>
              <a:gd name="connsiteX9" fmla="*/ 41818 w 43200"/>
              <a:gd name="connsiteY9" fmla="*/ 15460 h 43200"/>
              <a:gd name="connsiteX10" fmla="*/ 43016 w 43200"/>
              <a:gd name="connsiteY10" fmla="*/ 23322 h 43200"/>
              <a:gd name="connsiteX11" fmla="*/ 37404 w 43200"/>
              <a:gd name="connsiteY11" fmla="*/ 30204 h 43200"/>
              <a:gd name="connsiteX12" fmla="*/ 35395 w 43200"/>
              <a:gd name="connsiteY12" fmla="*/ 36101 h 43200"/>
              <a:gd name="connsiteX13" fmla="*/ 28555 w 43200"/>
              <a:gd name="connsiteY13" fmla="*/ 36815 h 43200"/>
              <a:gd name="connsiteX14" fmla="*/ 23667 w 43200"/>
              <a:gd name="connsiteY14" fmla="*/ 43106 h 43200"/>
              <a:gd name="connsiteX15" fmla="*/ 16480 w 43200"/>
              <a:gd name="connsiteY15" fmla="*/ 39266 h 43200"/>
              <a:gd name="connsiteX16" fmla="*/ 5804 w 43200"/>
              <a:gd name="connsiteY16" fmla="*/ 35472 h 43200"/>
              <a:gd name="connsiteX17" fmla="*/ 1110 w 43200"/>
              <a:gd name="connsiteY17" fmla="*/ 31250 h 43200"/>
              <a:gd name="connsiteX18" fmla="*/ 2113 w 43200"/>
              <a:gd name="connsiteY18" fmla="*/ 25551 h 43200"/>
              <a:gd name="connsiteX19" fmla="*/ -5 w 43200"/>
              <a:gd name="connsiteY19" fmla="*/ 19704 h 43200"/>
              <a:gd name="connsiteX20" fmla="*/ 3863 w 43200"/>
              <a:gd name="connsiteY20" fmla="*/ 14507 h 43200"/>
              <a:gd name="connsiteX21" fmla="*/ 3900 w 43200"/>
              <a:gd name="connsiteY21" fmla="*/ 14370 h 43200"/>
              <a:gd name="connsiteX0" fmla="*/ 4693 w 43200"/>
              <a:gd name="connsiteY0" fmla="*/ 26177 h 43200"/>
              <a:gd name="connsiteX1" fmla="*/ 2160 w 43200"/>
              <a:gd name="connsiteY1" fmla="*/ 25380 h 43200"/>
              <a:gd name="connsiteX2" fmla="*/ 6928 w 43200"/>
              <a:gd name="connsiteY2" fmla="*/ 34899 h 43200"/>
              <a:gd name="connsiteX3" fmla="*/ 5820 w 43200"/>
              <a:gd name="connsiteY3" fmla="*/ 35280 h 43200"/>
              <a:gd name="connsiteX4" fmla="*/ 16478 w 43200"/>
              <a:gd name="connsiteY4" fmla="*/ 39090 h 43200"/>
              <a:gd name="connsiteX5" fmla="*/ 15810 w 43200"/>
              <a:gd name="connsiteY5" fmla="*/ 37350 h 43200"/>
              <a:gd name="connsiteX6" fmla="*/ 28827 w 43200"/>
              <a:gd name="connsiteY6" fmla="*/ 34751 h 43200"/>
              <a:gd name="connsiteX7" fmla="*/ 28560 w 43200"/>
              <a:gd name="connsiteY7" fmla="*/ 36660 h 43200"/>
              <a:gd name="connsiteX8" fmla="*/ 34129 w 43200"/>
              <a:gd name="connsiteY8" fmla="*/ 22954 h 43200"/>
              <a:gd name="connsiteX9" fmla="*/ 37380 w 43200"/>
              <a:gd name="connsiteY9" fmla="*/ 30090 h 43200"/>
              <a:gd name="connsiteX10" fmla="*/ 41798 w 43200"/>
              <a:gd name="connsiteY10" fmla="*/ 15354 h 43200"/>
              <a:gd name="connsiteX11" fmla="*/ 40350 w 43200"/>
              <a:gd name="connsiteY11" fmla="*/ 18030 h 43200"/>
              <a:gd name="connsiteX12" fmla="*/ 38324 w 43200"/>
              <a:gd name="connsiteY12" fmla="*/ 5426 h 43200"/>
              <a:gd name="connsiteX13" fmla="*/ 38400 w 43200"/>
              <a:gd name="connsiteY13" fmla="*/ 6690 h 43200"/>
              <a:gd name="connsiteX14" fmla="*/ 29078 w 43200"/>
              <a:gd name="connsiteY14" fmla="*/ 3952 h 43200"/>
              <a:gd name="connsiteX15" fmla="*/ 29820 w 43200"/>
              <a:gd name="connsiteY15" fmla="*/ 2340 h 43200"/>
              <a:gd name="connsiteX16" fmla="*/ 22141 w 43200"/>
              <a:gd name="connsiteY16" fmla="*/ 4720 h 43200"/>
              <a:gd name="connsiteX17" fmla="*/ 22500 w 43200"/>
              <a:gd name="connsiteY17" fmla="*/ 3330 h 43200"/>
              <a:gd name="connsiteX18" fmla="*/ 14000 w 43200"/>
              <a:gd name="connsiteY18" fmla="*/ 5192 h 43200"/>
              <a:gd name="connsiteX19" fmla="*/ 15300 w 43200"/>
              <a:gd name="connsiteY19" fmla="*/ 6540 h 43200"/>
              <a:gd name="connsiteX20" fmla="*/ 4127 w 43200"/>
              <a:gd name="connsiteY20" fmla="*/ 15789 h 43200"/>
              <a:gd name="connsiteX21" fmla="*/ 3900 w 43200"/>
              <a:gd name="connsiteY21" fmla="*/ 14370 h 43200"/>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4729 w 43256"/>
              <a:gd name="connsiteY0" fmla="*/ 26036 h 43219"/>
              <a:gd name="connsiteX1" fmla="*/ 2196 w 43256"/>
              <a:gd name="connsiteY1" fmla="*/ 25239 h 43219"/>
              <a:gd name="connsiteX2" fmla="*/ 6964 w 43256"/>
              <a:gd name="connsiteY2" fmla="*/ 34758 h 43219"/>
              <a:gd name="connsiteX3" fmla="*/ 5856 w 43256"/>
              <a:gd name="connsiteY3" fmla="*/ 35139 h 43219"/>
              <a:gd name="connsiteX4" fmla="*/ 16514 w 43256"/>
              <a:gd name="connsiteY4" fmla="*/ 38949 h 43219"/>
              <a:gd name="connsiteX5" fmla="*/ 15846 w 43256"/>
              <a:gd name="connsiteY5" fmla="*/ 37209 h 43219"/>
              <a:gd name="connsiteX6" fmla="*/ 28863 w 43256"/>
              <a:gd name="connsiteY6" fmla="*/ 34610 h 43219"/>
              <a:gd name="connsiteX7" fmla="*/ 28596 w 43256"/>
              <a:gd name="connsiteY7" fmla="*/ 36519 h 43219"/>
              <a:gd name="connsiteX8" fmla="*/ 34165 w 43256"/>
              <a:gd name="connsiteY8" fmla="*/ 22813 h 43219"/>
              <a:gd name="connsiteX9" fmla="*/ 37416 w 43256"/>
              <a:gd name="connsiteY9" fmla="*/ 29949 h 43219"/>
              <a:gd name="connsiteX10" fmla="*/ 41834 w 43256"/>
              <a:gd name="connsiteY10" fmla="*/ 15213 h 43219"/>
              <a:gd name="connsiteX11" fmla="*/ 40386 w 43256"/>
              <a:gd name="connsiteY11" fmla="*/ 17889 h 43219"/>
              <a:gd name="connsiteX12" fmla="*/ 38360 w 43256"/>
              <a:gd name="connsiteY12" fmla="*/ 5285 h 43219"/>
              <a:gd name="connsiteX13" fmla="*/ 38436 w 43256"/>
              <a:gd name="connsiteY13" fmla="*/ 6549 h 43219"/>
              <a:gd name="connsiteX14" fmla="*/ 22177 w 43256"/>
              <a:gd name="connsiteY14" fmla="*/ 4579 h 43219"/>
              <a:gd name="connsiteX15" fmla="*/ 22536 w 43256"/>
              <a:gd name="connsiteY15" fmla="*/ 3189 h 43219"/>
              <a:gd name="connsiteX16" fmla="*/ 14036 w 43256"/>
              <a:gd name="connsiteY16" fmla="*/ 5051 h 43219"/>
              <a:gd name="connsiteX17" fmla="*/ 15336 w 43256"/>
              <a:gd name="connsiteY17" fmla="*/ 6399 h 43219"/>
              <a:gd name="connsiteX18" fmla="*/ 4163 w 43256"/>
              <a:gd name="connsiteY18" fmla="*/ 15648 h 43219"/>
              <a:gd name="connsiteX19" fmla="*/ 3936 w 43256"/>
              <a:gd name="connsiteY19"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4729 w 43256"/>
              <a:gd name="connsiteY0" fmla="*/ 26036 h 43219"/>
              <a:gd name="connsiteX1" fmla="*/ 2196 w 43256"/>
              <a:gd name="connsiteY1" fmla="*/ 25239 h 43219"/>
              <a:gd name="connsiteX2" fmla="*/ 6964 w 43256"/>
              <a:gd name="connsiteY2" fmla="*/ 34758 h 43219"/>
              <a:gd name="connsiteX3" fmla="*/ 5856 w 43256"/>
              <a:gd name="connsiteY3" fmla="*/ 35139 h 43219"/>
              <a:gd name="connsiteX4" fmla="*/ 16514 w 43256"/>
              <a:gd name="connsiteY4" fmla="*/ 38949 h 43219"/>
              <a:gd name="connsiteX5" fmla="*/ 15846 w 43256"/>
              <a:gd name="connsiteY5" fmla="*/ 37209 h 43219"/>
              <a:gd name="connsiteX6" fmla="*/ 28863 w 43256"/>
              <a:gd name="connsiteY6" fmla="*/ 34610 h 43219"/>
              <a:gd name="connsiteX7" fmla="*/ 28596 w 43256"/>
              <a:gd name="connsiteY7" fmla="*/ 36519 h 43219"/>
              <a:gd name="connsiteX8" fmla="*/ 34165 w 43256"/>
              <a:gd name="connsiteY8" fmla="*/ 22813 h 43219"/>
              <a:gd name="connsiteX9" fmla="*/ 37416 w 43256"/>
              <a:gd name="connsiteY9" fmla="*/ 29949 h 43219"/>
              <a:gd name="connsiteX10" fmla="*/ 41834 w 43256"/>
              <a:gd name="connsiteY10" fmla="*/ 15213 h 43219"/>
              <a:gd name="connsiteX11" fmla="*/ 40386 w 43256"/>
              <a:gd name="connsiteY11" fmla="*/ 17889 h 43219"/>
              <a:gd name="connsiteX12" fmla="*/ 38360 w 43256"/>
              <a:gd name="connsiteY12" fmla="*/ 5285 h 43219"/>
              <a:gd name="connsiteX13" fmla="*/ 38436 w 43256"/>
              <a:gd name="connsiteY13" fmla="*/ 6549 h 43219"/>
              <a:gd name="connsiteX14" fmla="*/ 14036 w 43256"/>
              <a:gd name="connsiteY14" fmla="*/ 5051 h 43219"/>
              <a:gd name="connsiteX15" fmla="*/ 15336 w 43256"/>
              <a:gd name="connsiteY15" fmla="*/ 6399 h 43219"/>
              <a:gd name="connsiteX16" fmla="*/ 4163 w 43256"/>
              <a:gd name="connsiteY16" fmla="*/ 15648 h 43219"/>
              <a:gd name="connsiteX17" fmla="*/ 3936 w 43256"/>
              <a:gd name="connsiteY17"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4729 w 43256"/>
              <a:gd name="connsiteY0" fmla="*/ 26036 h 43219"/>
              <a:gd name="connsiteX1" fmla="*/ 2196 w 43256"/>
              <a:gd name="connsiteY1" fmla="*/ 25239 h 43219"/>
              <a:gd name="connsiteX2" fmla="*/ 6964 w 43256"/>
              <a:gd name="connsiteY2" fmla="*/ 34758 h 43219"/>
              <a:gd name="connsiteX3" fmla="*/ 5856 w 43256"/>
              <a:gd name="connsiteY3" fmla="*/ 35139 h 43219"/>
              <a:gd name="connsiteX4" fmla="*/ 16514 w 43256"/>
              <a:gd name="connsiteY4" fmla="*/ 38949 h 43219"/>
              <a:gd name="connsiteX5" fmla="*/ 15846 w 43256"/>
              <a:gd name="connsiteY5" fmla="*/ 37209 h 43219"/>
              <a:gd name="connsiteX6" fmla="*/ 28863 w 43256"/>
              <a:gd name="connsiteY6" fmla="*/ 34610 h 43219"/>
              <a:gd name="connsiteX7" fmla="*/ 28596 w 43256"/>
              <a:gd name="connsiteY7" fmla="*/ 36519 h 43219"/>
              <a:gd name="connsiteX8" fmla="*/ 34165 w 43256"/>
              <a:gd name="connsiteY8" fmla="*/ 22813 h 43219"/>
              <a:gd name="connsiteX9" fmla="*/ 37416 w 43256"/>
              <a:gd name="connsiteY9" fmla="*/ 29949 h 43219"/>
              <a:gd name="connsiteX10" fmla="*/ 41834 w 43256"/>
              <a:gd name="connsiteY10" fmla="*/ 15213 h 43219"/>
              <a:gd name="connsiteX11" fmla="*/ 40386 w 43256"/>
              <a:gd name="connsiteY11" fmla="*/ 17889 h 43219"/>
              <a:gd name="connsiteX12" fmla="*/ 38360 w 43256"/>
              <a:gd name="connsiteY12" fmla="*/ 5285 h 43219"/>
              <a:gd name="connsiteX13" fmla="*/ 38436 w 43256"/>
              <a:gd name="connsiteY13" fmla="*/ 6549 h 43219"/>
              <a:gd name="connsiteX14" fmla="*/ 4163 w 43256"/>
              <a:gd name="connsiteY14" fmla="*/ 15648 h 43219"/>
              <a:gd name="connsiteX15" fmla="*/ 3936 w 43256"/>
              <a:gd name="connsiteY15"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4729 w 43256"/>
              <a:gd name="connsiteY0" fmla="*/ 26036 h 43219"/>
              <a:gd name="connsiteX1" fmla="*/ 2196 w 43256"/>
              <a:gd name="connsiteY1" fmla="*/ 25239 h 43219"/>
              <a:gd name="connsiteX2" fmla="*/ 6964 w 43256"/>
              <a:gd name="connsiteY2" fmla="*/ 34758 h 43219"/>
              <a:gd name="connsiteX3" fmla="*/ 5856 w 43256"/>
              <a:gd name="connsiteY3" fmla="*/ 35139 h 43219"/>
              <a:gd name="connsiteX4" fmla="*/ 16514 w 43256"/>
              <a:gd name="connsiteY4" fmla="*/ 38949 h 43219"/>
              <a:gd name="connsiteX5" fmla="*/ 15846 w 43256"/>
              <a:gd name="connsiteY5" fmla="*/ 37209 h 43219"/>
              <a:gd name="connsiteX6" fmla="*/ 28863 w 43256"/>
              <a:gd name="connsiteY6" fmla="*/ 34610 h 43219"/>
              <a:gd name="connsiteX7" fmla="*/ 28596 w 43256"/>
              <a:gd name="connsiteY7" fmla="*/ 36519 h 43219"/>
              <a:gd name="connsiteX8" fmla="*/ 41834 w 43256"/>
              <a:gd name="connsiteY8" fmla="*/ 15213 h 43219"/>
              <a:gd name="connsiteX9" fmla="*/ 40386 w 43256"/>
              <a:gd name="connsiteY9" fmla="*/ 17889 h 43219"/>
              <a:gd name="connsiteX10" fmla="*/ 38360 w 43256"/>
              <a:gd name="connsiteY10" fmla="*/ 5285 h 43219"/>
              <a:gd name="connsiteX11" fmla="*/ 38436 w 43256"/>
              <a:gd name="connsiteY11" fmla="*/ 6549 h 43219"/>
              <a:gd name="connsiteX12" fmla="*/ 4163 w 43256"/>
              <a:gd name="connsiteY12" fmla="*/ 15648 h 43219"/>
              <a:gd name="connsiteX13" fmla="*/ 3936 w 43256"/>
              <a:gd name="connsiteY13"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4729 w 43256"/>
              <a:gd name="connsiteY0" fmla="*/ 26036 h 43219"/>
              <a:gd name="connsiteX1" fmla="*/ 2196 w 43256"/>
              <a:gd name="connsiteY1" fmla="*/ 25239 h 43219"/>
              <a:gd name="connsiteX2" fmla="*/ 6964 w 43256"/>
              <a:gd name="connsiteY2" fmla="*/ 34758 h 43219"/>
              <a:gd name="connsiteX3" fmla="*/ 5856 w 43256"/>
              <a:gd name="connsiteY3" fmla="*/ 35139 h 43219"/>
              <a:gd name="connsiteX4" fmla="*/ 16514 w 43256"/>
              <a:gd name="connsiteY4" fmla="*/ 38949 h 43219"/>
              <a:gd name="connsiteX5" fmla="*/ 15846 w 43256"/>
              <a:gd name="connsiteY5" fmla="*/ 37209 h 43219"/>
              <a:gd name="connsiteX6" fmla="*/ 28863 w 43256"/>
              <a:gd name="connsiteY6" fmla="*/ 34610 h 43219"/>
              <a:gd name="connsiteX7" fmla="*/ 28596 w 43256"/>
              <a:gd name="connsiteY7" fmla="*/ 36519 h 43219"/>
              <a:gd name="connsiteX8" fmla="*/ 38360 w 43256"/>
              <a:gd name="connsiteY8" fmla="*/ 5285 h 43219"/>
              <a:gd name="connsiteX9" fmla="*/ 38436 w 43256"/>
              <a:gd name="connsiteY9" fmla="*/ 6549 h 43219"/>
              <a:gd name="connsiteX10" fmla="*/ 4163 w 43256"/>
              <a:gd name="connsiteY10" fmla="*/ 15648 h 43219"/>
              <a:gd name="connsiteX11" fmla="*/ 3936 w 43256"/>
              <a:gd name="connsiteY11"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4729 w 43256"/>
              <a:gd name="connsiteY0" fmla="*/ 26036 h 43219"/>
              <a:gd name="connsiteX1" fmla="*/ 2196 w 43256"/>
              <a:gd name="connsiteY1" fmla="*/ 25239 h 43219"/>
              <a:gd name="connsiteX2" fmla="*/ 6964 w 43256"/>
              <a:gd name="connsiteY2" fmla="*/ 34758 h 43219"/>
              <a:gd name="connsiteX3" fmla="*/ 5856 w 43256"/>
              <a:gd name="connsiteY3" fmla="*/ 35139 h 43219"/>
              <a:gd name="connsiteX4" fmla="*/ 28863 w 43256"/>
              <a:gd name="connsiteY4" fmla="*/ 34610 h 43219"/>
              <a:gd name="connsiteX5" fmla="*/ 28596 w 43256"/>
              <a:gd name="connsiteY5" fmla="*/ 36519 h 43219"/>
              <a:gd name="connsiteX6" fmla="*/ 38360 w 43256"/>
              <a:gd name="connsiteY6" fmla="*/ 5285 h 43219"/>
              <a:gd name="connsiteX7" fmla="*/ 38436 w 43256"/>
              <a:gd name="connsiteY7" fmla="*/ 6549 h 43219"/>
              <a:gd name="connsiteX8" fmla="*/ 4163 w 43256"/>
              <a:gd name="connsiteY8" fmla="*/ 15648 h 43219"/>
              <a:gd name="connsiteX9" fmla="*/ 3936 w 43256"/>
              <a:gd name="connsiteY9"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6964 w 43256"/>
              <a:gd name="connsiteY0" fmla="*/ 34758 h 43219"/>
              <a:gd name="connsiteX1" fmla="*/ 5856 w 43256"/>
              <a:gd name="connsiteY1" fmla="*/ 35139 h 43219"/>
              <a:gd name="connsiteX2" fmla="*/ 28863 w 43256"/>
              <a:gd name="connsiteY2" fmla="*/ 34610 h 43219"/>
              <a:gd name="connsiteX3" fmla="*/ 28596 w 43256"/>
              <a:gd name="connsiteY3" fmla="*/ 36519 h 43219"/>
              <a:gd name="connsiteX4" fmla="*/ 38360 w 43256"/>
              <a:gd name="connsiteY4" fmla="*/ 5285 h 43219"/>
              <a:gd name="connsiteX5" fmla="*/ 38436 w 43256"/>
              <a:gd name="connsiteY5" fmla="*/ 6549 h 43219"/>
              <a:gd name="connsiteX6" fmla="*/ 4163 w 43256"/>
              <a:gd name="connsiteY6" fmla="*/ 15648 h 43219"/>
              <a:gd name="connsiteX7" fmla="*/ 3936 w 43256"/>
              <a:gd name="connsiteY7"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6964 w 43256"/>
              <a:gd name="connsiteY0" fmla="*/ 34758 h 43219"/>
              <a:gd name="connsiteX1" fmla="*/ 5856 w 43256"/>
              <a:gd name="connsiteY1" fmla="*/ 35139 h 43219"/>
              <a:gd name="connsiteX2" fmla="*/ 38360 w 43256"/>
              <a:gd name="connsiteY2" fmla="*/ 5285 h 43219"/>
              <a:gd name="connsiteX3" fmla="*/ 38436 w 43256"/>
              <a:gd name="connsiteY3" fmla="*/ 6549 h 43219"/>
              <a:gd name="connsiteX4" fmla="*/ 4163 w 43256"/>
              <a:gd name="connsiteY4" fmla="*/ 15648 h 43219"/>
              <a:gd name="connsiteX5" fmla="*/ 3936 w 43256"/>
              <a:gd name="connsiteY5"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6964 w 43256"/>
              <a:gd name="connsiteY0" fmla="*/ 34758 h 43219"/>
              <a:gd name="connsiteX1" fmla="*/ 5856 w 43256"/>
              <a:gd name="connsiteY1" fmla="*/ 35139 h 43219"/>
              <a:gd name="connsiteX2" fmla="*/ 4163 w 43256"/>
              <a:gd name="connsiteY2" fmla="*/ 15648 h 43219"/>
              <a:gd name="connsiteX3" fmla="*/ 3936 w 43256"/>
              <a:gd name="connsiteY3"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6964 w 43256"/>
              <a:gd name="connsiteY0" fmla="*/ 34758 h 43219"/>
              <a:gd name="connsiteX1" fmla="*/ 5856 w 43256"/>
              <a:gd name="connsiteY1" fmla="*/ 35139 h 43219"/>
              <a:gd name="connsiteX2" fmla="*/ 4488 w 43256"/>
              <a:gd name="connsiteY2" fmla="*/ 14575 h 43219"/>
              <a:gd name="connsiteX3" fmla="*/ 3936 w 43256"/>
              <a:gd name="connsiteY3"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6964 w 43256"/>
              <a:gd name="connsiteY0" fmla="*/ 34758 h 43219"/>
              <a:gd name="connsiteX1" fmla="*/ 5856 w 43256"/>
              <a:gd name="connsiteY1" fmla="*/ 35139 h 43219"/>
              <a:gd name="connsiteX2" fmla="*/ 4488 w 43256"/>
              <a:gd name="connsiteY2" fmla="*/ 14575 h 43219"/>
              <a:gd name="connsiteX3" fmla="*/ 3936 w 43256"/>
              <a:gd name="connsiteY3"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6964 w 43256"/>
              <a:gd name="connsiteY0" fmla="*/ 34758 h 43219"/>
              <a:gd name="connsiteX1" fmla="*/ 5856 w 43256"/>
              <a:gd name="connsiteY1" fmla="*/ 35139 h 43219"/>
              <a:gd name="connsiteX2" fmla="*/ 4800 w 43256"/>
              <a:gd name="connsiteY2" fmla="*/ 15024 h 43219"/>
              <a:gd name="connsiteX3" fmla="*/ 3936 w 43256"/>
              <a:gd name="connsiteY3"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6964 w 43256"/>
              <a:gd name="connsiteY0" fmla="*/ 34758 h 43219"/>
              <a:gd name="connsiteX1" fmla="*/ 5856 w 43256"/>
              <a:gd name="connsiteY1" fmla="*/ 35139 h 43219"/>
              <a:gd name="connsiteX2" fmla="*/ 3889 w 43256"/>
              <a:gd name="connsiteY2" fmla="*/ 13963 h 43219"/>
              <a:gd name="connsiteX3" fmla="*/ 3936 w 43256"/>
              <a:gd name="connsiteY3"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3889 w 43256"/>
              <a:gd name="connsiteY0" fmla="*/ 13963 h 43219"/>
              <a:gd name="connsiteX1" fmla="*/ 3936 w 43256"/>
              <a:gd name="connsiteY1" fmla="*/ 14229 h 43219"/>
            </a:gdLst>
            <a:ahLst/>
            <a:cxnLst>
              <a:cxn ang="0">
                <a:pos x="connsiteX0" y="connsiteY0"/>
              </a:cxn>
              <a:cxn ang="0">
                <a:pos x="connsiteX1" y="connsiteY1"/>
              </a:cxn>
            </a:cxnLst>
            <a:rect l="l" t="t" r="r" b="b"/>
            <a:pathLst>
              <a:path w="43256" h="43219">
                <a:moveTo>
                  <a:pt x="3936" y="14229"/>
                </a:moveTo>
                <a:cubicBezTo>
                  <a:pt x="3665" y="11516"/>
                  <a:pt x="4297" y="8780"/>
                  <a:pt x="5659" y="6766"/>
                </a:cubicBezTo>
                <a:cubicBezTo>
                  <a:pt x="7811" y="3585"/>
                  <a:pt x="11300" y="2876"/>
                  <a:pt x="14041" y="5061"/>
                </a:cubicBezTo>
                <a:cubicBezTo>
                  <a:pt x="15714" y="768"/>
                  <a:pt x="19950" y="-119"/>
                  <a:pt x="22492" y="3291"/>
                </a:cubicBezTo>
                <a:cubicBezTo>
                  <a:pt x="23133" y="1542"/>
                  <a:pt x="24364" y="333"/>
                  <a:pt x="25785" y="59"/>
                </a:cubicBezTo>
                <a:cubicBezTo>
                  <a:pt x="27349" y="-243"/>
                  <a:pt x="28911" y="629"/>
                  <a:pt x="29869" y="2340"/>
                </a:cubicBezTo>
                <a:cubicBezTo>
                  <a:pt x="31251" y="126"/>
                  <a:pt x="33537" y="-601"/>
                  <a:pt x="35499" y="549"/>
                </a:cubicBezTo>
                <a:cubicBezTo>
                  <a:pt x="36994" y="1425"/>
                  <a:pt x="38066" y="3259"/>
                  <a:pt x="38354" y="5435"/>
                </a:cubicBezTo>
                <a:cubicBezTo>
                  <a:pt x="40082" y="6077"/>
                  <a:pt x="41458" y="7857"/>
                  <a:pt x="42018" y="10177"/>
                </a:cubicBezTo>
                <a:cubicBezTo>
                  <a:pt x="42425" y="11861"/>
                  <a:pt x="42367" y="13690"/>
                  <a:pt x="41854" y="15319"/>
                </a:cubicBezTo>
                <a:cubicBezTo>
                  <a:pt x="43115" y="17553"/>
                  <a:pt x="43556" y="20449"/>
                  <a:pt x="43052" y="23181"/>
                </a:cubicBezTo>
                <a:cubicBezTo>
                  <a:pt x="42382" y="26813"/>
                  <a:pt x="40164" y="29533"/>
                  <a:pt x="37440" y="30063"/>
                </a:cubicBezTo>
                <a:cubicBezTo>
                  <a:pt x="37427" y="32330"/>
                  <a:pt x="36694" y="34480"/>
                  <a:pt x="35431" y="35960"/>
                </a:cubicBezTo>
                <a:cubicBezTo>
                  <a:pt x="33512" y="38209"/>
                  <a:pt x="30740" y="38498"/>
                  <a:pt x="28591" y="36674"/>
                </a:cubicBezTo>
                <a:cubicBezTo>
                  <a:pt x="27896" y="39807"/>
                  <a:pt x="26035" y="42202"/>
                  <a:pt x="23703" y="42965"/>
                </a:cubicBezTo>
                <a:cubicBezTo>
                  <a:pt x="20955" y="43864"/>
                  <a:pt x="18087" y="42332"/>
                  <a:pt x="16516" y="39125"/>
                </a:cubicBezTo>
                <a:cubicBezTo>
                  <a:pt x="12808" y="42169"/>
                  <a:pt x="7992" y="40458"/>
                  <a:pt x="5840" y="35331"/>
                </a:cubicBezTo>
                <a:cubicBezTo>
                  <a:pt x="3726" y="35668"/>
                  <a:pt x="1741" y="33883"/>
                  <a:pt x="1146" y="31109"/>
                </a:cubicBezTo>
                <a:cubicBezTo>
                  <a:pt x="715" y="29102"/>
                  <a:pt x="1096" y="26936"/>
                  <a:pt x="2149" y="25410"/>
                </a:cubicBezTo>
                <a:cubicBezTo>
                  <a:pt x="655" y="24213"/>
                  <a:pt x="-177" y="21916"/>
                  <a:pt x="31" y="19563"/>
                </a:cubicBezTo>
                <a:cubicBezTo>
                  <a:pt x="275" y="16808"/>
                  <a:pt x="1881" y="14650"/>
                  <a:pt x="3899" y="14366"/>
                </a:cubicBezTo>
                <a:cubicBezTo>
                  <a:pt x="3911" y="14320"/>
                  <a:pt x="3924" y="14275"/>
                  <a:pt x="3936" y="14229"/>
                </a:cubicBezTo>
                <a:close/>
              </a:path>
              <a:path w="43256" h="43219" fill="none" extrusionOk="0">
                <a:moveTo>
                  <a:pt x="3889" y="13963"/>
                </a:moveTo>
                <a:cubicBezTo>
                  <a:pt x="3886" y="13986"/>
                  <a:pt x="3984" y="14710"/>
                  <a:pt x="3936" y="14229"/>
                </a:cubicBezTo>
              </a:path>
            </a:pathLst>
          </a:custGeom>
          <a:solidFill>
            <a:srgbClr val="1AABE2">
              <a:alpha val="5000"/>
            </a:srgbClr>
          </a:solidFill>
          <a:ln w="9525">
            <a:solidFill>
              <a:srgbClr val="1AABE2">
                <a:alpha val="30000"/>
              </a:srgbClr>
            </a:solidFill>
            <a:round/>
            <a:headEnd/>
            <a:tailEnd/>
          </a:ln>
        </p:spPr>
        <p:txBody>
          <a:bodyPr wrap="square" lIns="99562" tIns="49781" rIns="99562" bIns="49781" anchor="ctr">
            <a:noAutofit/>
          </a:bodyPr>
          <a:lstStyle/>
          <a:p>
            <a:pPr algn="ctr" defTabSz="1211808" fontAlgn="ctr">
              <a:defRPr/>
            </a:pPr>
            <a:r>
              <a:rPr lang="en-US" sz="1100" b="1">
                <a:solidFill>
                  <a:sysClr val="windowText" lastClr="000000"/>
                </a:solidFill>
                <a:latin typeface="Huawei Sans" panose="020C0503030203020204" pitchFamily="34" charset="0"/>
              </a:rPr>
              <a:t>Tier-1 </a:t>
            </a:r>
            <a:r>
              <a:rPr lang="en-US" sz="1100" b="1" dirty="0">
                <a:solidFill>
                  <a:sysClr val="windowText" lastClr="000000"/>
                </a:solidFill>
                <a:latin typeface="Huawei Sans" panose="020C0503030203020204" pitchFamily="34" charset="0"/>
              </a:rPr>
              <a:t>branch</a:t>
            </a:r>
          </a:p>
        </p:txBody>
      </p:sp>
      <p:sp>
        <p:nvSpPr>
          <p:cNvPr id="72" name="云形 3">
            <a:extLst>
              <a:ext uri="{FF2B5EF4-FFF2-40B4-BE49-F238E27FC236}">
                <a16:creationId xmlns="" xmlns:a16="http://schemas.microsoft.com/office/drawing/2014/main" id="{A52FCC78-4723-410D-9C92-549127C595BD}"/>
              </a:ext>
            </a:extLst>
          </p:cNvPr>
          <p:cNvSpPr/>
          <p:nvPr/>
        </p:nvSpPr>
        <p:spPr bwMode="gray">
          <a:xfrm>
            <a:off x="759731" y="3067655"/>
            <a:ext cx="680667" cy="789499"/>
          </a:xfrm>
          <a:custGeom>
            <a:avLst/>
            <a:gdLst>
              <a:gd name="connsiteX0" fmla="*/ 3900 w 43200"/>
              <a:gd name="connsiteY0" fmla="*/ 14370 h 43200"/>
              <a:gd name="connsiteX1" fmla="*/ 5623 w 43200"/>
              <a:gd name="connsiteY1" fmla="*/ 6907 h 43200"/>
              <a:gd name="connsiteX2" fmla="*/ 14005 w 43200"/>
              <a:gd name="connsiteY2" fmla="*/ 5202 h 43200"/>
              <a:gd name="connsiteX3" fmla="*/ 22456 w 43200"/>
              <a:gd name="connsiteY3" fmla="*/ 3432 h 43200"/>
              <a:gd name="connsiteX4" fmla="*/ 25749 w 43200"/>
              <a:gd name="connsiteY4" fmla="*/ 200 h 43200"/>
              <a:gd name="connsiteX5" fmla="*/ 29833 w 43200"/>
              <a:gd name="connsiteY5" fmla="*/ 2481 h 43200"/>
              <a:gd name="connsiteX6" fmla="*/ 35463 w 43200"/>
              <a:gd name="connsiteY6" fmla="*/ 690 h 43200"/>
              <a:gd name="connsiteX7" fmla="*/ 38318 w 43200"/>
              <a:gd name="connsiteY7" fmla="*/ 5576 h 43200"/>
              <a:gd name="connsiteX8" fmla="*/ 41982 w 43200"/>
              <a:gd name="connsiteY8" fmla="*/ 10318 h 43200"/>
              <a:gd name="connsiteX9" fmla="*/ 41818 w 43200"/>
              <a:gd name="connsiteY9" fmla="*/ 15460 h 43200"/>
              <a:gd name="connsiteX10" fmla="*/ 43016 w 43200"/>
              <a:gd name="connsiteY10" fmla="*/ 23322 h 43200"/>
              <a:gd name="connsiteX11" fmla="*/ 37404 w 43200"/>
              <a:gd name="connsiteY11" fmla="*/ 30204 h 43200"/>
              <a:gd name="connsiteX12" fmla="*/ 35395 w 43200"/>
              <a:gd name="connsiteY12" fmla="*/ 36101 h 43200"/>
              <a:gd name="connsiteX13" fmla="*/ 28555 w 43200"/>
              <a:gd name="connsiteY13" fmla="*/ 36815 h 43200"/>
              <a:gd name="connsiteX14" fmla="*/ 23667 w 43200"/>
              <a:gd name="connsiteY14" fmla="*/ 43106 h 43200"/>
              <a:gd name="connsiteX15" fmla="*/ 16480 w 43200"/>
              <a:gd name="connsiteY15" fmla="*/ 39266 h 43200"/>
              <a:gd name="connsiteX16" fmla="*/ 5804 w 43200"/>
              <a:gd name="connsiteY16" fmla="*/ 35472 h 43200"/>
              <a:gd name="connsiteX17" fmla="*/ 1110 w 43200"/>
              <a:gd name="connsiteY17" fmla="*/ 31250 h 43200"/>
              <a:gd name="connsiteX18" fmla="*/ 2113 w 43200"/>
              <a:gd name="connsiteY18" fmla="*/ 25551 h 43200"/>
              <a:gd name="connsiteX19" fmla="*/ -5 w 43200"/>
              <a:gd name="connsiteY19" fmla="*/ 19704 h 43200"/>
              <a:gd name="connsiteX20" fmla="*/ 3863 w 43200"/>
              <a:gd name="connsiteY20" fmla="*/ 14507 h 43200"/>
              <a:gd name="connsiteX21" fmla="*/ 3900 w 43200"/>
              <a:gd name="connsiteY21" fmla="*/ 14370 h 43200"/>
              <a:gd name="connsiteX0" fmla="*/ 4693 w 43200"/>
              <a:gd name="connsiteY0" fmla="*/ 26177 h 43200"/>
              <a:gd name="connsiteX1" fmla="*/ 2160 w 43200"/>
              <a:gd name="connsiteY1" fmla="*/ 25380 h 43200"/>
              <a:gd name="connsiteX2" fmla="*/ 6928 w 43200"/>
              <a:gd name="connsiteY2" fmla="*/ 34899 h 43200"/>
              <a:gd name="connsiteX3" fmla="*/ 5820 w 43200"/>
              <a:gd name="connsiteY3" fmla="*/ 35280 h 43200"/>
              <a:gd name="connsiteX4" fmla="*/ 16478 w 43200"/>
              <a:gd name="connsiteY4" fmla="*/ 39090 h 43200"/>
              <a:gd name="connsiteX5" fmla="*/ 15810 w 43200"/>
              <a:gd name="connsiteY5" fmla="*/ 37350 h 43200"/>
              <a:gd name="connsiteX6" fmla="*/ 28827 w 43200"/>
              <a:gd name="connsiteY6" fmla="*/ 34751 h 43200"/>
              <a:gd name="connsiteX7" fmla="*/ 28560 w 43200"/>
              <a:gd name="connsiteY7" fmla="*/ 36660 h 43200"/>
              <a:gd name="connsiteX8" fmla="*/ 34129 w 43200"/>
              <a:gd name="connsiteY8" fmla="*/ 22954 h 43200"/>
              <a:gd name="connsiteX9" fmla="*/ 37380 w 43200"/>
              <a:gd name="connsiteY9" fmla="*/ 30090 h 43200"/>
              <a:gd name="connsiteX10" fmla="*/ 41798 w 43200"/>
              <a:gd name="connsiteY10" fmla="*/ 15354 h 43200"/>
              <a:gd name="connsiteX11" fmla="*/ 40350 w 43200"/>
              <a:gd name="connsiteY11" fmla="*/ 18030 h 43200"/>
              <a:gd name="connsiteX12" fmla="*/ 38324 w 43200"/>
              <a:gd name="connsiteY12" fmla="*/ 5426 h 43200"/>
              <a:gd name="connsiteX13" fmla="*/ 38400 w 43200"/>
              <a:gd name="connsiteY13" fmla="*/ 6690 h 43200"/>
              <a:gd name="connsiteX14" fmla="*/ 29078 w 43200"/>
              <a:gd name="connsiteY14" fmla="*/ 3952 h 43200"/>
              <a:gd name="connsiteX15" fmla="*/ 29820 w 43200"/>
              <a:gd name="connsiteY15" fmla="*/ 2340 h 43200"/>
              <a:gd name="connsiteX16" fmla="*/ 22141 w 43200"/>
              <a:gd name="connsiteY16" fmla="*/ 4720 h 43200"/>
              <a:gd name="connsiteX17" fmla="*/ 22500 w 43200"/>
              <a:gd name="connsiteY17" fmla="*/ 3330 h 43200"/>
              <a:gd name="connsiteX18" fmla="*/ 14000 w 43200"/>
              <a:gd name="connsiteY18" fmla="*/ 5192 h 43200"/>
              <a:gd name="connsiteX19" fmla="*/ 15300 w 43200"/>
              <a:gd name="connsiteY19" fmla="*/ 6540 h 43200"/>
              <a:gd name="connsiteX20" fmla="*/ 4127 w 43200"/>
              <a:gd name="connsiteY20" fmla="*/ 15789 h 43200"/>
              <a:gd name="connsiteX21" fmla="*/ 3900 w 43200"/>
              <a:gd name="connsiteY21" fmla="*/ 14370 h 43200"/>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4729 w 43256"/>
              <a:gd name="connsiteY0" fmla="*/ 26036 h 43219"/>
              <a:gd name="connsiteX1" fmla="*/ 2196 w 43256"/>
              <a:gd name="connsiteY1" fmla="*/ 25239 h 43219"/>
              <a:gd name="connsiteX2" fmla="*/ 6964 w 43256"/>
              <a:gd name="connsiteY2" fmla="*/ 34758 h 43219"/>
              <a:gd name="connsiteX3" fmla="*/ 5856 w 43256"/>
              <a:gd name="connsiteY3" fmla="*/ 35139 h 43219"/>
              <a:gd name="connsiteX4" fmla="*/ 16514 w 43256"/>
              <a:gd name="connsiteY4" fmla="*/ 38949 h 43219"/>
              <a:gd name="connsiteX5" fmla="*/ 15846 w 43256"/>
              <a:gd name="connsiteY5" fmla="*/ 37209 h 43219"/>
              <a:gd name="connsiteX6" fmla="*/ 28863 w 43256"/>
              <a:gd name="connsiteY6" fmla="*/ 34610 h 43219"/>
              <a:gd name="connsiteX7" fmla="*/ 28596 w 43256"/>
              <a:gd name="connsiteY7" fmla="*/ 36519 h 43219"/>
              <a:gd name="connsiteX8" fmla="*/ 34165 w 43256"/>
              <a:gd name="connsiteY8" fmla="*/ 22813 h 43219"/>
              <a:gd name="connsiteX9" fmla="*/ 37416 w 43256"/>
              <a:gd name="connsiteY9" fmla="*/ 29949 h 43219"/>
              <a:gd name="connsiteX10" fmla="*/ 41834 w 43256"/>
              <a:gd name="connsiteY10" fmla="*/ 15213 h 43219"/>
              <a:gd name="connsiteX11" fmla="*/ 40386 w 43256"/>
              <a:gd name="connsiteY11" fmla="*/ 17889 h 43219"/>
              <a:gd name="connsiteX12" fmla="*/ 38360 w 43256"/>
              <a:gd name="connsiteY12" fmla="*/ 5285 h 43219"/>
              <a:gd name="connsiteX13" fmla="*/ 38436 w 43256"/>
              <a:gd name="connsiteY13" fmla="*/ 6549 h 43219"/>
              <a:gd name="connsiteX14" fmla="*/ 22177 w 43256"/>
              <a:gd name="connsiteY14" fmla="*/ 4579 h 43219"/>
              <a:gd name="connsiteX15" fmla="*/ 22536 w 43256"/>
              <a:gd name="connsiteY15" fmla="*/ 3189 h 43219"/>
              <a:gd name="connsiteX16" fmla="*/ 14036 w 43256"/>
              <a:gd name="connsiteY16" fmla="*/ 5051 h 43219"/>
              <a:gd name="connsiteX17" fmla="*/ 15336 w 43256"/>
              <a:gd name="connsiteY17" fmla="*/ 6399 h 43219"/>
              <a:gd name="connsiteX18" fmla="*/ 4163 w 43256"/>
              <a:gd name="connsiteY18" fmla="*/ 15648 h 43219"/>
              <a:gd name="connsiteX19" fmla="*/ 3936 w 43256"/>
              <a:gd name="connsiteY19"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4729 w 43256"/>
              <a:gd name="connsiteY0" fmla="*/ 26036 h 43219"/>
              <a:gd name="connsiteX1" fmla="*/ 2196 w 43256"/>
              <a:gd name="connsiteY1" fmla="*/ 25239 h 43219"/>
              <a:gd name="connsiteX2" fmla="*/ 6964 w 43256"/>
              <a:gd name="connsiteY2" fmla="*/ 34758 h 43219"/>
              <a:gd name="connsiteX3" fmla="*/ 5856 w 43256"/>
              <a:gd name="connsiteY3" fmla="*/ 35139 h 43219"/>
              <a:gd name="connsiteX4" fmla="*/ 16514 w 43256"/>
              <a:gd name="connsiteY4" fmla="*/ 38949 h 43219"/>
              <a:gd name="connsiteX5" fmla="*/ 15846 w 43256"/>
              <a:gd name="connsiteY5" fmla="*/ 37209 h 43219"/>
              <a:gd name="connsiteX6" fmla="*/ 28863 w 43256"/>
              <a:gd name="connsiteY6" fmla="*/ 34610 h 43219"/>
              <a:gd name="connsiteX7" fmla="*/ 28596 w 43256"/>
              <a:gd name="connsiteY7" fmla="*/ 36519 h 43219"/>
              <a:gd name="connsiteX8" fmla="*/ 34165 w 43256"/>
              <a:gd name="connsiteY8" fmla="*/ 22813 h 43219"/>
              <a:gd name="connsiteX9" fmla="*/ 37416 w 43256"/>
              <a:gd name="connsiteY9" fmla="*/ 29949 h 43219"/>
              <a:gd name="connsiteX10" fmla="*/ 41834 w 43256"/>
              <a:gd name="connsiteY10" fmla="*/ 15213 h 43219"/>
              <a:gd name="connsiteX11" fmla="*/ 40386 w 43256"/>
              <a:gd name="connsiteY11" fmla="*/ 17889 h 43219"/>
              <a:gd name="connsiteX12" fmla="*/ 38360 w 43256"/>
              <a:gd name="connsiteY12" fmla="*/ 5285 h 43219"/>
              <a:gd name="connsiteX13" fmla="*/ 38436 w 43256"/>
              <a:gd name="connsiteY13" fmla="*/ 6549 h 43219"/>
              <a:gd name="connsiteX14" fmla="*/ 14036 w 43256"/>
              <a:gd name="connsiteY14" fmla="*/ 5051 h 43219"/>
              <a:gd name="connsiteX15" fmla="*/ 15336 w 43256"/>
              <a:gd name="connsiteY15" fmla="*/ 6399 h 43219"/>
              <a:gd name="connsiteX16" fmla="*/ 4163 w 43256"/>
              <a:gd name="connsiteY16" fmla="*/ 15648 h 43219"/>
              <a:gd name="connsiteX17" fmla="*/ 3936 w 43256"/>
              <a:gd name="connsiteY17"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4729 w 43256"/>
              <a:gd name="connsiteY0" fmla="*/ 26036 h 43219"/>
              <a:gd name="connsiteX1" fmla="*/ 2196 w 43256"/>
              <a:gd name="connsiteY1" fmla="*/ 25239 h 43219"/>
              <a:gd name="connsiteX2" fmla="*/ 6964 w 43256"/>
              <a:gd name="connsiteY2" fmla="*/ 34758 h 43219"/>
              <a:gd name="connsiteX3" fmla="*/ 5856 w 43256"/>
              <a:gd name="connsiteY3" fmla="*/ 35139 h 43219"/>
              <a:gd name="connsiteX4" fmla="*/ 16514 w 43256"/>
              <a:gd name="connsiteY4" fmla="*/ 38949 h 43219"/>
              <a:gd name="connsiteX5" fmla="*/ 15846 w 43256"/>
              <a:gd name="connsiteY5" fmla="*/ 37209 h 43219"/>
              <a:gd name="connsiteX6" fmla="*/ 28863 w 43256"/>
              <a:gd name="connsiteY6" fmla="*/ 34610 h 43219"/>
              <a:gd name="connsiteX7" fmla="*/ 28596 w 43256"/>
              <a:gd name="connsiteY7" fmla="*/ 36519 h 43219"/>
              <a:gd name="connsiteX8" fmla="*/ 34165 w 43256"/>
              <a:gd name="connsiteY8" fmla="*/ 22813 h 43219"/>
              <a:gd name="connsiteX9" fmla="*/ 37416 w 43256"/>
              <a:gd name="connsiteY9" fmla="*/ 29949 h 43219"/>
              <a:gd name="connsiteX10" fmla="*/ 41834 w 43256"/>
              <a:gd name="connsiteY10" fmla="*/ 15213 h 43219"/>
              <a:gd name="connsiteX11" fmla="*/ 40386 w 43256"/>
              <a:gd name="connsiteY11" fmla="*/ 17889 h 43219"/>
              <a:gd name="connsiteX12" fmla="*/ 38360 w 43256"/>
              <a:gd name="connsiteY12" fmla="*/ 5285 h 43219"/>
              <a:gd name="connsiteX13" fmla="*/ 38436 w 43256"/>
              <a:gd name="connsiteY13" fmla="*/ 6549 h 43219"/>
              <a:gd name="connsiteX14" fmla="*/ 4163 w 43256"/>
              <a:gd name="connsiteY14" fmla="*/ 15648 h 43219"/>
              <a:gd name="connsiteX15" fmla="*/ 3936 w 43256"/>
              <a:gd name="connsiteY15"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4729 w 43256"/>
              <a:gd name="connsiteY0" fmla="*/ 26036 h 43219"/>
              <a:gd name="connsiteX1" fmla="*/ 2196 w 43256"/>
              <a:gd name="connsiteY1" fmla="*/ 25239 h 43219"/>
              <a:gd name="connsiteX2" fmla="*/ 6964 w 43256"/>
              <a:gd name="connsiteY2" fmla="*/ 34758 h 43219"/>
              <a:gd name="connsiteX3" fmla="*/ 5856 w 43256"/>
              <a:gd name="connsiteY3" fmla="*/ 35139 h 43219"/>
              <a:gd name="connsiteX4" fmla="*/ 16514 w 43256"/>
              <a:gd name="connsiteY4" fmla="*/ 38949 h 43219"/>
              <a:gd name="connsiteX5" fmla="*/ 15846 w 43256"/>
              <a:gd name="connsiteY5" fmla="*/ 37209 h 43219"/>
              <a:gd name="connsiteX6" fmla="*/ 28863 w 43256"/>
              <a:gd name="connsiteY6" fmla="*/ 34610 h 43219"/>
              <a:gd name="connsiteX7" fmla="*/ 28596 w 43256"/>
              <a:gd name="connsiteY7" fmla="*/ 36519 h 43219"/>
              <a:gd name="connsiteX8" fmla="*/ 41834 w 43256"/>
              <a:gd name="connsiteY8" fmla="*/ 15213 h 43219"/>
              <a:gd name="connsiteX9" fmla="*/ 40386 w 43256"/>
              <a:gd name="connsiteY9" fmla="*/ 17889 h 43219"/>
              <a:gd name="connsiteX10" fmla="*/ 38360 w 43256"/>
              <a:gd name="connsiteY10" fmla="*/ 5285 h 43219"/>
              <a:gd name="connsiteX11" fmla="*/ 38436 w 43256"/>
              <a:gd name="connsiteY11" fmla="*/ 6549 h 43219"/>
              <a:gd name="connsiteX12" fmla="*/ 4163 w 43256"/>
              <a:gd name="connsiteY12" fmla="*/ 15648 h 43219"/>
              <a:gd name="connsiteX13" fmla="*/ 3936 w 43256"/>
              <a:gd name="connsiteY13"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4729 w 43256"/>
              <a:gd name="connsiteY0" fmla="*/ 26036 h 43219"/>
              <a:gd name="connsiteX1" fmla="*/ 2196 w 43256"/>
              <a:gd name="connsiteY1" fmla="*/ 25239 h 43219"/>
              <a:gd name="connsiteX2" fmla="*/ 6964 w 43256"/>
              <a:gd name="connsiteY2" fmla="*/ 34758 h 43219"/>
              <a:gd name="connsiteX3" fmla="*/ 5856 w 43256"/>
              <a:gd name="connsiteY3" fmla="*/ 35139 h 43219"/>
              <a:gd name="connsiteX4" fmla="*/ 16514 w 43256"/>
              <a:gd name="connsiteY4" fmla="*/ 38949 h 43219"/>
              <a:gd name="connsiteX5" fmla="*/ 15846 w 43256"/>
              <a:gd name="connsiteY5" fmla="*/ 37209 h 43219"/>
              <a:gd name="connsiteX6" fmla="*/ 28863 w 43256"/>
              <a:gd name="connsiteY6" fmla="*/ 34610 h 43219"/>
              <a:gd name="connsiteX7" fmla="*/ 28596 w 43256"/>
              <a:gd name="connsiteY7" fmla="*/ 36519 h 43219"/>
              <a:gd name="connsiteX8" fmla="*/ 38360 w 43256"/>
              <a:gd name="connsiteY8" fmla="*/ 5285 h 43219"/>
              <a:gd name="connsiteX9" fmla="*/ 38436 w 43256"/>
              <a:gd name="connsiteY9" fmla="*/ 6549 h 43219"/>
              <a:gd name="connsiteX10" fmla="*/ 4163 w 43256"/>
              <a:gd name="connsiteY10" fmla="*/ 15648 h 43219"/>
              <a:gd name="connsiteX11" fmla="*/ 3936 w 43256"/>
              <a:gd name="connsiteY11"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4729 w 43256"/>
              <a:gd name="connsiteY0" fmla="*/ 26036 h 43219"/>
              <a:gd name="connsiteX1" fmla="*/ 2196 w 43256"/>
              <a:gd name="connsiteY1" fmla="*/ 25239 h 43219"/>
              <a:gd name="connsiteX2" fmla="*/ 6964 w 43256"/>
              <a:gd name="connsiteY2" fmla="*/ 34758 h 43219"/>
              <a:gd name="connsiteX3" fmla="*/ 5856 w 43256"/>
              <a:gd name="connsiteY3" fmla="*/ 35139 h 43219"/>
              <a:gd name="connsiteX4" fmla="*/ 28863 w 43256"/>
              <a:gd name="connsiteY4" fmla="*/ 34610 h 43219"/>
              <a:gd name="connsiteX5" fmla="*/ 28596 w 43256"/>
              <a:gd name="connsiteY5" fmla="*/ 36519 h 43219"/>
              <a:gd name="connsiteX6" fmla="*/ 38360 w 43256"/>
              <a:gd name="connsiteY6" fmla="*/ 5285 h 43219"/>
              <a:gd name="connsiteX7" fmla="*/ 38436 w 43256"/>
              <a:gd name="connsiteY7" fmla="*/ 6549 h 43219"/>
              <a:gd name="connsiteX8" fmla="*/ 4163 w 43256"/>
              <a:gd name="connsiteY8" fmla="*/ 15648 h 43219"/>
              <a:gd name="connsiteX9" fmla="*/ 3936 w 43256"/>
              <a:gd name="connsiteY9"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6964 w 43256"/>
              <a:gd name="connsiteY0" fmla="*/ 34758 h 43219"/>
              <a:gd name="connsiteX1" fmla="*/ 5856 w 43256"/>
              <a:gd name="connsiteY1" fmla="*/ 35139 h 43219"/>
              <a:gd name="connsiteX2" fmla="*/ 28863 w 43256"/>
              <a:gd name="connsiteY2" fmla="*/ 34610 h 43219"/>
              <a:gd name="connsiteX3" fmla="*/ 28596 w 43256"/>
              <a:gd name="connsiteY3" fmla="*/ 36519 h 43219"/>
              <a:gd name="connsiteX4" fmla="*/ 38360 w 43256"/>
              <a:gd name="connsiteY4" fmla="*/ 5285 h 43219"/>
              <a:gd name="connsiteX5" fmla="*/ 38436 w 43256"/>
              <a:gd name="connsiteY5" fmla="*/ 6549 h 43219"/>
              <a:gd name="connsiteX6" fmla="*/ 4163 w 43256"/>
              <a:gd name="connsiteY6" fmla="*/ 15648 h 43219"/>
              <a:gd name="connsiteX7" fmla="*/ 3936 w 43256"/>
              <a:gd name="connsiteY7"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6964 w 43256"/>
              <a:gd name="connsiteY0" fmla="*/ 34758 h 43219"/>
              <a:gd name="connsiteX1" fmla="*/ 5856 w 43256"/>
              <a:gd name="connsiteY1" fmla="*/ 35139 h 43219"/>
              <a:gd name="connsiteX2" fmla="*/ 38360 w 43256"/>
              <a:gd name="connsiteY2" fmla="*/ 5285 h 43219"/>
              <a:gd name="connsiteX3" fmla="*/ 38436 w 43256"/>
              <a:gd name="connsiteY3" fmla="*/ 6549 h 43219"/>
              <a:gd name="connsiteX4" fmla="*/ 4163 w 43256"/>
              <a:gd name="connsiteY4" fmla="*/ 15648 h 43219"/>
              <a:gd name="connsiteX5" fmla="*/ 3936 w 43256"/>
              <a:gd name="connsiteY5"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6964 w 43256"/>
              <a:gd name="connsiteY0" fmla="*/ 34758 h 43219"/>
              <a:gd name="connsiteX1" fmla="*/ 5856 w 43256"/>
              <a:gd name="connsiteY1" fmla="*/ 35139 h 43219"/>
              <a:gd name="connsiteX2" fmla="*/ 4163 w 43256"/>
              <a:gd name="connsiteY2" fmla="*/ 15648 h 43219"/>
              <a:gd name="connsiteX3" fmla="*/ 3936 w 43256"/>
              <a:gd name="connsiteY3"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6964 w 43256"/>
              <a:gd name="connsiteY0" fmla="*/ 34758 h 43219"/>
              <a:gd name="connsiteX1" fmla="*/ 5856 w 43256"/>
              <a:gd name="connsiteY1" fmla="*/ 35139 h 43219"/>
              <a:gd name="connsiteX2" fmla="*/ 4488 w 43256"/>
              <a:gd name="connsiteY2" fmla="*/ 14575 h 43219"/>
              <a:gd name="connsiteX3" fmla="*/ 3936 w 43256"/>
              <a:gd name="connsiteY3"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6964 w 43256"/>
              <a:gd name="connsiteY0" fmla="*/ 34758 h 43219"/>
              <a:gd name="connsiteX1" fmla="*/ 5856 w 43256"/>
              <a:gd name="connsiteY1" fmla="*/ 35139 h 43219"/>
              <a:gd name="connsiteX2" fmla="*/ 4488 w 43256"/>
              <a:gd name="connsiteY2" fmla="*/ 14575 h 43219"/>
              <a:gd name="connsiteX3" fmla="*/ 3936 w 43256"/>
              <a:gd name="connsiteY3"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6964 w 43256"/>
              <a:gd name="connsiteY0" fmla="*/ 34758 h 43219"/>
              <a:gd name="connsiteX1" fmla="*/ 5856 w 43256"/>
              <a:gd name="connsiteY1" fmla="*/ 35139 h 43219"/>
              <a:gd name="connsiteX2" fmla="*/ 4800 w 43256"/>
              <a:gd name="connsiteY2" fmla="*/ 15024 h 43219"/>
              <a:gd name="connsiteX3" fmla="*/ 3936 w 43256"/>
              <a:gd name="connsiteY3"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6964 w 43256"/>
              <a:gd name="connsiteY0" fmla="*/ 34758 h 43219"/>
              <a:gd name="connsiteX1" fmla="*/ 5856 w 43256"/>
              <a:gd name="connsiteY1" fmla="*/ 35139 h 43219"/>
              <a:gd name="connsiteX2" fmla="*/ 3889 w 43256"/>
              <a:gd name="connsiteY2" fmla="*/ 13963 h 43219"/>
              <a:gd name="connsiteX3" fmla="*/ 3936 w 43256"/>
              <a:gd name="connsiteY3"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3889 w 43256"/>
              <a:gd name="connsiteY0" fmla="*/ 13963 h 43219"/>
              <a:gd name="connsiteX1" fmla="*/ 3936 w 43256"/>
              <a:gd name="connsiteY1" fmla="*/ 14229 h 43219"/>
            </a:gdLst>
            <a:ahLst/>
            <a:cxnLst>
              <a:cxn ang="0">
                <a:pos x="connsiteX0" y="connsiteY0"/>
              </a:cxn>
              <a:cxn ang="0">
                <a:pos x="connsiteX1" y="connsiteY1"/>
              </a:cxn>
            </a:cxnLst>
            <a:rect l="l" t="t" r="r" b="b"/>
            <a:pathLst>
              <a:path w="43256" h="43219">
                <a:moveTo>
                  <a:pt x="3936" y="14229"/>
                </a:moveTo>
                <a:cubicBezTo>
                  <a:pt x="3665" y="11516"/>
                  <a:pt x="4297" y="8780"/>
                  <a:pt x="5659" y="6766"/>
                </a:cubicBezTo>
                <a:cubicBezTo>
                  <a:pt x="7811" y="3585"/>
                  <a:pt x="11300" y="2876"/>
                  <a:pt x="14041" y="5061"/>
                </a:cubicBezTo>
                <a:cubicBezTo>
                  <a:pt x="15714" y="768"/>
                  <a:pt x="19950" y="-119"/>
                  <a:pt x="22492" y="3291"/>
                </a:cubicBezTo>
                <a:cubicBezTo>
                  <a:pt x="23133" y="1542"/>
                  <a:pt x="24364" y="333"/>
                  <a:pt x="25785" y="59"/>
                </a:cubicBezTo>
                <a:cubicBezTo>
                  <a:pt x="27349" y="-243"/>
                  <a:pt x="28911" y="629"/>
                  <a:pt x="29869" y="2340"/>
                </a:cubicBezTo>
                <a:cubicBezTo>
                  <a:pt x="31251" y="126"/>
                  <a:pt x="33537" y="-601"/>
                  <a:pt x="35499" y="549"/>
                </a:cubicBezTo>
                <a:cubicBezTo>
                  <a:pt x="36994" y="1425"/>
                  <a:pt x="38066" y="3259"/>
                  <a:pt x="38354" y="5435"/>
                </a:cubicBezTo>
                <a:cubicBezTo>
                  <a:pt x="40082" y="6077"/>
                  <a:pt x="41458" y="7857"/>
                  <a:pt x="42018" y="10177"/>
                </a:cubicBezTo>
                <a:cubicBezTo>
                  <a:pt x="42425" y="11861"/>
                  <a:pt x="42367" y="13690"/>
                  <a:pt x="41854" y="15319"/>
                </a:cubicBezTo>
                <a:cubicBezTo>
                  <a:pt x="43115" y="17553"/>
                  <a:pt x="43556" y="20449"/>
                  <a:pt x="43052" y="23181"/>
                </a:cubicBezTo>
                <a:cubicBezTo>
                  <a:pt x="42382" y="26813"/>
                  <a:pt x="40164" y="29533"/>
                  <a:pt x="37440" y="30063"/>
                </a:cubicBezTo>
                <a:cubicBezTo>
                  <a:pt x="37427" y="32330"/>
                  <a:pt x="36694" y="34480"/>
                  <a:pt x="35431" y="35960"/>
                </a:cubicBezTo>
                <a:cubicBezTo>
                  <a:pt x="33512" y="38209"/>
                  <a:pt x="30740" y="38498"/>
                  <a:pt x="28591" y="36674"/>
                </a:cubicBezTo>
                <a:cubicBezTo>
                  <a:pt x="27896" y="39807"/>
                  <a:pt x="26035" y="42202"/>
                  <a:pt x="23703" y="42965"/>
                </a:cubicBezTo>
                <a:cubicBezTo>
                  <a:pt x="20955" y="43864"/>
                  <a:pt x="18087" y="42332"/>
                  <a:pt x="16516" y="39125"/>
                </a:cubicBezTo>
                <a:cubicBezTo>
                  <a:pt x="12808" y="42169"/>
                  <a:pt x="7992" y="40458"/>
                  <a:pt x="5840" y="35331"/>
                </a:cubicBezTo>
                <a:cubicBezTo>
                  <a:pt x="3726" y="35668"/>
                  <a:pt x="1741" y="33883"/>
                  <a:pt x="1146" y="31109"/>
                </a:cubicBezTo>
                <a:cubicBezTo>
                  <a:pt x="715" y="29102"/>
                  <a:pt x="1096" y="26936"/>
                  <a:pt x="2149" y="25410"/>
                </a:cubicBezTo>
                <a:cubicBezTo>
                  <a:pt x="655" y="24213"/>
                  <a:pt x="-177" y="21916"/>
                  <a:pt x="31" y="19563"/>
                </a:cubicBezTo>
                <a:cubicBezTo>
                  <a:pt x="275" y="16808"/>
                  <a:pt x="1881" y="14650"/>
                  <a:pt x="3899" y="14366"/>
                </a:cubicBezTo>
                <a:cubicBezTo>
                  <a:pt x="3911" y="14320"/>
                  <a:pt x="3924" y="14275"/>
                  <a:pt x="3936" y="14229"/>
                </a:cubicBezTo>
                <a:close/>
              </a:path>
              <a:path w="43256" h="43219" fill="none" extrusionOk="0">
                <a:moveTo>
                  <a:pt x="3889" y="13963"/>
                </a:moveTo>
                <a:cubicBezTo>
                  <a:pt x="3886" y="13986"/>
                  <a:pt x="3984" y="14710"/>
                  <a:pt x="3936" y="14229"/>
                </a:cubicBezTo>
              </a:path>
            </a:pathLst>
          </a:custGeom>
          <a:solidFill>
            <a:srgbClr val="1AABE2">
              <a:alpha val="5000"/>
            </a:srgbClr>
          </a:solidFill>
          <a:ln w="9525">
            <a:solidFill>
              <a:srgbClr val="1AABE2">
                <a:alpha val="30000"/>
              </a:srgbClr>
            </a:solidFill>
            <a:round/>
            <a:headEnd/>
            <a:tailEnd/>
          </a:ln>
        </p:spPr>
        <p:txBody>
          <a:bodyPr wrap="square" lIns="99562" tIns="49781" rIns="99562" bIns="49781" anchor="ctr">
            <a:noAutofit/>
          </a:bodyPr>
          <a:lstStyle/>
          <a:p>
            <a:pPr algn="ctr" defTabSz="1211808" fontAlgn="ctr">
              <a:defRPr/>
            </a:pPr>
            <a:r>
              <a:rPr lang="en-US" sz="1200" b="1" dirty="0">
                <a:solidFill>
                  <a:sysClr val="windowText" lastClr="000000"/>
                </a:solidFill>
                <a:latin typeface="Huawei Sans" panose="020C0503030203020204" pitchFamily="34" charset="0"/>
              </a:rPr>
              <a:t>DC A</a:t>
            </a:r>
          </a:p>
        </p:txBody>
      </p:sp>
      <p:sp>
        <p:nvSpPr>
          <p:cNvPr id="73" name="云形 3">
            <a:extLst>
              <a:ext uri="{FF2B5EF4-FFF2-40B4-BE49-F238E27FC236}">
                <a16:creationId xmlns="" xmlns:a16="http://schemas.microsoft.com/office/drawing/2014/main" id="{6FAA3889-E842-42EE-B629-8CD092FCB951}"/>
              </a:ext>
            </a:extLst>
          </p:cNvPr>
          <p:cNvSpPr/>
          <p:nvPr/>
        </p:nvSpPr>
        <p:spPr bwMode="gray">
          <a:xfrm>
            <a:off x="4058331" y="1029029"/>
            <a:ext cx="1225286" cy="458086"/>
          </a:xfrm>
          <a:custGeom>
            <a:avLst/>
            <a:gdLst>
              <a:gd name="connsiteX0" fmla="*/ 3900 w 43200"/>
              <a:gd name="connsiteY0" fmla="*/ 14370 h 43200"/>
              <a:gd name="connsiteX1" fmla="*/ 5623 w 43200"/>
              <a:gd name="connsiteY1" fmla="*/ 6907 h 43200"/>
              <a:gd name="connsiteX2" fmla="*/ 14005 w 43200"/>
              <a:gd name="connsiteY2" fmla="*/ 5202 h 43200"/>
              <a:gd name="connsiteX3" fmla="*/ 22456 w 43200"/>
              <a:gd name="connsiteY3" fmla="*/ 3432 h 43200"/>
              <a:gd name="connsiteX4" fmla="*/ 25749 w 43200"/>
              <a:gd name="connsiteY4" fmla="*/ 200 h 43200"/>
              <a:gd name="connsiteX5" fmla="*/ 29833 w 43200"/>
              <a:gd name="connsiteY5" fmla="*/ 2481 h 43200"/>
              <a:gd name="connsiteX6" fmla="*/ 35463 w 43200"/>
              <a:gd name="connsiteY6" fmla="*/ 690 h 43200"/>
              <a:gd name="connsiteX7" fmla="*/ 38318 w 43200"/>
              <a:gd name="connsiteY7" fmla="*/ 5576 h 43200"/>
              <a:gd name="connsiteX8" fmla="*/ 41982 w 43200"/>
              <a:gd name="connsiteY8" fmla="*/ 10318 h 43200"/>
              <a:gd name="connsiteX9" fmla="*/ 41818 w 43200"/>
              <a:gd name="connsiteY9" fmla="*/ 15460 h 43200"/>
              <a:gd name="connsiteX10" fmla="*/ 43016 w 43200"/>
              <a:gd name="connsiteY10" fmla="*/ 23322 h 43200"/>
              <a:gd name="connsiteX11" fmla="*/ 37404 w 43200"/>
              <a:gd name="connsiteY11" fmla="*/ 30204 h 43200"/>
              <a:gd name="connsiteX12" fmla="*/ 35395 w 43200"/>
              <a:gd name="connsiteY12" fmla="*/ 36101 h 43200"/>
              <a:gd name="connsiteX13" fmla="*/ 28555 w 43200"/>
              <a:gd name="connsiteY13" fmla="*/ 36815 h 43200"/>
              <a:gd name="connsiteX14" fmla="*/ 23667 w 43200"/>
              <a:gd name="connsiteY14" fmla="*/ 43106 h 43200"/>
              <a:gd name="connsiteX15" fmla="*/ 16480 w 43200"/>
              <a:gd name="connsiteY15" fmla="*/ 39266 h 43200"/>
              <a:gd name="connsiteX16" fmla="*/ 5804 w 43200"/>
              <a:gd name="connsiteY16" fmla="*/ 35472 h 43200"/>
              <a:gd name="connsiteX17" fmla="*/ 1110 w 43200"/>
              <a:gd name="connsiteY17" fmla="*/ 31250 h 43200"/>
              <a:gd name="connsiteX18" fmla="*/ 2113 w 43200"/>
              <a:gd name="connsiteY18" fmla="*/ 25551 h 43200"/>
              <a:gd name="connsiteX19" fmla="*/ -5 w 43200"/>
              <a:gd name="connsiteY19" fmla="*/ 19704 h 43200"/>
              <a:gd name="connsiteX20" fmla="*/ 3863 w 43200"/>
              <a:gd name="connsiteY20" fmla="*/ 14507 h 43200"/>
              <a:gd name="connsiteX21" fmla="*/ 3900 w 43200"/>
              <a:gd name="connsiteY21" fmla="*/ 14370 h 43200"/>
              <a:gd name="connsiteX0" fmla="*/ 4693 w 43200"/>
              <a:gd name="connsiteY0" fmla="*/ 26177 h 43200"/>
              <a:gd name="connsiteX1" fmla="*/ 2160 w 43200"/>
              <a:gd name="connsiteY1" fmla="*/ 25380 h 43200"/>
              <a:gd name="connsiteX2" fmla="*/ 6928 w 43200"/>
              <a:gd name="connsiteY2" fmla="*/ 34899 h 43200"/>
              <a:gd name="connsiteX3" fmla="*/ 5820 w 43200"/>
              <a:gd name="connsiteY3" fmla="*/ 35280 h 43200"/>
              <a:gd name="connsiteX4" fmla="*/ 16478 w 43200"/>
              <a:gd name="connsiteY4" fmla="*/ 39090 h 43200"/>
              <a:gd name="connsiteX5" fmla="*/ 15810 w 43200"/>
              <a:gd name="connsiteY5" fmla="*/ 37350 h 43200"/>
              <a:gd name="connsiteX6" fmla="*/ 28827 w 43200"/>
              <a:gd name="connsiteY6" fmla="*/ 34751 h 43200"/>
              <a:gd name="connsiteX7" fmla="*/ 28560 w 43200"/>
              <a:gd name="connsiteY7" fmla="*/ 36660 h 43200"/>
              <a:gd name="connsiteX8" fmla="*/ 34129 w 43200"/>
              <a:gd name="connsiteY8" fmla="*/ 22954 h 43200"/>
              <a:gd name="connsiteX9" fmla="*/ 37380 w 43200"/>
              <a:gd name="connsiteY9" fmla="*/ 30090 h 43200"/>
              <a:gd name="connsiteX10" fmla="*/ 41798 w 43200"/>
              <a:gd name="connsiteY10" fmla="*/ 15354 h 43200"/>
              <a:gd name="connsiteX11" fmla="*/ 40350 w 43200"/>
              <a:gd name="connsiteY11" fmla="*/ 18030 h 43200"/>
              <a:gd name="connsiteX12" fmla="*/ 38324 w 43200"/>
              <a:gd name="connsiteY12" fmla="*/ 5426 h 43200"/>
              <a:gd name="connsiteX13" fmla="*/ 38400 w 43200"/>
              <a:gd name="connsiteY13" fmla="*/ 6690 h 43200"/>
              <a:gd name="connsiteX14" fmla="*/ 29078 w 43200"/>
              <a:gd name="connsiteY14" fmla="*/ 3952 h 43200"/>
              <a:gd name="connsiteX15" fmla="*/ 29820 w 43200"/>
              <a:gd name="connsiteY15" fmla="*/ 2340 h 43200"/>
              <a:gd name="connsiteX16" fmla="*/ 22141 w 43200"/>
              <a:gd name="connsiteY16" fmla="*/ 4720 h 43200"/>
              <a:gd name="connsiteX17" fmla="*/ 22500 w 43200"/>
              <a:gd name="connsiteY17" fmla="*/ 3330 h 43200"/>
              <a:gd name="connsiteX18" fmla="*/ 14000 w 43200"/>
              <a:gd name="connsiteY18" fmla="*/ 5192 h 43200"/>
              <a:gd name="connsiteX19" fmla="*/ 15300 w 43200"/>
              <a:gd name="connsiteY19" fmla="*/ 6540 h 43200"/>
              <a:gd name="connsiteX20" fmla="*/ 4127 w 43200"/>
              <a:gd name="connsiteY20" fmla="*/ 15789 h 43200"/>
              <a:gd name="connsiteX21" fmla="*/ 3900 w 43200"/>
              <a:gd name="connsiteY21" fmla="*/ 14370 h 43200"/>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4729 w 43256"/>
              <a:gd name="connsiteY0" fmla="*/ 26036 h 43219"/>
              <a:gd name="connsiteX1" fmla="*/ 2196 w 43256"/>
              <a:gd name="connsiteY1" fmla="*/ 25239 h 43219"/>
              <a:gd name="connsiteX2" fmla="*/ 6964 w 43256"/>
              <a:gd name="connsiteY2" fmla="*/ 34758 h 43219"/>
              <a:gd name="connsiteX3" fmla="*/ 5856 w 43256"/>
              <a:gd name="connsiteY3" fmla="*/ 35139 h 43219"/>
              <a:gd name="connsiteX4" fmla="*/ 16514 w 43256"/>
              <a:gd name="connsiteY4" fmla="*/ 38949 h 43219"/>
              <a:gd name="connsiteX5" fmla="*/ 15846 w 43256"/>
              <a:gd name="connsiteY5" fmla="*/ 37209 h 43219"/>
              <a:gd name="connsiteX6" fmla="*/ 28863 w 43256"/>
              <a:gd name="connsiteY6" fmla="*/ 34610 h 43219"/>
              <a:gd name="connsiteX7" fmla="*/ 28596 w 43256"/>
              <a:gd name="connsiteY7" fmla="*/ 36519 h 43219"/>
              <a:gd name="connsiteX8" fmla="*/ 34165 w 43256"/>
              <a:gd name="connsiteY8" fmla="*/ 22813 h 43219"/>
              <a:gd name="connsiteX9" fmla="*/ 37416 w 43256"/>
              <a:gd name="connsiteY9" fmla="*/ 29949 h 43219"/>
              <a:gd name="connsiteX10" fmla="*/ 41834 w 43256"/>
              <a:gd name="connsiteY10" fmla="*/ 15213 h 43219"/>
              <a:gd name="connsiteX11" fmla="*/ 40386 w 43256"/>
              <a:gd name="connsiteY11" fmla="*/ 17889 h 43219"/>
              <a:gd name="connsiteX12" fmla="*/ 38360 w 43256"/>
              <a:gd name="connsiteY12" fmla="*/ 5285 h 43219"/>
              <a:gd name="connsiteX13" fmla="*/ 38436 w 43256"/>
              <a:gd name="connsiteY13" fmla="*/ 6549 h 43219"/>
              <a:gd name="connsiteX14" fmla="*/ 22177 w 43256"/>
              <a:gd name="connsiteY14" fmla="*/ 4579 h 43219"/>
              <a:gd name="connsiteX15" fmla="*/ 22536 w 43256"/>
              <a:gd name="connsiteY15" fmla="*/ 3189 h 43219"/>
              <a:gd name="connsiteX16" fmla="*/ 14036 w 43256"/>
              <a:gd name="connsiteY16" fmla="*/ 5051 h 43219"/>
              <a:gd name="connsiteX17" fmla="*/ 15336 w 43256"/>
              <a:gd name="connsiteY17" fmla="*/ 6399 h 43219"/>
              <a:gd name="connsiteX18" fmla="*/ 4163 w 43256"/>
              <a:gd name="connsiteY18" fmla="*/ 15648 h 43219"/>
              <a:gd name="connsiteX19" fmla="*/ 3936 w 43256"/>
              <a:gd name="connsiteY19"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4729 w 43256"/>
              <a:gd name="connsiteY0" fmla="*/ 26036 h 43219"/>
              <a:gd name="connsiteX1" fmla="*/ 2196 w 43256"/>
              <a:gd name="connsiteY1" fmla="*/ 25239 h 43219"/>
              <a:gd name="connsiteX2" fmla="*/ 6964 w 43256"/>
              <a:gd name="connsiteY2" fmla="*/ 34758 h 43219"/>
              <a:gd name="connsiteX3" fmla="*/ 5856 w 43256"/>
              <a:gd name="connsiteY3" fmla="*/ 35139 h 43219"/>
              <a:gd name="connsiteX4" fmla="*/ 16514 w 43256"/>
              <a:gd name="connsiteY4" fmla="*/ 38949 h 43219"/>
              <a:gd name="connsiteX5" fmla="*/ 15846 w 43256"/>
              <a:gd name="connsiteY5" fmla="*/ 37209 h 43219"/>
              <a:gd name="connsiteX6" fmla="*/ 28863 w 43256"/>
              <a:gd name="connsiteY6" fmla="*/ 34610 h 43219"/>
              <a:gd name="connsiteX7" fmla="*/ 28596 w 43256"/>
              <a:gd name="connsiteY7" fmla="*/ 36519 h 43219"/>
              <a:gd name="connsiteX8" fmla="*/ 34165 w 43256"/>
              <a:gd name="connsiteY8" fmla="*/ 22813 h 43219"/>
              <a:gd name="connsiteX9" fmla="*/ 37416 w 43256"/>
              <a:gd name="connsiteY9" fmla="*/ 29949 h 43219"/>
              <a:gd name="connsiteX10" fmla="*/ 41834 w 43256"/>
              <a:gd name="connsiteY10" fmla="*/ 15213 h 43219"/>
              <a:gd name="connsiteX11" fmla="*/ 40386 w 43256"/>
              <a:gd name="connsiteY11" fmla="*/ 17889 h 43219"/>
              <a:gd name="connsiteX12" fmla="*/ 38360 w 43256"/>
              <a:gd name="connsiteY12" fmla="*/ 5285 h 43219"/>
              <a:gd name="connsiteX13" fmla="*/ 38436 w 43256"/>
              <a:gd name="connsiteY13" fmla="*/ 6549 h 43219"/>
              <a:gd name="connsiteX14" fmla="*/ 14036 w 43256"/>
              <a:gd name="connsiteY14" fmla="*/ 5051 h 43219"/>
              <a:gd name="connsiteX15" fmla="*/ 15336 w 43256"/>
              <a:gd name="connsiteY15" fmla="*/ 6399 h 43219"/>
              <a:gd name="connsiteX16" fmla="*/ 4163 w 43256"/>
              <a:gd name="connsiteY16" fmla="*/ 15648 h 43219"/>
              <a:gd name="connsiteX17" fmla="*/ 3936 w 43256"/>
              <a:gd name="connsiteY17"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4729 w 43256"/>
              <a:gd name="connsiteY0" fmla="*/ 26036 h 43219"/>
              <a:gd name="connsiteX1" fmla="*/ 2196 w 43256"/>
              <a:gd name="connsiteY1" fmla="*/ 25239 h 43219"/>
              <a:gd name="connsiteX2" fmla="*/ 6964 w 43256"/>
              <a:gd name="connsiteY2" fmla="*/ 34758 h 43219"/>
              <a:gd name="connsiteX3" fmla="*/ 5856 w 43256"/>
              <a:gd name="connsiteY3" fmla="*/ 35139 h 43219"/>
              <a:gd name="connsiteX4" fmla="*/ 16514 w 43256"/>
              <a:gd name="connsiteY4" fmla="*/ 38949 h 43219"/>
              <a:gd name="connsiteX5" fmla="*/ 15846 w 43256"/>
              <a:gd name="connsiteY5" fmla="*/ 37209 h 43219"/>
              <a:gd name="connsiteX6" fmla="*/ 28863 w 43256"/>
              <a:gd name="connsiteY6" fmla="*/ 34610 h 43219"/>
              <a:gd name="connsiteX7" fmla="*/ 28596 w 43256"/>
              <a:gd name="connsiteY7" fmla="*/ 36519 h 43219"/>
              <a:gd name="connsiteX8" fmla="*/ 34165 w 43256"/>
              <a:gd name="connsiteY8" fmla="*/ 22813 h 43219"/>
              <a:gd name="connsiteX9" fmla="*/ 37416 w 43256"/>
              <a:gd name="connsiteY9" fmla="*/ 29949 h 43219"/>
              <a:gd name="connsiteX10" fmla="*/ 41834 w 43256"/>
              <a:gd name="connsiteY10" fmla="*/ 15213 h 43219"/>
              <a:gd name="connsiteX11" fmla="*/ 40386 w 43256"/>
              <a:gd name="connsiteY11" fmla="*/ 17889 h 43219"/>
              <a:gd name="connsiteX12" fmla="*/ 38360 w 43256"/>
              <a:gd name="connsiteY12" fmla="*/ 5285 h 43219"/>
              <a:gd name="connsiteX13" fmla="*/ 38436 w 43256"/>
              <a:gd name="connsiteY13" fmla="*/ 6549 h 43219"/>
              <a:gd name="connsiteX14" fmla="*/ 4163 w 43256"/>
              <a:gd name="connsiteY14" fmla="*/ 15648 h 43219"/>
              <a:gd name="connsiteX15" fmla="*/ 3936 w 43256"/>
              <a:gd name="connsiteY15"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4729 w 43256"/>
              <a:gd name="connsiteY0" fmla="*/ 26036 h 43219"/>
              <a:gd name="connsiteX1" fmla="*/ 2196 w 43256"/>
              <a:gd name="connsiteY1" fmla="*/ 25239 h 43219"/>
              <a:gd name="connsiteX2" fmla="*/ 6964 w 43256"/>
              <a:gd name="connsiteY2" fmla="*/ 34758 h 43219"/>
              <a:gd name="connsiteX3" fmla="*/ 5856 w 43256"/>
              <a:gd name="connsiteY3" fmla="*/ 35139 h 43219"/>
              <a:gd name="connsiteX4" fmla="*/ 16514 w 43256"/>
              <a:gd name="connsiteY4" fmla="*/ 38949 h 43219"/>
              <a:gd name="connsiteX5" fmla="*/ 15846 w 43256"/>
              <a:gd name="connsiteY5" fmla="*/ 37209 h 43219"/>
              <a:gd name="connsiteX6" fmla="*/ 28863 w 43256"/>
              <a:gd name="connsiteY6" fmla="*/ 34610 h 43219"/>
              <a:gd name="connsiteX7" fmla="*/ 28596 w 43256"/>
              <a:gd name="connsiteY7" fmla="*/ 36519 h 43219"/>
              <a:gd name="connsiteX8" fmla="*/ 41834 w 43256"/>
              <a:gd name="connsiteY8" fmla="*/ 15213 h 43219"/>
              <a:gd name="connsiteX9" fmla="*/ 40386 w 43256"/>
              <a:gd name="connsiteY9" fmla="*/ 17889 h 43219"/>
              <a:gd name="connsiteX10" fmla="*/ 38360 w 43256"/>
              <a:gd name="connsiteY10" fmla="*/ 5285 h 43219"/>
              <a:gd name="connsiteX11" fmla="*/ 38436 w 43256"/>
              <a:gd name="connsiteY11" fmla="*/ 6549 h 43219"/>
              <a:gd name="connsiteX12" fmla="*/ 4163 w 43256"/>
              <a:gd name="connsiteY12" fmla="*/ 15648 h 43219"/>
              <a:gd name="connsiteX13" fmla="*/ 3936 w 43256"/>
              <a:gd name="connsiteY13"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4729 w 43256"/>
              <a:gd name="connsiteY0" fmla="*/ 26036 h 43219"/>
              <a:gd name="connsiteX1" fmla="*/ 2196 w 43256"/>
              <a:gd name="connsiteY1" fmla="*/ 25239 h 43219"/>
              <a:gd name="connsiteX2" fmla="*/ 6964 w 43256"/>
              <a:gd name="connsiteY2" fmla="*/ 34758 h 43219"/>
              <a:gd name="connsiteX3" fmla="*/ 5856 w 43256"/>
              <a:gd name="connsiteY3" fmla="*/ 35139 h 43219"/>
              <a:gd name="connsiteX4" fmla="*/ 16514 w 43256"/>
              <a:gd name="connsiteY4" fmla="*/ 38949 h 43219"/>
              <a:gd name="connsiteX5" fmla="*/ 15846 w 43256"/>
              <a:gd name="connsiteY5" fmla="*/ 37209 h 43219"/>
              <a:gd name="connsiteX6" fmla="*/ 28863 w 43256"/>
              <a:gd name="connsiteY6" fmla="*/ 34610 h 43219"/>
              <a:gd name="connsiteX7" fmla="*/ 28596 w 43256"/>
              <a:gd name="connsiteY7" fmla="*/ 36519 h 43219"/>
              <a:gd name="connsiteX8" fmla="*/ 38360 w 43256"/>
              <a:gd name="connsiteY8" fmla="*/ 5285 h 43219"/>
              <a:gd name="connsiteX9" fmla="*/ 38436 w 43256"/>
              <a:gd name="connsiteY9" fmla="*/ 6549 h 43219"/>
              <a:gd name="connsiteX10" fmla="*/ 4163 w 43256"/>
              <a:gd name="connsiteY10" fmla="*/ 15648 h 43219"/>
              <a:gd name="connsiteX11" fmla="*/ 3936 w 43256"/>
              <a:gd name="connsiteY11"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4729 w 43256"/>
              <a:gd name="connsiteY0" fmla="*/ 26036 h 43219"/>
              <a:gd name="connsiteX1" fmla="*/ 2196 w 43256"/>
              <a:gd name="connsiteY1" fmla="*/ 25239 h 43219"/>
              <a:gd name="connsiteX2" fmla="*/ 6964 w 43256"/>
              <a:gd name="connsiteY2" fmla="*/ 34758 h 43219"/>
              <a:gd name="connsiteX3" fmla="*/ 5856 w 43256"/>
              <a:gd name="connsiteY3" fmla="*/ 35139 h 43219"/>
              <a:gd name="connsiteX4" fmla="*/ 28863 w 43256"/>
              <a:gd name="connsiteY4" fmla="*/ 34610 h 43219"/>
              <a:gd name="connsiteX5" fmla="*/ 28596 w 43256"/>
              <a:gd name="connsiteY5" fmla="*/ 36519 h 43219"/>
              <a:gd name="connsiteX6" fmla="*/ 38360 w 43256"/>
              <a:gd name="connsiteY6" fmla="*/ 5285 h 43219"/>
              <a:gd name="connsiteX7" fmla="*/ 38436 w 43256"/>
              <a:gd name="connsiteY7" fmla="*/ 6549 h 43219"/>
              <a:gd name="connsiteX8" fmla="*/ 4163 w 43256"/>
              <a:gd name="connsiteY8" fmla="*/ 15648 h 43219"/>
              <a:gd name="connsiteX9" fmla="*/ 3936 w 43256"/>
              <a:gd name="connsiteY9"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6964 w 43256"/>
              <a:gd name="connsiteY0" fmla="*/ 34758 h 43219"/>
              <a:gd name="connsiteX1" fmla="*/ 5856 w 43256"/>
              <a:gd name="connsiteY1" fmla="*/ 35139 h 43219"/>
              <a:gd name="connsiteX2" fmla="*/ 28863 w 43256"/>
              <a:gd name="connsiteY2" fmla="*/ 34610 h 43219"/>
              <a:gd name="connsiteX3" fmla="*/ 28596 w 43256"/>
              <a:gd name="connsiteY3" fmla="*/ 36519 h 43219"/>
              <a:gd name="connsiteX4" fmla="*/ 38360 w 43256"/>
              <a:gd name="connsiteY4" fmla="*/ 5285 h 43219"/>
              <a:gd name="connsiteX5" fmla="*/ 38436 w 43256"/>
              <a:gd name="connsiteY5" fmla="*/ 6549 h 43219"/>
              <a:gd name="connsiteX6" fmla="*/ 4163 w 43256"/>
              <a:gd name="connsiteY6" fmla="*/ 15648 h 43219"/>
              <a:gd name="connsiteX7" fmla="*/ 3936 w 43256"/>
              <a:gd name="connsiteY7"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6964 w 43256"/>
              <a:gd name="connsiteY0" fmla="*/ 34758 h 43219"/>
              <a:gd name="connsiteX1" fmla="*/ 5856 w 43256"/>
              <a:gd name="connsiteY1" fmla="*/ 35139 h 43219"/>
              <a:gd name="connsiteX2" fmla="*/ 38360 w 43256"/>
              <a:gd name="connsiteY2" fmla="*/ 5285 h 43219"/>
              <a:gd name="connsiteX3" fmla="*/ 38436 w 43256"/>
              <a:gd name="connsiteY3" fmla="*/ 6549 h 43219"/>
              <a:gd name="connsiteX4" fmla="*/ 4163 w 43256"/>
              <a:gd name="connsiteY4" fmla="*/ 15648 h 43219"/>
              <a:gd name="connsiteX5" fmla="*/ 3936 w 43256"/>
              <a:gd name="connsiteY5"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6964 w 43256"/>
              <a:gd name="connsiteY0" fmla="*/ 34758 h 43219"/>
              <a:gd name="connsiteX1" fmla="*/ 5856 w 43256"/>
              <a:gd name="connsiteY1" fmla="*/ 35139 h 43219"/>
              <a:gd name="connsiteX2" fmla="*/ 4163 w 43256"/>
              <a:gd name="connsiteY2" fmla="*/ 15648 h 43219"/>
              <a:gd name="connsiteX3" fmla="*/ 3936 w 43256"/>
              <a:gd name="connsiteY3"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6964 w 43256"/>
              <a:gd name="connsiteY0" fmla="*/ 34758 h 43219"/>
              <a:gd name="connsiteX1" fmla="*/ 5856 w 43256"/>
              <a:gd name="connsiteY1" fmla="*/ 35139 h 43219"/>
              <a:gd name="connsiteX2" fmla="*/ 4488 w 43256"/>
              <a:gd name="connsiteY2" fmla="*/ 14575 h 43219"/>
              <a:gd name="connsiteX3" fmla="*/ 3936 w 43256"/>
              <a:gd name="connsiteY3"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6964 w 43256"/>
              <a:gd name="connsiteY0" fmla="*/ 34758 h 43219"/>
              <a:gd name="connsiteX1" fmla="*/ 5856 w 43256"/>
              <a:gd name="connsiteY1" fmla="*/ 35139 h 43219"/>
              <a:gd name="connsiteX2" fmla="*/ 4488 w 43256"/>
              <a:gd name="connsiteY2" fmla="*/ 14575 h 43219"/>
              <a:gd name="connsiteX3" fmla="*/ 3936 w 43256"/>
              <a:gd name="connsiteY3"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6964 w 43256"/>
              <a:gd name="connsiteY0" fmla="*/ 34758 h 43219"/>
              <a:gd name="connsiteX1" fmla="*/ 5856 w 43256"/>
              <a:gd name="connsiteY1" fmla="*/ 35139 h 43219"/>
              <a:gd name="connsiteX2" fmla="*/ 4800 w 43256"/>
              <a:gd name="connsiteY2" fmla="*/ 15024 h 43219"/>
              <a:gd name="connsiteX3" fmla="*/ 3936 w 43256"/>
              <a:gd name="connsiteY3"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6964 w 43256"/>
              <a:gd name="connsiteY0" fmla="*/ 34758 h 43219"/>
              <a:gd name="connsiteX1" fmla="*/ 5856 w 43256"/>
              <a:gd name="connsiteY1" fmla="*/ 35139 h 43219"/>
              <a:gd name="connsiteX2" fmla="*/ 3889 w 43256"/>
              <a:gd name="connsiteY2" fmla="*/ 13963 h 43219"/>
              <a:gd name="connsiteX3" fmla="*/ 3936 w 43256"/>
              <a:gd name="connsiteY3"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3889 w 43256"/>
              <a:gd name="connsiteY0" fmla="*/ 13963 h 43219"/>
              <a:gd name="connsiteX1" fmla="*/ 3936 w 43256"/>
              <a:gd name="connsiteY1" fmla="*/ 14229 h 43219"/>
            </a:gdLst>
            <a:ahLst/>
            <a:cxnLst>
              <a:cxn ang="0">
                <a:pos x="connsiteX0" y="connsiteY0"/>
              </a:cxn>
              <a:cxn ang="0">
                <a:pos x="connsiteX1" y="connsiteY1"/>
              </a:cxn>
            </a:cxnLst>
            <a:rect l="l" t="t" r="r" b="b"/>
            <a:pathLst>
              <a:path w="43256" h="43219">
                <a:moveTo>
                  <a:pt x="3936" y="14229"/>
                </a:moveTo>
                <a:cubicBezTo>
                  <a:pt x="3665" y="11516"/>
                  <a:pt x="4297" y="8780"/>
                  <a:pt x="5659" y="6766"/>
                </a:cubicBezTo>
                <a:cubicBezTo>
                  <a:pt x="7811" y="3585"/>
                  <a:pt x="11300" y="2876"/>
                  <a:pt x="14041" y="5061"/>
                </a:cubicBezTo>
                <a:cubicBezTo>
                  <a:pt x="15714" y="768"/>
                  <a:pt x="19950" y="-119"/>
                  <a:pt x="22492" y="3291"/>
                </a:cubicBezTo>
                <a:cubicBezTo>
                  <a:pt x="23133" y="1542"/>
                  <a:pt x="24364" y="333"/>
                  <a:pt x="25785" y="59"/>
                </a:cubicBezTo>
                <a:cubicBezTo>
                  <a:pt x="27349" y="-243"/>
                  <a:pt x="28911" y="629"/>
                  <a:pt x="29869" y="2340"/>
                </a:cubicBezTo>
                <a:cubicBezTo>
                  <a:pt x="31251" y="126"/>
                  <a:pt x="33537" y="-601"/>
                  <a:pt x="35499" y="549"/>
                </a:cubicBezTo>
                <a:cubicBezTo>
                  <a:pt x="36994" y="1425"/>
                  <a:pt x="38066" y="3259"/>
                  <a:pt x="38354" y="5435"/>
                </a:cubicBezTo>
                <a:cubicBezTo>
                  <a:pt x="40082" y="6077"/>
                  <a:pt x="41458" y="7857"/>
                  <a:pt x="42018" y="10177"/>
                </a:cubicBezTo>
                <a:cubicBezTo>
                  <a:pt x="42425" y="11861"/>
                  <a:pt x="42367" y="13690"/>
                  <a:pt x="41854" y="15319"/>
                </a:cubicBezTo>
                <a:cubicBezTo>
                  <a:pt x="43115" y="17553"/>
                  <a:pt x="43556" y="20449"/>
                  <a:pt x="43052" y="23181"/>
                </a:cubicBezTo>
                <a:cubicBezTo>
                  <a:pt x="42382" y="26813"/>
                  <a:pt x="40164" y="29533"/>
                  <a:pt x="37440" y="30063"/>
                </a:cubicBezTo>
                <a:cubicBezTo>
                  <a:pt x="37427" y="32330"/>
                  <a:pt x="36694" y="34480"/>
                  <a:pt x="35431" y="35960"/>
                </a:cubicBezTo>
                <a:cubicBezTo>
                  <a:pt x="33512" y="38209"/>
                  <a:pt x="30740" y="38498"/>
                  <a:pt x="28591" y="36674"/>
                </a:cubicBezTo>
                <a:cubicBezTo>
                  <a:pt x="27896" y="39807"/>
                  <a:pt x="26035" y="42202"/>
                  <a:pt x="23703" y="42965"/>
                </a:cubicBezTo>
                <a:cubicBezTo>
                  <a:pt x="20955" y="43864"/>
                  <a:pt x="18087" y="42332"/>
                  <a:pt x="16516" y="39125"/>
                </a:cubicBezTo>
                <a:cubicBezTo>
                  <a:pt x="12808" y="42169"/>
                  <a:pt x="7992" y="40458"/>
                  <a:pt x="5840" y="35331"/>
                </a:cubicBezTo>
                <a:cubicBezTo>
                  <a:pt x="3726" y="35668"/>
                  <a:pt x="1741" y="33883"/>
                  <a:pt x="1146" y="31109"/>
                </a:cubicBezTo>
                <a:cubicBezTo>
                  <a:pt x="715" y="29102"/>
                  <a:pt x="1096" y="26936"/>
                  <a:pt x="2149" y="25410"/>
                </a:cubicBezTo>
                <a:cubicBezTo>
                  <a:pt x="655" y="24213"/>
                  <a:pt x="-177" y="21916"/>
                  <a:pt x="31" y="19563"/>
                </a:cubicBezTo>
                <a:cubicBezTo>
                  <a:pt x="275" y="16808"/>
                  <a:pt x="1881" y="14650"/>
                  <a:pt x="3899" y="14366"/>
                </a:cubicBezTo>
                <a:cubicBezTo>
                  <a:pt x="3911" y="14320"/>
                  <a:pt x="3924" y="14275"/>
                  <a:pt x="3936" y="14229"/>
                </a:cubicBezTo>
                <a:close/>
              </a:path>
              <a:path w="43256" h="43219" fill="none" extrusionOk="0">
                <a:moveTo>
                  <a:pt x="3889" y="13963"/>
                </a:moveTo>
                <a:cubicBezTo>
                  <a:pt x="3886" y="13986"/>
                  <a:pt x="3984" y="14710"/>
                  <a:pt x="3936" y="14229"/>
                </a:cubicBezTo>
              </a:path>
            </a:pathLst>
          </a:custGeom>
          <a:solidFill>
            <a:srgbClr val="1AABE2">
              <a:alpha val="5000"/>
            </a:srgbClr>
          </a:solidFill>
          <a:ln w="9525">
            <a:solidFill>
              <a:srgbClr val="1AABE2">
                <a:alpha val="30000"/>
              </a:srgbClr>
            </a:solidFill>
            <a:round/>
            <a:headEnd/>
            <a:tailEnd/>
          </a:ln>
        </p:spPr>
        <p:txBody>
          <a:bodyPr wrap="square" lIns="99562" tIns="49781" rIns="99562" bIns="49781" anchor="ctr">
            <a:noAutofit/>
          </a:bodyPr>
          <a:lstStyle/>
          <a:p>
            <a:pPr algn="ctr" defTabSz="1211808" fontAlgn="ctr">
              <a:defRPr/>
            </a:pPr>
            <a:r>
              <a:rPr lang="en-US" sz="1200" b="1" dirty="0">
                <a:solidFill>
                  <a:sysClr val="windowText" lastClr="000000"/>
                </a:solidFill>
                <a:latin typeface="Huawei Sans" panose="020C0503030203020204" pitchFamily="34" charset="0"/>
              </a:rPr>
              <a:t>DC C</a:t>
            </a:r>
          </a:p>
        </p:txBody>
      </p:sp>
      <p:cxnSp>
        <p:nvCxnSpPr>
          <p:cNvPr id="74" name="直接连接符 98">
            <a:extLst>
              <a:ext uri="{FF2B5EF4-FFF2-40B4-BE49-F238E27FC236}">
                <a16:creationId xmlns="" xmlns:a16="http://schemas.microsoft.com/office/drawing/2014/main" id="{7B8AA2C9-5A9C-4522-8B67-B75FC2AF8EE1}"/>
              </a:ext>
            </a:extLst>
          </p:cNvPr>
          <p:cNvCxnSpPr>
            <a:endCxn id="75" idx="3"/>
          </p:cNvCxnSpPr>
          <p:nvPr/>
        </p:nvCxnSpPr>
        <p:spPr bwMode="gray">
          <a:xfrm flipH="1">
            <a:off x="2647473" y="3185573"/>
            <a:ext cx="2581213" cy="0"/>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75" name="图片 4">
            <a:extLst>
              <a:ext uri="{FF2B5EF4-FFF2-40B4-BE49-F238E27FC236}">
                <a16:creationId xmlns="" xmlns:a16="http://schemas.microsoft.com/office/drawing/2014/main" id="{196819E6-9768-4137-8856-57FEB8C4F698}"/>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bwMode="gray">
          <a:xfrm>
            <a:off x="2381991" y="3076967"/>
            <a:ext cx="265481" cy="217211"/>
          </a:xfrm>
          <a:prstGeom prst="rect">
            <a:avLst/>
          </a:prstGeom>
        </p:spPr>
      </p:pic>
      <p:pic>
        <p:nvPicPr>
          <p:cNvPr id="76" name="图片 109">
            <a:extLst>
              <a:ext uri="{FF2B5EF4-FFF2-40B4-BE49-F238E27FC236}">
                <a16:creationId xmlns="" xmlns:a16="http://schemas.microsoft.com/office/drawing/2014/main" id="{2353F294-4236-473E-B647-14550AF5E7D2}"/>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bwMode="gray">
          <a:xfrm>
            <a:off x="2398713" y="3632391"/>
            <a:ext cx="265481" cy="217211"/>
          </a:xfrm>
          <a:prstGeom prst="rect">
            <a:avLst/>
          </a:prstGeom>
        </p:spPr>
      </p:pic>
      <p:cxnSp>
        <p:nvCxnSpPr>
          <p:cNvPr id="77" name="直接连接符 112">
            <a:extLst>
              <a:ext uri="{FF2B5EF4-FFF2-40B4-BE49-F238E27FC236}">
                <a16:creationId xmlns="" xmlns:a16="http://schemas.microsoft.com/office/drawing/2014/main" id="{77F37677-30EE-42D7-B792-D0C1417A28EF}"/>
              </a:ext>
            </a:extLst>
          </p:cNvPr>
          <p:cNvCxnSpPr>
            <a:stCxn id="81" idx="1"/>
            <a:endCxn id="76" idx="3"/>
          </p:cNvCxnSpPr>
          <p:nvPr/>
        </p:nvCxnSpPr>
        <p:spPr bwMode="gray">
          <a:xfrm flipH="1" flipV="1">
            <a:off x="2664194" y="3740996"/>
            <a:ext cx="2564492" cy="1956"/>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78" name="图片 115">
            <a:extLst>
              <a:ext uri="{FF2B5EF4-FFF2-40B4-BE49-F238E27FC236}">
                <a16:creationId xmlns="" xmlns:a16="http://schemas.microsoft.com/office/drawing/2014/main" id="{CE86EAC1-1101-4313-993A-F4ACCA096428}"/>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bwMode="gray">
          <a:xfrm>
            <a:off x="3826361" y="2031070"/>
            <a:ext cx="265481" cy="217211"/>
          </a:xfrm>
          <a:prstGeom prst="rect">
            <a:avLst/>
          </a:prstGeom>
        </p:spPr>
      </p:pic>
      <p:pic>
        <p:nvPicPr>
          <p:cNvPr id="79" name="图片 116">
            <a:extLst>
              <a:ext uri="{FF2B5EF4-FFF2-40B4-BE49-F238E27FC236}">
                <a16:creationId xmlns="" xmlns:a16="http://schemas.microsoft.com/office/drawing/2014/main" id="{BFCE80D5-9804-48C9-81AF-703CE541B80E}"/>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bwMode="gray">
          <a:xfrm>
            <a:off x="3830783" y="2474723"/>
            <a:ext cx="265481" cy="218379"/>
          </a:xfrm>
          <a:prstGeom prst="rect">
            <a:avLst/>
          </a:prstGeom>
        </p:spPr>
      </p:pic>
      <p:pic>
        <p:nvPicPr>
          <p:cNvPr id="80" name="图片 117">
            <a:extLst>
              <a:ext uri="{FF2B5EF4-FFF2-40B4-BE49-F238E27FC236}">
                <a16:creationId xmlns="" xmlns:a16="http://schemas.microsoft.com/office/drawing/2014/main" id="{49A9B688-D9DE-4C46-A728-B91CAE38CE50}"/>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bwMode="gray">
          <a:xfrm>
            <a:off x="5228686" y="3076967"/>
            <a:ext cx="265481" cy="217211"/>
          </a:xfrm>
          <a:prstGeom prst="rect">
            <a:avLst/>
          </a:prstGeom>
        </p:spPr>
      </p:pic>
      <p:pic>
        <p:nvPicPr>
          <p:cNvPr id="81" name="图片 118">
            <a:extLst>
              <a:ext uri="{FF2B5EF4-FFF2-40B4-BE49-F238E27FC236}">
                <a16:creationId xmlns="" xmlns:a16="http://schemas.microsoft.com/office/drawing/2014/main" id="{E0F064D1-4518-49E6-9299-630C80E0BEE1}"/>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bwMode="gray">
          <a:xfrm>
            <a:off x="5228686" y="3634346"/>
            <a:ext cx="265481" cy="217211"/>
          </a:xfrm>
          <a:prstGeom prst="rect">
            <a:avLst/>
          </a:prstGeom>
        </p:spPr>
      </p:pic>
      <p:pic>
        <p:nvPicPr>
          <p:cNvPr id="82" name="图片 119">
            <a:extLst>
              <a:ext uri="{FF2B5EF4-FFF2-40B4-BE49-F238E27FC236}">
                <a16:creationId xmlns="" xmlns:a16="http://schemas.microsoft.com/office/drawing/2014/main" id="{60F3B188-D742-411B-8ECA-68CF2760EBE0}"/>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bwMode="gray">
          <a:xfrm>
            <a:off x="4259124" y="1730231"/>
            <a:ext cx="265481" cy="218379"/>
          </a:xfrm>
          <a:prstGeom prst="rect">
            <a:avLst/>
          </a:prstGeom>
        </p:spPr>
      </p:pic>
      <p:pic>
        <p:nvPicPr>
          <p:cNvPr id="83" name="图片 120">
            <a:extLst>
              <a:ext uri="{FF2B5EF4-FFF2-40B4-BE49-F238E27FC236}">
                <a16:creationId xmlns="" xmlns:a16="http://schemas.microsoft.com/office/drawing/2014/main" id="{350D381D-86A9-4661-B313-D29432CD68F5}"/>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bwMode="gray">
          <a:xfrm>
            <a:off x="4817592" y="1727061"/>
            <a:ext cx="265481" cy="218379"/>
          </a:xfrm>
          <a:prstGeom prst="rect">
            <a:avLst/>
          </a:prstGeom>
        </p:spPr>
      </p:pic>
      <p:pic>
        <p:nvPicPr>
          <p:cNvPr id="84" name="图片 121">
            <a:extLst>
              <a:ext uri="{FF2B5EF4-FFF2-40B4-BE49-F238E27FC236}">
                <a16:creationId xmlns="" xmlns:a16="http://schemas.microsoft.com/office/drawing/2014/main" id="{43FB157C-CF7A-4647-A9D6-4919E29D0F69}"/>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bwMode="gray">
          <a:xfrm>
            <a:off x="1851029" y="3075210"/>
            <a:ext cx="265481" cy="217211"/>
          </a:xfrm>
          <a:prstGeom prst="rect">
            <a:avLst/>
          </a:prstGeom>
        </p:spPr>
      </p:pic>
      <p:pic>
        <p:nvPicPr>
          <p:cNvPr id="85" name="图片 122">
            <a:extLst>
              <a:ext uri="{FF2B5EF4-FFF2-40B4-BE49-F238E27FC236}">
                <a16:creationId xmlns="" xmlns:a16="http://schemas.microsoft.com/office/drawing/2014/main" id="{52ECB52D-5C32-4A28-9599-A6352E92E404}"/>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bwMode="gray">
          <a:xfrm>
            <a:off x="1844123" y="3628469"/>
            <a:ext cx="265481" cy="217211"/>
          </a:xfrm>
          <a:prstGeom prst="rect">
            <a:avLst/>
          </a:prstGeom>
        </p:spPr>
      </p:pic>
      <p:pic>
        <p:nvPicPr>
          <p:cNvPr id="86" name="图片 123">
            <a:extLst>
              <a:ext uri="{FF2B5EF4-FFF2-40B4-BE49-F238E27FC236}">
                <a16:creationId xmlns="" xmlns:a16="http://schemas.microsoft.com/office/drawing/2014/main" id="{9237C3E4-C866-460B-8D64-0916BA3E1B84}"/>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bwMode="gray">
          <a:xfrm>
            <a:off x="5843273" y="3075210"/>
            <a:ext cx="265481" cy="217211"/>
          </a:xfrm>
          <a:prstGeom prst="rect">
            <a:avLst/>
          </a:prstGeom>
        </p:spPr>
      </p:pic>
      <p:pic>
        <p:nvPicPr>
          <p:cNvPr id="87" name="图片 124">
            <a:extLst>
              <a:ext uri="{FF2B5EF4-FFF2-40B4-BE49-F238E27FC236}">
                <a16:creationId xmlns="" xmlns:a16="http://schemas.microsoft.com/office/drawing/2014/main" id="{DF6EDB95-2D69-478F-8810-219BA8B341E9}"/>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bwMode="gray">
          <a:xfrm>
            <a:off x="5843273" y="3632392"/>
            <a:ext cx="265481" cy="217211"/>
          </a:xfrm>
          <a:prstGeom prst="rect">
            <a:avLst/>
          </a:prstGeom>
        </p:spPr>
      </p:pic>
      <p:cxnSp>
        <p:nvCxnSpPr>
          <p:cNvPr id="88" name="直接连接符 125">
            <a:extLst>
              <a:ext uri="{FF2B5EF4-FFF2-40B4-BE49-F238E27FC236}">
                <a16:creationId xmlns="" xmlns:a16="http://schemas.microsoft.com/office/drawing/2014/main" id="{A095FF85-706B-4EC6-B65E-860C6E50C6E4}"/>
              </a:ext>
            </a:extLst>
          </p:cNvPr>
          <p:cNvCxnSpPr>
            <a:stCxn id="75" idx="1"/>
            <a:endCxn id="84" idx="3"/>
          </p:cNvCxnSpPr>
          <p:nvPr/>
        </p:nvCxnSpPr>
        <p:spPr bwMode="gray">
          <a:xfrm flipH="1" flipV="1">
            <a:off x="2116510" y="3183816"/>
            <a:ext cx="265481" cy="1757"/>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89" name="直接连接符 130">
            <a:extLst>
              <a:ext uri="{FF2B5EF4-FFF2-40B4-BE49-F238E27FC236}">
                <a16:creationId xmlns="" xmlns:a16="http://schemas.microsoft.com/office/drawing/2014/main" id="{6C26F6EF-743F-40A8-A404-76F44FE31734}"/>
              </a:ext>
            </a:extLst>
          </p:cNvPr>
          <p:cNvCxnSpPr>
            <a:stCxn id="76" idx="1"/>
            <a:endCxn id="85" idx="3"/>
          </p:cNvCxnSpPr>
          <p:nvPr/>
        </p:nvCxnSpPr>
        <p:spPr bwMode="gray">
          <a:xfrm flipH="1" flipV="1">
            <a:off x="2109604" y="3737074"/>
            <a:ext cx="289109" cy="3922"/>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90" name="直接连接符 134">
            <a:extLst>
              <a:ext uri="{FF2B5EF4-FFF2-40B4-BE49-F238E27FC236}">
                <a16:creationId xmlns="" xmlns:a16="http://schemas.microsoft.com/office/drawing/2014/main" id="{DE332ECC-5FEF-44CC-AB8F-2458CCC82B52}"/>
              </a:ext>
            </a:extLst>
          </p:cNvPr>
          <p:cNvCxnSpPr>
            <a:stCxn id="87" idx="1"/>
            <a:endCxn id="81" idx="3"/>
          </p:cNvCxnSpPr>
          <p:nvPr/>
        </p:nvCxnSpPr>
        <p:spPr bwMode="gray">
          <a:xfrm flipH="1">
            <a:off x="5494167" y="3740997"/>
            <a:ext cx="349106" cy="1955"/>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91" name="直接连接符 137">
            <a:extLst>
              <a:ext uri="{FF2B5EF4-FFF2-40B4-BE49-F238E27FC236}">
                <a16:creationId xmlns="" xmlns:a16="http://schemas.microsoft.com/office/drawing/2014/main" id="{9482A215-AE1B-4326-9A04-0F81F10EE296}"/>
              </a:ext>
            </a:extLst>
          </p:cNvPr>
          <p:cNvCxnSpPr>
            <a:stCxn id="86" idx="1"/>
            <a:endCxn id="80" idx="3"/>
          </p:cNvCxnSpPr>
          <p:nvPr/>
        </p:nvCxnSpPr>
        <p:spPr bwMode="gray">
          <a:xfrm flipH="1">
            <a:off x="5494167" y="3183815"/>
            <a:ext cx="349106" cy="1758"/>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92" name="直接连接符 140">
            <a:extLst>
              <a:ext uri="{FF2B5EF4-FFF2-40B4-BE49-F238E27FC236}">
                <a16:creationId xmlns="" xmlns:a16="http://schemas.microsoft.com/office/drawing/2014/main" id="{BBD6EBD0-3C78-424F-81CA-3EE1D156156D}"/>
              </a:ext>
            </a:extLst>
          </p:cNvPr>
          <p:cNvCxnSpPr>
            <a:stCxn id="82" idx="2"/>
            <a:endCxn id="78" idx="3"/>
          </p:cNvCxnSpPr>
          <p:nvPr/>
        </p:nvCxnSpPr>
        <p:spPr bwMode="gray">
          <a:xfrm flipH="1">
            <a:off x="4091842" y="1966389"/>
            <a:ext cx="300022" cy="173287"/>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93" name="直接连接符 143">
            <a:extLst>
              <a:ext uri="{FF2B5EF4-FFF2-40B4-BE49-F238E27FC236}">
                <a16:creationId xmlns="" xmlns:a16="http://schemas.microsoft.com/office/drawing/2014/main" id="{E3ACE86D-81D4-42F2-8758-215206DD40E9}"/>
              </a:ext>
            </a:extLst>
          </p:cNvPr>
          <p:cNvCxnSpPr>
            <a:stCxn id="83" idx="2"/>
            <a:endCxn id="79" idx="3"/>
          </p:cNvCxnSpPr>
          <p:nvPr/>
        </p:nvCxnSpPr>
        <p:spPr bwMode="gray">
          <a:xfrm flipH="1">
            <a:off x="4096264" y="1963220"/>
            <a:ext cx="854069" cy="620693"/>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94" name="直接连接符 146">
            <a:extLst>
              <a:ext uri="{FF2B5EF4-FFF2-40B4-BE49-F238E27FC236}">
                <a16:creationId xmlns="" xmlns:a16="http://schemas.microsoft.com/office/drawing/2014/main" id="{B2A339A7-4654-437F-A540-67872C39FA59}"/>
              </a:ext>
            </a:extLst>
          </p:cNvPr>
          <p:cNvCxnSpPr>
            <a:stCxn id="78" idx="2"/>
            <a:endCxn id="75" idx="3"/>
          </p:cNvCxnSpPr>
          <p:nvPr/>
        </p:nvCxnSpPr>
        <p:spPr bwMode="gray">
          <a:xfrm flipH="1">
            <a:off x="2647473" y="2266645"/>
            <a:ext cx="1311629" cy="918928"/>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95" name="直接连接符 149">
            <a:extLst>
              <a:ext uri="{FF2B5EF4-FFF2-40B4-BE49-F238E27FC236}">
                <a16:creationId xmlns="" xmlns:a16="http://schemas.microsoft.com/office/drawing/2014/main" id="{F30F506B-EF90-4892-983E-80AE455100B7}"/>
              </a:ext>
            </a:extLst>
          </p:cNvPr>
          <p:cNvCxnSpPr>
            <a:stCxn id="78" idx="2"/>
            <a:endCxn id="80" idx="1"/>
          </p:cNvCxnSpPr>
          <p:nvPr/>
        </p:nvCxnSpPr>
        <p:spPr bwMode="gray">
          <a:xfrm>
            <a:off x="3959102" y="2266645"/>
            <a:ext cx="1269584" cy="918928"/>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96" name="直接连接符 153">
            <a:extLst>
              <a:ext uri="{FF2B5EF4-FFF2-40B4-BE49-F238E27FC236}">
                <a16:creationId xmlns="" xmlns:a16="http://schemas.microsoft.com/office/drawing/2014/main" id="{B3B5B4BF-2D2D-4409-92E1-63D309649CA3}"/>
              </a:ext>
            </a:extLst>
          </p:cNvPr>
          <p:cNvCxnSpPr>
            <a:stCxn id="79" idx="2"/>
            <a:endCxn id="76" idx="3"/>
          </p:cNvCxnSpPr>
          <p:nvPr/>
        </p:nvCxnSpPr>
        <p:spPr bwMode="gray">
          <a:xfrm flipH="1">
            <a:off x="2664194" y="2710881"/>
            <a:ext cx="1299329" cy="1030115"/>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97" name="直接连接符 156">
            <a:extLst>
              <a:ext uri="{FF2B5EF4-FFF2-40B4-BE49-F238E27FC236}">
                <a16:creationId xmlns="" xmlns:a16="http://schemas.microsoft.com/office/drawing/2014/main" id="{479F7D4B-D4A5-434E-8644-BE38295FF957}"/>
              </a:ext>
            </a:extLst>
          </p:cNvPr>
          <p:cNvCxnSpPr>
            <a:stCxn id="79" idx="2"/>
            <a:endCxn id="81" idx="1"/>
          </p:cNvCxnSpPr>
          <p:nvPr/>
        </p:nvCxnSpPr>
        <p:spPr bwMode="gray">
          <a:xfrm>
            <a:off x="3963524" y="2710881"/>
            <a:ext cx="1265162" cy="1032071"/>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98" name="直接连接符 168">
            <a:extLst>
              <a:ext uri="{FF2B5EF4-FFF2-40B4-BE49-F238E27FC236}">
                <a16:creationId xmlns="" xmlns:a16="http://schemas.microsoft.com/office/drawing/2014/main" id="{CEC5F83B-2C56-4B29-9C13-46B0CC4AB631}"/>
              </a:ext>
            </a:extLst>
          </p:cNvPr>
          <p:cNvCxnSpPr>
            <a:stCxn id="79" idx="0"/>
            <a:endCxn id="78" idx="2"/>
          </p:cNvCxnSpPr>
          <p:nvPr/>
        </p:nvCxnSpPr>
        <p:spPr bwMode="gray">
          <a:xfrm flipH="1" flipV="1">
            <a:off x="3959102" y="2266645"/>
            <a:ext cx="4422" cy="190298"/>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99" name="直接连接符 171">
            <a:extLst>
              <a:ext uri="{FF2B5EF4-FFF2-40B4-BE49-F238E27FC236}">
                <a16:creationId xmlns="" xmlns:a16="http://schemas.microsoft.com/office/drawing/2014/main" id="{7B29133D-B1EE-4132-8C31-ACF77ED89F3B}"/>
              </a:ext>
            </a:extLst>
          </p:cNvPr>
          <p:cNvCxnSpPr>
            <a:stCxn id="83" idx="1"/>
            <a:endCxn id="82" idx="3"/>
          </p:cNvCxnSpPr>
          <p:nvPr/>
        </p:nvCxnSpPr>
        <p:spPr bwMode="gray">
          <a:xfrm flipH="1">
            <a:off x="4524605" y="1836251"/>
            <a:ext cx="292987" cy="3169"/>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00" name="直接连接符 180">
            <a:extLst>
              <a:ext uri="{FF2B5EF4-FFF2-40B4-BE49-F238E27FC236}">
                <a16:creationId xmlns="" xmlns:a16="http://schemas.microsoft.com/office/drawing/2014/main" id="{637D2BC7-5FC6-44CE-BCCB-437EF2ECBFEF}"/>
              </a:ext>
            </a:extLst>
          </p:cNvPr>
          <p:cNvCxnSpPr>
            <a:stCxn id="84" idx="2"/>
            <a:endCxn id="85" idx="0"/>
          </p:cNvCxnSpPr>
          <p:nvPr/>
        </p:nvCxnSpPr>
        <p:spPr bwMode="gray">
          <a:xfrm flipH="1">
            <a:off x="1976864" y="3310785"/>
            <a:ext cx="6906" cy="299320"/>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01" name="直接连接符 183">
            <a:extLst>
              <a:ext uri="{FF2B5EF4-FFF2-40B4-BE49-F238E27FC236}">
                <a16:creationId xmlns="" xmlns:a16="http://schemas.microsoft.com/office/drawing/2014/main" id="{D496326E-8B00-4F7C-B616-0FBBA2D3E380}"/>
              </a:ext>
            </a:extLst>
          </p:cNvPr>
          <p:cNvCxnSpPr>
            <a:stCxn id="75" idx="2"/>
            <a:endCxn id="76" idx="0"/>
          </p:cNvCxnSpPr>
          <p:nvPr/>
        </p:nvCxnSpPr>
        <p:spPr bwMode="gray">
          <a:xfrm>
            <a:off x="2514732" y="3312542"/>
            <a:ext cx="16722" cy="301485"/>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02" name="直接连接符 186">
            <a:extLst>
              <a:ext uri="{FF2B5EF4-FFF2-40B4-BE49-F238E27FC236}">
                <a16:creationId xmlns="" xmlns:a16="http://schemas.microsoft.com/office/drawing/2014/main" id="{8CDB126D-61F1-4993-B5EC-0823A2354F28}"/>
              </a:ext>
            </a:extLst>
          </p:cNvPr>
          <p:cNvCxnSpPr>
            <a:stCxn id="80" idx="2"/>
            <a:endCxn id="81" idx="0"/>
          </p:cNvCxnSpPr>
          <p:nvPr/>
        </p:nvCxnSpPr>
        <p:spPr bwMode="gray">
          <a:xfrm>
            <a:off x="5361427" y="3312542"/>
            <a:ext cx="0" cy="303440"/>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03" name="直接连接符 189">
            <a:extLst>
              <a:ext uri="{FF2B5EF4-FFF2-40B4-BE49-F238E27FC236}">
                <a16:creationId xmlns="" xmlns:a16="http://schemas.microsoft.com/office/drawing/2014/main" id="{482C4964-E169-48B4-9BB0-00A6BAABA86F}"/>
              </a:ext>
            </a:extLst>
          </p:cNvPr>
          <p:cNvCxnSpPr>
            <a:stCxn id="86" idx="2"/>
            <a:endCxn id="87" idx="0"/>
          </p:cNvCxnSpPr>
          <p:nvPr/>
        </p:nvCxnSpPr>
        <p:spPr bwMode="gray">
          <a:xfrm>
            <a:off x="5976014" y="3310784"/>
            <a:ext cx="0" cy="303243"/>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104" name="图片 59">
            <a:extLst>
              <a:ext uri="{FF2B5EF4-FFF2-40B4-BE49-F238E27FC236}">
                <a16:creationId xmlns="" xmlns:a16="http://schemas.microsoft.com/office/drawing/2014/main" id="{E4EF9402-1EFE-4A74-A874-EEAF338C48B1}"/>
              </a:ext>
            </a:extLst>
          </p:cNvPr>
          <p:cNvPicPr>
            <a:picLocks noChangeAspect="1"/>
          </p:cNvPicPr>
          <p:nvPr/>
        </p:nvPicPr>
        <p:blipFill>
          <a:blip r:embed="rId4">
            <a:duotone>
              <a:schemeClr val="bg2">
                <a:shade val="45000"/>
                <a:satMod val="135000"/>
              </a:schemeClr>
              <a:prstClr val="white"/>
            </a:duotone>
            <a:extLst>
              <a:ext uri="{28A0092B-C50C-407E-A947-70E740481C1C}">
                <a14:useLocalDpi xmlns:a14="http://schemas.microsoft.com/office/drawing/2010/main" val="0"/>
              </a:ext>
            </a:extLst>
          </a:blip>
          <a:srcRect/>
          <a:stretch/>
        </p:blipFill>
        <p:spPr bwMode="gray">
          <a:xfrm>
            <a:off x="1251247" y="3080422"/>
            <a:ext cx="266143" cy="217754"/>
          </a:xfrm>
          <a:prstGeom prst="rect">
            <a:avLst/>
          </a:prstGeom>
          <a:solidFill>
            <a:srgbClr val="FFFFFF"/>
          </a:solidFill>
        </p:spPr>
      </p:pic>
      <p:pic>
        <p:nvPicPr>
          <p:cNvPr id="105" name="图片 200">
            <a:extLst>
              <a:ext uri="{FF2B5EF4-FFF2-40B4-BE49-F238E27FC236}">
                <a16:creationId xmlns="" xmlns:a16="http://schemas.microsoft.com/office/drawing/2014/main" id="{5A370D99-4842-4630-B759-77914CBFB4E6}"/>
              </a:ext>
            </a:extLst>
          </p:cNvPr>
          <p:cNvPicPr>
            <a:picLocks noChangeAspect="1"/>
          </p:cNvPicPr>
          <p:nvPr/>
        </p:nvPicPr>
        <p:blipFill>
          <a:blip r:embed="rId4">
            <a:duotone>
              <a:schemeClr val="bg2">
                <a:shade val="45000"/>
                <a:satMod val="135000"/>
              </a:schemeClr>
              <a:prstClr val="white"/>
            </a:duotone>
            <a:extLst>
              <a:ext uri="{28A0092B-C50C-407E-A947-70E740481C1C}">
                <a14:useLocalDpi xmlns:a14="http://schemas.microsoft.com/office/drawing/2010/main" val="0"/>
              </a:ext>
            </a:extLst>
          </a:blip>
          <a:srcRect/>
          <a:stretch/>
        </p:blipFill>
        <p:spPr bwMode="gray">
          <a:xfrm>
            <a:off x="1246951" y="3621609"/>
            <a:ext cx="266143" cy="217754"/>
          </a:xfrm>
          <a:prstGeom prst="rect">
            <a:avLst/>
          </a:prstGeom>
          <a:solidFill>
            <a:srgbClr val="FFFFFF"/>
          </a:solidFill>
        </p:spPr>
      </p:pic>
      <p:cxnSp>
        <p:nvCxnSpPr>
          <p:cNvPr id="106" name="直接连接符 201">
            <a:extLst>
              <a:ext uri="{FF2B5EF4-FFF2-40B4-BE49-F238E27FC236}">
                <a16:creationId xmlns="" xmlns:a16="http://schemas.microsoft.com/office/drawing/2014/main" id="{0796A96A-9EA1-4D55-8A47-695DE92C2756}"/>
              </a:ext>
            </a:extLst>
          </p:cNvPr>
          <p:cNvCxnSpPr>
            <a:stCxn id="84" idx="1"/>
            <a:endCxn id="104" idx="3"/>
          </p:cNvCxnSpPr>
          <p:nvPr/>
        </p:nvCxnSpPr>
        <p:spPr bwMode="gray">
          <a:xfrm flipH="1">
            <a:off x="1524094" y="3183816"/>
            <a:ext cx="326935" cy="5483"/>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07" name="直接连接符 204">
            <a:extLst>
              <a:ext uri="{FF2B5EF4-FFF2-40B4-BE49-F238E27FC236}">
                <a16:creationId xmlns="" xmlns:a16="http://schemas.microsoft.com/office/drawing/2014/main" id="{C04318F5-D9B6-44A6-86FC-5D6413BC32A3}"/>
              </a:ext>
            </a:extLst>
          </p:cNvPr>
          <p:cNvCxnSpPr>
            <a:stCxn id="85" idx="1"/>
            <a:endCxn id="105" idx="3"/>
          </p:cNvCxnSpPr>
          <p:nvPr/>
        </p:nvCxnSpPr>
        <p:spPr bwMode="gray">
          <a:xfrm flipH="1" flipV="1">
            <a:off x="1518326" y="3730487"/>
            <a:ext cx="325797" cy="6588"/>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08" name="直接连接符 210">
            <a:extLst>
              <a:ext uri="{FF2B5EF4-FFF2-40B4-BE49-F238E27FC236}">
                <a16:creationId xmlns="" xmlns:a16="http://schemas.microsoft.com/office/drawing/2014/main" id="{0005A1AC-B2D8-4F70-809B-6A4D81791652}"/>
              </a:ext>
            </a:extLst>
          </p:cNvPr>
          <p:cNvCxnSpPr>
            <a:stCxn id="104" idx="2"/>
            <a:endCxn id="105" idx="0"/>
          </p:cNvCxnSpPr>
          <p:nvPr/>
        </p:nvCxnSpPr>
        <p:spPr bwMode="gray">
          <a:xfrm flipH="1">
            <a:off x="1380023" y="3298177"/>
            <a:ext cx="4296" cy="323433"/>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109" name="图片 237">
            <a:extLst>
              <a:ext uri="{FF2B5EF4-FFF2-40B4-BE49-F238E27FC236}">
                <a16:creationId xmlns="" xmlns:a16="http://schemas.microsoft.com/office/drawing/2014/main" id="{14F6E541-4EE4-4B90-90A2-66E4E1AD1310}"/>
              </a:ext>
            </a:extLst>
          </p:cNvPr>
          <p:cNvPicPr>
            <a:picLocks noChangeAspect="1"/>
          </p:cNvPicPr>
          <p:nvPr/>
        </p:nvPicPr>
        <p:blipFill>
          <a:blip r:embed="rId4">
            <a:duotone>
              <a:schemeClr val="bg2">
                <a:shade val="45000"/>
                <a:satMod val="135000"/>
              </a:schemeClr>
              <a:prstClr val="white"/>
            </a:duotone>
            <a:extLst>
              <a:ext uri="{28A0092B-C50C-407E-A947-70E740481C1C}">
                <a14:useLocalDpi xmlns:a14="http://schemas.microsoft.com/office/drawing/2010/main" val="0"/>
              </a:ext>
            </a:extLst>
          </a:blip>
          <a:srcRect/>
          <a:stretch/>
        </p:blipFill>
        <p:spPr bwMode="gray">
          <a:xfrm>
            <a:off x="6449834" y="3074937"/>
            <a:ext cx="266143" cy="217754"/>
          </a:xfrm>
          <a:prstGeom prst="rect">
            <a:avLst/>
          </a:prstGeom>
        </p:spPr>
      </p:pic>
      <p:pic>
        <p:nvPicPr>
          <p:cNvPr id="110" name="图片 238">
            <a:extLst>
              <a:ext uri="{FF2B5EF4-FFF2-40B4-BE49-F238E27FC236}">
                <a16:creationId xmlns="" xmlns:a16="http://schemas.microsoft.com/office/drawing/2014/main" id="{B0BA6603-5FCD-47F7-BBB9-7815D09EEAEB}"/>
              </a:ext>
            </a:extLst>
          </p:cNvPr>
          <p:cNvPicPr>
            <a:picLocks noChangeAspect="1"/>
          </p:cNvPicPr>
          <p:nvPr/>
        </p:nvPicPr>
        <p:blipFill>
          <a:blip r:embed="rId4">
            <a:duotone>
              <a:schemeClr val="bg2">
                <a:shade val="45000"/>
                <a:satMod val="135000"/>
              </a:schemeClr>
              <a:prstClr val="white"/>
            </a:duotone>
            <a:extLst>
              <a:ext uri="{28A0092B-C50C-407E-A947-70E740481C1C}">
                <a14:useLocalDpi xmlns:a14="http://schemas.microsoft.com/office/drawing/2010/main" val="0"/>
              </a:ext>
            </a:extLst>
          </a:blip>
          <a:srcRect/>
          <a:stretch/>
        </p:blipFill>
        <p:spPr bwMode="gray">
          <a:xfrm>
            <a:off x="6452974" y="3632119"/>
            <a:ext cx="266143" cy="217754"/>
          </a:xfrm>
          <a:prstGeom prst="rect">
            <a:avLst/>
          </a:prstGeom>
        </p:spPr>
      </p:pic>
      <p:cxnSp>
        <p:nvCxnSpPr>
          <p:cNvPr id="111" name="直接连接符 239">
            <a:extLst>
              <a:ext uri="{FF2B5EF4-FFF2-40B4-BE49-F238E27FC236}">
                <a16:creationId xmlns="" xmlns:a16="http://schemas.microsoft.com/office/drawing/2014/main" id="{CEE67C13-E99D-44FB-8E2B-80C1E6E5038A}"/>
              </a:ext>
            </a:extLst>
          </p:cNvPr>
          <p:cNvCxnSpPr>
            <a:stCxn id="109" idx="2"/>
            <a:endCxn id="110" idx="0"/>
          </p:cNvCxnSpPr>
          <p:nvPr/>
        </p:nvCxnSpPr>
        <p:spPr bwMode="gray">
          <a:xfrm>
            <a:off x="6582907" y="3292692"/>
            <a:ext cx="3140" cy="339428"/>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12" name="直接连接符 240">
            <a:extLst>
              <a:ext uri="{FF2B5EF4-FFF2-40B4-BE49-F238E27FC236}">
                <a16:creationId xmlns="" xmlns:a16="http://schemas.microsoft.com/office/drawing/2014/main" id="{EA60DB80-46D2-4B02-87EA-163FEB50050A}"/>
              </a:ext>
            </a:extLst>
          </p:cNvPr>
          <p:cNvCxnSpPr>
            <a:stCxn id="109" idx="1"/>
            <a:endCxn id="86" idx="3"/>
          </p:cNvCxnSpPr>
          <p:nvPr/>
        </p:nvCxnSpPr>
        <p:spPr bwMode="gray">
          <a:xfrm flipH="1">
            <a:off x="6108755" y="3183814"/>
            <a:ext cx="335848" cy="1"/>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13" name="直接连接符 244">
            <a:extLst>
              <a:ext uri="{FF2B5EF4-FFF2-40B4-BE49-F238E27FC236}">
                <a16:creationId xmlns="" xmlns:a16="http://schemas.microsoft.com/office/drawing/2014/main" id="{38EC225E-AB67-4CEC-B346-6A20C7F4F21E}"/>
              </a:ext>
            </a:extLst>
          </p:cNvPr>
          <p:cNvCxnSpPr>
            <a:stCxn id="110" idx="1"/>
            <a:endCxn id="87" idx="3"/>
          </p:cNvCxnSpPr>
          <p:nvPr/>
        </p:nvCxnSpPr>
        <p:spPr bwMode="gray">
          <a:xfrm flipH="1">
            <a:off x="6108755" y="3740996"/>
            <a:ext cx="338988" cy="1"/>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114" name="图片 253">
            <a:extLst>
              <a:ext uri="{FF2B5EF4-FFF2-40B4-BE49-F238E27FC236}">
                <a16:creationId xmlns="" xmlns:a16="http://schemas.microsoft.com/office/drawing/2014/main" id="{B09D0391-3BE9-41EA-8E41-928C85A9FF55}"/>
              </a:ext>
            </a:extLst>
          </p:cNvPr>
          <p:cNvPicPr>
            <a:picLocks noChangeAspect="1"/>
          </p:cNvPicPr>
          <p:nvPr/>
        </p:nvPicPr>
        <p:blipFill>
          <a:blip r:embed="rId4">
            <a:duotone>
              <a:schemeClr val="bg2">
                <a:shade val="45000"/>
                <a:satMod val="135000"/>
              </a:schemeClr>
              <a:prstClr val="white"/>
            </a:duotone>
            <a:extLst>
              <a:ext uri="{28A0092B-C50C-407E-A947-70E740481C1C}">
                <a14:useLocalDpi xmlns:a14="http://schemas.microsoft.com/office/drawing/2010/main" val="0"/>
              </a:ext>
            </a:extLst>
          </a:blip>
          <a:srcRect/>
          <a:stretch/>
        </p:blipFill>
        <p:spPr bwMode="gray">
          <a:xfrm>
            <a:off x="4251758" y="1349635"/>
            <a:ext cx="266143" cy="217754"/>
          </a:xfrm>
          <a:prstGeom prst="rect">
            <a:avLst/>
          </a:prstGeom>
        </p:spPr>
      </p:pic>
      <p:pic>
        <p:nvPicPr>
          <p:cNvPr id="115" name="图片 254">
            <a:extLst>
              <a:ext uri="{FF2B5EF4-FFF2-40B4-BE49-F238E27FC236}">
                <a16:creationId xmlns="" xmlns:a16="http://schemas.microsoft.com/office/drawing/2014/main" id="{CD8BA0CA-168E-49DB-8D11-5933CE7269B0}"/>
              </a:ext>
            </a:extLst>
          </p:cNvPr>
          <p:cNvPicPr>
            <a:picLocks noChangeAspect="1"/>
          </p:cNvPicPr>
          <p:nvPr/>
        </p:nvPicPr>
        <p:blipFill>
          <a:blip r:embed="rId4">
            <a:duotone>
              <a:schemeClr val="bg2">
                <a:shade val="45000"/>
                <a:satMod val="135000"/>
              </a:schemeClr>
              <a:prstClr val="white"/>
            </a:duotone>
            <a:extLst>
              <a:ext uri="{28A0092B-C50C-407E-A947-70E740481C1C}">
                <a14:useLocalDpi xmlns:a14="http://schemas.microsoft.com/office/drawing/2010/main" val="0"/>
              </a:ext>
            </a:extLst>
          </a:blip>
          <a:srcRect/>
          <a:stretch/>
        </p:blipFill>
        <p:spPr bwMode="gray">
          <a:xfrm>
            <a:off x="4817260" y="1340785"/>
            <a:ext cx="266143" cy="217754"/>
          </a:xfrm>
          <a:prstGeom prst="rect">
            <a:avLst/>
          </a:prstGeom>
        </p:spPr>
      </p:pic>
      <p:cxnSp>
        <p:nvCxnSpPr>
          <p:cNvPr id="116" name="直接连接符 255">
            <a:extLst>
              <a:ext uri="{FF2B5EF4-FFF2-40B4-BE49-F238E27FC236}">
                <a16:creationId xmlns="" xmlns:a16="http://schemas.microsoft.com/office/drawing/2014/main" id="{AD0DBC92-4D2C-4727-A496-0B8CF380A438}"/>
              </a:ext>
            </a:extLst>
          </p:cNvPr>
          <p:cNvCxnSpPr>
            <a:stCxn id="114" idx="2"/>
            <a:endCxn id="82" idx="0"/>
          </p:cNvCxnSpPr>
          <p:nvPr/>
        </p:nvCxnSpPr>
        <p:spPr bwMode="gray">
          <a:xfrm>
            <a:off x="4384831" y="1567389"/>
            <a:ext cx="0" cy="145061"/>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17" name="直接连接符 258">
            <a:extLst>
              <a:ext uri="{FF2B5EF4-FFF2-40B4-BE49-F238E27FC236}">
                <a16:creationId xmlns="" xmlns:a16="http://schemas.microsoft.com/office/drawing/2014/main" id="{59080F57-B202-4455-AD07-36DF7B2E72A3}"/>
              </a:ext>
            </a:extLst>
          </p:cNvPr>
          <p:cNvCxnSpPr>
            <a:stCxn id="115" idx="2"/>
            <a:endCxn id="83" idx="0"/>
          </p:cNvCxnSpPr>
          <p:nvPr/>
        </p:nvCxnSpPr>
        <p:spPr bwMode="gray">
          <a:xfrm>
            <a:off x="4950333" y="1558540"/>
            <a:ext cx="0" cy="150741"/>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18" name="直接连接符 261">
            <a:extLst>
              <a:ext uri="{FF2B5EF4-FFF2-40B4-BE49-F238E27FC236}">
                <a16:creationId xmlns="" xmlns:a16="http://schemas.microsoft.com/office/drawing/2014/main" id="{094D7AB5-3747-4F09-B348-E6FBE57F616A}"/>
              </a:ext>
            </a:extLst>
          </p:cNvPr>
          <p:cNvCxnSpPr>
            <a:stCxn id="114" idx="3"/>
            <a:endCxn id="115" idx="1"/>
          </p:cNvCxnSpPr>
          <p:nvPr/>
        </p:nvCxnSpPr>
        <p:spPr bwMode="gray">
          <a:xfrm flipV="1">
            <a:off x="4524605" y="1449663"/>
            <a:ext cx="285953" cy="8849"/>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119" name="图片 291">
            <a:extLst>
              <a:ext uri="{FF2B5EF4-FFF2-40B4-BE49-F238E27FC236}">
                <a16:creationId xmlns="" xmlns:a16="http://schemas.microsoft.com/office/drawing/2014/main" id="{E8AB8F9E-4AEF-4560-97AB-312F8B8D47A9}"/>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bwMode="gray">
          <a:xfrm>
            <a:off x="2871966" y="4239707"/>
            <a:ext cx="265481" cy="217211"/>
          </a:xfrm>
          <a:prstGeom prst="rect">
            <a:avLst/>
          </a:prstGeom>
        </p:spPr>
      </p:pic>
      <p:pic>
        <p:nvPicPr>
          <p:cNvPr id="120" name="图片 292">
            <a:extLst>
              <a:ext uri="{FF2B5EF4-FFF2-40B4-BE49-F238E27FC236}">
                <a16:creationId xmlns="" xmlns:a16="http://schemas.microsoft.com/office/drawing/2014/main" id="{8928971A-1263-4C3C-A256-237403F3E872}"/>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bwMode="gray">
          <a:xfrm>
            <a:off x="3280701" y="4239707"/>
            <a:ext cx="265481" cy="217211"/>
          </a:xfrm>
          <a:prstGeom prst="rect">
            <a:avLst/>
          </a:prstGeom>
        </p:spPr>
      </p:pic>
      <p:pic>
        <p:nvPicPr>
          <p:cNvPr id="121" name="图片 293">
            <a:extLst>
              <a:ext uri="{FF2B5EF4-FFF2-40B4-BE49-F238E27FC236}">
                <a16:creationId xmlns="" xmlns:a16="http://schemas.microsoft.com/office/drawing/2014/main" id="{71944155-A01E-49F8-A83F-50922889EAB1}"/>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bwMode="gray">
          <a:xfrm>
            <a:off x="4742600" y="4239707"/>
            <a:ext cx="265481" cy="217211"/>
          </a:xfrm>
          <a:prstGeom prst="rect">
            <a:avLst/>
          </a:prstGeom>
        </p:spPr>
      </p:pic>
      <p:pic>
        <p:nvPicPr>
          <p:cNvPr id="122" name="图片 294">
            <a:extLst>
              <a:ext uri="{FF2B5EF4-FFF2-40B4-BE49-F238E27FC236}">
                <a16:creationId xmlns="" xmlns:a16="http://schemas.microsoft.com/office/drawing/2014/main" id="{D6BADDF9-2FAA-4B87-98B5-2CB28E8B1822}"/>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bwMode="gray">
          <a:xfrm>
            <a:off x="4340615" y="4239707"/>
            <a:ext cx="265481" cy="217211"/>
          </a:xfrm>
          <a:prstGeom prst="rect">
            <a:avLst/>
          </a:prstGeom>
        </p:spPr>
      </p:pic>
      <p:cxnSp>
        <p:nvCxnSpPr>
          <p:cNvPr id="123" name="直接连接符 295">
            <a:extLst>
              <a:ext uri="{FF2B5EF4-FFF2-40B4-BE49-F238E27FC236}">
                <a16:creationId xmlns="" xmlns:a16="http://schemas.microsoft.com/office/drawing/2014/main" id="{7CA8CFF0-6342-4953-95A6-7BEC8A641951}"/>
              </a:ext>
            </a:extLst>
          </p:cNvPr>
          <p:cNvCxnSpPr>
            <a:stCxn id="75" idx="2"/>
            <a:endCxn id="119" idx="0"/>
          </p:cNvCxnSpPr>
          <p:nvPr/>
        </p:nvCxnSpPr>
        <p:spPr bwMode="gray">
          <a:xfrm>
            <a:off x="2514732" y="3312542"/>
            <a:ext cx="489975" cy="908801"/>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24" name="直接连接符 298">
            <a:extLst>
              <a:ext uri="{FF2B5EF4-FFF2-40B4-BE49-F238E27FC236}">
                <a16:creationId xmlns="" xmlns:a16="http://schemas.microsoft.com/office/drawing/2014/main" id="{6CABF9AB-ADB8-4749-BCDB-2F0F5EB8AAA2}"/>
              </a:ext>
            </a:extLst>
          </p:cNvPr>
          <p:cNvCxnSpPr>
            <a:stCxn id="76" idx="2"/>
            <a:endCxn id="120" idx="0"/>
          </p:cNvCxnSpPr>
          <p:nvPr/>
        </p:nvCxnSpPr>
        <p:spPr bwMode="gray">
          <a:xfrm>
            <a:off x="2531454" y="3867965"/>
            <a:ext cx="881988" cy="353378"/>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25" name="直接连接符 305">
            <a:extLst>
              <a:ext uri="{FF2B5EF4-FFF2-40B4-BE49-F238E27FC236}">
                <a16:creationId xmlns="" xmlns:a16="http://schemas.microsoft.com/office/drawing/2014/main" id="{0EA750E9-6950-460B-B283-C6476AFDDAE3}"/>
              </a:ext>
            </a:extLst>
          </p:cNvPr>
          <p:cNvCxnSpPr>
            <a:stCxn id="80" idx="2"/>
            <a:endCxn id="122" idx="0"/>
          </p:cNvCxnSpPr>
          <p:nvPr/>
        </p:nvCxnSpPr>
        <p:spPr bwMode="gray">
          <a:xfrm flipH="1">
            <a:off x="4473356" y="3312542"/>
            <a:ext cx="888071" cy="908801"/>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26" name="直接连接符 311">
            <a:extLst>
              <a:ext uri="{FF2B5EF4-FFF2-40B4-BE49-F238E27FC236}">
                <a16:creationId xmlns="" xmlns:a16="http://schemas.microsoft.com/office/drawing/2014/main" id="{857927FD-9967-42C2-A137-94CDC23479D5}"/>
              </a:ext>
            </a:extLst>
          </p:cNvPr>
          <p:cNvCxnSpPr>
            <a:stCxn id="81" idx="2"/>
            <a:endCxn id="121" idx="0"/>
          </p:cNvCxnSpPr>
          <p:nvPr/>
        </p:nvCxnSpPr>
        <p:spPr bwMode="gray">
          <a:xfrm flipH="1">
            <a:off x="4875340" y="3869921"/>
            <a:ext cx="486086" cy="351422"/>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27" name="直接连接符 324">
            <a:extLst>
              <a:ext uri="{FF2B5EF4-FFF2-40B4-BE49-F238E27FC236}">
                <a16:creationId xmlns="" xmlns:a16="http://schemas.microsoft.com/office/drawing/2014/main" id="{6AABF1D3-E1FE-4C52-9760-BEEA0DAFDA13}"/>
              </a:ext>
            </a:extLst>
          </p:cNvPr>
          <p:cNvCxnSpPr>
            <a:stCxn id="81" idx="2"/>
            <a:endCxn id="122" idx="0"/>
          </p:cNvCxnSpPr>
          <p:nvPr/>
        </p:nvCxnSpPr>
        <p:spPr bwMode="gray">
          <a:xfrm flipH="1">
            <a:off x="4473356" y="3869921"/>
            <a:ext cx="888071" cy="351422"/>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28" name="直接连接符 328">
            <a:extLst>
              <a:ext uri="{FF2B5EF4-FFF2-40B4-BE49-F238E27FC236}">
                <a16:creationId xmlns="" xmlns:a16="http://schemas.microsoft.com/office/drawing/2014/main" id="{AD36CD84-A5A0-4802-8679-BF56336F9E91}"/>
              </a:ext>
            </a:extLst>
          </p:cNvPr>
          <p:cNvCxnSpPr>
            <a:stCxn id="80" idx="2"/>
            <a:endCxn id="121" idx="0"/>
          </p:cNvCxnSpPr>
          <p:nvPr/>
        </p:nvCxnSpPr>
        <p:spPr bwMode="gray">
          <a:xfrm flipH="1">
            <a:off x="4875340" y="3312542"/>
            <a:ext cx="486086" cy="908801"/>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29" name="直接连接符 336">
            <a:extLst>
              <a:ext uri="{FF2B5EF4-FFF2-40B4-BE49-F238E27FC236}">
                <a16:creationId xmlns="" xmlns:a16="http://schemas.microsoft.com/office/drawing/2014/main" id="{75C8F859-C6DA-4DD4-914E-57207C6DBD7A}"/>
              </a:ext>
            </a:extLst>
          </p:cNvPr>
          <p:cNvCxnSpPr>
            <a:stCxn id="76" idx="2"/>
            <a:endCxn id="119" idx="0"/>
          </p:cNvCxnSpPr>
          <p:nvPr/>
        </p:nvCxnSpPr>
        <p:spPr bwMode="gray">
          <a:xfrm>
            <a:off x="2531454" y="3867965"/>
            <a:ext cx="473253" cy="353378"/>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30" name="直接连接符 342">
            <a:extLst>
              <a:ext uri="{FF2B5EF4-FFF2-40B4-BE49-F238E27FC236}">
                <a16:creationId xmlns="" xmlns:a16="http://schemas.microsoft.com/office/drawing/2014/main" id="{6E06B704-CE26-44A8-9555-D1E55F93BE04}"/>
              </a:ext>
            </a:extLst>
          </p:cNvPr>
          <p:cNvCxnSpPr>
            <a:stCxn id="75" idx="2"/>
            <a:endCxn id="120" idx="0"/>
          </p:cNvCxnSpPr>
          <p:nvPr/>
        </p:nvCxnSpPr>
        <p:spPr bwMode="gray">
          <a:xfrm>
            <a:off x="2514732" y="3312542"/>
            <a:ext cx="898709" cy="908801"/>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131" name="图片 372">
            <a:extLst>
              <a:ext uri="{FF2B5EF4-FFF2-40B4-BE49-F238E27FC236}">
                <a16:creationId xmlns="" xmlns:a16="http://schemas.microsoft.com/office/drawing/2014/main" id="{BC729353-B806-49B4-A365-824D6AC2F968}"/>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bwMode="gray">
          <a:xfrm>
            <a:off x="2381991" y="4992227"/>
            <a:ext cx="265481" cy="217211"/>
          </a:xfrm>
          <a:prstGeom prst="rect">
            <a:avLst/>
          </a:prstGeom>
        </p:spPr>
      </p:pic>
      <p:pic>
        <p:nvPicPr>
          <p:cNvPr id="132" name="图片 373">
            <a:extLst>
              <a:ext uri="{FF2B5EF4-FFF2-40B4-BE49-F238E27FC236}">
                <a16:creationId xmlns="" xmlns:a16="http://schemas.microsoft.com/office/drawing/2014/main" id="{B3D19D86-64C0-4284-9F4F-4A5EA07C328E}"/>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bwMode="gray">
          <a:xfrm>
            <a:off x="2875136" y="4992227"/>
            <a:ext cx="265481" cy="217211"/>
          </a:xfrm>
          <a:prstGeom prst="rect">
            <a:avLst/>
          </a:prstGeom>
        </p:spPr>
      </p:pic>
      <p:pic>
        <p:nvPicPr>
          <p:cNvPr id="133" name="图片 375">
            <a:extLst>
              <a:ext uri="{FF2B5EF4-FFF2-40B4-BE49-F238E27FC236}">
                <a16:creationId xmlns="" xmlns:a16="http://schemas.microsoft.com/office/drawing/2014/main" id="{81435CB7-B9CD-4B9A-A32F-31A149C1704C}"/>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bwMode="gray">
          <a:xfrm>
            <a:off x="5116176" y="4992227"/>
            <a:ext cx="265481" cy="217211"/>
          </a:xfrm>
          <a:prstGeom prst="rect">
            <a:avLst/>
          </a:prstGeom>
        </p:spPr>
      </p:pic>
      <p:pic>
        <p:nvPicPr>
          <p:cNvPr id="134" name="图片 376">
            <a:extLst>
              <a:ext uri="{FF2B5EF4-FFF2-40B4-BE49-F238E27FC236}">
                <a16:creationId xmlns="" xmlns:a16="http://schemas.microsoft.com/office/drawing/2014/main" id="{763C217E-278A-42DB-82AC-1DDD0645B9C3}"/>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bwMode="gray">
          <a:xfrm>
            <a:off x="4567242" y="4992227"/>
            <a:ext cx="265481" cy="217211"/>
          </a:xfrm>
          <a:prstGeom prst="rect">
            <a:avLst/>
          </a:prstGeom>
        </p:spPr>
      </p:pic>
      <p:pic>
        <p:nvPicPr>
          <p:cNvPr id="135" name="图片 377">
            <a:extLst>
              <a:ext uri="{FF2B5EF4-FFF2-40B4-BE49-F238E27FC236}">
                <a16:creationId xmlns="" xmlns:a16="http://schemas.microsoft.com/office/drawing/2014/main" id="{6A95CA1D-CEFE-4F99-8777-5C38ADB5664E}"/>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bwMode="gray">
          <a:xfrm>
            <a:off x="4056773" y="4992227"/>
            <a:ext cx="265481" cy="217211"/>
          </a:xfrm>
          <a:prstGeom prst="rect">
            <a:avLst/>
          </a:prstGeom>
        </p:spPr>
      </p:pic>
      <p:cxnSp>
        <p:nvCxnSpPr>
          <p:cNvPr id="136" name="直接连接符 378">
            <a:extLst>
              <a:ext uri="{FF2B5EF4-FFF2-40B4-BE49-F238E27FC236}">
                <a16:creationId xmlns="" xmlns:a16="http://schemas.microsoft.com/office/drawing/2014/main" id="{79571860-8552-47FE-96A5-E21DB9300D99}"/>
              </a:ext>
            </a:extLst>
          </p:cNvPr>
          <p:cNvCxnSpPr>
            <a:stCxn id="131" idx="0"/>
            <a:endCxn id="119" idx="2"/>
          </p:cNvCxnSpPr>
          <p:nvPr/>
        </p:nvCxnSpPr>
        <p:spPr bwMode="gray">
          <a:xfrm flipV="1">
            <a:off x="2514732" y="4475282"/>
            <a:ext cx="489975" cy="498581"/>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37" name="直接连接符 381">
            <a:extLst>
              <a:ext uri="{FF2B5EF4-FFF2-40B4-BE49-F238E27FC236}">
                <a16:creationId xmlns="" xmlns:a16="http://schemas.microsoft.com/office/drawing/2014/main" id="{0A8E275F-33EA-4D81-806F-AE09641BFA72}"/>
              </a:ext>
            </a:extLst>
          </p:cNvPr>
          <p:cNvCxnSpPr>
            <a:stCxn id="132" idx="0"/>
            <a:endCxn id="122" idx="2"/>
          </p:cNvCxnSpPr>
          <p:nvPr/>
        </p:nvCxnSpPr>
        <p:spPr bwMode="gray">
          <a:xfrm flipV="1">
            <a:off x="3007876" y="4475282"/>
            <a:ext cx="1465479" cy="498581"/>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38" name="直接连接符 384">
            <a:extLst>
              <a:ext uri="{FF2B5EF4-FFF2-40B4-BE49-F238E27FC236}">
                <a16:creationId xmlns="" xmlns:a16="http://schemas.microsoft.com/office/drawing/2014/main" id="{78692C56-B311-4195-BA7F-2CFBE7D315D7}"/>
              </a:ext>
            </a:extLst>
          </p:cNvPr>
          <p:cNvCxnSpPr>
            <a:stCxn id="134" idx="0"/>
            <a:endCxn id="120" idx="2"/>
          </p:cNvCxnSpPr>
          <p:nvPr/>
        </p:nvCxnSpPr>
        <p:spPr bwMode="gray">
          <a:xfrm flipH="1" flipV="1">
            <a:off x="3413441" y="4475282"/>
            <a:ext cx="1286541" cy="498581"/>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39" name="直接连接符 387">
            <a:extLst>
              <a:ext uri="{FF2B5EF4-FFF2-40B4-BE49-F238E27FC236}">
                <a16:creationId xmlns="" xmlns:a16="http://schemas.microsoft.com/office/drawing/2014/main" id="{ADD06A8A-0546-4D3E-AEEC-E423B3156BF5}"/>
              </a:ext>
            </a:extLst>
          </p:cNvPr>
          <p:cNvCxnSpPr>
            <a:stCxn id="133" idx="0"/>
            <a:endCxn id="121" idx="2"/>
          </p:cNvCxnSpPr>
          <p:nvPr/>
        </p:nvCxnSpPr>
        <p:spPr bwMode="gray">
          <a:xfrm flipH="1" flipV="1">
            <a:off x="4875340" y="4475282"/>
            <a:ext cx="373577" cy="498581"/>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140" name="图片 394">
            <a:extLst>
              <a:ext uri="{FF2B5EF4-FFF2-40B4-BE49-F238E27FC236}">
                <a16:creationId xmlns="" xmlns:a16="http://schemas.microsoft.com/office/drawing/2014/main" id="{573BE30F-0C80-4636-BE14-D175CDD6301B}"/>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bwMode="gray">
          <a:xfrm>
            <a:off x="3101307" y="1802101"/>
            <a:ext cx="265481" cy="218379"/>
          </a:xfrm>
          <a:prstGeom prst="rect">
            <a:avLst/>
          </a:prstGeom>
        </p:spPr>
      </p:pic>
      <p:cxnSp>
        <p:nvCxnSpPr>
          <p:cNvPr id="141" name="直接连接符 395">
            <a:extLst>
              <a:ext uri="{FF2B5EF4-FFF2-40B4-BE49-F238E27FC236}">
                <a16:creationId xmlns="" xmlns:a16="http://schemas.microsoft.com/office/drawing/2014/main" id="{2A817169-F01C-4307-980A-6E42795C1A19}"/>
              </a:ext>
            </a:extLst>
          </p:cNvPr>
          <p:cNvCxnSpPr>
            <a:stCxn id="140" idx="3"/>
            <a:endCxn id="78" idx="1"/>
          </p:cNvCxnSpPr>
          <p:nvPr/>
        </p:nvCxnSpPr>
        <p:spPr bwMode="gray">
          <a:xfrm>
            <a:off x="3366788" y="1911291"/>
            <a:ext cx="459573" cy="228385"/>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42" name="直接连接符 398">
            <a:extLst>
              <a:ext uri="{FF2B5EF4-FFF2-40B4-BE49-F238E27FC236}">
                <a16:creationId xmlns="" xmlns:a16="http://schemas.microsoft.com/office/drawing/2014/main" id="{FD62F5E9-B92F-4EFD-BC5A-9C20C4B7E75A}"/>
              </a:ext>
            </a:extLst>
          </p:cNvPr>
          <p:cNvCxnSpPr>
            <a:stCxn id="140" idx="3"/>
            <a:endCxn id="79" idx="1"/>
          </p:cNvCxnSpPr>
          <p:nvPr/>
        </p:nvCxnSpPr>
        <p:spPr bwMode="gray">
          <a:xfrm>
            <a:off x="3366788" y="1911291"/>
            <a:ext cx="463995" cy="672622"/>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143" name="图片 423">
            <a:extLst>
              <a:ext uri="{FF2B5EF4-FFF2-40B4-BE49-F238E27FC236}">
                <a16:creationId xmlns="" xmlns:a16="http://schemas.microsoft.com/office/drawing/2014/main" id="{4D88B1E0-357A-4622-92B6-028CA1242EA1}"/>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bwMode="gray">
          <a:xfrm>
            <a:off x="3101307" y="2177944"/>
            <a:ext cx="265481" cy="217211"/>
          </a:xfrm>
          <a:prstGeom prst="rect">
            <a:avLst/>
          </a:prstGeom>
        </p:spPr>
      </p:pic>
      <p:cxnSp>
        <p:nvCxnSpPr>
          <p:cNvPr id="144" name="直接连接符 428">
            <a:extLst>
              <a:ext uri="{FF2B5EF4-FFF2-40B4-BE49-F238E27FC236}">
                <a16:creationId xmlns="" xmlns:a16="http://schemas.microsoft.com/office/drawing/2014/main" id="{B153C4CF-94AF-4916-85C7-3EC012048C19}"/>
              </a:ext>
            </a:extLst>
          </p:cNvPr>
          <p:cNvCxnSpPr>
            <a:stCxn id="143" idx="3"/>
            <a:endCxn id="78" idx="1"/>
          </p:cNvCxnSpPr>
          <p:nvPr/>
        </p:nvCxnSpPr>
        <p:spPr bwMode="gray">
          <a:xfrm flipV="1">
            <a:off x="3366788" y="2139676"/>
            <a:ext cx="459573" cy="146873"/>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45" name="直接连接符 431">
            <a:extLst>
              <a:ext uri="{FF2B5EF4-FFF2-40B4-BE49-F238E27FC236}">
                <a16:creationId xmlns="" xmlns:a16="http://schemas.microsoft.com/office/drawing/2014/main" id="{B03ACE1A-44E1-420C-9AC5-CA9512EADE8D}"/>
              </a:ext>
            </a:extLst>
          </p:cNvPr>
          <p:cNvCxnSpPr>
            <a:stCxn id="143" idx="3"/>
            <a:endCxn id="79" idx="1"/>
          </p:cNvCxnSpPr>
          <p:nvPr/>
        </p:nvCxnSpPr>
        <p:spPr bwMode="gray">
          <a:xfrm>
            <a:off x="3366788" y="2286550"/>
            <a:ext cx="463995" cy="297363"/>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46" name="直接连接符 445">
            <a:extLst>
              <a:ext uri="{FF2B5EF4-FFF2-40B4-BE49-F238E27FC236}">
                <a16:creationId xmlns="" xmlns:a16="http://schemas.microsoft.com/office/drawing/2014/main" id="{C6FA6E1A-E32C-443B-9B5B-8E52C3ADA6F2}"/>
              </a:ext>
            </a:extLst>
          </p:cNvPr>
          <p:cNvCxnSpPr>
            <a:stCxn id="135" idx="0"/>
            <a:endCxn id="143" idx="2"/>
          </p:cNvCxnSpPr>
          <p:nvPr/>
        </p:nvCxnSpPr>
        <p:spPr bwMode="gray">
          <a:xfrm flipH="1" flipV="1">
            <a:off x="3234047" y="2413518"/>
            <a:ext cx="955466" cy="2560344"/>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147" name="图片 454">
            <a:extLst>
              <a:ext uri="{FF2B5EF4-FFF2-40B4-BE49-F238E27FC236}">
                <a16:creationId xmlns="" xmlns:a16="http://schemas.microsoft.com/office/drawing/2014/main" id="{C90C9FDC-6D19-4ABE-BC75-069C265AC012}"/>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bwMode="gray">
          <a:xfrm>
            <a:off x="3125496" y="3409207"/>
            <a:ext cx="265481" cy="217211"/>
          </a:xfrm>
          <a:prstGeom prst="rect">
            <a:avLst/>
          </a:prstGeom>
          <a:solidFill>
            <a:srgbClr val="1D1D1A">
              <a:lumMod val="10000"/>
              <a:lumOff val="90000"/>
            </a:srgbClr>
          </a:solidFill>
        </p:spPr>
      </p:pic>
      <p:pic>
        <p:nvPicPr>
          <p:cNvPr id="148" name="图片 455">
            <a:extLst>
              <a:ext uri="{FF2B5EF4-FFF2-40B4-BE49-F238E27FC236}">
                <a16:creationId xmlns="" xmlns:a16="http://schemas.microsoft.com/office/drawing/2014/main" id="{92E55E00-5C9E-49A2-9D72-BD54AD826FDA}"/>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bwMode="gray">
          <a:xfrm>
            <a:off x="4473355" y="3413062"/>
            <a:ext cx="265481" cy="217211"/>
          </a:xfrm>
          <a:prstGeom prst="rect">
            <a:avLst/>
          </a:prstGeom>
          <a:solidFill>
            <a:srgbClr val="1D1D1A">
              <a:lumMod val="10000"/>
              <a:lumOff val="90000"/>
            </a:srgbClr>
          </a:solidFill>
        </p:spPr>
      </p:pic>
      <p:sp>
        <p:nvSpPr>
          <p:cNvPr id="149" name="云形 3">
            <a:extLst>
              <a:ext uri="{FF2B5EF4-FFF2-40B4-BE49-F238E27FC236}">
                <a16:creationId xmlns="" xmlns:a16="http://schemas.microsoft.com/office/drawing/2014/main" id="{6EF7CBC2-0D82-41EF-9724-0ABA92AFBA3B}"/>
              </a:ext>
            </a:extLst>
          </p:cNvPr>
          <p:cNvSpPr/>
          <p:nvPr/>
        </p:nvSpPr>
        <p:spPr bwMode="gray">
          <a:xfrm>
            <a:off x="6544048" y="3028823"/>
            <a:ext cx="644403" cy="789499"/>
          </a:xfrm>
          <a:custGeom>
            <a:avLst/>
            <a:gdLst>
              <a:gd name="connsiteX0" fmla="*/ 3900 w 43200"/>
              <a:gd name="connsiteY0" fmla="*/ 14370 h 43200"/>
              <a:gd name="connsiteX1" fmla="*/ 5623 w 43200"/>
              <a:gd name="connsiteY1" fmla="*/ 6907 h 43200"/>
              <a:gd name="connsiteX2" fmla="*/ 14005 w 43200"/>
              <a:gd name="connsiteY2" fmla="*/ 5202 h 43200"/>
              <a:gd name="connsiteX3" fmla="*/ 22456 w 43200"/>
              <a:gd name="connsiteY3" fmla="*/ 3432 h 43200"/>
              <a:gd name="connsiteX4" fmla="*/ 25749 w 43200"/>
              <a:gd name="connsiteY4" fmla="*/ 200 h 43200"/>
              <a:gd name="connsiteX5" fmla="*/ 29833 w 43200"/>
              <a:gd name="connsiteY5" fmla="*/ 2481 h 43200"/>
              <a:gd name="connsiteX6" fmla="*/ 35463 w 43200"/>
              <a:gd name="connsiteY6" fmla="*/ 690 h 43200"/>
              <a:gd name="connsiteX7" fmla="*/ 38318 w 43200"/>
              <a:gd name="connsiteY7" fmla="*/ 5576 h 43200"/>
              <a:gd name="connsiteX8" fmla="*/ 41982 w 43200"/>
              <a:gd name="connsiteY8" fmla="*/ 10318 h 43200"/>
              <a:gd name="connsiteX9" fmla="*/ 41818 w 43200"/>
              <a:gd name="connsiteY9" fmla="*/ 15460 h 43200"/>
              <a:gd name="connsiteX10" fmla="*/ 43016 w 43200"/>
              <a:gd name="connsiteY10" fmla="*/ 23322 h 43200"/>
              <a:gd name="connsiteX11" fmla="*/ 37404 w 43200"/>
              <a:gd name="connsiteY11" fmla="*/ 30204 h 43200"/>
              <a:gd name="connsiteX12" fmla="*/ 35395 w 43200"/>
              <a:gd name="connsiteY12" fmla="*/ 36101 h 43200"/>
              <a:gd name="connsiteX13" fmla="*/ 28555 w 43200"/>
              <a:gd name="connsiteY13" fmla="*/ 36815 h 43200"/>
              <a:gd name="connsiteX14" fmla="*/ 23667 w 43200"/>
              <a:gd name="connsiteY14" fmla="*/ 43106 h 43200"/>
              <a:gd name="connsiteX15" fmla="*/ 16480 w 43200"/>
              <a:gd name="connsiteY15" fmla="*/ 39266 h 43200"/>
              <a:gd name="connsiteX16" fmla="*/ 5804 w 43200"/>
              <a:gd name="connsiteY16" fmla="*/ 35472 h 43200"/>
              <a:gd name="connsiteX17" fmla="*/ 1110 w 43200"/>
              <a:gd name="connsiteY17" fmla="*/ 31250 h 43200"/>
              <a:gd name="connsiteX18" fmla="*/ 2113 w 43200"/>
              <a:gd name="connsiteY18" fmla="*/ 25551 h 43200"/>
              <a:gd name="connsiteX19" fmla="*/ -5 w 43200"/>
              <a:gd name="connsiteY19" fmla="*/ 19704 h 43200"/>
              <a:gd name="connsiteX20" fmla="*/ 3863 w 43200"/>
              <a:gd name="connsiteY20" fmla="*/ 14507 h 43200"/>
              <a:gd name="connsiteX21" fmla="*/ 3900 w 43200"/>
              <a:gd name="connsiteY21" fmla="*/ 14370 h 43200"/>
              <a:gd name="connsiteX0" fmla="*/ 4693 w 43200"/>
              <a:gd name="connsiteY0" fmla="*/ 26177 h 43200"/>
              <a:gd name="connsiteX1" fmla="*/ 2160 w 43200"/>
              <a:gd name="connsiteY1" fmla="*/ 25380 h 43200"/>
              <a:gd name="connsiteX2" fmla="*/ 6928 w 43200"/>
              <a:gd name="connsiteY2" fmla="*/ 34899 h 43200"/>
              <a:gd name="connsiteX3" fmla="*/ 5820 w 43200"/>
              <a:gd name="connsiteY3" fmla="*/ 35280 h 43200"/>
              <a:gd name="connsiteX4" fmla="*/ 16478 w 43200"/>
              <a:gd name="connsiteY4" fmla="*/ 39090 h 43200"/>
              <a:gd name="connsiteX5" fmla="*/ 15810 w 43200"/>
              <a:gd name="connsiteY5" fmla="*/ 37350 h 43200"/>
              <a:gd name="connsiteX6" fmla="*/ 28827 w 43200"/>
              <a:gd name="connsiteY6" fmla="*/ 34751 h 43200"/>
              <a:gd name="connsiteX7" fmla="*/ 28560 w 43200"/>
              <a:gd name="connsiteY7" fmla="*/ 36660 h 43200"/>
              <a:gd name="connsiteX8" fmla="*/ 34129 w 43200"/>
              <a:gd name="connsiteY8" fmla="*/ 22954 h 43200"/>
              <a:gd name="connsiteX9" fmla="*/ 37380 w 43200"/>
              <a:gd name="connsiteY9" fmla="*/ 30090 h 43200"/>
              <a:gd name="connsiteX10" fmla="*/ 41798 w 43200"/>
              <a:gd name="connsiteY10" fmla="*/ 15354 h 43200"/>
              <a:gd name="connsiteX11" fmla="*/ 40350 w 43200"/>
              <a:gd name="connsiteY11" fmla="*/ 18030 h 43200"/>
              <a:gd name="connsiteX12" fmla="*/ 38324 w 43200"/>
              <a:gd name="connsiteY12" fmla="*/ 5426 h 43200"/>
              <a:gd name="connsiteX13" fmla="*/ 38400 w 43200"/>
              <a:gd name="connsiteY13" fmla="*/ 6690 h 43200"/>
              <a:gd name="connsiteX14" fmla="*/ 29078 w 43200"/>
              <a:gd name="connsiteY14" fmla="*/ 3952 h 43200"/>
              <a:gd name="connsiteX15" fmla="*/ 29820 w 43200"/>
              <a:gd name="connsiteY15" fmla="*/ 2340 h 43200"/>
              <a:gd name="connsiteX16" fmla="*/ 22141 w 43200"/>
              <a:gd name="connsiteY16" fmla="*/ 4720 h 43200"/>
              <a:gd name="connsiteX17" fmla="*/ 22500 w 43200"/>
              <a:gd name="connsiteY17" fmla="*/ 3330 h 43200"/>
              <a:gd name="connsiteX18" fmla="*/ 14000 w 43200"/>
              <a:gd name="connsiteY18" fmla="*/ 5192 h 43200"/>
              <a:gd name="connsiteX19" fmla="*/ 15300 w 43200"/>
              <a:gd name="connsiteY19" fmla="*/ 6540 h 43200"/>
              <a:gd name="connsiteX20" fmla="*/ 4127 w 43200"/>
              <a:gd name="connsiteY20" fmla="*/ 15789 h 43200"/>
              <a:gd name="connsiteX21" fmla="*/ 3900 w 43200"/>
              <a:gd name="connsiteY21" fmla="*/ 14370 h 43200"/>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4729 w 43256"/>
              <a:gd name="connsiteY0" fmla="*/ 26036 h 43219"/>
              <a:gd name="connsiteX1" fmla="*/ 2196 w 43256"/>
              <a:gd name="connsiteY1" fmla="*/ 25239 h 43219"/>
              <a:gd name="connsiteX2" fmla="*/ 6964 w 43256"/>
              <a:gd name="connsiteY2" fmla="*/ 34758 h 43219"/>
              <a:gd name="connsiteX3" fmla="*/ 5856 w 43256"/>
              <a:gd name="connsiteY3" fmla="*/ 35139 h 43219"/>
              <a:gd name="connsiteX4" fmla="*/ 16514 w 43256"/>
              <a:gd name="connsiteY4" fmla="*/ 38949 h 43219"/>
              <a:gd name="connsiteX5" fmla="*/ 15846 w 43256"/>
              <a:gd name="connsiteY5" fmla="*/ 37209 h 43219"/>
              <a:gd name="connsiteX6" fmla="*/ 28863 w 43256"/>
              <a:gd name="connsiteY6" fmla="*/ 34610 h 43219"/>
              <a:gd name="connsiteX7" fmla="*/ 28596 w 43256"/>
              <a:gd name="connsiteY7" fmla="*/ 36519 h 43219"/>
              <a:gd name="connsiteX8" fmla="*/ 34165 w 43256"/>
              <a:gd name="connsiteY8" fmla="*/ 22813 h 43219"/>
              <a:gd name="connsiteX9" fmla="*/ 37416 w 43256"/>
              <a:gd name="connsiteY9" fmla="*/ 29949 h 43219"/>
              <a:gd name="connsiteX10" fmla="*/ 41834 w 43256"/>
              <a:gd name="connsiteY10" fmla="*/ 15213 h 43219"/>
              <a:gd name="connsiteX11" fmla="*/ 40386 w 43256"/>
              <a:gd name="connsiteY11" fmla="*/ 17889 h 43219"/>
              <a:gd name="connsiteX12" fmla="*/ 38360 w 43256"/>
              <a:gd name="connsiteY12" fmla="*/ 5285 h 43219"/>
              <a:gd name="connsiteX13" fmla="*/ 38436 w 43256"/>
              <a:gd name="connsiteY13" fmla="*/ 6549 h 43219"/>
              <a:gd name="connsiteX14" fmla="*/ 22177 w 43256"/>
              <a:gd name="connsiteY14" fmla="*/ 4579 h 43219"/>
              <a:gd name="connsiteX15" fmla="*/ 22536 w 43256"/>
              <a:gd name="connsiteY15" fmla="*/ 3189 h 43219"/>
              <a:gd name="connsiteX16" fmla="*/ 14036 w 43256"/>
              <a:gd name="connsiteY16" fmla="*/ 5051 h 43219"/>
              <a:gd name="connsiteX17" fmla="*/ 15336 w 43256"/>
              <a:gd name="connsiteY17" fmla="*/ 6399 h 43219"/>
              <a:gd name="connsiteX18" fmla="*/ 4163 w 43256"/>
              <a:gd name="connsiteY18" fmla="*/ 15648 h 43219"/>
              <a:gd name="connsiteX19" fmla="*/ 3936 w 43256"/>
              <a:gd name="connsiteY19"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4729 w 43256"/>
              <a:gd name="connsiteY0" fmla="*/ 26036 h 43219"/>
              <a:gd name="connsiteX1" fmla="*/ 2196 w 43256"/>
              <a:gd name="connsiteY1" fmla="*/ 25239 h 43219"/>
              <a:gd name="connsiteX2" fmla="*/ 6964 w 43256"/>
              <a:gd name="connsiteY2" fmla="*/ 34758 h 43219"/>
              <a:gd name="connsiteX3" fmla="*/ 5856 w 43256"/>
              <a:gd name="connsiteY3" fmla="*/ 35139 h 43219"/>
              <a:gd name="connsiteX4" fmla="*/ 16514 w 43256"/>
              <a:gd name="connsiteY4" fmla="*/ 38949 h 43219"/>
              <a:gd name="connsiteX5" fmla="*/ 15846 w 43256"/>
              <a:gd name="connsiteY5" fmla="*/ 37209 h 43219"/>
              <a:gd name="connsiteX6" fmla="*/ 28863 w 43256"/>
              <a:gd name="connsiteY6" fmla="*/ 34610 h 43219"/>
              <a:gd name="connsiteX7" fmla="*/ 28596 w 43256"/>
              <a:gd name="connsiteY7" fmla="*/ 36519 h 43219"/>
              <a:gd name="connsiteX8" fmla="*/ 34165 w 43256"/>
              <a:gd name="connsiteY8" fmla="*/ 22813 h 43219"/>
              <a:gd name="connsiteX9" fmla="*/ 37416 w 43256"/>
              <a:gd name="connsiteY9" fmla="*/ 29949 h 43219"/>
              <a:gd name="connsiteX10" fmla="*/ 41834 w 43256"/>
              <a:gd name="connsiteY10" fmla="*/ 15213 h 43219"/>
              <a:gd name="connsiteX11" fmla="*/ 40386 w 43256"/>
              <a:gd name="connsiteY11" fmla="*/ 17889 h 43219"/>
              <a:gd name="connsiteX12" fmla="*/ 38360 w 43256"/>
              <a:gd name="connsiteY12" fmla="*/ 5285 h 43219"/>
              <a:gd name="connsiteX13" fmla="*/ 38436 w 43256"/>
              <a:gd name="connsiteY13" fmla="*/ 6549 h 43219"/>
              <a:gd name="connsiteX14" fmla="*/ 14036 w 43256"/>
              <a:gd name="connsiteY14" fmla="*/ 5051 h 43219"/>
              <a:gd name="connsiteX15" fmla="*/ 15336 w 43256"/>
              <a:gd name="connsiteY15" fmla="*/ 6399 h 43219"/>
              <a:gd name="connsiteX16" fmla="*/ 4163 w 43256"/>
              <a:gd name="connsiteY16" fmla="*/ 15648 h 43219"/>
              <a:gd name="connsiteX17" fmla="*/ 3936 w 43256"/>
              <a:gd name="connsiteY17"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4729 w 43256"/>
              <a:gd name="connsiteY0" fmla="*/ 26036 h 43219"/>
              <a:gd name="connsiteX1" fmla="*/ 2196 w 43256"/>
              <a:gd name="connsiteY1" fmla="*/ 25239 h 43219"/>
              <a:gd name="connsiteX2" fmla="*/ 6964 w 43256"/>
              <a:gd name="connsiteY2" fmla="*/ 34758 h 43219"/>
              <a:gd name="connsiteX3" fmla="*/ 5856 w 43256"/>
              <a:gd name="connsiteY3" fmla="*/ 35139 h 43219"/>
              <a:gd name="connsiteX4" fmla="*/ 16514 w 43256"/>
              <a:gd name="connsiteY4" fmla="*/ 38949 h 43219"/>
              <a:gd name="connsiteX5" fmla="*/ 15846 w 43256"/>
              <a:gd name="connsiteY5" fmla="*/ 37209 h 43219"/>
              <a:gd name="connsiteX6" fmla="*/ 28863 w 43256"/>
              <a:gd name="connsiteY6" fmla="*/ 34610 h 43219"/>
              <a:gd name="connsiteX7" fmla="*/ 28596 w 43256"/>
              <a:gd name="connsiteY7" fmla="*/ 36519 h 43219"/>
              <a:gd name="connsiteX8" fmla="*/ 34165 w 43256"/>
              <a:gd name="connsiteY8" fmla="*/ 22813 h 43219"/>
              <a:gd name="connsiteX9" fmla="*/ 37416 w 43256"/>
              <a:gd name="connsiteY9" fmla="*/ 29949 h 43219"/>
              <a:gd name="connsiteX10" fmla="*/ 41834 w 43256"/>
              <a:gd name="connsiteY10" fmla="*/ 15213 h 43219"/>
              <a:gd name="connsiteX11" fmla="*/ 40386 w 43256"/>
              <a:gd name="connsiteY11" fmla="*/ 17889 h 43219"/>
              <a:gd name="connsiteX12" fmla="*/ 38360 w 43256"/>
              <a:gd name="connsiteY12" fmla="*/ 5285 h 43219"/>
              <a:gd name="connsiteX13" fmla="*/ 38436 w 43256"/>
              <a:gd name="connsiteY13" fmla="*/ 6549 h 43219"/>
              <a:gd name="connsiteX14" fmla="*/ 4163 w 43256"/>
              <a:gd name="connsiteY14" fmla="*/ 15648 h 43219"/>
              <a:gd name="connsiteX15" fmla="*/ 3936 w 43256"/>
              <a:gd name="connsiteY15"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4729 w 43256"/>
              <a:gd name="connsiteY0" fmla="*/ 26036 h 43219"/>
              <a:gd name="connsiteX1" fmla="*/ 2196 w 43256"/>
              <a:gd name="connsiteY1" fmla="*/ 25239 h 43219"/>
              <a:gd name="connsiteX2" fmla="*/ 6964 w 43256"/>
              <a:gd name="connsiteY2" fmla="*/ 34758 h 43219"/>
              <a:gd name="connsiteX3" fmla="*/ 5856 w 43256"/>
              <a:gd name="connsiteY3" fmla="*/ 35139 h 43219"/>
              <a:gd name="connsiteX4" fmla="*/ 16514 w 43256"/>
              <a:gd name="connsiteY4" fmla="*/ 38949 h 43219"/>
              <a:gd name="connsiteX5" fmla="*/ 15846 w 43256"/>
              <a:gd name="connsiteY5" fmla="*/ 37209 h 43219"/>
              <a:gd name="connsiteX6" fmla="*/ 28863 w 43256"/>
              <a:gd name="connsiteY6" fmla="*/ 34610 h 43219"/>
              <a:gd name="connsiteX7" fmla="*/ 28596 w 43256"/>
              <a:gd name="connsiteY7" fmla="*/ 36519 h 43219"/>
              <a:gd name="connsiteX8" fmla="*/ 41834 w 43256"/>
              <a:gd name="connsiteY8" fmla="*/ 15213 h 43219"/>
              <a:gd name="connsiteX9" fmla="*/ 40386 w 43256"/>
              <a:gd name="connsiteY9" fmla="*/ 17889 h 43219"/>
              <a:gd name="connsiteX10" fmla="*/ 38360 w 43256"/>
              <a:gd name="connsiteY10" fmla="*/ 5285 h 43219"/>
              <a:gd name="connsiteX11" fmla="*/ 38436 w 43256"/>
              <a:gd name="connsiteY11" fmla="*/ 6549 h 43219"/>
              <a:gd name="connsiteX12" fmla="*/ 4163 w 43256"/>
              <a:gd name="connsiteY12" fmla="*/ 15648 h 43219"/>
              <a:gd name="connsiteX13" fmla="*/ 3936 w 43256"/>
              <a:gd name="connsiteY13"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4729 w 43256"/>
              <a:gd name="connsiteY0" fmla="*/ 26036 h 43219"/>
              <a:gd name="connsiteX1" fmla="*/ 2196 w 43256"/>
              <a:gd name="connsiteY1" fmla="*/ 25239 h 43219"/>
              <a:gd name="connsiteX2" fmla="*/ 6964 w 43256"/>
              <a:gd name="connsiteY2" fmla="*/ 34758 h 43219"/>
              <a:gd name="connsiteX3" fmla="*/ 5856 w 43256"/>
              <a:gd name="connsiteY3" fmla="*/ 35139 h 43219"/>
              <a:gd name="connsiteX4" fmla="*/ 16514 w 43256"/>
              <a:gd name="connsiteY4" fmla="*/ 38949 h 43219"/>
              <a:gd name="connsiteX5" fmla="*/ 15846 w 43256"/>
              <a:gd name="connsiteY5" fmla="*/ 37209 h 43219"/>
              <a:gd name="connsiteX6" fmla="*/ 28863 w 43256"/>
              <a:gd name="connsiteY6" fmla="*/ 34610 h 43219"/>
              <a:gd name="connsiteX7" fmla="*/ 28596 w 43256"/>
              <a:gd name="connsiteY7" fmla="*/ 36519 h 43219"/>
              <a:gd name="connsiteX8" fmla="*/ 38360 w 43256"/>
              <a:gd name="connsiteY8" fmla="*/ 5285 h 43219"/>
              <a:gd name="connsiteX9" fmla="*/ 38436 w 43256"/>
              <a:gd name="connsiteY9" fmla="*/ 6549 h 43219"/>
              <a:gd name="connsiteX10" fmla="*/ 4163 w 43256"/>
              <a:gd name="connsiteY10" fmla="*/ 15648 h 43219"/>
              <a:gd name="connsiteX11" fmla="*/ 3936 w 43256"/>
              <a:gd name="connsiteY11"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4729 w 43256"/>
              <a:gd name="connsiteY0" fmla="*/ 26036 h 43219"/>
              <a:gd name="connsiteX1" fmla="*/ 2196 w 43256"/>
              <a:gd name="connsiteY1" fmla="*/ 25239 h 43219"/>
              <a:gd name="connsiteX2" fmla="*/ 6964 w 43256"/>
              <a:gd name="connsiteY2" fmla="*/ 34758 h 43219"/>
              <a:gd name="connsiteX3" fmla="*/ 5856 w 43256"/>
              <a:gd name="connsiteY3" fmla="*/ 35139 h 43219"/>
              <a:gd name="connsiteX4" fmla="*/ 28863 w 43256"/>
              <a:gd name="connsiteY4" fmla="*/ 34610 h 43219"/>
              <a:gd name="connsiteX5" fmla="*/ 28596 w 43256"/>
              <a:gd name="connsiteY5" fmla="*/ 36519 h 43219"/>
              <a:gd name="connsiteX6" fmla="*/ 38360 w 43256"/>
              <a:gd name="connsiteY6" fmla="*/ 5285 h 43219"/>
              <a:gd name="connsiteX7" fmla="*/ 38436 w 43256"/>
              <a:gd name="connsiteY7" fmla="*/ 6549 h 43219"/>
              <a:gd name="connsiteX8" fmla="*/ 4163 w 43256"/>
              <a:gd name="connsiteY8" fmla="*/ 15648 h 43219"/>
              <a:gd name="connsiteX9" fmla="*/ 3936 w 43256"/>
              <a:gd name="connsiteY9"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6964 w 43256"/>
              <a:gd name="connsiteY0" fmla="*/ 34758 h 43219"/>
              <a:gd name="connsiteX1" fmla="*/ 5856 w 43256"/>
              <a:gd name="connsiteY1" fmla="*/ 35139 h 43219"/>
              <a:gd name="connsiteX2" fmla="*/ 28863 w 43256"/>
              <a:gd name="connsiteY2" fmla="*/ 34610 h 43219"/>
              <a:gd name="connsiteX3" fmla="*/ 28596 w 43256"/>
              <a:gd name="connsiteY3" fmla="*/ 36519 h 43219"/>
              <a:gd name="connsiteX4" fmla="*/ 38360 w 43256"/>
              <a:gd name="connsiteY4" fmla="*/ 5285 h 43219"/>
              <a:gd name="connsiteX5" fmla="*/ 38436 w 43256"/>
              <a:gd name="connsiteY5" fmla="*/ 6549 h 43219"/>
              <a:gd name="connsiteX6" fmla="*/ 4163 w 43256"/>
              <a:gd name="connsiteY6" fmla="*/ 15648 h 43219"/>
              <a:gd name="connsiteX7" fmla="*/ 3936 w 43256"/>
              <a:gd name="connsiteY7"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6964 w 43256"/>
              <a:gd name="connsiteY0" fmla="*/ 34758 h 43219"/>
              <a:gd name="connsiteX1" fmla="*/ 5856 w 43256"/>
              <a:gd name="connsiteY1" fmla="*/ 35139 h 43219"/>
              <a:gd name="connsiteX2" fmla="*/ 38360 w 43256"/>
              <a:gd name="connsiteY2" fmla="*/ 5285 h 43219"/>
              <a:gd name="connsiteX3" fmla="*/ 38436 w 43256"/>
              <a:gd name="connsiteY3" fmla="*/ 6549 h 43219"/>
              <a:gd name="connsiteX4" fmla="*/ 4163 w 43256"/>
              <a:gd name="connsiteY4" fmla="*/ 15648 h 43219"/>
              <a:gd name="connsiteX5" fmla="*/ 3936 w 43256"/>
              <a:gd name="connsiteY5"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6964 w 43256"/>
              <a:gd name="connsiteY0" fmla="*/ 34758 h 43219"/>
              <a:gd name="connsiteX1" fmla="*/ 5856 w 43256"/>
              <a:gd name="connsiteY1" fmla="*/ 35139 h 43219"/>
              <a:gd name="connsiteX2" fmla="*/ 4163 w 43256"/>
              <a:gd name="connsiteY2" fmla="*/ 15648 h 43219"/>
              <a:gd name="connsiteX3" fmla="*/ 3936 w 43256"/>
              <a:gd name="connsiteY3"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6964 w 43256"/>
              <a:gd name="connsiteY0" fmla="*/ 34758 h 43219"/>
              <a:gd name="connsiteX1" fmla="*/ 5856 w 43256"/>
              <a:gd name="connsiteY1" fmla="*/ 35139 h 43219"/>
              <a:gd name="connsiteX2" fmla="*/ 4488 w 43256"/>
              <a:gd name="connsiteY2" fmla="*/ 14575 h 43219"/>
              <a:gd name="connsiteX3" fmla="*/ 3936 w 43256"/>
              <a:gd name="connsiteY3"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6964 w 43256"/>
              <a:gd name="connsiteY0" fmla="*/ 34758 h 43219"/>
              <a:gd name="connsiteX1" fmla="*/ 5856 w 43256"/>
              <a:gd name="connsiteY1" fmla="*/ 35139 h 43219"/>
              <a:gd name="connsiteX2" fmla="*/ 4488 w 43256"/>
              <a:gd name="connsiteY2" fmla="*/ 14575 h 43219"/>
              <a:gd name="connsiteX3" fmla="*/ 3936 w 43256"/>
              <a:gd name="connsiteY3"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6964 w 43256"/>
              <a:gd name="connsiteY0" fmla="*/ 34758 h 43219"/>
              <a:gd name="connsiteX1" fmla="*/ 5856 w 43256"/>
              <a:gd name="connsiteY1" fmla="*/ 35139 h 43219"/>
              <a:gd name="connsiteX2" fmla="*/ 4800 w 43256"/>
              <a:gd name="connsiteY2" fmla="*/ 15024 h 43219"/>
              <a:gd name="connsiteX3" fmla="*/ 3936 w 43256"/>
              <a:gd name="connsiteY3"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6964 w 43256"/>
              <a:gd name="connsiteY0" fmla="*/ 34758 h 43219"/>
              <a:gd name="connsiteX1" fmla="*/ 5856 w 43256"/>
              <a:gd name="connsiteY1" fmla="*/ 35139 h 43219"/>
              <a:gd name="connsiteX2" fmla="*/ 3889 w 43256"/>
              <a:gd name="connsiteY2" fmla="*/ 13963 h 43219"/>
              <a:gd name="connsiteX3" fmla="*/ 3936 w 43256"/>
              <a:gd name="connsiteY3"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3889 w 43256"/>
              <a:gd name="connsiteY0" fmla="*/ 13963 h 43219"/>
              <a:gd name="connsiteX1" fmla="*/ 3936 w 43256"/>
              <a:gd name="connsiteY1" fmla="*/ 14229 h 43219"/>
            </a:gdLst>
            <a:ahLst/>
            <a:cxnLst>
              <a:cxn ang="0">
                <a:pos x="connsiteX0" y="connsiteY0"/>
              </a:cxn>
              <a:cxn ang="0">
                <a:pos x="connsiteX1" y="connsiteY1"/>
              </a:cxn>
            </a:cxnLst>
            <a:rect l="l" t="t" r="r" b="b"/>
            <a:pathLst>
              <a:path w="43256" h="43219">
                <a:moveTo>
                  <a:pt x="3936" y="14229"/>
                </a:moveTo>
                <a:cubicBezTo>
                  <a:pt x="3665" y="11516"/>
                  <a:pt x="4297" y="8780"/>
                  <a:pt x="5659" y="6766"/>
                </a:cubicBezTo>
                <a:cubicBezTo>
                  <a:pt x="7811" y="3585"/>
                  <a:pt x="11300" y="2876"/>
                  <a:pt x="14041" y="5061"/>
                </a:cubicBezTo>
                <a:cubicBezTo>
                  <a:pt x="15714" y="768"/>
                  <a:pt x="19950" y="-119"/>
                  <a:pt x="22492" y="3291"/>
                </a:cubicBezTo>
                <a:cubicBezTo>
                  <a:pt x="23133" y="1542"/>
                  <a:pt x="24364" y="333"/>
                  <a:pt x="25785" y="59"/>
                </a:cubicBezTo>
                <a:cubicBezTo>
                  <a:pt x="27349" y="-243"/>
                  <a:pt x="28911" y="629"/>
                  <a:pt x="29869" y="2340"/>
                </a:cubicBezTo>
                <a:cubicBezTo>
                  <a:pt x="31251" y="126"/>
                  <a:pt x="33537" y="-601"/>
                  <a:pt x="35499" y="549"/>
                </a:cubicBezTo>
                <a:cubicBezTo>
                  <a:pt x="36994" y="1425"/>
                  <a:pt x="38066" y="3259"/>
                  <a:pt x="38354" y="5435"/>
                </a:cubicBezTo>
                <a:cubicBezTo>
                  <a:pt x="40082" y="6077"/>
                  <a:pt x="41458" y="7857"/>
                  <a:pt x="42018" y="10177"/>
                </a:cubicBezTo>
                <a:cubicBezTo>
                  <a:pt x="42425" y="11861"/>
                  <a:pt x="42367" y="13690"/>
                  <a:pt x="41854" y="15319"/>
                </a:cubicBezTo>
                <a:cubicBezTo>
                  <a:pt x="43115" y="17553"/>
                  <a:pt x="43556" y="20449"/>
                  <a:pt x="43052" y="23181"/>
                </a:cubicBezTo>
                <a:cubicBezTo>
                  <a:pt x="42382" y="26813"/>
                  <a:pt x="40164" y="29533"/>
                  <a:pt x="37440" y="30063"/>
                </a:cubicBezTo>
                <a:cubicBezTo>
                  <a:pt x="37427" y="32330"/>
                  <a:pt x="36694" y="34480"/>
                  <a:pt x="35431" y="35960"/>
                </a:cubicBezTo>
                <a:cubicBezTo>
                  <a:pt x="33512" y="38209"/>
                  <a:pt x="30740" y="38498"/>
                  <a:pt x="28591" y="36674"/>
                </a:cubicBezTo>
                <a:cubicBezTo>
                  <a:pt x="27896" y="39807"/>
                  <a:pt x="26035" y="42202"/>
                  <a:pt x="23703" y="42965"/>
                </a:cubicBezTo>
                <a:cubicBezTo>
                  <a:pt x="20955" y="43864"/>
                  <a:pt x="18087" y="42332"/>
                  <a:pt x="16516" y="39125"/>
                </a:cubicBezTo>
                <a:cubicBezTo>
                  <a:pt x="12808" y="42169"/>
                  <a:pt x="7992" y="40458"/>
                  <a:pt x="5840" y="35331"/>
                </a:cubicBezTo>
                <a:cubicBezTo>
                  <a:pt x="3726" y="35668"/>
                  <a:pt x="1741" y="33883"/>
                  <a:pt x="1146" y="31109"/>
                </a:cubicBezTo>
                <a:cubicBezTo>
                  <a:pt x="715" y="29102"/>
                  <a:pt x="1096" y="26936"/>
                  <a:pt x="2149" y="25410"/>
                </a:cubicBezTo>
                <a:cubicBezTo>
                  <a:pt x="655" y="24213"/>
                  <a:pt x="-177" y="21916"/>
                  <a:pt x="31" y="19563"/>
                </a:cubicBezTo>
                <a:cubicBezTo>
                  <a:pt x="275" y="16808"/>
                  <a:pt x="1881" y="14650"/>
                  <a:pt x="3899" y="14366"/>
                </a:cubicBezTo>
                <a:cubicBezTo>
                  <a:pt x="3911" y="14320"/>
                  <a:pt x="3924" y="14275"/>
                  <a:pt x="3936" y="14229"/>
                </a:cubicBezTo>
                <a:close/>
              </a:path>
              <a:path w="43256" h="43219" fill="none" extrusionOk="0">
                <a:moveTo>
                  <a:pt x="3889" y="13963"/>
                </a:moveTo>
                <a:cubicBezTo>
                  <a:pt x="3886" y="13986"/>
                  <a:pt x="3984" y="14710"/>
                  <a:pt x="3936" y="14229"/>
                </a:cubicBezTo>
              </a:path>
            </a:pathLst>
          </a:custGeom>
          <a:solidFill>
            <a:srgbClr val="1AABE2">
              <a:alpha val="5000"/>
            </a:srgbClr>
          </a:solidFill>
          <a:ln w="9525">
            <a:solidFill>
              <a:srgbClr val="1AABE2">
                <a:alpha val="30000"/>
              </a:srgbClr>
            </a:solidFill>
            <a:round/>
            <a:headEnd/>
            <a:tailEnd/>
          </a:ln>
        </p:spPr>
        <p:txBody>
          <a:bodyPr wrap="square" lIns="99562" tIns="49781" rIns="99562" bIns="49781" anchor="ctr">
            <a:noAutofit/>
          </a:bodyPr>
          <a:lstStyle/>
          <a:p>
            <a:pPr algn="ctr" defTabSz="1211808" fontAlgn="ctr">
              <a:defRPr/>
            </a:pPr>
            <a:r>
              <a:rPr lang="en-US" sz="1200" b="1" dirty="0">
                <a:solidFill>
                  <a:sysClr val="windowText" lastClr="000000"/>
                </a:solidFill>
                <a:latin typeface="Huawei Sans" panose="020C0503030203020204" pitchFamily="34" charset="0"/>
              </a:rPr>
              <a:t>DC B</a:t>
            </a:r>
          </a:p>
        </p:txBody>
      </p:sp>
      <p:sp>
        <p:nvSpPr>
          <p:cNvPr id="150" name="文本框 468">
            <a:extLst>
              <a:ext uri="{FF2B5EF4-FFF2-40B4-BE49-F238E27FC236}">
                <a16:creationId xmlns="" xmlns:a16="http://schemas.microsoft.com/office/drawing/2014/main" id="{337C1C97-E037-42DC-875D-5210CD624713}"/>
              </a:ext>
            </a:extLst>
          </p:cNvPr>
          <p:cNvSpPr txBox="1"/>
          <p:nvPr/>
        </p:nvSpPr>
        <p:spPr bwMode="gray">
          <a:xfrm>
            <a:off x="5033311" y="1730132"/>
            <a:ext cx="625492" cy="276999"/>
          </a:xfrm>
          <a:prstGeom prst="rect">
            <a:avLst/>
          </a:prstGeom>
          <a:noFill/>
        </p:spPr>
        <p:txBody>
          <a:bodyPr wrap="square" rtlCol="0">
            <a:noAutofit/>
          </a:bodyPr>
          <a:lstStyle/>
          <a:p>
            <a:pPr algn="ctr" defTabSz="1219444" fontAlgn="ctr">
              <a:defRPr/>
            </a:pPr>
            <a:r>
              <a:rPr lang="en-US" sz="1200" dirty="0">
                <a:solidFill>
                  <a:prstClr val="black"/>
                </a:solidFill>
                <a:latin typeface="Huawei Sans" panose="020C0503030203020204" pitchFamily="34" charset="0"/>
              </a:rPr>
              <a:t>DC-PE</a:t>
            </a:r>
            <a:endParaRPr lang="en-US" altLang="zh-CN" sz="1200" kern="0" dirty="0">
              <a:solidFill>
                <a:prstClr val="black"/>
              </a:solidFill>
              <a:latin typeface="Huawei Sans" panose="020C0503030203020204" pitchFamily="34" charset="0"/>
              <a:sym typeface="Huawei Sans" panose="020C0503030203020204" pitchFamily="34" charset="0"/>
            </a:endParaRPr>
          </a:p>
        </p:txBody>
      </p:sp>
      <p:sp>
        <p:nvSpPr>
          <p:cNvPr id="151" name="文本框 469">
            <a:extLst>
              <a:ext uri="{FF2B5EF4-FFF2-40B4-BE49-F238E27FC236}">
                <a16:creationId xmlns="" xmlns:a16="http://schemas.microsoft.com/office/drawing/2014/main" id="{0619E371-31DB-4CC6-A502-AE7787F16D5A}"/>
              </a:ext>
            </a:extLst>
          </p:cNvPr>
          <p:cNvSpPr txBox="1"/>
          <p:nvPr/>
        </p:nvSpPr>
        <p:spPr bwMode="gray">
          <a:xfrm>
            <a:off x="3675083" y="1786844"/>
            <a:ext cx="540533" cy="276999"/>
          </a:xfrm>
          <a:prstGeom prst="rect">
            <a:avLst/>
          </a:prstGeom>
          <a:noFill/>
        </p:spPr>
        <p:txBody>
          <a:bodyPr wrap="square" rtlCol="0">
            <a:noAutofit/>
          </a:bodyPr>
          <a:lstStyle/>
          <a:p>
            <a:pPr algn="ctr" defTabSz="1219444" fontAlgn="ctr">
              <a:defRPr/>
            </a:pPr>
            <a:r>
              <a:rPr lang="en-US" sz="1200" dirty="0">
                <a:solidFill>
                  <a:prstClr val="black"/>
                </a:solidFill>
                <a:latin typeface="Huawei Sans" panose="020C0503030203020204" pitchFamily="34" charset="0"/>
              </a:rPr>
              <a:t>DC-P</a:t>
            </a:r>
            <a:endParaRPr lang="en-US" altLang="zh-CN" sz="1200" kern="0" dirty="0">
              <a:solidFill>
                <a:prstClr val="black"/>
              </a:solidFill>
              <a:latin typeface="Huawei Sans" panose="020C0503030203020204" pitchFamily="34" charset="0"/>
              <a:sym typeface="Huawei Sans" panose="020C0503030203020204" pitchFamily="34" charset="0"/>
            </a:endParaRPr>
          </a:p>
        </p:txBody>
      </p:sp>
      <p:sp>
        <p:nvSpPr>
          <p:cNvPr id="152" name="文本框 470">
            <a:extLst>
              <a:ext uri="{FF2B5EF4-FFF2-40B4-BE49-F238E27FC236}">
                <a16:creationId xmlns="" xmlns:a16="http://schemas.microsoft.com/office/drawing/2014/main" id="{0986A71C-CC1D-49A0-BD23-0F558DD39DA6}"/>
              </a:ext>
            </a:extLst>
          </p:cNvPr>
          <p:cNvSpPr txBox="1"/>
          <p:nvPr/>
        </p:nvSpPr>
        <p:spPr bwMode="gray">
          <a:xfrm>
            <a:off x="2882043" y="1601447"/>
            <a:ext cx="700833" cy="276999"/>
          </a:xfrm>
          <a:prstGeom prst="rect">
            <a:avLst/>
          </a:prstGeom>
          <a:noFill/>
        </p:spPr>
        <p:txBody>
          <a:bodyPr wrap="square" rtlCol="0">
            <a:noAutofit/>
          </a:bodyPr>
          <a:lstStyle/>
          <a:p>
            <a:pPr algn="ctr" defTabSz="1219444" fontAlgn="ctr">
              <a:defRPr/>
            </a:pPr>
            <a:r>
              <a:rPr lang="en-US" sz="1200" dirty="0">
                <a:solidFill>
                  <a:prstClr val="black"/>
                </a:solidFill>
                <a:latin typeface="Huawei Sans" panose="020C0503030203020204" pitchFamily="34" charset="0"/>
              </a:rPr>
              <a:t>WAN-P</a:t>
            </a:r>
            <a:endParaRPr lang="en-US" altLang="zh-CN" sz="1200" kern="0" dirty="0">
              <a:solidFill>
                <a:prstClr val="black"/>
              </a:solidFill>
              <a:latin typeface="Huawei Sans" panose="020C0503030203020204" pitchFamily="34" charset="0"/>
              <a:sym typeface="Huawei Sans" panose="020C0503030203020204" pitchFamily="34" charset="0"/>
            </a:endParaRPr>
          </a:p>
        </p:txBody>
      </p:sp>
      <p:sp>
        <p:nvSpPr>
          <p:cNvPr id="153" name="文本框 471">
            <a:extLst>
              <a:ext uri="{FF2B5EF4-FFF2-40B4-BE49-F238E27FC236}">
                <a16:creationId xmlns="" xmlns:a16="http://schemas.microsoft.com/office/drawing/2014/main" id="{AA3788B0-F709-4D2F-9DAA-807BB1853EAF}"/>
              </a:ext>
            </a:extLst>
          </p:cNvPr>
          <p:cNvSpPr txBox="1"/>
          <p:nvPr/>
        </p:nvSpPr>
        <p:spPr bwMode="gray">
          <a:xfrm>
            <a:off x="3313900" y="3502635"/>
            <a:ext cx="373821" cy="276999"/>
          </a:xfrm>
          <a:prstGeom prst="rect">
            <a:avLst/>
          </a:prstGeom>
          <a:noFill/>
        </p:spPr>
        <p:txBody>
          <a:bodyPr wrap="square" rtlCol="0">
            <a:noAutofit/>
          </a:bodyPr>
          <a:lstStyle/>
          <a:p>
            <a:pPr algn="ctr" defTabSz="1219444" fontAlgn="ctr">
              <a:defRPr/>
            </a:pPr>
            <a:r>
              <a:rPr lang="en-US" sz="1200" dirty="0">
                <a:solidFill>
                  <a:prstClr val="black"/>
                </a:solidFill>
                <a:latin typeface="Huawei Sans" panose="020C0503030203020204" pitchFamily="34" charset="0"/>
              </a:rPr>
              <a:t>RR</a:t>
            </a:r>
            <a:endParaRPr lang="en-US" altLang="zh-CN" sz="1200" kern="0" dirty="0">
              <a:solidFill>
                <a:prstClr val="black"/>
              </a:solidFill>
              <a:latin typeface="Huawei Sans" panose="020C0503030203020204" pitchFamily="34" charset="0"/>
              <a:sym typeface="Huawei Sans" panose="020C0503030203020204" pitchFamily="34" charset="0"/>
            </a:endParaRPr>
          </a:p>
        </p:txBody>
      </p:sp>
      <p:sp>
        <p:nvSpPr>
          <p:cNvPr id="154" name="文本框 472">
            <a:extLst>
              <a:ext uri="{FF2B5EF4-FFF2-40B4-BE49-F238E27FC236}">
                <a16:creationId xmlns="" xmlns:a16="http://schemas.microsoft.com/office/drawing/2014/main" id="{6D65A969-6FC8-4B42-AC78-49C8C23BCBE0}"/>
              </a:ext>
            </a:extLst>
          </p:cNvPr>
          <p:cNvSpPr txBox="1"/>
          <p:nvPr/>
        </p:nvSpPr>
        <p:spPr bwMode="gray">
          <a:xfrm>
            <a:off x="2217140" y="4213765"/>
            <a:ext cx="700833" cy="276999"/>
          </a:xfrm>
          <a:prstGeom prst="rect">
            <a:avLst/>
          </a:prstGeom>
          <a:noFill/>
        </p:spPr>
        <p:txBody>
          <a:bodyPr wrap="square" rtlCol="0">
            <a:noAutofit/>
          </a:bodyPr>
          <a:lstStyle/>
          <a:p>
            <a:pPr algn="ctr" defTabSz="1219444" fontAlgn="ctr">
              <a:defRPr/>
            </a:pPr>
            <a:r>
              <a:rPr lang="en-US" sz="1200" dirty="0">
                <a:solidFill>
                  <a:prstClr val="black"/>
                </a:solidFill>
                <a:latin typeface="Huawei Sans" panose="020C0503030203020204" pitchFamily="34" charset="0"/>
              </a:rPr>
              <a:t>WAN-P</a:t>
            </a:r>
            <a:endParaRPr lang="en-US" altLang="zh-CN" sz="1200" kern="0" dirty="0">
              <a:solidFill>
                <a:prstClr val="black"/>
              </a:solidFill>
              <a:latin typeface="Huawei Sans" panose="020C0503030203020204" pitchFamily="34" charset="0"/>
              <a:sym typeface="Huawei Sans" panose="020C0503030203020204" pitchFamily="34" charset="0"/>
            </a:endParaRPr>
          </a:p>
        </p:txBody>
      </p:sp>
      <p:sp>
        <p:nvSpPr>
          <p:cNvPr id="155" name="文本框 473">
            <a:extLst>
              <a:ext uri="{FF2B5EF4-FFF2-40B4-BE49-F238E27FC236}">
                <a16:creationId xmlns="" xmlns:a16="http://schemas.microsoft.com/office/drawing/2014/main" id="{0CD424FA-F2AD-4B38-975F-017D6BF55DCC}"/>
              </a:ext>
            </a:extLst>
          </p:cNvPr>
          <p:cNvSpPr txBox="1"/>
          <p:nvPr/>
        </p:nvSpPr>
        <p:spPr bwMode="gray">
          <a:xfrm>
            <a:off x="4933202" y="4227450"/>
            <a:ext cx="700833" cy="276999"/>
          </a:xfrm>
          <a:prstGeom prst="rect">
            <a:avLst/>
          </a:prstGeom>
          <a:noFill/>
        </p:spPr>
        <p:txBody>
          <a:bodyPr wrap="square" rtlCol="0">
            <a:noAutofit/>
          </a:bodyPr>
          <a:lstStyle/>
          <a:p>
            <a:pPr algn="ctr" defTabSz="1219444" fontAlgn="ctr">
              <a:defRPr/>
            </a:pPr>
            <a:r>
              <a:rPr lang="en-US" sz="1200" dirty="0">
                <a:solidFill>
                  <a:prstClr val="black"/>
                </a:solidFill>
                <a:latin typeface="Huawei Sans" panose="020C0503030203020204" pitchFamily="34" charset="0"/>
              </a:rPr>
              <a:t>WAN-P</a:t>
            </a:r>
            <a:endParaRPr lang="en-US" altLang="zh-CN" sz="1200" kern="0" dirty="0">
              <a:solidFill>
                <a:prstClr val="black"/>
              </a:solidFill>
              <a:latin typeface="Huawei Sans" panose="020C0503030203020204" pitchFamily="34" charset="0"/>
              <a:sym typeface="Huawei Sans" panose="020C0503030203020204" pitchFamily="34" charset="0"/>
            </a:endParaRPr>
          </a:p>
        </p:txBody>
      </p:sp>
      <p:sp>
        <p:nvSpPr>
          <p:cNvPr id="156" name="文本框 474">
            <a:extLst>
              <a:ext uri="{FF2B5EF4-FFF2-40B4-BE49-F238E27FC236}">
                <a16:creationId xmlns="" xmlns:a16="http://schemas.microsoft.com/office/drawing/2014/main" id="{35E95415-3641-4643-AC90-95ED1F463334}"/>
              </a:ext>
            </a:extLst>
          </p:cNvPr>
          <p:cNvSpPr txBox="1"/>
          <p:nvPr/>
        </p:nvSpPr>
        <p:spPr bwMode="gray">
          <a:xfrm>
            <a:off x="2242136" y="2821287"/>
            <a:ext cx="540533" cy="276999"/>
          </a:xfrm>
          <a:prstGeom prst="rect">
            <a:avLst/>
          </a:prstGeom>
          <a:noFill/>
        </p:spPr>
        <p:txBody>
          <a:bodyPr wrap="square" rtlCol="0">
            <a:noAutofit/>
          </a:bodyPr>
          <a:lstStyle/>
          <a:p>
            <a:pPr algn="ctr" defTabSz="1219444" fontAlgn="ctr">
              <a:defRPr/>
            </a:pPr>
            <a:r>
              <a:rPr lang="en-US" sz="1200" dirty="0">
                <a:solidFill>
                  <a:prstClr val="black"/>
                </a:solidFill>
                <a:latin typeface="Huawei Sans" panose="020C0503030203020204" pitchFamily="34" charset="0"/>
              </a:rPr>
              <a:t>DC-P</a:t>
            </a:r>
            <a:endParaRPr lang="en-US" altLang="zh-CN" sz="1200" kern="0" dirty="0">
              <a:solidFill>
                <a:prstClr val="black"/>
              </a:solidFill>
              <a:latin typeface="Huawei Sans" panose="020C0503030203020204" pitchFamily="34" charset="0"/>
              <a:sym typeface="Huawei Sans" panose="020C0503030203020204" pitchFamily="34" charset="0"/>
            </a:endParaRPr>
          </a:p>
        </p:txBody>
      </p:sp>
      <p:sp>
        <p:nvSpPr>
          <p:cNvPr id="157" name="文本框 475">
            <a:extLst>
              <a:ext uri="{FF2B5EF4-FFF2-40B4-BE49-F238E27FC236}">
                <a16:creationId xmlns="" xmlns:a16="http://schemas.microsoft.com/office/drawing/2014/main" id="{F16A1484-6D47-4E78-A331-A235D72042B8}"/>
              </a:ext>
            </a:extLst>
          </p:cNvPr>
          <p:cNvSpPr txBox="1"/>
          <p:nvPr/>
        </p:nvSpPr>
        <p:spPr bwMode="gray">
          <a:xfrm>
            <a:off x="1665694" y="2831424"/>
            <a:ext cx="625492" cy="276999"/>
          </a:xfrm>
          <a:prstGeom prst="rect">
            <a:avLst/>
          </a:prstGeom>
          <a:noFill/>
        </p:spPr>
        <p:txBody>
          <a:bodyPr wrap="square" rtlCol="0">
            <a:noAutofit/>
          </a:bodyPr>
          <a:lstStyle/>
          <a:p>
            <a:pPr algn="ctr" defTabSz="1219444" fontAlgn="ctr">
              <a:defRPr/>
            </a:pPr>
            <a:r>
              <a:rPr lang="en-US" sz="1200" dirty="0">
                <a:solidFill>
                  <a:prstClr val="black"/>
                </a:solidFill>
                <a:latin typeface="Huawei Sans" panose="020C0503030203020204" pitchFamily="34" charset="0"/>
              </a:rPr>
              <a:t>DC-PE</a:t>
            </a:r>
            <a:endParaRPr lang="en-US" altLang="zh-CN" sz="1200" kern="0" dirty="0">
              <a:solidFill>
                <a:prstClr val="black"/>
              </a:solidFill>
              <a:latin typeface="Huawei Sans" panose="020C0503030203020204" pitchFamily="34" charset="0"/>
              <a:sym typeface="Huawei Sans" panose="020C0503030203020204" pitchFamily="34" charset="0"/>
            </a:endParaRPr>
          </a:p>
        </p:txBody>
      </p:sp>
      <p:sp>
        <p:nvSpPr>
          <p:cNvPr id="174" name="文本框 476">
            <a:extLst>
              <a:ext uri="{FF2B5EF4-FFF2-40B4-BE49-F238E27FC236}">
                <a16:creationId xmlns="" xmlns:a16="http://schemas.microsoft.com/office/drawing/2014/main" id="{A2616FA8-8BAE-470B-9696-DE0B489D4C6C}"/>
              </a:ext>
            </a:extLst>
          </p:cNvPr>
          <p:cNvSpPr txBox="1"/>
          <p:nvPr/>
        </p:nvSpPr>
        <p:spPr bwMode="gray">
          <a:xfrm>
            <a:off x="5640994" y="2841850"/>
            <a:ext cx="625492" cy="276999"/>
          </a:xfrm>
          <a:prstGeom prst="rect">
            <a:avLst/>
          </a:prstGeom>
          <a:noFill/>
        </p:spPr>
        <p:txBody>
          <a:bodyPr wrap="square" rtlCol="0">
            <a:noAutofit/>
          </a:bodyPr>
          <a:lstStyle/>
          <a:p>
            <a:pPr algn="ctr" defTabSz="1219444" fontAlgn="ctr">
              <a:defRPr/>
            </a:pPr>
            <a:r>
              <a:rPr lang="en-US" sz="1200" dirty="0">
                <a:solidFill>
                  <a:prstClr val="black"/>
                </a:solidFill>
                <a:latin typeface="Huawei Sans" panose="020C0503030203020204" pitchFamily="34" charset="0"/>
              </a:rPr>
              <a:t>DC-PE</a:t>
            </a:r>
            <a:endParaRPr lang="en-US" altLang="zh-CN" sz="1200" kern="0" dirty="0">
              <a:solidFill>
                <a:prstClr val="black"/>
              </a:solidFill>
              <a:latin typeface="Huawei Sans" panose="020C0503030203020204" pitchFamily="34" charset="0"/>
              <a:sym typeface="Huawei Sans" panose="020C0503030203020204" pitchFamily="34" charset="0"/>
            </a:endParaRPr>
          </a:p>
        </p:txBody>
      </p:sp>
      <p:sp>
        <p:nvSpPr>
          <p:cNvPr id="175" name="文本框 477">
            <a:extLst>
              <a:ext uri="{FF2B5EF4-FFF2-40B4-BE49-F238E27FC236}">
                <a16:creationId xmlns="" xmlns:a16="http://schemas.microsoft.com/office/drawing/2014/main" id="{D0451189-B63E-40DC-8DBB-53F647FE6B9F}"/>
              </a:ext>
            </a:extLst>
          </p:cNvPr>
          <p:cNvSpPr txBox="1"/>
          <p:nvPr/>
        </p:nvSpPr>
        <p:spPr bwMode="gray">
          <a:xfrm>
            <a:off x="5116460" y="2841849"/>
            <a:ext cx="540533" cy="276999"/>
          </a:xfrm>
          <a:prstGeom prst="rect">
            <a:avLst/>
          </a:prstGeom>
          <a:noFill/>
        </p:spPr>
        <p:txBody>
          <a:bodyPr wrap="square" rtlCol="0">
            <a:noAutofit/>
          </a:bodyPr>
          <a:lstStyle/>
          <a:p>
            <a:pPr algn="ctr" defTabSz="1219444" fontAlgn="ctr">
              <a:defRPr/>
            </a:pPr>
            <a:r>
              <a:rPr lang="en-US" sz="1200" dirty="0">
                <a:solidFill>
                  <a:prstClr val="black"/>
                </a:solidFill>
                <a:latin typeface="Huawei Sans" panose="020C0503030203020204" pitchFamily="34" charset="0"/>
              </a:rPr>
              <a:t>DC-P</a:t>
            </a:r>
            <a:endParaRPr lang="en-US" altLang="zh-CN" sz="1200" kern="0" dirty="0">
              <a:solidFill>
                <a:prstClr val="black"/>
              </a:solidFill>
              <a:latin typeface="Huawei Sans" panose="020C0503030203020204" pitchFamily="34" charset="0"/>
              <a:sym typeface="Huawei Sans" panose="020C0503030203020204" pitchFamily="34" charset="0"/>
            </a:endParaRPr>
          </a:p>
        </p:txBody>
      </p:sp>
      <p:pic>
        <p:nvPicPr>
          <p:cNvPr id="177" name="图片 478">
            <a:extLst>
              <a:ext uri="{FF2B5EF4-FFF2-40B4-BE49-F238E27FC236}">
                <a16:creationId xmlns="" xmlns:a16="http://schemas.microsoft.com/office/drawing/2014/main" id="{E23F06EB-6C1D-4500-AE2A-363808B875D4}"/>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bwMode="gray">
          <a:xfrm>
            <a:off x="4666395" y="2249166"/>
            <a:ext cx="265481" cy="218379"/>
          </a:xfrm>
          <a:prstGeom prst="rect">
            <a:avLst/>
          </a:prstGeom>
          <a:solidFill>
            <a:srgbClr val="1D1D1A">
              <a:lumMod val="10000"/>
              <a:lumOff val="90000"/>
            </a:srgbClr>
          </a:solidFill>
        </p:spPr>
      </p:pic>
      <p:sp>
        <p:nvSpPr>
          <p:cNvPr id="178" name="文本框 479">
            <a:extLst>
              <a:ext uri="{FF2B5EF4-FFF2-40B4-BE49-F238E27FC236}">
                <a16:creationId xmlns="" xmlns:a16="http://schemas.microsoft.com/office/drawing/2014/main" id="{A26F721A-AF78-42BC-AB09-2AB39D917E3C}"/>
              </a:ext>
            </a:extLst>
          </p:cNvPr>
          <p:cNvSpPr txBox="1"/>
          <p:nvPr/>
        </p:nvSpPr>
        <p:spPr bwMode="gray">
          <a:xfrm>
            <a:off x="4831294" y="2289585"/>
            <a:ext cx="438726" cy="276999"/>
          </a:xfrm>
          <a:prstGeom prst="rect">
            <a:avLst/>
          </a:prstGeom>
          <a:noFill/>
        </p:spPr>
        <p:txBody>
          <a:bodyPr wrap="square" rtlCol="0">
            <a:noAutofit/>
          </a:bodyPr>
          <a:lstStyle/>
          <a:p>
            <a:pPr algn="ctr" defTabSz="1219444" fontAlgn="ctr">
              <a:defRPr/>
            </a:pPr>
            <a:r>
              <a:rPr lang="en-US" sz="1200" dirty="0">
                <a:solidFill>
                  <a:prstClr val="black"/>
                </a:solidFill>
                <a:latin typeface="Huawei Sans" panose="020C0503030203020204" pitchFamily="34" charset="0"/>
              </a:rPr>
              <a:t>RR</a:t>
            </a:r>
            <a:endParaRPr lang="en-US" altLang="zh-CN" sz="1200" kern="0" dirty="0">
              <a:solidFill>
                <a:prstClr val="black"/>
              </a:solidFill>
              <a:latin typeface="Huawei Sans" panose="020C0503030203020204" pitchFamily="34" charset="0"/>
              <a:sym typeface="Huawei Sans" panose="020C0503030203020204" pitchFamily="34" charset="0"/>
            </a:endParaRPr>
          </a:p>
        </p:txBody>
      </p:sp>
      <p:cxnSp>
        <p:nvCxnSpPr>
          <p:cNvPr id="180" name="直接连接符 480">
            <a:extLst>
              <a:ext uri="{FF2B5EF4-FFF2-40B4-BE49-F238E27FC236}">
                <a16:creationId xmlns="" xmlns:a16="http://schemas.microsoft.com/office/drawing/2014/main" id="{8D208FFB-272B-4DCC-8431-30D1F28AB470}"/>
              </a:ext>
            </a:extLst>
          </p:cNvPr>
          <p:cNvCxnSpPr>
            <a:stCxn id="177" idx="1"/>
            <a:endCxn id="78" idx="3"/>
          </p:cNvCxnSpPr>
          <p:nvPr/>
        </p:nvCxnSpPr>
        <p:spPr bwMode="gray">
          <a:xfrm flipH="1" flipV="1">
            <a:off x="4091842" y="2139676"/>
            <a:ext cx="574552" cy="218679"/>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81" name="直接连接符 483">
            <a:extLst>
              <a:ext uri="{FF2B5EF4-FFF2-40B4-BE49-F238E27FC236}">
                <a16:creationId xmlns="" xmlns:a16="http://schemas.microsoft.com/office/drawing/2014/main" id="{C654EAC1-BB7E-4523-B49A-D60D55933BE6}"/>
              </a:ext>
            </a:extLst>
          </p:cNvPr>
          <p:cNvCxnSpPr>
            <a:stCxn id="177" idx="1"/>
            <a:endCxn id="79" idx="3"/>
          </p:cNvCxnSpPr>
          <p:nvPr/>
        </p:nvCxnSpPr>
        <p:spPr bwMode="gray">
          <a:xfrm flipH="1">
            <a:off x="4096264" y="2358356"/>
            <a:ext cx="570131" cy="225557"/>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83" name="直接连接符 486">
            <a:extLst>
              <a:ext uri="{FF2B5EF4-FFF2-40B4-BE49-F238E27FC236}">
                <a16:creationId xmlns="" xmlns:a16="http://schemas.microsoft.com/office/drawing/2014/main" id="{C259EB69-4A38-4C73-AB30-AC4AC646FE90}"/>
              </a:ext>
            </a:extLst>
          </p:cNvPr>
          <p:cNvCxnSpPr>
            <a:stCxn id="80" idx="1"/>
            <a:endCxn id="148" idx="3"/>
          </p:cNvCxnSpPr>
          <p:nvPr/>
        </p:nvCxnSpPr>
        <p:spPr bwMode="gray">
          <a:xfrm flipH="1">
            <a:off x="4738836" y="3185573"/>
            <a:ext cx="489850" cy="336095"/>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84" name="直接连接符 489">
            <a:extLst>
              <a:ext uri="{FF2B5EF4-FFF2-40B4-BE49-F238E27FC236}">
                <a16:creationId xmlns="" xmlns:a16="http://schemas.microsoft.com/office/drawing/2014/main" id="{753CFB47-3363-4D67-ACE4-C2EE3619CF7F}"/>
              </a:ext>
            </a:extLst>
          </p:cNvPr>
          <p:cNvCxnSpPr>
            <a:stCxn id="81" idx="1"/>
            <a:endCxn id="148" idx="3"/>
          </p:cNvCxnSpPr>
          <p:nvPr/>
        </p:nvCxnSpPr>
        <p:spPr bwMode="gray">
          <a:xfrm flipH="1" flipV="1">
            <a:off x="4738836" y="3521668"/>
            <a:ext cx="489850" cy="221284"/>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86" name="直接连接符 492">
            <a:extLst>
              <a:ext uri="{FF2B5EF4-FFF2-40B4-BE49-F238E27FC236}">
                <a16:creationId xmlns="" xmlns:a16="http://schemas.microsoft.com/office/drawing/2014/main" id="{5EEE6152-81FB-409F-B9E4-1A9E7124B2D2}"/>
              </a:ext>
            </a:extLst>
          </p:cNvPr>
          <p:cNvCxnSpPr>
            <a:stCxn id="75" idx="3"/>
            <a:endCxn id="147" idx="1"/>
          </p:cNvCxnSpPr>
          <p:nvPr/>
        </p:nvCxnSpPr>
        <p:spPr bwMode="gray">
          <a:xfrm>
            <a:off x="2647473" y="3185573"/>
            <a:ext cx="478023" cy="332240"/>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87" name="直接连接符 495">
            <a:extLst>
              <a:ext uri="{FF2B5EF4-FFF2-40B4-BE49-F238E27FC236}">
                <a16:creationId xmlns="" xmlns:a16="http://schemas.microsoft.com/office/drawing/2014/main" id="{5EDE86DD-6018-48E9-BE8B-0CF8DF30A9AA}"/>
              </a:ext>
            </a:extLst>
          </p:cNvPr>
          <p:cNvCxnSpPr>
            <a:stCxn id="76" idx="3"/>
            <a:endCxn id="147" idx="1"/>
          </p:cNvCxnSpPr>
          <p:nvPr/>
        </p:nvCxnSpPr>
        <p:spPr bwMode="gray">
          <a:xfrm flipV="1">
            <a:off x="2664194" y="3517813"/>
            <a:ext cx="461302" cy="223184"/>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89" name="文本框 498">
            <a:extLst>
              <a:ext uri="{FF2B5EF4-FFF2-40B4-BE49-F238E27FC236}">
                <a16:creationId xmlns="" xmlns:a16="http://schemas.microsoft.com/office/drawing/2014/main" id="{9C9F2967-5513-4C2E-92E3-30D7AC3ECFDE}"/>
              </a:ext>
            </a:extLst>
          </p:cNvPr>
          <p:cNvSpPr txBox="1"/>
          <p:nvPr/>
        </p:nvSpPr>
        <p:spPr bwMode="gray">
          <a:xfrm>
            <a:off x="3065784" y="5015545"/>
            <a:ext cx="606256" cy="276999"/>
          </a:xfrm>
          <a:prstGeom prst="rect">
            <a:avLst/>
          </a:prstGeom>
          <a:noFill/>
        </p:spPr>
        <p:txBody>
          <a:bodyPr wrap="square" rtlCol="0">
            <a:noAutofit/>
          </a:bodyPr>
          <a:lstStyle/>
          <a:p>
            <a:pPr algn="ctr" defTabSz="1219444" fontAlgn="ctr">
              <a:defRPr/>
            </a:pPr>
            <a:r>
              <a:rPr lang="en-US" sz="1200" dirty="0">
                <a:solidFill>
                  <a:prstClr val="black"/>
                </a:solidFill>
                <a:latin typeface="Huawei Sans" panose="020C0503030203020204" pitchFamily="34" charset="0"/>
              </a:rPr>
              <a:t>BR-PE</a:t>
            </a:r>
            <a:endParaRPr lang="en-US" altLang="zh-CN" sz="1200" kern="0" dirty="0">
              <a:solidFill>
                <a:prstClr val="black"/>
              </a:solidFill>
              <a:latin typeface="Huawei Sans" panose="020C0503030203020204" pitchFamily="34" charset="0"/>
              <a:sym typeface="Huawei Sans" panose="020C0503030203020204" pitchFamily="34" charset="0"/>
            </a:endParaRPr>
          </a:p>
        </p:txBody>
      </p:sp>
      <p:sp>
        <p:nvSpPr>
          <p:cNvPr id="190" name="文本框 499">
            <a:extLst>
              <a:ext uri="{FF2B5EF4-FFF2-40B4-BE49-F238E27FC236}">
                <a16:creationId xmlns="" xmlns:a16="http://schemas.microsoft.com/office/drawing/2014/main" id="{0DF971E3-48EB-405C-B77D-3FA1CE96C643}"/>
              </a:ext>
            </a:extLst>
          </p:cNvPr>
          <p:cNvSpPr txBox="1"/>
          <p:nvPr/>
        </p:nvSpPr>
        <p:spPr bwMode="gray">
          <a:xfrm>
            <a:off x="5313207" y="4994980"/>
            <a:ext cx="606256" cy="276999"/>
          </a:xfrm>
          <a:prstGeom prst="rect">
            <a:avLst/>
          </a:prstGeom>
          <a:noFill/>
        </p:spPr>
        <p:txBody>
          <a:bodyPr wrap="square" rtlCol="0">
            <a:noAutofit/>
          </a:bodyPr>
          <a:lstStyle/>
          <a:p>
            <a:pPr algn="ctr" defTabSz="1219444" fontAlgn="ctr">
              <a:defRPr/>
            </a:pPr>
            <a:r>
              <a:rPr lang="en-US" sz="1200" dirty="0">
                <a:solidFill>
                  <a:prstClr val="black"/>
                </a:solidFill>
                <a:latin typeface="Huawei Sans" panose="020C0503030203020204" pitchFamily="34" charset="0"/>
              </a:rPr>
              <a:t>BR-PE</a:t>
            </a:r>
            <a:endParaRPr lang="en-US" altLang="zh-CN" sz="1200" kern="0" dirty="0">
              <a:solidFill>
                <a:prstClr val="black"/>
              </a:solidFill>
              <a:latin typeface="Huawei Sans" panose="020C0503030203020204" pitchFamily="34" charset="0"/>
              <a:sym typeface="Huawei Sans" panose="020C0503030203020204" pitchFamily="34" charset="0"/>
            </a:endParaRPr>
          </a:p>
        </p:txBody>
      </p:sp>
      <p:cxnSp>
        <p:nvCxnSpPr>
          <p:cNvPr id="192" name="直接连接符 500">
            <a:extLst>
              <a:ext uri="{FF2B5EF4-FFF2-40B4-BE49-F238E27FC236}">
                <a16:creationId xmlns="" xmlns:a16="http://schemas.microsoft.com/office/drawing/2014/main" id="{00AC7E6F-0D16-467F-8AF7-12F79E3960E5}"/>
              </a:ext>
            </a:extLst>
          </p:cNvPr>
          <p:cNvCxnSpPr>
            <a:stCxn id="131" idx="3"/>
            <a:endCxn id="132" idx="1"/>
          </p:cNvCxnSpPr>
          <p:nvPr/>
        </p:nvCxnSpPr>
        <p:spPr bwMode="gray">
          <a:xfrm>
            <a:off x="2647473" y="5100832"/>
            <a:ext cx="227663" cy="0"/>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93" name="直接连接符 504">
            <a:extLst>
              <a:ext uri="{FF2B5EF4-FFF2-40B4-BE49-F238E27FC236}">
                <a16:creationId xmlns="" xmlns:a16="http://schemas.microsoft.com/office/drawing/2014/main" id="{2D48DD96-EF3B-4724-B1AE-659270F99DF3}"/>
              </a:ext>
            </a:extLst>
          </p:cNvPr>
          <p:cNvCxnSpPr>
            <a:stCxn id="134" idx="1"/>
            <a:endCxn id="135" idx="3"/>
          </p:cNvCxnSpPr>
          <p:nvPr/>
        </p:nvCxnSpPr>
        <p:spPr bwMode="gray">
          <a:xfrm flipH="1">
            <a:off x="4322255" y="5100832"/>
            <a:ext cx="244987" cy="0"/>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95" name="直接连接符 507">
            <a:extLst>
              <a:ext uri="{FF2B5EF4-FFF2-40B4-BE49-F238E27FC236}">
                <a16:creationId xmlns="" xmlns:a16="http://schemas.microsoft.com/office/drawing/2014/main" id="{EEF47C36-E7AA-4839-AC90-E24FCF8EFDB4}"/>
              </a:ext>
            </a:extLst>
          </p:cNvPr>
          <p:cNvCxnSpPr>
            <a:stCxn id="133" idx="1"/>
            <a:endCxn id="134" idx="3"/>
          </p:cNvCxnSpPr>
          <p:nvPr/>
        </p:nvCxnSpPr>
        <p:spPr bwMode="gray">
          <a:xfrm flipH="1">
            <a:off x="4832723" y="5100832"/>
            <a:ext cx="283454" cy="0"/>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96" name="直接连接符 511">
            <a:extLst>
              <a:ext uri="{FF2B5EF4-FFF2-40B4-BE49-F238E27FC236}">
                <a16:creationId xmlns="" xmlns:a16="http://schemas.microsoft.com/office/drawing/2014/main" id="{71603231-0F59-4D97-BF5F-AE756922B523}"/>
              </a:ext>
            </a:extLst>
          </p:cNvPr>
          <p:cNvCxnSpPr>
            <a:stCxn id="133" idx="0"/>
            <a:endCxn id="135" idx="0"/>
          </p:cNvCxnSpPr>
          <p:nvPr/>
        </p:nvCxnSpPr>
        <p:spPr bwMode="gray">
          <a:xfrm rot="16200000" flipV="1">
            <a:off x="4719215" y="4444161"/>
            <a:ext cx="12023" cy="1059403"/>
          </a:xfrm>
          <a:prstGeom prst="bentConnector3">
            <a:avLst>
              <a:gd name="adj1" fmla="val 1800000"/>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197" name="图片 484">
            <a:extLst>
              <a:ext uri="{FF2B5EF4-FFF2-40B4-BE49-F238E27FC236}">
                <a16:creationId xmlns="" xmlns:a16="http://schemas.microsoft.com/office/drawing/2014/main" id="{6D8361DE-B500-4627-8D74-07600E29BAD0}"/>
              </a:ext>
            </a:extLst>
          </p:cNvPr>
          <p:cNvPicPr>
            <a:picLocks noChangeAspect="1"/>
          </p:cNvPicPr>
          <p:nvPr/>
        </p:nvPicPr>
        <p:blipFill>
          <a:blip r:embed="rId4">
            <a:duotone>
              <a:schemeClr val="bg2">
                <a:shade val="45000"/>
                <a:satMod val="135000"/>
              </a:schemeClr>
              <a:prstClr val="white"/>
            </a:duotone>
            <a:extLst>
              <a:ext uri="{28A0092B-C50C-407E-A947-70E740481C1C}">
                <a14:useLocalDpi xmlns:a14="http://schemas.microsoft.com/office/drawing/2010/main" val="0"/>
              </a:ext>
            </a:extLst>
          </a:blip>
          <a:srcRect/>
          <a:stretch/>
        </p:blipFill>
        <p:spPr bwMode="gray">
          <a:xfrm>
            <a:off x="2395454" y="5591672"/>
            <a:ext cx="232335" cy="190092"/>
          </a:xfrm>
          <a:prstGeom prst="rect">
            <a:avLst/>
          </a:prstGeom>
        </p:spPr>
      </p:pic>
      <p:pic>
        <p:nvPicPr>
          <p:cNvPr id="199" name="图片 547">
            <a:extLst>
              <a:ext uri="{FF2B5EF4-FFF2-40B4-BE49-F238E27FC236}">
                <a16:creationId xmlns="" xmlns:a16="http://schemas.microsoft.com/office/drawing/2014/main" id="{AF6AD99E-7C59-4A51-A4CD-FA165DFC1F31}"/>
              </a:ext>
            </a:extLst>
          </p:cNvPr>
          <p:cNvPicPr>
            <a:picLocks noChangeAspect="1"/>
          </p:cNvPicPr>
          <p:nvPr/>
        </p:nvPicPr>
        <p:blipFill>
          <a:blip r:embed="rId4">
            <a:duotone>
              <a:schemeClr val="bg2">
                <a:shade val="45000"/>
                <a:satMod val="135000"/>
              </a:schemeClr>
              <a:prstClr val="white"/>
            </a:duotone>
            <a:extLst>
              <a:ext uri="{28A0092B-C50C-407E-A947-70E740481C1C}">
                <a14:useLocalDpi xmlns:a14="http://schemas.microsoft.com/office/drawing/2010/main" val="0"/>
              </a:ext>
            </a:extLst>
          </a:blip>
          <a:srcRect/>
          <a:stretch/>
        </p:blipFill>
        <p:spPr bwMode="gray">
          <a:xfrm>
            <a:off x="2895190" y="5591672"/>
            <a:ext cx="232335" cy="190092"/>
          </a:xfrm>
          <a:prstGeom prst="rect">
            <a:avLst/>
          </a:prstGeom>
        </p:spPr>
      </p:pic>
      <p:cxnSp>
        <p:nvCxnSpPr>
          <p:cNvPr id="200" name="直接连接符 548">
            <a:extLst>
              <a:ext uri="{FF2B5EF4-FFF2-40B4-BE49-F238E27FC236}">
                <a16:creationId xmlns="" xmlns:a16="http://schemas.microsoft.com/office/drawing/2014/main" id="{0FE09B6F-803F-4E2A-A1F1-82931031C6A6}"/>
              </a:ext>
            </a:extLst>
          </p:cNvPr>
          <p:cNvCxnSpPr>
            <a:stCxn id="131" idx="2"/>
            <a:endCxn id="197" idx="0"/>
          </p:cNvCxnSpPr>
          <p:nvPr/>
        </p:nvCxnSpPr>
        <p:spPr bwMode="gray">
          <a:xfrm flipH="1">
            <a:off x="2511621" y="5227801"/>
            <a:ext cx="3111" cy="339638"/>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02" name="直接连接符 551">
            <a:extLst>
              <a:ext uri="{FF2B5EF4-FFF2-40B4-BE49-F238E27FC236}">
                <a16:creationId xmlns="" xmlns:a16="http://schemas.microsoft.com/office/drawing/2014/main" id="{6BA23D20-5811-4EA8-978A-633291C36A41}"/>
              </a:ext>
            </a:extLst>
          </p:cNvPr>
          <p:cNvCxnSpPr>
            <a:stCxn id="132" idx="2"/>
            <a:endCxn id="199" idx="0"/>
          </p:cNvCxnSpPr>
          <p:nvPr/>
        </p:nvCxnSpPr>
        <p:spPr bwMode="gray">
          <a:xfrm>
            <a:off x="3007876" y="5227801"/>
            <a:ext cx="3481" cy="339638"/>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03" name="直接连接符 554">
            <a:extLst>
              <a:ext uri="{FF2B5EF4-FFF2-40B4-BE49-F238E27FC236}">
                <a16:creationId xmlns="" xmlns:a16="http://schemas.microsoft.com/office/drawing/2014/main" id="{EB586940-7C67-4A60-9B90-0CE38F50C1F6}"/>
              </a:ext>
            </a:extLst>
          </p:cNvPr>
          <p:cNvCxnSpPr>
            <a:stCxn id="131" idx="2"/>
            <a:endCxn id="199" idx="0"/>
          </p:cNvCxnSpPr>
          <p:nvPr/>
        </p:nvCxnSpPr>
        <p:spPr bwMode="gray">
          <a:xfrm>
            <a:off x="2514732" y="5227801"/>
            <a:ext cx="496625" cy="339638"/>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05" name="直接连接符 560">
            <a:extLst>
              <a:ext uri="{FF2B5EF4-FFF2-40B4-BE49-F238E27FC236}">
                <a16:creationId xmlns="" xmlns:a16="http://schemas.microsoft.com/office/drawing/2014/main" id="{E832601B-1A7A-463A-9B45-E3918C04CF51}"/>
              </a:ext>
            </a:extLst>
          </p:cNvPr>
          <p:cNvCxnSpPr>
            <a:stCxn id="199" idx="1"/>
            <a:endCxn id="197" idx="3"/>
          </p:cNvCxnSpPr>
          <p:nvPr/>
        </p:nvCxnSpPr>
        <p:spPr bwMode="gray">
          <a:xfrm flipH="1">
            <a:off x="2627789" y="5686718"/>
            <a:ext cx="267401" cy="0"/>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06" name="矩形 126">
            <a:extLst>
              <a:ext uri="{FF2B5EF4-FFF2-40B4-BE49-F238E27FC236}">
                <a16:creationId xmlns="" xmlns:a16="http://schemas.microsoft.com/office/drawing/2014/main" id="{82391327-B37E-4E16-B558-866907DDDD27}"/>
              </a:ext>
            </a:extLst>
          </p:cNvPr>
          <p:cNvSpPr/>
          <p:nvPr/>
        </p:nvSpPr>
        <p:spPr bwMode="gray">
          <a:xfrm>
            <a:off x="2750801" y="984334"/>
            <a:ext cx="2874324" cy="1769072"/>
          </a:xfrm>
          <a:prstGeom prst="rect">
            <a:avLst/>
          </a:prstGeom>
          <a:noFill/>
          <a:ln w="0" cap="flat" cmpd="sng" algn="ctr">
            <a:solidFill>
              <a:sysClr val="window" lastClr="FFFFFF">
                <a:lumMod val="75000"/>
              </a:sysClr>
            </a:solidFill>
            <a:prstDash val="lgDash"/>
          </a:ln>
          <a:effectLst/>
        </p:spPr>
        <p:txBody>
          <a:bodyPr wrap="square" rtlCol="0" anchor="ctr">
            <a:noAutofit/>
          </a:bodyPr>
          <a:lstStyle/>
          <a:p>
            <a:pPr algn="ctr" defTabSz="1219444" fontAlgn="ctr">
              <a:defRPr/>
            </a:pPr>
            <a:endParaRPr lang="en-US" sz="2400" kern="0" dirty="0">
              <a:solidFill>
                <a:prstClr val="white"/>
              </a:solidFill>
              <a:latin typeface="Huawei Sans" panose="020C0503030203020204" pitchFamily="34" charset="0"/>
              <a:sym typeface="Huawei Sans" panose="020C0503030203020204" pitchFamily="34" charset="0"/>
            </a:endParaRPr>
          </a:p>
        </p:txBody>
      </p:sp>
      <p:sp>
        <p:nvSpPr>
          <p:cNvPr id="208" name="矩形 127">
            <a:extLst>
              <a:ext uri="{FF2B5EF4-FFF2-40B4-BE49-F238E27FC236}">
                <a16:creationId xmlns="" xmlns:a16="http://schemas.microsoft.com/office/drawing/2014/main" id="{521F5700-9951-4E65-9531-94EB50408EFF}"/>
              </a:ext>
            </a:extLst>
          </p:cNvPr>
          <p:cNvSpPr/>
          <p:nvPr/>
        </p:nvSpPr>
        <p:spPr bwMode="gray">
          <a:xfrm>
            <a:off x="700461" y="2841192"/>
            <a:ext cx="2935730" cy="1662535"/>
          </a:xfrm>
          <a:prstGeom prst="rect">
            <a:avLst/>
          </a:prstGeom>
          <a:noFill/>
          <a:ln w="0" cap="flat" cmpd="sng" algn="ctr">
            <a:solidFill>
              <a:sysClr val="window" lastClr="FFFFFF">
                <a:lumMod val="75000"/>
              </a:sysClr>
            </a:solidFill>
            <a:prstDash val="lgDash"/>
          </a:ln>
          <a:effectLst/>
        </p:spPr>
        <p:txBody>
          <a:bodyPr wrap="square" rtlCol="0" anchor="ctr">
            <a:noAutofit/>
          </a:bodyPr>
          <a:lstStyle/>
          <a:p>
            <a:pPr algn="ctr" defTabSz="1219444" fontAlgn="ctr">
              <a:defRPr/>
            </a:pPr>
            <a:endParaRPr lang="en-US" sz="2400" kern="0" dirty="0">
              <a:solidFill>
                <a:prstClr val="white"/>
              </a:solidFill>
              <a:latin typeface="Huawei Sans" panose="020C0503030203020204" pitchFamily="34" charset="0"/>
              <a:sym typeface="Huawei Sans" panose="020C0503030203020204" pitchFamily="34" charset="0"/>
            </a:endParaRPr>
          </a:p>
        </p:txBody>
      </p:sp>
      <p:sp>
        <p:nvSpPr>
          <p:cNvPr id="209" name="矩形 128">
            <a:extLst>
              <a:ext uri="{FF2B5EF4-FFF2-40B4-BE49-F238E27FC236}">
                <a16:creationId xmlns="" xmlns:a16="http://schemas.microsoft.com/office/drawing/2014/main" id="{30A77BC9-6991-4573-8BFD-23B9B327A1E9}"/>
              </a:ext>
            </a:extLst>
          </p:cNvPr>
          <p:cNvSpPr/>
          <p:nvPr/>
        </p:nvSpPr>
        <p:spPr bwMode="gray">
          <a:xfrm>
            <a:off x="1983769" y="4743166"/>
            <a:ext cx="1662952" cy="1455960"/>
          </a:xfrm>
          <a:prstGeom prst="rect">
            <a:avLst/>
          </a:prstGeom>
          <a:noFill/>
          <a:ln w="0" cap="flat" cmpd="sng" algn="ctr">
            <a:solidFill>
              <a:sysClr val="window" lastClr="FFFFFF">
                <a:lumMod val="75000"/>
              </a:sysClr>
            </a:solidFill>
            <a:prstDash val="lgDash"/>
          </a:ln>
          <a:effectLst/>
        </p:spPr>
        <p:txBody>
          <a:bodyPr wrap="square" rtlCol="0" anchor="ctr">
            <a:noAutofit/>
          </a:bodyPr>
          <a:lstStyle/>
          <a:p>
            <a:pPr algn="ctr" defTabSz="1219444" fontAlgn="ctr">
              <a:defRPr/>
            </a:pPr>
            <a:endParaRPr lang="en-US" sz="2400" kern="0" dirty="0">
              <a:solidFill>
                <a:prstClr val="white"/>
              </a:solidFill>
              <a:latin typeface="Huawei Sans" panose="020C0503030203020204" pitchFamily="34" charset="0"/>
              <a:sym typeface="Huawei Sans" panose="020C0503030203020204" pitchFamily="34" charset="0"/>
            </a:endParaRPr>
          </a:p>
        </p:txBody>
      </p:sp>
      <p:sp>
        <p:nvSpPr>
          <p:cNvPr id="211" name="矩形 129">
            <a:extLst>
              <a:ext uri="{FF2B5EF4-FFF2-40B4-BE49-F238E27FC236}">
                <a16:creationId xmlns="" xmlns:a16="http://schemas.microsoft.com/office/drawing/2014/main" id="{566FEE42-40C4-483D-ADB4-57541580ECCA}"/>
              </a:ext>
            </a:extLst>
          </p:cNvPr>
          <p:cNvSpPr/>
          <p:nvPr/>
        </p:nvSpPr>
        <p:spPr bwMode="gray">
          <a:xfrm>
            <a:off x="4389330" y="2850863"/>
            <a:ext cx="2935730" cy="1656394"/>
          </a:xfrm>
          <a:prstGeom prst="rect">
            <a:avLst/>
          </a:prstGeom>
          <a:noFill/>
          <a:ln w="0" cap="flat" cmpd="sng" algn="ctr">
            <a:solidFill>
              <a:sysClr val="window" lastClr="FFFFFF">
                <a:lumMod val="75000"/>
              </a:sysClr>
            </a:solidFill>
            <a:prstDash val="lgDash"/>
          </a:ln>
          <a:effectLst/>
        </p:spPr>
        <p:txBody>
          <a:bodyPr wrap="square" rtlCol="0" anchor="ctr">
            <a:noAutofit/>
          </a:bodyPr>
          <a:lstStyle/>
          <a:p>
            <a:pPr algn="ctr" defTabSz="1219444" fontAlgn="ctr">
              <a:defRPr/>
            </a:pPr>
            <a:endParaRPr lang="en-US" sz="2400" kern="0" dirty="0">
              <a:solidFill>
                <a:prstClr val="white"/>
              </a:solidFill>
              <a:latin typeface="Huawei Sans" panose="020C0503030203020204" pitchFamily="34" charset="0"/>
              <a:sym typeface="Huawei Sans" panose="020C0503030203020204" pitchFamily="34" charset="0"/>
            </a:endParaRPr>
          </a:p>
        </p:txBody>
      </p:sp>
      <p:sp>
        <p:nvSpPr>
          <p:cNvPr id="212" name="矩形 131">
            <a:extLst>
              <a:ext uri="{FF2B5EF4-FFF2-40B4-BE49-F238E27FC236}">
                <a16:creationId xmlns="" xmlns:a16="http://schemas.microsoft.com/office/drawing/2014/main" id="{A0001AE5-C527-44C8-B366-8F1B10F4E1A4}"/>
              </a:ext>
            </a:extLst>
          </p:cNvPr>
          <p:cNvSpPr/>
          <p:nvPr/>
        </p:nvSpPr>
        <p:spPr bwMode="gray">
          <a:xfrm>
            <a:off x="3911293" y="4743166"/>
            <a:ext cx="2064722" cy="1455960"/>
          </a:xfrm>
          <a:prstGeom prst="rect">
            <a:avLst/>
          </a:prstGeom>
          <a:noFill/>
          <a:ln w="0" cap="flat" cmpd="sng" algn="ctr">
            <a:solidFill>
              <a:sysClr val="window" lastClr="FFFFFF">
                <a:lumMod val="75000"/>
              </a:sysClr>
            </a:solidFill>
            <a:prstDash val="lgDash"/>
          </a:ln>
          <a:effectLst/>
        </p:spPr>
        <p:txBody>
          <a:bodyPr wrap="square" rtlCol="0" anchor="ctr">
            <a:noAutofit/>
          </a:bodyPr>
          <a:lstStyle/>
          <a:p>
            <a:pPr algn="ctr" defTabSz="1219444" fontAlgn="ctr">
              <a:defRPr/>
            </a:pPr>
            <a:endParaRPr lang="en-US" sz="2400" kern="0" dirty="0">
              <a:solidFill>
                <a:prstClr val="white"/>
              </a:solidFill>
              <a:latin typeface="Huawei Sans" panose="020C0503030203020204" pitchFamily="34" charset="0"/>
              <a:sym typeface="Huawei Sans" panose="020C0503030203020204" pitchFamily="34" charset="0"/>
            </a:endParaRPr>
          </a:p>
        </p:txBody>
      </p:sp>
      <p:sp>
        <p:nvSpPr>
          <p:cNvPr id="214" name="文本框 135">
            <a:extLst>
              <a:ext uri="{FF2B5EF4-FFF2-40B4-BE49-F238E27FC236}">
                <a16:creationId xmlns="" xmlns:a16="http://schemas.microsoft.com/office/drawing/2014/main" id="{332AEC46-AF5A-4103-B8E7-55F478C18FA7}"/>
              </a:ext>
            </a:extLst>
          </p:cNvPr>
          <p:cNvSpPr txBox="1"/>
          <p:nvPr/>
        </p:nvSpPr>
        <p:spPr bwMode="gray">
          <a:xfrm>
            <a:off x="674475" y="4147633"/>
            <a:ext cx="699230" cy="307777"/>
          </a:xfrm>
          <a:prstGeom prst="rect">
            <a:avLst/>
          </a:prstGeom>
          <a:noFill/>
        </p:spPr>
        <p:txBody>
          <a:bodyPr wrap="square" rtlCol="0">
            <a:noAutofit/>
          </a:bodyPr>
          <a:lstStyle/>
          <a:p>
            <a:pPr algn="ctr" defTabSz="1219444" fontAlgn="ctr">
              <a:defRPr/>
            </a:pPr>
            <a:r>
              <a:rPr lang="en-US" sz="1400" b="1" dirty="0">
                <a:solidFill>
                  <a:srgbClr val="C7000B"/>
                </a:solidFill>
                <a:latin typeface="Huawei Sans" panose="020C0503030203020204" pitchFamily="34" charset="0"/>
              </a:rPr>
              <a:t>City A</a:t>
            </a:r>
          </a:p>
        </p:txBody>
      </p:sp>
      <p:sp>
        <p:nvSpPr>
          <p:cNvPr id="215" name="文本框 136">
            <a:extLst>
              <a:ext uri="{FF2B5EF4-FFF2-40B4-BE49-F238E27FC236}">
                <a16:creationId xmlns="" xmlns:a16="http://schemas.microsoft.com/office/drawing/2014/main" id="{1DD8DF29-7750-4553-9858-7D9E6FC9601C}"/>
              </a:ext>
            </a:extLst>
          </p:cNvPr>
          <p:cNvSpPr txBox="1"/>
          <p:nvPr/>
        </p:nvSpPr>
        <p:spPr bwMode="gray">
          <a:xfrm>
            <a:off x="6609134" y="4170060"/>
            <a:ext cx="688009" cy="307777"/>
          </a:xfrm>
          <a:prstGeom prst="rect">
            <a:avLst/>
          </a:prstGeom>
          <a:noFill/>
        </p:spPr>
        <p:txBody>
          <a:bodyPr wrap="square" rtlCol="0">
            <a:noAutofit/>
          </a:bodyPr>
          <a:lstStyle/>
          <a:p>
            <a:pPr algn="ctr" defTabSz="1219444" fontAlgn="ctr">
              <a:defRPr/>
            </a:pPr>
            <a:r>
              <a:rPr lang="en-US" sz="1400" b="1" dirty="0">
                <a:solidFill>
                  <a:srgbClr val="C7000B"/>
                </a:solidFill>
                <a:latin typeface="Huawei Sans" panose="020C0503030203020204" pitchFamily="34" charset="0"/>
              </a:rPr>
              <a:t>City B</a:t>
            </a:r>
          </a:p>
        </p:txBody>
      </p:sp>
      <p:sp>
        <p:nvSpPr>
          <p:cNvPr id="217" name="文本框 139">
            <a:extLst>
              <a:ext uri="{FF2B5EF4-FFF2-40B4-BE49-F238E27FC236}">
                <a16:creationId xmlns="" xmlns:a16="http://schemas.microsoft.com/office/drawing/2014/main" id="{5176E5AB-FAAC-4230-A87A-7544C93791D1}"/>
              </a:ext>
            </a:extLst>
          </p:cNvPr>
          <p:cNvSpPr txBox="1"/>
          <p:nvPr/>
        </p:nvSpPr>
        <p:spPr bwMode="gray">
          <a:xfrm>
            <a:off x="3476121" y="3140343"/>
            <a:ext cx="1056151" cy="426554"/>
          </a:xfrm>
          <a:prstGeom prst="rect">
            <a:avLst/>
          </a:prstGeom>
          <a:noFill/>
        </p:spPr>
        <p:txBody>
          <a:bodyPr wrap="square" rtlCol="0">
            <a:noAutofit/>
          </a:bodyPr>
          <a:lstStyle/>
          <a:p>
            <a:pPr algn="ctr" defTabSz="1219444" fontAlgn="ctr">
              <a:defRPr/>
            </a:pPr>
            <a:r>
              <a:rPr lang="en-US" sz="1200" b="1" dirty="0">
                <a:solidFill>
                  <a:srgbClr val="C7000B"/>
                </a:solidFill>
                <a:latin typeface="Huawei Sans" panose="020C0503030203020204" pitchFamily="34" charset="0"/>
              </a:rPr>
              <a:t>Backbone network</a:t>
            </a:r>
          </a:p>
        </p:txBody>
      </p:sp>
      <p:sp>
        <p:nvSpPr>
          <p:cNvPr id="218" name="文本框 141">
            <a:extLst>
              <a:ext uri="{FF2B5EF4-FFF2-40B4-BE49-F238E27FC236}">
                <a16:creationId xmlns="" xmlns:a16="http://schemas.microsoft.com/office/drawing/2014/main" id="{C0B347BE-FE18-44DD-913D-02EC02588C8A}"/>
              </a:ext>
            </a:extLst>
          </p:cNvPr>
          <p:cNvSpPr txBox="1"/>
          <p:nvPr/>
        </p:nvSpPr>
        <p:spPr bwMode="gray">
          <a:xfrm>
            <a:off x="2879549" y="1040711"/>
            <a:ext cx="688009" cy="307777"/>
          </a:xfrm>
          <a:prstGeom prst="rect">
            <a:avLst/>
          </a:prstGeom>
          <a:noFill/>
        </p:spPr>
        <p:txBody>
          <a:bodyPr wrap="square" rtlCol="0">
            <a:noAutofit/>
          </a:bodyPr>
          <a:lstStyle/>
          <a:p>
            <a:pPr algn="ctr" defTabSz="1219444" fontAlgn="ctr">
              <a:defRPr/>
            </a:pPr>
            <a:r>
              <a:rPr lang="en-US" sz="1400" b="1" dirty="0">
                <a:solidFill>
                  <a:srgbClr val="C7000B"/>
                </a:solidFill>
                <a:latin typeface="Huawei Sans" panose="020C0503030203020204" pitchFamily="34" charset="0"/>
              </a:rPr>
              <a:t>City C</a:t>
            </a:r>
          </a:p>
        </p:txBody>
      </p:sp>
      <p:cxnSp>
        <p:nvCxnSpPr>
          <p:cNvPr id="220" name="直接连接符 179">
            <a:extLst>
              <a:ext uri="{FF2B5EF4-FFF2-40B4-BE49-F238E27FC236}">
                <a16:creationId xmlns="" xmlns:a16="http://schemas.microsoft.com/office/drawing/2014/main" id="{8EF24C4F-F561-43E9-8912-1395D872FDBF}"/>
              </a:ext>
            </a:extLst>
          </p:cNvPr>
          <p:cNvCxnSpPr>
            <a:stCxn id="197" idx="0"/>
            <a:endCxn id="132" idx="2"/>
          </p:cNvCxnSpPr>
          <p:nvPr/>
        </p:nvCxnSpPr>
        <p:spPr bwMode="gray">
          <a:xfrm flipV="1">
            <a:off x="2511621" y="5227801"/>
            <a:ext cx="496255" cy="339638"/>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21" name="矩形 161">
            <a:extLst>
              <a:ext uri="{FF2B5EF4-FFF2-40B4-BE49-F238E27FC236}">
                <a16:creationId xmlns="" xmlns:a16="http://schemas.microsoft.com/office/drawing/2014/main" id="{088EC8AC-AB25-48DB-9D87-C37B8BB8B218}"/>
              </a:ext>
            </a:extLst>
          </p:cNvPr>
          <p:cNvSpPr/>
          <p:nvPr>
            <p:custDataLst>
              <p:tags r:id="rId1"/>
            </p:custDataLst>
          </p:nvPr>
        </p:nvSpPr>
        <p:spPr bwMode="gray">
          <a:xfrm>
            <a:off x="600671" y="1786844"/>
            <a:ext cx="1259204" cy="250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8236" tIns="44118" rIns="88236" bIns="44118">
            <a:noAutofit/>
          </a:bodyPr>
          <a:lstStyle/>
          <a:p>
            <a:pPr algn="ctr" defTabSz="914400" fontAlgn="ctr">
              <a:defRPr/>
            </a:pPr>
            <a:r>
              <a:rPr lang="en-US" sz="1200" dirty="0" err="1">
                <a:solidFill>
                  <a:srgbClr val="3C3C3B"/>
                </a:solidFill>
                <a:latin typeface="Huawei Sans" panose="020C0503030203020204" pitchFamily="34" charset="0"/>
              </a:rPr>
              <a:t>iMaster</a:t>
            </a:r>
            <a:r>
              <a:rPr lang="en-US" sz="1200" dirty="0">
                <a:solidFill>
                  <a:srgbClr val="3C3C3B"/>
                </a:solidFill>
                <a:latin typeface="Huawei Sans" panose="020C0503030203020204" pitchFamily="34" charset="0"/>
              </a:rPr>
              <a:t> NCE-IP</a:t>
            </a:r>
          </a:p>
        </p:txBody>
      </p:sp>
      <p:cxnSp>
        <p:nvCxnSpPr>
          <p:cNvPr id="223" name="直接连接符 163">
            <a:extLst>
              <a:ext uri="{FF2B5EF4-FFF2-40B4-BE49-F238E27FC236}">
                <a16:creationId xmlns="" xmlns:a16="http://schemas.microsoft.com/office/drawing/2014/main" id="{71B51966-AB7C-42BE-8E23-E5A8338D9842}"/>
              </a:ext>
            </a:extLst>
          </p:cNvPr>
          <p:cNvCxnSpPr>
            <a:stCxn id="224" idx="3"/>
          </p:cNvCxnSpPr>
          <p:nvPr/>
        </p:nvCxnSpPr>
        <p:spPr bwMode="gray">
          <a:xfrm flipV="1">
            <a:off x="1469695" y="2204969"/>
            <a:ext cx="293701" cy="6099"/>
          </a:xfrm>
          <a:prstGeom prst="line">
            <a:avLst/>
          </a:prstGeom>
          <a:noFill/>
          <a:ln w="12700" cap="flat" cmpd="sng" algn="ctr">
            <a:solidFill>
              <a:srgbClr val="0F6FC6">
                <a:shade val="95000"/>
                <a:satMod val="105000"/>
              </a:srgbClr>
            </a:solidFill>
            <a:prstDash val="dash"/>
            <a:headEnd type="none" w="med" len="med"/>
            <a:tailEnd type="none" w="med" len="med"/>
          </a:ln>
          <a:effectLst/>
        </p:spPr>
      </p:cxnSp>
      <p:pic>
        <p:nvPicPr>
          <p:cNvPr id="224" name="图片 7">
            <a:extLst>
              <a:ext uri="{FF2B5EF4-FFF2-40B4-BE49-F238E27FC236}">
                <a16:creationId xmlns="" xmlns:a16="http://schemas.microsoft.com/office/drawing/2014/main" id="{D361C93C-2A7D-4923-B840-29FE4C678541}"/>
              </a:ext>
            </a:extLst>
          </p:cNvPr>
          <p:cNvPicPr>
            <a:picLocks noChangeAspect="1"/>
          </p:cNvPicPr>
          <p:nvPr/>
        </p:nvPicPr>
        <p:blipFill>
          <a:blip r:embed="rId6"/>
          <a:stretch>
            <a:fillRect/>
          </a:stretch>
        </p:blipFill>
        <p:spPr bwMode="gray">
          <a:xfrm>
            <a:off x="1001245" y="2057057"/>
            <a:ext cx="468451" cy="308021"/>
          </a:xfrm>
          <a:prstGeom prst="rect">
            <a:avLst/>
          </a:prstGeom>
        </p:spPr>
      </p:pic>
      <p:sp>
        <p:nvSpPr>
          <p:cNvPr id="226" name="云形 3">
            <a:extLst>
              <a:ext uri="{FF2B5EF4-FFF2-40B4-BE49-F238E27FC236}">
                <a16:creationId xmlns="" xmlns:a16="http://schemas.microsoft.com/office/drawing/2014/main" id="{34CE6092-C4D7-4BF8-AFDE-8CDE972BDB0B}"/>
              </a:ext>
            </a:extLst>
          </p:cNvPr>
          <p:cNvSpPr/>
          <p:nvPr/>
        </p:nvSpPr>
        <p:spPr bwMode="gray">
          <a:xfrm>
            <a:off x="4019646" y="5716222"/>
            <a:ext cx="1362011" cy="401456"/>
          </a:xfrm>
          <a:custGeom>
            <a:avLst/>
            <a:gdLst>
              <a:gd name="connsiteX0" fmla="*/ 3900 w 43200"/>
              <a:gd name="connsiteY0" fmla="*/ 14370 h 43200"/>
              <a:gd name="connsiteX1" fmla="*/ 5623 w 43200"/>
              <a:gd name="connsiteY1" fmla="*/ 6907 h 43200"/>
              <a:gd name="connsiteX2" fmla="*/ 14005 w 43200"/>
              <a:gd name="connsiteY2" fmla="*/ 5202 h 43200"/>
              <a:gd name="connsiteX3" fmla="*/ 22456 w 43200"/>
              <a:gd name="connsiteY3" fmla="*/ 3432 h 43200"/>
              <a:gd name="connsiteX4" fmla="*/ 25749 w 43200"/>
              <a:gd name="connsiteY4" fmla="*/ 200 h 43200"/>
              <a:gd name="connsiteX5" fmla="*/ 29833 w 43200"/>
              <a:gd name="connsiteY5" fmla="*/ 2481 h 43200"/>
              <a:gd name="connsiteX6" fmla="*/ 35463 w 43200"/>
              <a:gd name="connsiteY6" fmla="*/ 690 h 43200"/>
              <a:gd name="connsiteX7" fmla="*/ 38318 w 43200"/>
              <a:gd name="connsiteY7" fmla="*/ 5576 h 43200"/>
              <a:gd name="connsiteX8" fmla="*/ 41982 w 43200"/>
              <a:gd name="connsiteY8" fmla="*/ 10318 h 43200"/>
              <a:gd name="connsiteX9" fmla="*/ 41818 w 43200"/>
              <a:gd name="connsiteY9" fmla="*/ 15460 h 43200"/>
              <a:gd name="connsiteX10" fmla="*/ 43016 w 43200"/>
              <a:gd name="connsiteY10" fmla="*/ 23322 h 43200"/>
              <a:gd name="connsiteX11" fmla="*/ 37404 w 43200"/>
              <a:gd name="connsiteY11" fmla="*/ 30204 h 43200"/>
              <a:gd name="connsiteX12" fmla="*/ 35395 w 43200"/>
              <a:gd name="connsiteY12" fmla="*/ 36101 h 43200"/>
              <a:gd name="connsiteX13" fmla="*/ 28555 w 43200"/>
              <a:gd name="connsiteY13" fmla="*/ 36815 h 43200"/>
              <a:gd name="connsiteX14" fmla="*/ 23667 w 43200"/>
              <a:gd name="connsiteY14" fmla="*/ 43106 h 43200"/>
              <a:gd name="connsiteX15" fmla="*/ 16480 w 43200"/>
              <a:gd name="connsiteY15" fmla="*/ 39266 h 43200"/>
              <a:gd name="connsiteX16" fmla="*/ 5804 w 43200"/>
              <a:gd name="connsiteY16" fmla="*/ 35472 h 43200"/>
              <a:gd name="connsiteX17" fmla="*/ 1110 w 43200"/>
              <a:gd name="connsiteY17" fmla="*/ 31250 h 43200"/>
              <a:gd name="connsiteX18" fmla="*/ 2113 w 43200"/>
              <a:gd name="connsiteY18" fmla="*/ 25551 h 43200"/>
              <a:gd name="connsiteX19" fmla="*/ -5 w 43200"/>
              <a:gd name="connsiteY19" fmla="*/ 19704 h 43200"/>
              <a:gd name="connsiteX20" fmla="*/ 3863 w 43200"/>
              <a:gd name="connsiteY20" fmla="*/ 14507 h 43200"/>
              <a:gd name="connsiteX21" fmla="*/ 3900 w 43200"/>
              <a:gd name="connsiteY21" fmla="*/ 14370 h 43200"/>
              <a:gd name="connsiteX0" fmla="*/ 4693 w 43200"/>
              <a:gd name="connsiteY0" fmla="*/ 26177 h 43200"/>
              <a:gd name="connsiteX1" fmla="*/ 2160 w 43200"/>
              <a:gd name="connsiteY1" fmla="*/ 25380 h 43200"/>
              <a:gd name="connsiteX2" fmla="*/ 6928 w 43200"/>
              <a:gd name="connsiteY2" fmla="*/ 34899 h 43200"/>
              <a:gd name="connsiteX3" fmla="*/ 5820 w 43200"/>
              <a:gd name="connsiteY3" fmla="*/ 35280 h 43200"/>
              <a:gd name="connsiteX4" fmla="*/ 16478 w 43200"/>
              <a:gd name="connsiteY4" fmla="*/ 39090 h 43200"/>
              <a:gd name="connsiteX5" fmla="*/ 15810 w 43200"/>
              <a:gd name="connsiteY5" fmla="*/ 37350 h 43200"/>
              <a:gd name="connsiteX6" fmla="*/ 28827 w 43200"/>
              <a:gd name="connsiteY6" fmla="*/ 34751 h 43200"/>
              <a:gd name="connsiteX7" fmla="*/ 28560 w 43200"/>
              <a:gd name="connsiteY7" fmla="*/ 36660 h 43200"/>
              <a:gd name="connsiteX8" fmla="*/ 34129 w 43200"/>
              <a:gd name="connsiteY8" fmla="*/ 22954 h 43200"/>
              <a:gd name="connsiteX9" fmla="*/ 37380 w 43200"/>
              <a:gd name="connsiteY9" fmla="*/ 30090 h 43200"/>
              <a:gd name="connsiteX10" fmla="*/ 41798 w 43200"/>
              <a:gd name="connsiteY10" fmla="*/ 15354 h 43200"/>
              <a:gd name="connsiteX11" fmla="*/ 40350 w 43200"/>
              <a:gd name="connsiteY11" fmla="*/ 18030 h 43200"/>
              <a:gd name="connsiteX12" fmla="*/ 38324 w 43200"/>
              <a:gd name="connsiteY12" fmla="*/ 5426 h 43200"/>
              <a:gd name="connsiteX13" fmla="*/ 38400 w 43200"/>
              <a:gd name="connsiteY13" fmla="*/ 6690 h 43200"/>
              <a:gd name="connsiteX14" fmla="*/ 29078 w 43200"/>
              <a:gd name="connsiteY14" fmla="*/ 3952 h 43200"/>
              <a:gd name="connsiteX15" fmla="*/ 29820 w 43200"/>
              <a:gd name="connsiteY15" fmla="*/ 2340 h 43200"/>
              <a:gd name="connsiteX16" fmla="*/ 22141 w 43200"/>
              <a:gd name="connsiteY16" fmla="*/ 4720 h 43200"/>
              <a:gd name="connsiteX17" fmla="*/ 22500 w 43200"/>
              <a:gd name="connsiteY17" fmla="*/ 3330 h 43200"/>
              <a:gd name="connsiteX18" fmla="*/ 14000 w 43200"/>
              <a:gd name="connsiteY18" fmla="*/ 5192 h 43200"/>
              <a:gd name="connsiteX19" fmla="*/ 15300 w 43200"/>
              <a:gd name="connsiteY19" fmla="*/ 6540 h 43200"/>
              <a:gd name="connsiteX20" fmla="*/ 4127 w 43200"/>
              <a:gd name="connsiteY20" fmla="*/ 15789 h 43200"/>
              <a:gd name="connsiteX21" fmla="*/ 3900 w 43200"/>
              <a:gd name="connsiteY21" fmla="*/ 14370 h 43200"/>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4729 w 43256"/>
              <a:gd name="connsiteY0" fmla="*/ 26036 h 43219"/>
              <a:gd name="connsiteX1" fmla="*/ 2196 w 43256"/>
              <a:gd name="connsiteY1" fmla="*/ 25239 h 43219"/>
              <a:gd name="connsiteX2" fmla="*/ 6964 w 43256"/>
              <a:gd name="connsiteY2" fmla="*/ 34758 h 43219"/>
              <a:gd name="connsiteX3" fmla="*/ 5856 w 43256"/>
              <a:gd name="connsiteY3" fmla="*/ 35139 h 43219"/>
              <a:gd name="connsiteX4" fmla="*/ 16514 w 43256"/>
              <a:gd name="connsiteY4" fmla="*/ 38949 h 43219"/>
              <a:gd name="connsiteX5" fmla="*/ 15846 w 43256"/>
              <a:gd name="connsiteY5" fmla="*/ 37209 h 43219"/>
              <a:gd name="connsiteX6" fmla="*/ 28863 w 43256"/>
              <a:gd name="connsiteY6" fmla="*/ 34610 h 43219"/>
              <a:gd name="connsiteX7" fmla="*/ 28596 w 43256"/>
              <a:gd name="connsiteY7" fmla="*/ 36519 h 43219"/>
              <a:gd name="connsiteX8" fmla="*/ 34165 w 43256"/>
              <a:gd name="connsiteY8" fmla="*/ 22813 h 43219"/>
              <a:gd name="connsiteX9" fmla="*/ 37416 w 43256"/>
              <a:gd name="connsiteY9" fmla="*/ 29949 h 43219"/>
              <a:gd name="connsiteX10" fmla="*/ 41834 w 43256"/>
              <a:gd name="connsiteY10" fmla="*/ 15213 h 43219"/>
              <a:gd name="connsiteX11" fmla="*/ 40386 w 43256"/>
              <a:gd name="connsiteY11" fmla="*/ 17889 h 43219"/>
              <a:gd name="connsiteX12" fmla="*/ 38360 w 43256"/>
              <a:gd name="connsiteY12" fmla="*/ 5285 h 43219"/>
              <a:gd name="connsiteX13" fmla="*/ 38436 w 43256"/>
              <a:gd name="connsiteY13" fmla="*/ 6549 h 43219"/>
              <a:gd name="connsiteX14" fmla="*/ 22177 w 43256"/>
              <a:gd name="connsiteY14" fmla="*/ 4579 h 43219"/>
              <a:gd name="connsiteX15" fmla="*/ 22536 w 43256"/>
              <a:gd name="connsiteY15" fmla="*/ 3189 h 43219"/>
              <a:gd name="connsiteX16" fmla="*/ 14036 w 43256"/>
              <a:gd name="connsiteY16" fmla="*/ 5051 h 43219"/>
              <a:gd name="connsiteX17" fmla="*/ 15336 w 43256"/>
              <a:gd name="connsiteY17" fmla="*/ 6399 h 43219"/>
              <a:gd name="connsiteX18" fmla="*/ 4163 w 43256"/>
              <a:gd name="connsiteY18" fmla="*/ 15648 h 43219"/>
              <a:gd name="connsiteX19" fmla="*/ 3936 w 43256"/>
              <a:gd name="connsiteY19"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4729 w 43256"/>
              <a:gd name="connsiteY0" fmla="*/ 26036 h 43219"/>
              <a:gd name="connsiteX1" fmla="*/ 2196 w 43256"/>
              <a:gd name="connsiteY1" fmla="*/ 25239 h 43219"/>
              <a:gd name="connsiteX2" fmla="*/ 6964 w 43256"/>
              <a:gd name="connsiteY2" fmla="*/ 34758 h 43219"/>
              <a:gd name="connsiteX3" fmla="*/ 5856 w 43256"/>
              <a:gd name="connsiteY3" fmla="*/ 35139 h 43219"/>
              <a:gd name="connsiteX4" fmla="*/ 16514 w 43256"/>
              <a:gd name="connsiteY4" fmla="*/ 38949 h 43219"/>
              <a:gd name="connsiteX5" fmla="*/ 15846 w 43256"/>
              <a:gd name="connsiteY5" fmla="*/ 37209 h 43219"/>
              <a:gd name="connsiteX6" fmla="*/ 28863 w 43256"/>
              <a:gd name="connsiteY6" fmla="*/ 34610 h 43219"/>
              <a:gd name="connsiteX7" fmla="*/ 28596 w 43256"/>
              <a:gd name="connsiteY7" fmla="*/ 36519 h 43219"/>
              <a:gd name="connsiteX8" fmla="*/ 34165 w 43256"/>
              <a:gd name="connsiteY8" fmla="*/ 22813 h 43219"/>
              <a:gd name="connsiteX9" fmla="*/ 37416 w 43256"/>
              <a:gd name="connsiteY9" fmla="*/ 29949 h 43219"/>
              <a:gd name="connsiteX10" fmla="*/ 41834 w 43256"/>
              <a:gd name="connsiteY10" fmla="*/ 15213 h 43219"/>
              <a:gd name="connsiteX11" fmla="*/ 40386 w 43256"/>
              <a:gd name="connsiteY11" fmla="*/ 17889 h 43219"/>
              <a:gd name="connsiteX12" fmla="*/ 38360 w 43256"/>
              <a:gd name="connsiteY12" fmla="*/ 5285 h 43219"/>
              <a:gd name="connsiteX13" fmla="*/ 38436 w 43256"/>
              <a:gd name="connsiteY13" fmla="*/ 6549 h 43219"/>
              <a:gd name="connsiteX14" fmla="*/ 14036 w 43256"/>
              <a:gd name="connsiteY14" fmla="*/ 5051 h 43219"/>
              <a:gd name="connsiteX15" fmla="*/ 15336 w 43256"/>
              <a:gd name="connsiteY15" fmla="*/ 6399 h 43219"/>
              <a:gd name="connsiteX16" fmla="*/ 4163 w 43256"/>
              <a:gd name="connsiteY16" fmla="*/ 15648 h 43219"/>
              <a:gd name="connsiteX17" fmla="*/ 3936 w 43256"/>
              <a:gd name="connsiteY17"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4729 w 43256"/>
              <a:gd name="connsiteY0" fmla="*/ 26036 h 43219"/>
              <a:gd name="connsiteX1" fmla="*/ 2196 w 43256"/>
              <a:gd name="connsiteY1" fmla="*/ 25239 h 43219"/>
              <a:gd name="connsiteX2" fmla="*/ 6964 w 43256"/>
              <a:gd name="connsiteY2" fmla="*/ 34758 h 43219"/>
              <a:gd name="connsiteX3" fmla="*/ 5856 w 43256"/>
              <a:gd name="connsiteY3" fmla="*/ 35139 h 43219"/>
              <a:gd name="connsiteX4" fmla="*/ 16514 w 43256"/>
              <a:gd name="connsiteY4" fmla="*/ 38949 h 43219"/>
              <a:gd name="connsiteX5" fmla="*/ 15846 w 43256"/>
              <a:gd name="connsiteY5" fmla="*/ 37209 h 43219"/>
              <a:gd name="connsiteX6" fmla="*/ 28863 w 43256"/>
              <a:gd name="connsiteY6" fmla="*/ 34610 h 43219"/>
              <a:gd name="connsiteX7" fmla="*/ 28596 w 43256"/>
              <a:gd name="connsiteY7" fmla="*/ 36519 h 43219"/>
              <a:gd name="connsiteX8" fmla="*/ 34165 w 43256"/>
              <a:gd name="connsiteY8" fmla="*/ 22813 h 43219"/>
              <a:gd name="connsiteX9" fmla="*/ 37416 w 43256"/>
              <a:gd name="connsiteY9" fmla="*/ 29949 h 43219"/>
              <a:gd name="connsiteX10" fmla="*/ 41834 w 43256"/>
              <a:gd name="connsiteY10" fmla="*/ 15213 h 43219"/>
              <a:gd name="connsiteX11" fmla="*/ 40386 w 43256"/>
              <a:gd name="connsiteY11" fmla="*/ 17889 h 43219"/>
              <a:gd name="connsiteX12" fmla="*/ 38360 w 43256"/>
              <a:gd name="connsiteY12" fmla="*/ 5285 h 43219"/>
              <a:gd name="connsiteX13" fmla="*/ 38436 w 43256"/>
              <a:gd name="connsiteY13" fmla="*/ 6549 h 43219"/>
              <a:gd name="connsiteX14" fmla="*/ 4163 w 43256"/>
              <a:gd name="connsiteY14" fmla="*/ 15648 h 43219"/>
              <a:gd name="connsiteX15" fmla="*/ 3936 w 43256"/>
              <a:gd name="connsiteY15"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4729 w 43256"/>
              <a:gd name="connsiteY0" fmla="*/ 26036 h 43219"/>
              <a:gd name="connsiteX1" fmla="*/ 2196 w 43256"/>
              <a:gd name="connsiteY1" fmla="*/ 25239 h 43219"/>
              <a:gd name="connsiteX2" fmla="*/ 6964 w 43256"/>
              <a:gd name="connsiteY2" fmla="*/ 34758 h 43219"/>
              <a:gd name="connsiteX3" fmla="*/ 5856 w 43256"/>
              <a:gd name="connsiteY3" fmla="*/ 35139 h 43219"/>
              <a:gd name="connsiteX4" fmla="*/ 16514 w 43256"/>
              <a:gd name="connsiteY4" fmla="*/ 38949 h 43219"/>
              <a:gd name="connsiteX5" fmla="*/ 15846 w 43256"/>
              <a:gd name="connsiteY5" fmla="*/ 37209 h 43219"/>
              <a:gd name="connsiteX6" fmla="*/ 28863 w 43256"/>
              <a:gd name="connsiteY6" fmla="*/ 34610 h 43219"/>
              <a:gd name="connsiteX7" fmla="*/ 28596 w 43256"/>
              <a:gd name="connsiteY7" fmla="*/ 36519 h 43219"/>
              <a:gd name="connsiteX8" fmla="*/ 41834 w 43256"/>
              <a:gd name="connsiteY8" fmla="*/ 15213 h 43219"/>
              <a:gd name="connsiteX9" fmla="*/ 40386 w 43256"/>
              <a:gd name="connsiteY9" fmla="*/ 17889 h 43219"/>
              <a:gd name="connsiteX10" fmla="*/ 38360 w 43256"/>
              <a:gd name="connsiteY10" fmla="*/ 5285 h 43219"/>
              <a:gd name="connsiteX11" fmla="*/ 38436 w 43256"/>
              <a:gd name="connsiteY11" fmla="*/ 6549 h 43219"/>
              <a:gd name="connsiteX12" fmla="*/ 4163 w 43256"/>
              <a:gd name="connsiteY12" fmla="*/ 15648 h 43219"/>
              <a:gd name="connsiteX13" fmla="*/ 3936 w 43256"/>
              <a:gd name="connsiteY13"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4729 w 43256"/>
              <a:gd name="connsiteY0" fmla="*/ 26036 h 43219"/>
              <a:gd name="connsiteX1" fmla="*/ 2196 w 43256"/>
              <a:gd name="connsiteY1" fmla="*/ 25239 h 43219"/>
              <a:gd name="connsiteX2" fmla="*/ 6964 w 43256"/>
              <a:gd name="connsiteY2" fmla="*/ 34758 h 43219"/>
              <a:gd name="connsiteX3" fmla="*/ 5856 w 43256"/>
              <a:gd name="connsiteY3" fmla="*/ 35139 h 43219"/>
              <a:gd name="connsiteX4" fmla="*/ 16514 w 43256"/>
              <a:gd name="connsiteY4" fmla="*/ 38949 h 43219"/>
              <a:gd name="connsiteX5" fmla="*/ 15846 w 43256"/>
              <a:gd name="connsiteY5" fmla="*/ 37209 h 43219"/>
              <a:gd name="connsiteX6" fmla="*/ 28863 w 43256"/>
              <a:gd name="connsiteY6" fmla="*/ 34610 h 43219"/>
              <a:gd name="connsiteX7" fmla="*/ 28596 w 43256"/>
              <a:gd name="connsiteY7" fmla="*/ 36519 h 43219"/>
              <a:gd name="connsiteX8" fmla="*/ 38360 w 43256"/>
              <a:gd name="connsiteY8" fmla="*/ 5285 h 43219"/>
              <a:gd name="connsiteX9" fmla="*/ 38436 w 43256"/>
              <a:gd name="connsiteY9" fmla="*/ 6549 h 43219"/>
              <a:gd name="connsiteX10" fmla="*/ 4163 w 43256"/>
              <a:gd name="connsiteY10" fmla="*/ 15648 h 43219"/>
              <a:gd name="connsiteX11" fmla="*/ 3936 w 43256"/>
              <a:gd name="connsiteY11"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4729 w 43256"/>
              <a:gd name="connsiteY0" fmla="*/ 26036 h 43219"/>
              <a:gd name="connsiteX1" fmla="*/ 2196 w 43256"/>
              <a:gd name="connsiteY1" fmla="*/ 25239 h 43219"/>
              <a:gd name="connsiteX2" fmla="*/ 6964 w 43256"/>
              <a:gd name="connsiteY2" fmla="*/ 34758 h 43219"/>
              <a:gd name="connsiteX3" fmla="*/ 5856 w 43256"/>
              <a:gd name="connsiteY3" fmla="*/ 35139 h 43219"/>
              <a:gd name="connsiteX4" fmla="*/ 28863 w 43256"/>
              <a:gd name="connsiteY4" fmla="*/ 34610 h 43219"/>
              <a:gd name="connsiteX5" fmla="*/ 28596 w 43256"/>
              <a:gd name="connsiteY5" fmla="*/ 36519 h 43219"/>
              <a:gd name="connsiteX6" fmla="*/ 38360 w 43256"/>
              <a:gd name="connsiteY6" fmla="*/ 5285 h 43219"/>
              <a:gd name="connsiteX7" fmla="*/ 38436 w 43256"/>
              <a:gd name="connsiteY7" fmla="*/ 6549 h 43219"/>
              <a:gd name="connsiteX8" fmla="*/ 4163 w 43256"/>
              <a:gd name="connsiteY8" fmla="*/ 15648 h 43219"/>
              <a:gd name="connsiteX9" fmla="*/ 3936 w 43256"/>
              <a:gd name="connsiteY9"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6964 w 43256"/>
              <a:gd name="connsiteY0" fmla="*/ 34758 h 43219"/>
              <a:gd name="connsiteX1" fmla="*/ 5856 w 43256"/>
              <a:gd name="connsiteY1" fmla="*/ 35139 h 43219"/>
              <a:gd name="connsiteX2" fmla="*/ 28863 w 43256"/>
              <a:gd name="connsiteY2" fmla="*/ 34610 h 43219"/>
              <a:gd name="connsiteX3" fmla="*/ 28596 w 43256"/>
              <a:gd name="connsiteY3" fmla="*/ 36519 h 43219"/>
              <a:gd name="connsiteX4" fmla="*/ 38360 w 43256"/>
              <a:gd name="connsiteY4" fmla="*/ 5285 h 43219"/>
              <a:gd name="connsiteX5" fmla="*/ 38436 w 43256"/>
              <a:gd name="connsiteY5" fmla="*/ 6549 h 43219"/>
              <a:gd name="connsiteX6" fmla="*/ 4163 w 43256"/>
              <a:gd name="connsiteY6" fmla="*/ 15648 h 43219"/>
              <a:gd name="connsiteX7" fmla="*/ 3936 w 43256"/>
              <a:gd name="connsiteY7"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6964 w 43256"/>
              <a:gd name="connsiteY0" fmla="*/ 34758 h 43219"/>
              <a:gd name="connsiteX1" fmla="*/ 5856 w 43256"/>
              <a:gd name="connsiteY1" fmla="*/ 35139 h 43219"/>
              <a:gd name="connsiteX2" fmla="*/ 38360 w 43256"/>
              <a:gd name="connsiteY2" fmla="*/ 5285 h 43219"/>
              <a:gd name="connsiteX3" fmla="*/ 38436 w 43256"/>
              <a:gd name="connsiteY3" fmla="*/ 6549 h 43219"/>
              <a:gd name="connsiteX4" fmla="*/ 4163 w 43256"/>
              <a:gd name="connsiteY4" fmla="*/ 15648 h 43219"/>
              <a:gd name="connsiteX5" fmla="*/ 3936 w 43256"/>
              <a:gd name="connsiteY5"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6964 w 43256"/>
              <a:gd name="connsiteY0" fmla="*/ 34758 h 43219"/>
              <a:gd name="connsiteX1" fmla="*/ 5856 w 43256"/>
              <a:gd name="connsiteY1" fmla="*/ 35139 h 43219"/>
              <a:gd name="connsiteX2" fmla="*/ 4163 w 43256"/>
              <a:gd name="connsiteY2" fmla="*/ 15648 h 43219"/>
              <a:gd name="connsiteX3" fmla="*/ 3936 w 43256"/>
              <a:gd name="connsiteY3"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6964 w 43256"/>
              <a:gd name="connsiteY0" fmla="*/ 34758 h 43219"/>
              <a:gd name="connsiteX1" fmla="*/ 5856 w 43256"/>
              <a:gd name="connsiteY1" fmla="*/ 35139 h 43219"/>
              <a:gd name="connsiteX2" fmla="*/ 4488 w 43256"/>
              <a:gd name="connsiteY2" fmla="*/ 14575 h 43219"/>
              <a:gd name="connsiteX3" fmla="*/ 3936 w 43256"/>
              <a:gd name="connsiteY3"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6964 w 43256"/>
              <a:gd name="connsiteY0" fmla="*/ 34758 h 43219"/>
              <a:gd name="connsiteX1" fmla="*/ 5856 w 43256"/>
              <a:gd name="connsiteY1" fmla="*/ 35139 h 43219"/>
              <a:gd name="connsiteX2" fmla="*/ 4488 w 43256"/>
              <a:gd name="connsiteY2" fmla="*/ 14575 h 43219"/>
              <a:gd name="connsiteX3" fmla="*/ 3936 w 43256"/>
              <a:gd name="connsiteY3"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6964 w 43256"/>
              <a:gd name="connsiteY0" fmla="*/ 34758 h 43219"/>
              <a:gd name="connsiteX1" fmla="*/ 5856 w 43256"/>
              <a:gd name="connsiteY1" fmla="*/ 35139 h 43219"/>
              <a:gd name="connsiteX2" fmla="*/ 4800 w 43256"/>
              <a:gd name="connsiteY2" fmla="*/ 15024 h 43219"/>
              <a:gd name="connsiteX3" fmla="*/ 3936 w 43256"/>
              <a:gd name="connsiteY3"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6964 w 43256"/>
              <a:gd name="connsiteY0" fmla="*/ 34758 h 43219"/>
              <a:gd name="connsiteX1" fmla="*/ 5856 w 43256"/>
              <a:gd name="connsiteY1" fmla="*/ 35139 h 43219"/>
              <a:gd name="connsiteX2" fmla="*/ 3889 w 43256"/>
              <a:gd name="connsiteY2" fmla="*/ 13963 h 43219"/>
              <a:gd name="connsiteX3" fmla="*/ 3936 w 43256"/>
              <a:gd name="connsiteY3"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3889 w 43256"/>
              <a:gd name="connsiteY0" fmla="*/ 13963 h 43219"/>
              <a:gd name="connsiteX1" fmla="*/ 3936 w 43256"/>
              <a:gd name="connsiteY1" fmla="*/ 14229 h 43219"/>
            </a:gdLst>
            <a:ahLst/>
            <a:cxnLst>
              <a:cxn ang="0">
                <a:pos x="connsiteX0" y="connsiteY0"/>
              </a:cxn>
              <a:cxn ang="0">
                <a:pos x="connsiteX1" y="connsiteY1"/>
              </a:cxn>
            </a:cxnLst>
            <a:rect l="l" t="t" r="r" b="b"/>
            <a:pathLst>
              <a:path w="43256" h="43219">
                <a:moveTo>
                  <a:pt x="3936" y="14229"/>
                </a:moveTo>
                <a:cubicBezTo>
                  <a:pt x="3665" y="11516"/>
                  <a:pt x="4297" y="8780"/>
                  <a:pt x="5659" y="6766"/>
                </a:cubicBezTo>
                <a:cubicBezTo>
                  <a:pt x="7811" y="3585"/>
                  <a:pt x="11300" y="2876"/>
                  <a:pt x="14041" y="5061"/>
                </a:cubicBezTo>
                <a:cubicBezTo>
                  <a:pt x="15714" y="768"/>
                  <a:pt x="19950" y="-119"/>
                  <a:pt x="22492" y="3291"/>
                </a:cubicBezTo>
                <a:cubicBezTo>
                  <a:pt x="23133" y="1542"/>
                  <a:pt x="24364" y="333"/>
                  <a:pt x="25785" y="59"/>
                </a:cubicBezTo>
                <a:cubicBezTo>
                  <a:pt x="27349" y="-243"/>
                  <a:pt x="28911" y="629"/>
                  <a:pt x="29869" y="2340"/>
                </a:cubicBezTo>
                <a:cubicBezTo>
                  <a:pt x="31251" y="126"/>
                  <a:pt x="33537" y="-601"/>
                  <a:pt x="35499" y="549"/>
                </a:cubicBezTo>
                <a:cubicBezTo>
                  <a:pt x="36994" y="1425"/>
                  <a:pt x="38066" y="3259"/>
                  <a:pt x="38354" y="5435"/>
                </a:cubicBezTo>
                <a:cubicBezTo>
                  <a:pt x="40082" y="6077"/>
                  <a:pt x="41458" y="7857"/>
                  <a:pt x="42018" y="10177"/>
                </a:cubicBezTo>
                <a:cubicBezTo>
                  <a:pt x="42425" y="11861"/>
                  <a:pt x="42367" y="13690"/>
                  <a:pt x="41854" y="15319"/>
                </a:cubicBezTo>
                <a:cubicBezTo>
                  <a:pt x="43115" y="17553"/>
                  <a:pt x="43556" y="20449"/>
                  <a:pt x="43052" y="23181"/>
                </a:cubicBezTo>
                <a:cubicBezTo>
                  <a:pt x="42382" y="26813"/>
                  <a:pt x="40164" y="29533"/>
                  <a:pt x="37440" y="30063"/>
                </a:cubicBezTo>
                <a:cubicBezTo>
                  <a:pt x="37427" y="32330"/>
                  <a:pt x="36694" y="34480"/>
                  <a:pt x="35431" y="35960"/>
                </a:cubicBezTo>
                <a:cubicBezTo>
                  <a:pt x="33512" y="38209"/>
                  <a:pt x="30740" y="38498"/>
                  <a:pt x="28591" y="36674"/>
                </a:cubicBezTo>
                <a:cubicBezTo>
                  <a:pt x="27896" y="39807"/>
                  <a:pt x="26035" y="42202"/>
                  <a:pt x="23703" y="42965"/>
                </a:cubicBezTo>
                <a:cubicBezTo>
                  <a:pt x="20955" y="43864"/>
                  <a:pt x="18087" y="42332"/>
                  <a:pt x="16516" y="39125"/>
                </a:cubicBezTo>
                <a:cubicBezTo>
                  <a:pt x="12808" y="42169"/>
                  <a:pt x="7992" y="40458"/>
                  <a:pt x="5840" y="35331"/>
                </a:cubicBezTo>
                <a:cubicBezTo>
                  <a:pt x="3726" y="35668"/>
                  <a:pt x="1741" y="33883"/>
                  <a:pt x="1146" y="31109"/>
                </a:cubicBezTo>
                <a:cubicBezTo>
                  <a:pt x="715" y="29102"/>
                  <a:pt x="1096" y="26936"/>
                  <a:pt x="2149" y="25410"/>
                </a:cubicBezTo>
                <a:cubicBezTo>
                  <a:pt x="655" y="24213"/>
                  <a:pt x="-177" y="21916"/>
                  <a:pt x="31" y="19563"/>
                </a:cubicBezTo>
                <a:cubicBezTo>
                  <a:pt x="275" y="16808"/>
                  <a:pt x="1881" y="14650"/>
                  <a:pt x="3899" y="14366"/>
                </a:cubicBezTo>
                <a:cubicBezTo>
                  <a:pt x="3911" y="14320"/>
                  <a:pt x="3924" y="14275"/>
                  <a:pt x="3936" y="14229"/>
                </a:cubicBezTo>
                <a:close/>
              </a:path>
              <a:path w="43256" h="43219" fill="none" extrusionOk="0">
                <a:moveTo>
                  <a:pt x="3889" y="13963"/>
                </a:moveTo>
                <a:cubicBezTo>
                  <a:pt x="3886" y="13986"/>
                  <a:pt x="3984" y="14710"/>
                  <a:pt x="3936" y="14229"/>
                </a:cubicBezTo>
              </a:path>
            </a:pathLst>
          </a:custGeom>
          <a:solidFill>
            <a:srgbClr val="1AABE2">
              <a:alpha val="5000"/>
            </a:srgbClr>
          </a:solidFill>
          <a:ln w="9525">
            <a:solidFill>
              <a:srgbClr val="1AABE2">
                <a:alpha val="30000"/>
              </a:srgbClr>
            </a:solidFill>
            <a:round/>
            <a:headEnd/>
            <a:tailEnd/>
          </a:ln>
        </p:spPr>
        <p:txBody>
          <a:bodyPr wrap="square" lIns="99562" tIns="49781" rIns="99562" bIns="49781" anchor="ctr">
            <a:noAutofit/>
          </a:bodyPr>
          <a:lstStyle/>
          <a:p>
            <a:pPr algn="ctr" defTabSz="1211808" fontAlgn="ctr">
              <a:defRPr/>
            </a:pPr>
            <a:r>
              <a:rPr lang="en-US" sz="1100" b="1">
                <a:solidFill>
                  <a:sysClr val="windowText" lastClr="000000"/>
                </a:solidFill>
                <a:latin typeface="Huawei Sans" panose="020C0503030203020204" pitchFamily="34" charset="0"/>
              </a:rPr>
              <a:t>Tier-1 </a:t>
            </a:r>
            <a:r>
              <a:rPr lang="en-US" sz="1100" b="1" dirty="0">
                <a:solidFill>
                  <a:sysClr val="windowText" lastClr="000000"/>
                </a:solidFill>
                <a:latin typeface="Huawei Sans" panose="020C0503030203020204" pitchFamily="34" charset="0"/>
              </a:rPr>
              <a:t>branch</a:t>
            </a:r>
          </a:p>
        </p:txBody>
      </p:sp>
      <p:cxnSp>
        <p:nvCxnSpPr>
          <p:cNvPr id="227" name="直接连接符 154">
            <a:extLst>
              <a:ext uri="{FF2B5EF4-FFF2-40B4-BE49-F238E27FC236}">
                <a16:creationId xmlns="" xmlns:a16="http://schemas.microsoft.com/office/drawing/2014/main" id="{9B1C2268-3F59-4BCE-8BAB-9834F9793EBB}"/>
              </a:ext>
            </a:extLst>
          </p:cNvPr>
          <p:cNvCxnSpPr>
            <a:endCxn id="241" idx="0"/>
          </p:cNvCxnSpPr>
          <p:nvPr/>
        </p:nvCxnSpPr>
        <p:spPr bwMode="gray">
          <a:xfrm>
            <a:off x="4189514" y="5227801"/>
            <a:ext cx="305772" cy="332747"/>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241" name="图片 155">
            <a:extLst>
              <a:ext uri="{FF2B5EF4-FFF2-40B4-BE49-F238E27FC236}">
                <a16:creationId xmlns="" xmlns:a16="http://schemas.microsoft.com/office/drawing/2014/main" id="{855AD4A7-5704-4A8F-BC6C-F313AFC18307}"/>
              </a:ext>
            </a:extLst>
          </p:cNvPr>
          <p:cNvPicPr>
            <a:picLocks noChangeAspect="1"/>
          </p:cNvPicPr>
          <p:nvPr/>
        </p:nvPicPr>
        <p:blipFill>
          <a:blip r:embed="rId4">
            <a:duotone>
              <a:schemeClr val="bg2">
                <a:shade val="45000"/>
                <a:satMod val="135000"/>
              </a:schemeClr>
              <a:prstClr val="white"/>
            </a:duotone>
            <a:extLst>
              <a:ext uri="{28A0092B-C50C-407E-A947-70E740481C1C}">
                <a14:useLocalDpi xmlns:a14="http://schemas.microsoft.com/office/drawing/2010/main" val="0"/>
              </a:ext>
            </a:extLst>
          </a:blip>
          <a:srcRect/>
          <a:stretch/>
        </p:blipFill>
        <p:spPr bwMode="gray">
          <a:xfrm>
            <a:off x="4379119" y="5584781"/>
            <a:ext cx="232335" cy="190092"/>
          </a:xfrm>
          <a:prstGeom prst="rect">
            <a:avLst/>
          </a:prstGeom>
        </p:spPr>
      </p:pic>
      <p:pic>
        <p:nvPicPr>
          <p:cNvPr id="242" name="图片 157">
            <a:extLst>
              <a:ext uri="{FF2B5EF4-FFF2-40B4-BE49-F238E27FC236}">
                <a16:creationId xmlns="" xmlns:a16="http://schemas.microsoft.com/office/drawing/2014/main" id="{8C76DE9D-84E3-4D97-9915-C08399FA7C89}"/>
              </a:ext>
            </a:extLst>
          </p:cNvPr>
          <p:cNvPicPr>
            <a:picLocks noChangeAspect="1"/>
          </p:cNvPicPr>
          <p:nvPr/>
        </p:nvPicPr>
        <p:blipFill>
          <a:blip r:embed="rId4">
            <a:duotone>
              <a:schemeClr val="bg2">
                <a:shade val="45000"/>
                <a:satMod val="135000"/>
              </a:schemeClr>
              <a:prstClr val="white"/>
            </a:duotone>
            <a:extLst>
              <a:ext uri="{28A0092B-C50C-407E-A947-70E740481C1C}">
                <a14:useLocalDpi xmlns:a14="http://schemas.microsoft.com/office/drawing/2010/main" val="0"/>
              </a:ext>
            </a:extLst>
          </a:blip>
          <a:srcRect/>
          <a:stretch/>
        </p:blipFill>
        <p:spPr bwMode="gray">
          <a:xfrm>
            <a:off x="4775746" y="5584781"/>
            <a:ext cx="232335" cy="190092"/>
          </a:xfrm>
          <a:prstGeom prst="rect">
            <a:avLst/>
          </a:prstGeom>
        </p:spPr>
      </p:pic>
      <p:cxnSp>
        <p:nvCxnSpPr>
          <p:cNvPr id="243" name="直接连接符 158">
            <a:extLst>
              <a:ext uri="{FF2B5EF4-FFF2-40B4-BE49-F238E27FC236}">
                <a16:creationId xmlns="" xmlns:a16="http://schemas.microsoft.com/office/drawing/2014/main" id="{42CEFD92-2BFF-47AD-B2B3-CCC558D2205B}"/>
              </a:ext>
            </a:extLst>
          </p:cNvPr>
          <p:cNvCxnSpPr>
            <a:endCxn id="241" idx="0"/>
          </p:cNvCxnSpPr>
          <p:nvPr/>
        </p:nvCxnSpPr>
        <p:spPr bwMode="gray">
          <a:xfrm flipH="1">
            <a:off x="4495286" y="5227801"/>
            <a:ext cx="204696" cy="332747"/>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62" name="直接连接符 159">
            <a:extLst>
              <a:ext uri="{FF2B5EF4-FFF2-40B4-BE49-F238E27FC236}">
                <a16:creationId xmlns="" xmlns:a16="http://schemas.microsoft.com/office/drawing/2014/main" id="{D3C24A3E-74C2-4673-B146-8AC5DE537068}"/>
              </a:ext>
            </a:extLst>
          </p:cNvPr>
          <p:cNvCxnSpPr>
            <a:endCxn id="242" idx="0"/>
          </p:cNvCxnSpPr>
          <p:nvPr/>
        </p:nvCxnSpPr>
        <p:spPr bwMode="gray">
          <a:xfrm>
            <a:off x="4189514" y="5227801"/>
            <a:ext cx="702400" cy="332747"/>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63" name="直接连接符 160">
            <a:extLst>
              <a:ext uri="{FF2B5EF4-FFF2-40B4-BE49-F238E27FC236}">
                <a16:creationId xmlns="" xmlns:a16="http://schemas.microsoft.com/office/drawing/2014/main" id="{DDCE457F-5009-4A4B-ABA4-00364A206E13}"/>
              </a:ext>
            </a:extLst>
          </p:cNvPr>
          <p:cNvCxnSpPr>
            <a:endCxn id="242" idx="0"/>
          </p:cNvCxnSpPr>
          <p:nvPr/>
        </p:nvCxnSpPr>
        <p:spPr bwMode="gray">
          <a:xfrm>
            <a:off x="4699982" y="5227801"/>
            <a:ext cx="191931" cy="332747"/>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64" name="直接连接符 162">
            <a:extLst>
              <a:ext uri="{FF2B5EF4-FFF2-40B4-BE49-F238E27FC236}">
                <a16:creationId xmlns="" xmlns:a16="http://schemas.microsoft.com/office/drawing/2014/main" id="{8F1820D7-599E-4073-A979-33C4AA7EE4F6}"/>
              </a:ext>
            </a:extLst>
          </p:cNvPr>
          <p:cNvCxnSpPr>
            <a:stCxn id="242" idx="1"/>
            <a:endCxn id="241" idx="3"/>
          </p:cNvCxnSpPr>
          <p:nvPr/>
        </p:nvCxnSpPr>
        <p:spPr bwMode="gray">
          <a:xfrm flipH="1">
            <a:off x="4611453" y="5679827"/>
            <a:ext cx="164293" cy="0"/>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65" name="直接连接符 164">
            <a:extLst>
              <a:ext uri="{FF2B5EF4-FFF2-40B4-BE49-F238E27FC236}">
                <a16:creationId xmlns="" xmlns:a16="http://schemas.microsoft.com/office/drawing/2014/main" id="{5193C38F-1173-49CD-8C1F-4E11CDA3D13B}"/>
              </a:ext>
            </a:extLst>
          </p:cNvPr>
          <p:cNvCxnSpPr>
            <a:endCxn id="242" idx="0"/>
          </p:cNvCxnSpPr>
          <p:nvPr/>
        </p:nvCxnSpPr>
        <p:spPr bwMode="gray">
          <a:xfrm flipH="1">
            <a:off x="4891914" y="5227801"/>
            <a:ext cx="357003" cy="332747"/>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66" name="直接连接符 165">
            <a:extLst>
              <a:ext uri="{FF2B5EF4-FFF2-40B4-BE49-F238E27FC236}">
                <a16:creationId xmlns="" xmlns:a16="http://schemas.microsoft.com/office/drawing/2014/main" id="{91C0000D-D020-4D05-9397-4D36F3D7EA3F}"/>
              </a:ext>
            </a:extLst>
          </p:cNvPr>
          <p:cNvCxnSpPr>
            <a:endCxn id="241" idx="0"/>
          </p:cNvCxnSpPr>
          <p:nvPr/>
        </p:nvCxnSpPr>
        <p:spPr bwMode="gray">
          <a:xfrm flipH="1">
            <a:off x="4495286" y="5227801"/>
            <a:ext cx="753631" cy="332747"/>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72" name="文本框 471">
            <a:extLst>
              <a:ext uri="{FF2B5EF4-FFF2-40B4-BE49-F238E27FC236}">
                <a16:creationId xmlns="" xmlns:a16="http://schemas.microsoft.com/office/drawing/2014/main" id="{33B9283F-F2AD-4D47-9C40-79DEECA608C0}"/>
              </a:ext>
            </a:extLst>
          </p:cNvPr>
          <p:cNvSpPr txBox="1"/>
          <p:nvPr/>
        </p:nvSpPr>
        <p:spPr bwMode="gray">
          <a:xfrm>
            <a:off x="4171205" y="3500786"/>
            <a:ext cx="373821" cy="276999"/>
          </a:xfrm>
          <a:prstGeom prst="rect">
            <a:avLst/>
          </a:prstGeom>
          <a:noFill/>
        </p:spPr>
        <p:txBody>
          <a:bodyPr wrap="square" rtlCol="0">
            <a:noAutofit/>
          </a:bodyPr>
          <a:lstStyle/>
          <a:p>
            <a:pPr algn="ctr" defTabSz="1219444" fontAlgn="ctr">
              <a:defRPr/>
            </a:pPr>
            <a:r>
              <a:rPr lang="en-US" sz="1200" dirty="0">
                <a:solidFill>
                  <a:prstClr val="black"/>
                </a:solidFill>
                <a:latin typeface="Huawei Sans" panose="020C0503030203020204" pitchFamily="34" charset="0"/>
              </a:rPr>
              <a:t>RR</a:t>
            </a:r>
            <a:endParaRPr lang="en-US" altLang="zh-CN" sz="1200" kern="0" dirty="0">
              <a:solidFill>
                <a:prstClr val="black"/>
              </a:solidFill>
              <a:latin typeface="Huawei Sans" panose="020C0503030203020204" pitchFamily="34" charset="0"/>
              <a:sym typeface="Huawei Sans" panose="020C0503030203020204" pitchFamily="34" charset="0"/>
            </a:endParaRPr>
          </a:p>
        </p:txBody>
      </p:sp>
    </p:spTree>
    <p:extLst>
      <p:ext uri="{BB962C8B-B14F-4D97-AF65-F5344CB8AC3E}">
        <p14:creationId xmlns:p14="http://schemas.microsoft.com/office/powerpoint/2010/main" val="268523431"/>
      </p:ext>
    </p:extLst>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 xmlns:a16="http://schemas.microsoft.com/office/drawing/2014/main" id="{D4353246-7BE4-4AE7-BE5B-DF67B1084C5C}"/>
              </a:ext>
            </a:extLst>
          </p:cNvPr>
          <p:cNvSpPr>
            <a:spLocks noGrp="1"/>
          </p:cNvSpPr>
          <p:nvPr>
            <p:ph type="title"/>
          </p:nvPr>
        </p:nvSpPr>
        <p:spPr bwMode="gray">
          <a:xfrm>
            <a:off x="455612" y="447468"/>
            <a:ext cx="11293475" cy="497095"/>
          </a:xfrm>
        </p:spPr>
        <p:txBody>
          <a:bodyPr wrap="square">
            <a:noAutofit/>
          </a:bodyPr>
          <a:lstStyle/>
          <a:p>
            <a:r>
              <a:rPr lang="en-US" dirty="0"/>
              <a:t>IGP Design for </a:t>
            </a:r>
            <a:r>
              <a:rPr lang="en-US"/>
              <a:t>the Cloud WAN </a:t>
            </a:r>
            <a:r>
              <a:rPr lang="en-US" dirty="0"/>
              <a:t>of a Bank</a:t>
            </a:r>
          </a:p>
        </p:txBody>
      </p:sp>
      <p:sp>
        <p:nvSpPr>
          <p:cNvPr id="2" name="Text Placeholder 1">
            <a:extLst>
              <a:ext uri="{FF2B5EF4-FFF2-40B4-BE49-F238E27FC236}">
                <a16:creationId xmlns="" xmlns:a16="http://schemas.microsoft.com/office/drawing/2014/main" id="{12B5E92B-0D68-44C9-942E-F8C7D60DD130}"/>
              </a:ext>
            </a:extLst>
          </p:cNvPr>
          <p:cNvSpPr>
            <a:spLocks noGrp="1"/>
          </p:cNvSpPr>
          <p:nvPr>
            <p:ph type="body" sz="quarter" idx="10"/>
          </p:nvPr>
        </p:nvSpPr>
        <p:spPr bwMode="gray">
          <a:xfrm>
            <a:off x="7331762" y="1052514"/>
            <a:ext cx="4417326" cy="4875042"/>
          </a:xfrm>
        </p:spPr>
        <p:txBody>
          <a:bodyPr wrap="square">
            <a:noAutofit/>
          </a:bodyPr>
          <a:lstStyle/>
          <a:p>
            <a:r>
              <a:rPr lang="en-US" sz="1600" dirty="0"/>
              <a:t>IS-IS is used as the IGP on the backbone network, and the entire WAN is in an IS-IS Level-2 area.</a:t>
            </a:r>
          </a:p>
          <a:p>
            <a:r>
              <a:rPr lang="en-US" sz="1600" dirty="0"/>
              <a:t>Route advertisement: Routes to the IP addresses of interconnection and loopback interfaces are advertised.</a:t>
            </a:r>
          </a:p>
          <a:p>
            <a:r>
              <a:rPr lang="en-US" sz="1600" dirty="0"/>
              <a:t>Fast convergence: BFD is also used to implement second-level convergence.</a:t>
            </a:r>
            <a:endParaRPr lang="en-US" altLang="zh-CN" sz="1600" dirty="0"/>
          </a:p>
        </p:txBody>
      </p:sp>
      <p:sp>
        <p:nvSpPr>
          <p:cNvPr id="70" name="矩形 133">
            <a:extLst>
              <a:ext uri="{FF2B5EF4-FFF2-40B4-BE49-F238E27FC236}">
                <a16:creationId xmlns="" xmlns:a16="http://schemas.microsoft.com/office/drawing/2014/main" id="{BE04DA42-3812-4803-BDE1-6148BCD7A099}"/>
              </a:ext>
            </a:extLst>
          </p:cNvPr>
          <p:cNvSpPr/>
          <p:nvPr/>
        </p:nvSpPr>
        <p:spPr bwMode="gray">
          <a:xfrm>
            <a:off x="1760085" y="1660811"/>
            <a:ext cx="4449719" cy="3660458"/>
          </a:xfrm>
          <a:prstGeom prst="rect">
            <a:avLst/>
          </a:prstGeom>
          <a:solidFill>
            <a:srgbClr val="FFFFFF">
              <a:lumMod val="95000"/>
              <a:alpha val="70000"/>
            </a:srgbClr>
          </a:solidFill>
          <a:ln w="0" cap="flat" cmpd="sng" algn="ctr">
            <a:solidFill>
              <a:sysClr val="window" lastClr="FFFFFF">
                <a:lumMod val="75000"/>
              </a:sysClr>
            </a:solidFill>
            <a:prstDash val="lgDash"/>
          </a:ln>
          <a:effectLst/>
        </p:spPr>
        <p:txBody>
          <a:bodyPr wrap="square" rtlCol="0" anchor="ctr">
            <a:noAutofit/>
          </a:bodyPr>
          <a:lstStyle/>
          <a:p>
            <a:pPr algn="ctr" defTabSz="1219444" fontAlgn="ctr">
              <a:defRPr/>
            </a:pPr>
            <a:endParaRPr lang="en-US" sz="2400" kern="0" dirty="0">
              <a:solidFill>
                <a:prstClr val="white"/>
              </a:solidFill>
              <a:latin typeface="Huawei Sans" panose="020C0503030203020204" pitchFamily="34" charset="0"/>
              <a:sym typeface="Huawei Sans" panose="020C0503030203020204" pitchFamily="34" charset="0"/>
            </a:endParaRPr>
          </a:p>
        </p:txBody>
      </p:sp>
      <p:sp>
        <p:nvSpPr>
          <p:cNvPr id="71" name="云形 3">
            <a:extLst>
              <a:ext uri="{FF2B5EF4-FFF2-40B4-BE49-F238E27FC236}">
                <a16:creationId xmlns="" xmlns:a16="http://schemas.microsoft.com/office/drawing/2014/main" id="{0D6FD84F-5F2E-427D-9375-6CCD06C144F4}"/>
              </a:ext>
            </a:extLst>
          </p:cNvPr>
          <p:cNvSpPr/>
          <p:nvPr/>
        </p:nvSpPr>
        <p:spPr bwMode="gray">
          <a:xfrm>
            <a:off x="2212783" y="5716222"/>
            <a:ext cx="1093873" cy="401456"/>
          </a:xfrm>
          <a:custGeom>
            <a:avLst/>
            <a:gdLst>
              <a:gd name="connsiteX0" fmla="*/ 3900 w 43200"/>
              <a:gd name="connsiteY0" fmla="*/ 14370 h 43200"/>
              <a:gd name="connsiteX1" fmla="*/ 5623 w 43200"/>
              <a:gd name="connsiteY1" fmla="*/ 6907 h 43200"/>
              <a:gd name="connsiteX2" fmla="*/ 14005 w 43200"/>
              <a:gd name="connsiteY2" fmla="*/ 5202 h 43200"/>
              <a:gd name="connsiteX3" fmla="*/ 22456 w 43200"/>
              <a:gd name="connsiteY3" fmla="*/ 3432 h 43200"/>
              <a:gd name="connsiteX4" fmla="*/ 25749 w 43200"/>
              <a:gd name="connsiteY4" fmla="*/ 200 h 43200"/>
              <a:gd name="connsiteX5" fmla="*/ 29833 w 43200"/>
              <a:gd name="connsiteY5" fmla="*/ 2481 h 43200"/>
              <a:gd name="connsiteX6" fmla="*/ 35463 w 43200"/>
              <a:gd name="connsiteY6" fmla="*/ 690 h 43200"/>
              <a:gd name="connsiteX7" fmla="*/ 38318 w 43200"/>
              <a:gd name="connsiteY7" fmla="*/ 5576 h 43200"/>
              <a:gd name="connsiteX8" fmla="*/ 41982 w 43200"/>
              <a:gd name="connsiteY8" fmla="*/ 10318 h 43200"/>
              <a:gd name="connsiteX9" fmla="*/ 41818 w 43200"/>
              <a:gd name="connsiteY9" fmla="*/ 15460 h 43200"/>
              <a:gd name="connsiteX10" fmla="*/ 43016 w 43200"/>
              <a:gd name="connsiteY10" fmla="*/ 23322 h 43200"/>
              <a:gd name="connsiteX11" fmla="*/ 37404 w 43200"/>
              <a:gd name="connsiteY11" fmla="*/ 30204 h 43200"/>
              <a:gd name="connsiteX12" fmla="*/ 35395 w 43200"/>
              <a:gd name="connsiteY12" fmla="*/ 36101 h 43200"/>
              <a:gd name="connsiteX13" fmla="*/ 28555 w 43200"/>
              <a:gd name="connsiteY13" fmla="*/ 36815 h 43200"/>
              <a:gd name="connsiteX14" fmla="*/ 23667 w 43200"/>
              <a:gd name="connsiteY14" fmla="*/ 43106 h 43200"/>
              <a:gd name="connsiteX15" fmla="*/ 16480 w 43200"/>
              <a:gd name="connsiteY15" fmla="*/ 39266 h 43200"/>
              <a:gd name="connsiteX16" fmla="*/ 5804 w 43200"/>
              <a:gd name="connsiteY16" fmla="*/ 35472 h 43200"/>
              <a:gd name="connsiteX17" fmla="*/ 1110 w 43200"/>
              <a:gd name="connsiteY17" fmla="*/ 31250 h 43200"/>
              <a:gd name="connsiteX18" fmla="*/ 2113 w 43200"/>
              <a:gd name="connsiteY18" fmla="*/ 25551 h 43200"/>
              <a:gd name="connsiteX19" fmla="*/ -5 w 43200"/>
              <a:gd name="connsiteY19" fmla="*/ 19704 h 43200"/>
              <a:gd name="connsiteX20" fmla="*/ 3863 w 43200"/>
              <a:gd name="connsiteY20" fmla="*/ 14507 h 43200"/>
              <a:gd name="connsiteX21" fmla="*/ 3900 w 43200"/>
              <a:gd name="connsiteY21" fmla="*/ 14370 h 43200"/>
              <a:gd name="connsiteX0" fmla="*/ 4693 w 43200"/>
              <a:gd name="connsiteY0" fmla="*/ 26177 h 43200"/>
              <a:gd name="connsiteX1" fmla="*/ 2160 w 43200"/>
              <a:gd name="connsiteY1" fmla="*/ 25380 h 43200"/>
              <a:gd name="connsiteX2" fmla="*/ 6928 w 43200"/>
              <a:gd name="connsiteY2" fmla="*/ 34899 h 43200"/>
              <a:gd name="connsiteX3" fmla="*/ 5820 w 43200"/>
              <a:gd name="connsiteY3" fmla="*/ 35280 h 43200"/>
              <a:gd name="connsiteX4" fmla="*/ 16478 w 43200"/>
              <a:gd name="connsiteY4" fmla="*/ 39090 h 43200"/>
              <a:gd name="connsiteX5" fmla="*/ 15810 w 43200"/>
              <a:gd name="connsiteY5" fmla="*/ 37350 h 43200"/>
              <a:gd name="connsiteX6" fmla="*/ 28827 w 43200"/>
              <a:gd name="connsiteY6" fmla="*/ 34751 h 43200"/>
              <a:gd name="connsiteX7" fmla="*/ 28560 w 43200"/>
              <a:gd name="connsiteY7" fmla="*/ 36660 h 43200"/>
              <a:gd name="connsiteX8" fmla="*/ 34129 w 43200"/>
              <a:gd name="connsiteY8" fmla="*/ 22954 h 43200"/>
              <a:gd name="connsiteX9" fmla="*/ 37380 w 43200"/>
              <a:gd name="connsiteY9" fmla="*/ 30090 h 43200"/>
              <a:gd name="connsiteX10" fmla="*/ 41798 w 43200"/>
              <a:gd name="connsiteY10" fmla="*/ 15354 h 43200"/>
              <a:gd name="connsiteX11" fmla="*/ 40350 w 43200"/>
              <a:gd name="connsiteY11" fmla="*/ 18030 h 43200"/>
              <a:gd name="connsiteX12" fmla="*/ 38324 w 43200"/>
              <a:gd name="connsiteY12" fmla="*/ 5426 h 43200"/>
              <a:gd name="connsiteX13" fmla="*/ 38400 w 43200"/>
              <a:gd name="connsiteY13" fmla="*/ 6690 h 43200"/>
              <a:gd name="connsiteX14" fmla="*/ 29078 w 43200"/>
              <a:gd name="connsiteY14" fmla="*/ 3952 h 43200"/>
              <a:gd name="connsiteX15" fmla="*/ 29820 w 43200"/>
              <a:gd name="connsiteY15" fmla="*/ 2340 h 43200"/>
              <a:gd name="connsiteX16" fmla="*/ 22141 w 43200"/>
              <a:gd name="connsiteY16" fmla="*/ 4720 h 43200"/>
              <a:gd name="connsiteX17" fmla="*/ 22500 w 43200"/>
              <a:gd name="connsiteY17" fmla="*/ 3330 h 43200"/>
              <a:gd name="connsiteX18" fmla="*/ 14000 w 43200"/>
              <a:gd name="connsiteY18" fmla="*/ 5192 h 43200"/>
              <a:gd name="connsiteX19" fmla="*/ 15300 w 43200"/>
              <a:gd name="connsiteY19" fmla="*/ 6540 h 43200"/>
              <a:gd name="connsiteX20" fmla="*/ 4127 w 43200"/>
              <a:gd name="connsiteY20" fmla="*/ 15789 h 43200"/>
              <a:gd name="connsiteX21" fmla="*/ 3900 w 43200"/>
              <a:gd name="connsiteY21" fmla="*/ 14370 h 43200"/>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4729 w 43256"/>
              <a:gd name="connsiteY0" fmla="*/ 26036 h 43219"/>
              <a:gd name="connsiteX1" fmla="*/ 2196 w 43256"/>
              <a:gd name="connsiteY1" fmla="*/ 25239 h 43219"/>
              <a:gd name="connsiteX2" fmla="*/ 6964 w 43256"/>
              <a:gd name="connsiteY2" fmla="*/ 34758 h 43219"/>
              <a:gd name="connsiteX3" fmla="*/ 5856 w 43256"/>
              <a:gd name="connsiteY3" fmla="*/ 35139 h 43219"/>
              <a:gd name="connsiteX4" fmla="*/ 16514 w 43256"/>
              <a:gd name="connsiteY4" fmla="*/ 38949 h 43219"/>
              <a:gd name="connsiteX5" fmla="*/ 15846 w 43256"/>
              <a:gd name="connsiteY5" fmla="*/ 37209 h 43219"/>
              <a:gd name="connsiteX6" fmla="*/ 28863 w 43256"/>
              <a:gd name="connsiteY6" fmla="*/ 34610 h 43219"/>
              <a:gd name="connsiteX7" fmla="*/ 28596 w 43256"/>
              <a:gd name="connsiteY7" fmla="*/ 36519 h 43219"/>
              <a:gd name="connsiteX8" fmla="*/ 34165 w 43256"/>
              <a:gd name="connsiteY8" fmla="*/ 22813 h 43219"/>
              <a:gd name="connsiteX9" fmla="*/ 37416 w 43256"/>
              <a:gd name="connsiteY9" fmla="*/ 29949 h 43219"/>
              <a:gd name="connsiteX10" fmla="*/ 41834 w 43256"/>
              <a:gd name="connsiteY10" fmla="*/ 15213 h 43219"/>
              <a:gd name="connsiteX11" fmla="*/ 40386 w 43256"/>
              <a:gd name="connsiteY11" fmla="*/ 17889 h 43219"/>
              <a:gd name="connsiteX12" fmla="*/ 38360 w 43256"/>
              <a:gd name="connsiteY12" fmla="*/ 5285 h 43219"/>
              <a:gd name="connsiteX13" fmla="*/ 38436 w 43256"/>
              <a:gd name="connsiteY13" fmla="*/ 6549 h 43219"/>
              <a:gd name="connsiteX14" fmla="*/ 22177 w 43256"/>
              <a:gd name="connsiteY14" fmla="*/ 4579 h 43219"/>
              <a:gd name="connsiteX15" fmla="*/ 22536 w 43256"/>
              <a:gd name="connsiteY15" fmla="*/ 3189 h 43219"/>
              <a:gd name="connsiteX16" fmla="*/ 14036 w 43256"/>
              <a:gd name="connsiteY16" fmla="*/ 5051 h 43219"/>
              <a:gd name="connsiteX17" fmla="*/ 15336 w 43256"/>
              <a:gd name="connsiteY17" fmla="*/ 6399 h 43219"/>
              <a:gd name="connsiteX18" fmla="*/ 4163 w 43256"/>
              <a:gd name="connsiteY18" fmla="*/ 15648 h 43219"/>
              <a:gd name="connsiteX19" fmla="*/ 3936 w 43256"/>
              <a:gd name="connsiteY19"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4729 w 43256"/>
              <a:gd name="connsiteY0" fmla="*/ 26036 h 43219"/>
              <a:gd name="connsiteX1" fmla="*/ 2196 w 43256"/>
              <a:gd name="connsiteY1" fmla="*/ 25239 h 43219"/>
              <a:gd name="connsiteX2" fmla="*/ 6964 w 43256"/>
              <a:gd name="connsiteY2" fmla="*/ 34758 h 43219"/>
              <a:gd name="connsiteX3" fmla="*/ 5856 w 43256"/>
              <a:gd name="connsiteY3" fmla="*/ 35139 h 43219"/>
              <a:gd name="connsiteX4" fmla="*/ 16514 w 43256"/>
              <a:gd name="connsiteY4" fmla="*/ 38949 h 43219"/>
              <a:gd name="connsiteX5" fmla="*/ 15846 w 43256"/>
              <a:gd name="connsiteY5" fmla="*/ 37209 h 43219"/>
              <a:gd name="connsiteX6" fmla="*/ 28863 w 43256"/>
              <a:gd name="connsiteY6" fmla="*/ 34610 h 43219"/>
              <a:gd name="connsiteX7" fmla="*/ 28596 w 43256"/>
              <a:gd name="connsiteY7" fmla="*/ 36519 h 43219"/>
              <a:gd name="connsiteX8" fmla="*/ 34165 w 43256"/>
              <a:gd name="connsiteY8" fmla="*/ 22813 h 43219"/>
              <a:gd name="connsiteX9" fmla="*/ 37416 w 43256"/>
              <a:gd name="connsiteY9" fmla="*/ 29949 h 43219"/>
              <a:gd name="connsiteX10" fmla="*/ 41834 w 43256"/>
              <a:gd name="connsiteY10" fmla="*/ 15213 h 43219"/>
              <a:gd name="connsiteX11" fmla="*/ 40386 w 43256"/>
              <a:gd name="connsiteY11" fmla="*/ 17889 h 43219"/>
              <a:gd name="connsiteX12" fmla="*/ 38360 w 43256"/>
              <a:gd name="connsiteY12" fmla="*/ 5285 h 43219"/>
              <a:gd name="connsiteX13" fmla="*/ 38436 w 43256"/>
              <a:gd name="connsiteY13" fmla="*/ 6549 h 43219"/>
              <a:gd name="connsiteX14" fmla="*/ 14036 w 43256"/>
              <a:gd name="connsiteY14" fmla="*/ 5051 h 43219"/>
              <a:gd name="connsiteX15" fmla="*/ 15336 w 43256"/>
              <a:gd name="connsiteY15" fmla="*/ 6399 h 43219"/>
              <a:gd name="connsiteX16" fmla="*/ 4163 w 43256"/>
              <a:gd name="connsiteY16" fmla="*/ 15648 h 43219"/>
              <a:gd name="connsiteX17" fmla="*/ 3936 w 43256"/>
              <a:gd name="connsiteY17"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4729 w 43256"/>
              <a:gd name="connsiteY0" fmla="*/ 26036 h 43219"/>
              <a:gd name="connsiteX1" fmla="*/ 2196 w 43256"/>
              <a:gd name="connsiteY1" fmla="*/ 25239 h 43219"/>
              <a:gd name="connsiteX2" fmla="*/ 6964 w 43256"/>
              <a:gd name="connsiteY2" fmla="*/ 34758 h 43219"/>
              <a:gd name="connsiteX3" fmla="*/ 5856 w 43256"/>
              <a:gd name="connsiteY3" fmla="*/ 35139 h 43219"/>
              <a:gd name="connsiteX4" fmla="*/ 16514 w 43256"/>
              <a:gd name="connsiteY4" fmla="*/ 38949 h 43219"/>
              <a:gd name="connsiteX5" fmla="*/ 15846 w 43256"/>
              <a:gd name="connsiteY5" fmla="*/ 37209 h 43219"/>
              <a:gd name="connsiteX6" fmla="*/ 28863 w 43256"/>
              <a:gd name="connsiteY6" fmla="*/ 34610 h 43219"/>
              <a:gd name="connsiteX7" fmla="*/ 28596 w 43256"/>
              <a:gd name="connsiteY7" fmla="*/ 36519 h 43219"/>
              <a:gd name="connsiteX8" fmla="*/ 34165 w 43256"/>
              <a:gd name="connsiteY8" fmla="*/ 22813 h 43219"/>
              <a:gd name="connsiteX9" fmla="*/ 37416 w 43256"/>
              <a:gd name="connsiteY9" fmla="*/ 29949 h 43219"/>
              <a:gd name="connsiteX10" fmla="*/ 41834 w 43256"/>
              <a:gd name="connsiteY10" fmla="*/ 15213 h 43219"/>
              <a:gd name="connsiteX11" fmla="*/ 40386 w 43256"/>
              <a:gd name="connsiteY11" fmla="*/ 17889 h 43219"/>
              <a:gd name="connsiteX12" fmla="*/ 38360 w 43256"/>
              <a:gd name="connsiteY12" fmla="*/ 5285 h 43219"/>
              <a:gd name="connsiteX13" fmla="*/ 38436 w 43256"/>
              <a:gd name="connsiteY13" fmla="*/ 6549 h 43219"/>
              <a:gd name="connsiteX14" fmla="*/ 4163 w 43256"/>
              <a:gd name="connsiteY14" fmla="*/ 15648 h 43219"/>
              <a:gd name="connsiteX15" fmla="*/ 3936 w 43256"/>
              <a:gd name="connsiteY15"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4729 w 43256"/>
              <a:gd name="connsiteY0" fmla="*/ 26036 h 43219"/>
              <a:gd name="connsiteX1" fmla="*/ 2196 w 43256"/>
              <a:gd name="connsiteY1" fmla="*/ 25239 h 43219"/>
              <a:gd name="connsiteX2" fmla="*/ 6964 w 43256"/>
              <a:gd name="connsiteY2" fmla="*/ 34758 h 43219"/>
              <a:gd name="connsiteX3" fmla="*/ 5856 w 43256"/>
              <a:gd name="connsiteY3" fmla="*/ 35139 h 43219"/>
              <a:gd name="connsiteX4" fmla="*/ 16514 w 43256"/>
              <a:gd name="connsiteY4" fmla="*/ 38949 h 43219"/>
              <a:gd name="connsiteX5" fmla="*/ 15846 w 43256"/>
              <a:gd name="connsiteY5" fmla="*/ 37209 h 43219"/>
              <a:gd name="connsiteX6" fmla="*/ 28863 w 43256"/>
              <a:gd name="connsiteY6" fmla="*/ 34610 h 43219"/>
              <a:gd name="connsiteX7" fmla="*/ 28596 w 43256"/>
              <a:gd name="connsiteY7" fmla="*/ 36519 h 43219"/>
              <a:gd name="connsiteX8" fmla="*/ 41834 w 43256"/>
              <a:gd name="connsiteY8" fmla="*/ 15213 h 43219"/>
              <a:gd name="connsiteX9" fmla="*/ 40386 w 43256"/>
              <a:gd name="connsiteY9" fmla="*/ 17889 h 43219"/>
              <a:gd name="connsiteX10" fmla="*/ 38360 w 43256"/>
              <a:gd name="connsiteY10" fmla="*/ 5285 h 43219"/>
              <a:gd name="connsiteX11" fmla="*/ 38436 w 43256"/>
              <a:gd name="connsiteY11" fmla="*/ 6549 h 43219"/>
              <a:gd name="connsiteX12" fmla="*/ 4163 w 43256"/>
              <a:gd name="connsiteY12" fmla="*/ 15648 h 43219"/>
              <a:gd name="connsiteX13" fmla="*/ 3936 w 43256"/>
              <a:gd name="connsiteY13"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4729 w 43256"/>
              <a:gd name="connsiteY0" fmla="*/ 26036 h 43219"/>
              <a:gd name="connsiteX1" fmla="*/ 2196 w 43256"/>
              <a:gd name="connsiteY1" fmla="*/ 25239 h 43219"/>
              <a:gd name="connsiteX2" fmla="*/ 6964 w 43256"/>
              <a:gd name="connsiteY2" fmla="*/ 34758 h 43219"/>
              <a:gd name="connsiteX3" fmla="*/ 5856 w 43256"/>
              <a:gd name="connsiteY3" fmla="*/ 35139 h 43219"/>
              <a:gd name="connsiteX4" fmla="*/ 16514 w 43256"/>
              <a:gd name="connsiteY4" fmla="*/ 38949 h 43219"/>
              <a:gd name="connsiteX5" fmla="*/ 15846 w 43256"/>
              <a:gd name="connsiteY5" fmla="*/ 37209 h 43219"/>
              <a:gd name="connsiteX6" fmla="*/ 28863 w 43256"/>
              <a:gd name="connsiteY6" fmla="*/ 34610 h 43219"/>
              <a:gd name="connsiteX7" fmla="*/ 28596 w 43256"/>
              <a:gd name="connsiteY7" fmla="*/ 36519 h 43219"/>
              <a:gd name="connsiteX8" fmla="*/ 38360 w 43256"/>
              <a:gd name="connsiteY8" fmla="*/ 5285 h 43219"/>
              <a:gd name="connsiteX9" fmla="*/ 38436 w 43256"/>
              <a:gd name="connsiteY9" fmla="*/ 6549 h 43219"/>
              <a:gd name="connsiteX10" fmla="*/ 4163 w 43256"/>
              <a:gd name="connsiteY10" fmla="*/ 15648 h 43219"/>
              <a:gd name="connsiteX11" fmla="*/ 3936 w 43256"/>
              <a:gd name="connsiteY11"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4729 w 43256"/>
              <a:gd name="connsiteY0" fmla="*/ 26036 h 43219"/>
              <a:gd name="connsiteX1" fmla="*/ 2196 w 43256"/>
              <a:gd name="connsiteY1" fmla="*/ 25239 h 43219"/>
              <a:gd name="connsiteX2" fmla="*/ 6964 w 43256"/>
              <a:gd name="connsiteY2" fmla="*/ 34758 h 43219"/>
              <a:gd name="connsiteX3" fmla="*/ 5856 w 43256"/>
              <a:gd name="connsiteY3" fmla="*/ 35139 h 43219"/>
              <a:gd name="connsiteX4" fmla="*/ 28863 w 43256"/>
              <a:gd name="connsiteY4" fmla="*/ 34610 h 43219"/>
              <a:gd name="connsiteX5" fmla="*/ 28596 w 43256"/>
              <a:gd name="connsiteY5" fmla="*/ 36519 h 43219"/>
              <a:gd name="connsiteX6" fmla="*/ 38360 w 43256"/>
              <a:gd name="connsiteY6" fmla="*/ 5285 h 43219"/>
              <a:gd name="connsiteX7" fmla="*/ 38436 w 43256"/>
              <a:gd name="connsiteY7" fmla="*/ 6549 h 43219"/>
              <a:gd name="connsiteX8" fmla="*/ 4163 w 43256"/>
              <a:gd name="connsiteY8" fmla="*/ 15648 h 43219"/>
              <a:gd name="connsiteX9" fmla="*/ 3936 w 43256"/>
              <a:gd name="connsiteY9"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6964 w 43256"/>
              <a:gd name="connsiteY0" fmla="*/ 34758 h 43219"/>
              <a:gd name="connsiteX1" fmla="*/ 5856 w 43256"/>
              <a:gd name="connsiteY1" fmla="*/ 35139 h 43219"/>
              <a:gd name="connsiteX2" fmla="*/ 28863 w 43256"/>
              <a:gd name="connsiteY2" fmla="*/ 34610 h 43219"/>
              <a:gd name="connsiteX3" fmla="*/ 28596 w 43256"/>
              <a:gd name="connsiteY3" fmla="*/ 36519 h 43219"/>
              <a:gd name="connsiteX4" fmla="*/ 38360 w 43256"/>
              <a:gd name="connsiteY4" fmla="*/ 5285 h 43219"/>
              <a:gd name="connsiteX5" fmla="*/ 38436 w 43256"/>
              <a:gd name="connsiteY5" fmla="*/ 6549 h 43219"/>
              <a:gd name="connsiteX6" fmla="*/ 4163 w 43256"/>
              <a:gd name="connsiteY6" fmla="*/ 15648 h 43219"/>
              <a:gd name="connsiteX7" fmla="*/ 3936 w 43256"/>
              <a:gd name="connsiteY7"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6964 w 43256"/>
              <a:gd name="connsiteY0" fmla="*/ 34758 h 43219"/>
              <a:gd name="connsiteX1" fmla="*/ 5856 w 43256"/>
              <a:gd name="connsiteY1" fmla="*/ 35139 h 43219"/>
              <a:gd name="connsiteX2" fmla="*/ 38360 w 43256"/>
              <a:gd name="connsiteY2" fmla="*/ 5285 h 43219"/>
              <a:gd name="connsiteX3" fmla="*/ 38436 w 43256"/>
              <a:gd name="connsiteY3" fmla="*/ 6549 h 43219"/>
              <a:gd name="connsiteX4" fmla="*/ 4163 w 43256"/>
              <a:gd name="connsiteY4" fmla="*/ 15648 h 43219"/>
              <a:gd name="connsiteX5" fmla="*/ 3936 w 43256"/>
              <a:gd name="connsiteY5"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6964 w 43256"/>
              <a:gd name="connsiteY0" fmla="*/ 34758 h 43219"/>
              <a:gd name="connsiteX1" fmla="*/ 5856 w 43256"/>
              <a:gd name="connsiteY1" fmla="*/ 35139 h 43219"/>
              <a:gd name="connsiteX2" fmla="*/ 4163 w 43256"/>
              <a:gd name="connsiteY2" fmla="*/ 15648 h 43219"/>
              <a:gd name="connsiteX3" fmla="*/ 3936 w 43256"/>
              <a:gd name="connsiteY3"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6964 w 43256"/>
              <a:gd name="connsiteY0" fmla="*/ 34758 h 43219"/>
              <a:gd name="connsiteX1" fmla="*/ 5856 w 43256"/>
              <a:gd name="connsiteY1" fmla="*/ 35139 h 43219"/>
              <a:gd name="connsiteX2" fmla="*/ 4488 w 43256"/>
              <a:gd name="connsiteY2" fmla="*/ 14575 h 43219"/>
              <a:gd name="connsiteX3" fmla="*/ 3936 w 43256"/>
              <a:gd name="connsiteY3"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6964 w 43256"/>
              <a:gd name="connsiteY0" fmla="*/ 34758 h 43219"/>
              <a:gd name="connsiteX1" fmla="*/ 5856 w 43256"/>
              <a:gd name="connsiteY1" fmla="*/ 35139 h 43219"/>
              <a:gd name="connsiteX2" fmla="*/ 4488 w 43256"/>
              <a:gd name="connsiteY2" fmla="*/ 14575 h 43219"/>
              <a:gd name="connsiteX3" fmla="*/ 3936 w 43256"/>
              <a:gd name="connsiteY3"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6964 w 43256"/>
              <a:gd name="connsiteY0" fmla="*/ 34758 h 43219"/>
              <a:gd name="connsiteX1" fmla="*/ 5856 w 43256"/>
              <a:gd name="connsiteY1" fmla="*/ 35139 h 43219"/>
              <a:gd name="connsiteX2" fmla="*/ 4800 w 43256"/>
              <a:gd name="connsiteY2" fmla="*/ 15024 h 43219"/>
              <a:gd name="connsiteX3" fmla="*/ 3936 w 43256"/>
              <a:gd name="connsiteY3"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6964 w 43256"/>
              <a:gd name="connsiteY0" fmla="*/ 34758 h 43219"/>
              <a:gd name="connsiteX1" fmla="*/ 5856 w 43256"/>
              <a:gd name="connsiteY1" fmla="*/ 35139 h 43219"/>
              <a:gd name="connsiteX2" fmla="*/ 3889 w 43256"/>
              <a:gd name="connsiteY2" fmla="*/ 13963 h 43219"/>
              <a:gd name="connsiteX3" fmla="*/ 3936 w 43256"/>
              <a:gd name="connsiteY3"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3889 w 43256"/>
              <a:gd name="connsiteY0" fmla="*/ 13963 h 43219"/>
              <a:gd name="connsiteX1" fmla="*/ 3936 w 43256"/>
              <a:gd name="connsiteY1" fmla="*/ 14229 h 43219"/>
            </a:gdLst>
            <a:ahLst/>
            <a:cxnLst>
              <a:cxn ang="0">
                <a:pos x="connsiteX0" y="connsiteY0"/>
              </a:cxn>
              <a:cxn ang="0">
                <a:pos x="connsiteX1" y="connsiteY1"/>
              </a:cxn>
            </a:cxnLst>
            <a:rect l="l" t="t" r="r" b="b"/>
            <a:pathLst>
              <a:path w="43256" h="43219">
                <a:moveTo>
                  <a:pt x="3936" y="14229"/>
                </a:moveTo>
                <a:cubicBezTo>
                  <a:pt x="3665" y="11516"/>
                  <a:pt x="4297" y="8780"/>
                  <a:pt x="5659" y="6766"/>
                </a:cubicBezTo>
                <a:cubicBezTo>
                  <a:pt x="7811" y="3585"/>
                  <a:pt x="11300" y="2876"/>
                  <a:pt x="14041" y="5061"/>
                </a:cubicBezTo>
                <a:cubicBezTo>
                  <a:pt x="15714" y="768"/>
                  <a:pt x="19950" y="-119"/>
                  <a:pt x="22492" y="3291"/>
                </a:cubicBezTo>
                <a:cubicBezTo>
                  <a:pt x="23133" y="1542"/>
                  <a:pt x="24364" y="333"/>
                  <a:pt x="25785" y="59"/>
                </a:cubicBezTo>
                <a:cubicBezTo>
                  <a:pt x="27349" y="-243"/>
                  <a:pt x="28911" y="629"/>
                  <a:pt x="29869" y="2340"/>
                </a:cubicBezTo>
                <a:cubicBezTo>
                  <a:pt x="31251" y="126"/>
                  <a:pt x="33537" y="-601"/>
                  <a:pt x="35499" y="549"/>
                </a:cubicBezTo>
                <a:cubicBezTo>
                  <a:pt x="36994" y="1425"/>
                  <a:pt x="38066" y="3259"/>
                  <a:pt x="38354" y="5435"/>
                </a:cubicBezTo>
                <a:cubicBezTo>
                  <a:pt x="40082" y="6077"/>
                  <a:pt x="41458" y="7857"/>
                  <a:pt x="42018" y="10177"/>
                </a:cubicBezTo>
                <a:cubicBezTo>
                  <a:pt x="42425" y="11861"/>
                  <a:pt x="42367" y="13690"/>
                  <a:pt x="41854" y="15319"/>
                </a:cubicBezTo>
                <a:cubicBezTo>
                  <a:pt x="43115" y="17553"/>
                  <a:pt x="43556" y="20449"/>
                  <a:pt x="43052" y="23181"/>
                </a:cubicBezTo>
                <a:cubicBezTo>
                  <a:pt x="42382" y="26813"/>
                  <a:pt x="40164" y="29533"/>
                  <a:pt x="37440" y="30063"/>
                </a:cubicBezTo>
                <a:cubicBezTo>
                  <a:pt x="37427" y="32330"/>
                  <a:pt x="36694" y="34480"/>
                  <a:pt x="35431" y="35960"/>
                </a:cubicBezTo>
                <a:cubicBezTo>
                  <a:pt x="33512" y="38209"/>
                  <a:pt x="30740" y="38498"/>
                  <a:pt x="28591" y="36674"/>
                </a:cubicBezTo>
                <a:cubicBezTo>
                  <a:pt x="27896" y="39807"/>
                  <a:pt x="26035" y="42202"/>
                  <a:pt x="23703" y="42965"/>
                </a:cubicBezTo>
                <a:cubicBezTo>
                  <a:pt x="20955" y="43864"/>
                  <a:pt x="18087" y="42332"/>
                  <a:pt x="16516" y="39125"/>
                </a:cubicBezTo>
                <a:cubicBezTo>
                  <a:pt x="12808" y="42169"/>
                  <a:pt x="7992" y="40458"/>
                  <a:pt x="5840" y="35331"/>
                </a:cubicBezTo>
                <a:cubicBezTo>
                  <a:pt x="3726" y="35668"/>
                  <a:pt x="1741" y="33883"/>
                  <a:pt x="1146" y="31109"/>
                </a:cubicBezTo>
                <a:cubicBezTo>
                  <a:pt x="715" y="29102"/>
                  <a:pt x="1096" y="26936"/>
                  <a:pt x="2149" y="25410"/>
                </a:cubicBezTo>
                <a:cubicBezTo>
                  <a:pt x="655" y="24213"/>
                  <a:pt x="-177" y="21916"/>
                  <a:pt x="31" y="19563"/>
                </a:cubicBezTo>
                <a:cubicBezTo>
                  <a:pt x="275" y="16808"/>
                  <a:pt x="1881" y="14650"/>
                  <a:pt x="3899" y="14366"/>
                </a:cubicBezTo>
                <a:cubicBezTo>
                  <a:pt x="3911" y="14320"/>
                  <a:pt x="3924" y="14275"/>
                  <a:pt x="3936" y="14229"/>
                </a:cubicBezTo>
                <a:close/>
              </a:path>
              <a:path w="43256" h="43219" fill="none" extrusionOk="0">
                <a:moveTo>
                  <a:pt x="3889" y="13963"/>
                </a:moveTo>
                <a:cubicBezTo>
                  <a:pt x="3886" y="13986"/>
                  <a:pt x="3984" y="14710"/>
                  <a:pt x="3936" y="14229"/>
                </a:cubicBezTo>
              </a:path>
            </a:pathLst>
          </a:custGeom>
          <a:solidFill>
            <a:srgbClr val="1AABE2">
              <a:alpha val="5000"/>
            </a:srgbClr>
          </a:solidFill>
          <a:ln w="9525">
            <a:solidFill>
              <a:srgbClr val="1AABE2">
                <a:alpha val="30000"/>
              </a:srgbClr>
            </a:solidFill>
            <a:round/>
            <a:headEnd/>
            <a:tailEnd/>
          </a:ln>
        </p:spPr>
        <p:txBody>
          <a:bodyPr wrap="square" lIns="99562" tIns="49781" rIns="99562" bIns="49781" anchor="ctr">
            <a:noAutofit/>
          </a:bodyPr>
          <a:lstStyle/>
          <a:p>
            <a:pPr algn="ctr" defTabSz="1211808" fontAlgn="ctr">
              <a:defRPr/>
            </a:pPr>
            <a:r>
              <a:rPr lang="en-US" sz="1100" b="1">
                <a:solidFill>
                  <a:sysClr val="windowText" lastClr="000000"/>
                </a:solidFill>
                <a:latin typeface="Huawei Sans" panose="020C0503030203020204" pitchFamily="34" charset="0"/>
              </a:rPr>
              <a:t>Tier-1 </a:t>
            </a:r>
            <a:r>
              <a:rPr lang="en-US" sz="1100" b="1" dirty="0">
                <a:solidFill>
                  <a:sysClr val="windowText" lastClr="000000"/>
                </a:solidFill>
                <a:latin typeface="Huawei Sans" panose="020C0503030203020204" pitchFamily="34" charset="0"/>
              </a:rPr>
              <a:t>branch</a:t>
            </a:r>
          </a:p>
        </p:txBody>
      </p:sp>
      <p:sp>
        <p:nvSpPr>
          <p:cNvPr id="72" name="云形 3">
            <a:extLst>
              <a:ext uri="{FF2B5EF4-FFF2-40B4-BE49-F238E27FC236}">
                <a16:creationId xmlns="" xmlns:a16="http://schemas.microsoft.com/office/drawing/2014/main" id="{A52FCC78-4723-410D-9C92-549127C595BD}"/>
              </a:ext>
            </a:extLst>
          </p:cNvPr>
          <p:cNvSpPr/>
          <p:nvPr/>
        </p:nvSpPr>
        <p:spPr bwMode="gray">
          <a:xfrm>
            <a:off x="759731" y="3067655"/>
            <a:ext cx="680667" cy="789499"/>
          </a:xfrm>
          <a:custGeom>
            <a:avLst/>
            <a:gdLst>
              <a:gd name="connsiteX0" fmla="*/ 3900 w 43200"/>
              <a:gd name="connsiteY0" fmla="*/ 14370 h 43200"/>
              <a:gd name="connsiteX1" fmla="*/ 5623 w 43200"/>
              <a:gd name="connsiteY1" fmla="*/ 6907 h 43200"/>
              <a:gd name="connsiteX2" fmla="*/ 14005 w 43200"/>
              <a:gd name="connsiteY2" fmla="*/ 5202 h 43200"/>
              <a:gd name="connsiteX3" fmla="*/ 22456 w 43200"/>
              <a:gd name="connsiteY3" fmla="*/ 3432 h 43200"/>
              <a:gd name="connsiteX4" fmla="*/ 25749 w 43200"/>
              <a:gd name="connsiteY4" fmla="*/ 200 h 43200"/>
              <a:gd name="connsiteX5" fmla="*/ 29833 w 43200"/>
              <a:gd name="connsiteY5" fmla="*/ 2481 h 43200"/>
              <a:gd name="connsiteX6" fmla="*/ 35463 w 43200"/>
              <a:gd name="connsiteY6" fmla="*/ 690 h 43200"/>
              <a:gd name="connsiteX7" fmla="*/ 38318 w 43200"/>
              <a:gd name="connsiteY7" fmla="*/ 5576 h 43200"/>
              <a:gd name="connsiteX8" fmla="*/ 41982 w 43200"/>
              <a:gd name="connsiteY8" fmla="*/ 10318 h 43200"/>
              <a:gd name="connsiteX9" fmla="*/ 41818 w 43200"/>
              <a:gd name="connsiteY9" fmla="*/ 15460 h 43200"/>
              <a:gd name="connsiteX10" fmla="*/ 43016 w 43200"/>
              <a:gd name="connsiteY10" fmla="*/ 23322 h 43200"/>
              <a:gd name="connsiteX11" fmla="*/ 37404 w 43200"/>
              <a:gd name="connsiteY11" fmla="*/ 30204 h 43200"/>
              <a:gd name="connsiteX12" fmla="*/ 35395 w 43200"/>
              <a:gd name="connsiteY12" fmla="*/ 36101 h 43200"/>
              <a:gd name="connsiteX13" fmla="*/ 28555 w 43200"/>
              <a:gd name="connsiteY13" fmla="*/ 36815 h 43200"/>
              <a:gd name="connsiteX14" fmla="*/ 23667 w 43200"/>
              <a:gd name="connsiteY14" fmla="*/ 43106 h 43200"/>
              <a:gd name="connsiteX15" fmla="*/ 16480 w 43200"/>
              <a:gd name="connsiteY15" fmla="*/ 39266 h 43200"/>
              <a:gd name="connsiteX16" fmla="*/ 5804 w 43200"/>
              <a:gd name="connsiteY16" fmla="*/ 35472 h 43200"/>
              <a:gd name="connsiteX17" fmla="*/ 1110 w 43200"/>
              <a:gd name="connsiteY17" fmla="*/ 31250 h 43200"/>
              <a:gd name="connsiteX18" fmla="*/ 2113 w 43200"/>
              <a:gd name="connsiteY18" fmla="*/ 25551 h 43200"/>
              <a:gd name="connsiteX19" fmla="*/ -5 w 43200"/>
              <a:gd name="connsiteY19" fmla="*/ 19704 h 43200"/>
              <a:gd name="connsiteX20" fmla="*/ 3863 w 43200"/>
              <a:gd name="connsiteY20" fmla="*/ 14507 h 43200"/>
              <a:gd name="connsiteX21" fmla="*/ 3900 w 43200"/>
              <a:gd name="connsiteY21" fmla="*/ 14370 h 43200"/>
              <a:gd name="connsiteX0" fmla="*/ 4693 w 43200"/>
              <a:gd name="connsiteY0" fmla="*/ 26177 h 43200"/>
              <a:gd name="connsiteX1" fmla="*/ 2160 w 43200"/>
              <a:gd name="connsiteY1" fmla="*/ 25380 h 43200"/>
              <a:gd name="connsiteX2" fmla="*/ 6928 w 43200"/>
              <a:gd name="connsiteY2" fmla="*/ 34899 h 43200"/>
              <a:gd name="connsiteX3" fmla="*/ 5820 w 43200"/>
              <a:gd name="connsiteY3" fmla="*/ 35280 h 43200"/>
              <a:gd name="connsiteX4" fmla="*/ 16478 w 43200"/>
              <a:gd name="connsiteY4" fmla="*/ 39090 h 43200"/>
              <a:gd name="connsiteX5" fmla="*/ 15810 w 43200"/>
              <a:gd name="connsiteY5" fmla="*/ 37350 h 43200"/>
              <a:gd name="connsiteX6" fmla="*/ 28827 w 43200"/>
              <a:gd name="connsiteY6" fmla="*/ 34751 h 43200"/>
              <a:gd name="connsiteX7" fmla="*/ 28560 w 43200"/>
              <a:gd name="connsiteY7" fmla="*/ 36660 h 43200"/>
              <a:gd name="connsiteX8" fmla="*/ 34129 w 43200"/>
              <a:gd name="connsiteY8" fmla="*/ 22954 h 43200"/>
              <a:gd name="connsiteX9" fmla="*/ 37380 w 43200"/>
              <a:gd name="connsiteY9" fmla="*/ 30090 h 43200"/>
              <a:gd name="connsiteX10" fmla="*/ 41798 w 43200"/>
              <a:gd name="connsiteY10" fmla="*/ 15354 h 43200"/>
              <a:gd name="connsiteX11" fmla="*/ 40350 w 43200"/>
              <a:gd name="connsiteY11" fmla="*/ 18030 h 43200"/>
              <a:gd name="connsiteX12" fmla="*/ 38324 w 43200"/>
              <a:gd name="connsiteY12" fmla="*/ 5426 h 43200"/>
              <a:gd name="connsiteX13" fmla="*/ 38400 w 43200"/>
              <a:gd name="connsiteY13" fmla="*/ 6690 h 43200"/>
              <a:gd name="connsiteX14" fmla="*/ 29078 w 43200"/>
              <a:gd name="connsiteY14" fmla="*/ 3952 h 43200"/>
              <a:gd name="connsiteX15" fmla="*/ 29820 w 43200"/>
              <a:gd name="connsiteY15" fmla="*/ 2340 h 43200"/>
              <a:gd name="connsiteX16" fmla="*/ 22141 w 43200"/>
              <a:gd name="connsiteY16" fmla="*/ 4720 h 43200"/>
              <a:gd name="connsiteX17" fmla="*/ 22500 w 43200"/>
              <a:gd name="connsiteY17" fmla="*/ 3330 h 43200"/>
              <a:gd name="connsiteX18" fmla="*/ 14000 w 43200"/>
              <a:gd name="connsiteY18" fmla="*/ 5192 h 43200"/>
              <a:gd name="connsiteX19" fmla="*/ 15300 w 43200"/>
              <a:gd name="connsiteY19" fmla="*/ 6540 h 43200"/>
              <a:gd name="connsiteX20" fmla="*/ 4127 w 43200"/>
              <a:gd name="connsiteY20" fmla="*/ 15789 h 43200"/>
              <a:gd name="connsiteX21" fmla="*/ 3900 w 43200"/>
              <a:gd name="connsiteY21" fmla="*/ 14370 h 43200"/>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4729 w 43256"/>
              <a:gd name="connsiteY0" fmla="*/ 26036 h 43219"/>
              <a:gd name="connsiteX1" fmla="*/ 2196 w 43256"/>
              <a:gd name="connsiteY1" fmla="*/ 25239 h 43219"/>
              <a:gd name="connsiteX2" fmla="*/ 6964 w 43256"/>
              <a:gd name="connsiteY2" fmla="*/ 34758 h 43219"/>
              <a:gd name="connsiteX3" fmla="*/ 5856 w 43256"/>
              <a:gd name="connsiteY3" fmla="*/ 35139 h 43219"/>
              <a:gd name="connsiteX4" fmla="*/ 16514 w 43256"/>
              <a:gd name="connsiteY4" fmla="*/ 38949 h 43219"/>
              <a:gd name="connsiteX5" fmla="*/ 15846 w 43256"/>
              <a:gd name="connsiteY5" fmla="*/ 37209 h 43219"/>
              <a:gd name="connsiteX6" fmla="*/ 28863 w 43256"/>
              <a:gd name="connsiteY6" fmla="*/ 34610 h 43219"/>
              <a:gd name="connsiteX7" fmla="*/ 28596 w 43256"/>
              <a:gd name="connsiteY7" fmla="*/ 36519 h 43219"/>
              <a:gd name="connsiteX8" fmla="*/ 34165 w 43256"/>
              <a:gd name="connsiteY8" fmla="*/ 22813 h 43219"/>
              <a:gd name="connsiteX9" fmla="*/ 37416 w 43256"/>
              <a:gd name="connsiteY9" fmla="*/ 29949 h 43219"/>
              <a:gd name="connsiteX10" fmla="*/ 41834 w 43256"/>
              <a:gd name="connsiteY10" fmla="*/ 15213 h 43219"/>
              <a:gd name="connsiteX11" fmla="*/ 40386 w 43256"/>
              <a:gd name="connsiteY11" fmla="*/ 17889 h 43219"/>
              <a:gd name="connsiteX12" fmla="*/ 38360 w 43256"/>
              <a:gd name="connsiteY12" fmla="*/ 5285 h 43219"/>
              <a:gd name="connsiteX13" fmla="*/ 38436 w 43256"/>
              <a:gd name="connsiteY13" fmla="*/ 6549 h 43219"/>
              <a:gd name="connsiteX14" fmla="*/ 22177 w 43256"/>
              <a:gd name="connsiteY14" fmla="*/ 4579 h 43219"/>
              <a:gd name="connsiteX15" fmla="*/ 22536 w 43256"/>
              <a:gd name="connsiteY15" fmla="*/ 3189 h 43219"/>
              <a:gd name="connsiteX16" fmla="*/ 14036 w 43256"/>
              <a:gd name="connsiteY16" fmla="*/ 5051 h 43219"/>
              <a:gd name="connsiteX17" fmla="*/ 15336 w 43256"/>
              <a:gd name="connsiteY17" fmla="*/ 6399 h 43219"/>
              <a:gd name="connsiteX18" fmla="*/ 4163 w 43256"/>
              <a:gd name="connsiteY18" fmla="*/ 15648 h 43219"/>
              <a:gd name="connsiteX19" fmla="*/ 3936 w 43256"/>
              <a:gd name="connsiteY19"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4729 w 43256"/>
              <a:gd name="connsiteY0" fmla="*/ 26036 h 43219"/>
              <a:gd name="connsiteX1" fmla="*/ 2196 w 43256"/>
              <a:gd name="connsiteY1" fmla="*/ 25239 h 43219"/>
              <a:gd name="connsiteX2" fmla="*/ 6964 w 43256"/>
              <a:gd name="connsiteY2" fmla="*/ 34758 h 43219"/>
              <a:gd name="connsiteX3" fmla="*/ 5856 w 43256"/>
              <a:gd name="connsiteY3" fmla="*/ 35139 h 43219"/>
              <a:gd name="connsiteX4" fmla="*/ 16514 w 43256"/>
              <a:gd name="connsiteY4" fmla="*/ 38949 h 43219"/>
              <a:gd name="connsiteX5" fmla="*/ 15846 w 43256"/>
              <a:gd name="connsiteY5" fmla="*/ 37209 h 43219"/>
              <a:gd name="connsiteX6" fmla="*/ 28863 w 43256"/>
              <a:gd name="connsiteY6" fmla="*/ 34610 h 43219"/>
              <a:gd name="connsiteX7" fmla="*/ 28596 w 43256"/>
              <a:gd name="connsiteY7" fmla="*/ 36519 h 43219"/>
              <a:gd name="connsiteX8" fmla="*/ 34165 w 43256"/>
              <a:gd name="connsiteY8" fmla="*/ 22813 h 43219"/>
              <a:gd name="connsiteX9" fmla="*/ 37416 w 43256"/>
              <a:gd name="connsiteY9" fmla="*/ 29949 h 43219"/>
              <a:gd name="connsiteX10" fmla="*/ 41834 w 43256"/>
              <a:gd name="connsiteY10" fmla="*/ 15213 h 43219"/>
              <a:gd name="connsiteX11" fmla="*/ 40386 w 43256"/>
              <a:gd name="connsiteY11" fmla="*/ 17889 h 43219"/>
              <a:gd name="connsiteX12" fmla="*/ 38360 w 43256"/>
              <a:gd name="connsiteY12" fmla="*/ 5285 h 43219"/>
              <a:gd name="connsiteX13" fmla="*/ 38436 w 43256"/>
              <a:gd name="connsiteY13" fmla="*/ 6549 h 43219"/>
              <a:gd name="connsiteX14" fmla="*/ 14036 w 43256"/>
              <a:gd name="connsiteY14" fmla="*/ 5051 h 43219"/>
              <a:gd name="connsiteX15" fmla="*/ 15336 w 43256"/>
              <a:gd name="connsiteY15" fmla="*/ 6399 h 43219"/>
              <a:gd name="connsiteX16" fmla="*/ 4163 w 43256"/>
              <a:gd name="connsiteY16" fmla="*/ 15648 h 43219"/>
              <a:gd name="connsiteX17" fmla="*/ 3936 w 43256"/>
              <a:gd name="connsiteY17"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4729 w 43256"/>
              <a:gd name="connsiteY0" fmla="*/ 26036 h 43219"/>
              <a:gd name="connsiteX1" fmla="*/ 2196 w 43256"/>
              <a:gd name="connsiteY1" fmla="*/ 25239 h 43219"/>
              <a:gd name="connsiteX2" fmla="*/ 6964 w 43256"/>
              <a:gd name="connsiteY2" fmla="*/ 34758 h 43219"/>
              <a:gd name="connsiteX3" fmla="*/ 5856 w 43256"/>
              <a:gd name="connsiteY3" fmla="*/ 35139 h 43219"/>
              <a:gd name="connsiteX4" fmla="*/ 16514 w 43256"/>
              <a:gd name="connsiteY4" fmla="*/ 38949 h 43219"/>
              <a:gd name="connsiteX5" fmla="*/ 15846 w 43256"/>
              <a:gd name="connsiteY5" fmla="*/ 37209 h 43219"/>
              <a:gd name="connsiteX6" fmla="*/ 28863 w 43256"/>
              <a:gd name="connsiteY6" fmla="*/ 34610 h 43219"/>
              <a:gd name="connsiteX7" fmla="*/ 28596 w 43256"/>
              <a:gd name="connsiteY7" fmla="*/ 36519 h 43219"/>
              <a:gd name="connsiteX8" fmla="*/ 34165 w 43256"/>
              <a:gd name="connsiteY8" fmla="*/ 22813 h 43219"/>
              <a:gd name="connsiteX9" fmla="*/ 37416 w 43256"/>
              <a:gd name="connsiteY9" fmla="*/ 29949 h 43219"/>
              <a:gd name="connsiteX10" fmla="*/ 41834 w 43256"/>
              <a:gd name="connsiteY10" fmla="*/ 15213 h 43219"/>
              <a:gd name="connsiteX11" fmla="*/ 40386 w 43256"/>
              <a:gd name="connsiteY11" fmla="*/ 17889 h 43219"/>
              <a:gd name="connsiteX12" fmla="*/ 38360 w 43256"/>
              <a:gd name="connsiteY12" fmla="*/ 5285 h 43219"/>
              <a:gd name="connsiteX13" fmla="*/ 38436 w 43256"/>
              <a:gd name="connsiteY13" fmla="*/ 6549 h 43219"/>
              <a:gd name="connsiteX14" fmla="*/ 4163 w 43256"/>
              <a:gd name="connsiteY14" fmla="*/ 15648 h 43219"/>
              <a:gd name="connsiteX15" fmla="*/ 3936 w 43256"/>
              <a:gd name="connsiteY15"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4729 w 43256"/>
              <a:gd name="connsiteY0" fmla="*/ 26036 h 43219"/>
              <a:gd name="connsiteX1" fmla="*/ 2196 w 43256"/>
              <a:gd name="connsiteY1" fmla="*/ 25239 h 43219"/>
              <a:gd name="connsiteX2" fmla="*/ 6964 w 43256"/>
              <a:gd name="connsiteY2" fmla="*/ 34758 h 43219"/>
              <a:gd name="connsiteX3" fmla="*/ 5856 w 43256"/>
              <a:gd name="connsiteY3" fmla="*/ 35139 h 43219"/>
              <a:gd name="connsiteX4" fmla="*/ 16514 w 43256"/>
              <a:gd name="connsiteY4" fmla="*/ 38949 h 43219"/>
              <a:gd name="connsiteX5" fmla="*/ 15846 w 43256"/>
              <a:gd name="connsiteY5" fmla="*/ 37209 h 43219"/>
              <a:gd name="connsiteX6" fmla="*/ 28863 w 43256"/>
              <a:gd name="connsiteY6" fmla="*/ 34610 h 43219"/>
              <a:gd name="connsiteX7" fmla="*/ 28596 w 43256"/>
              <a:gd name="connsiteY7" fmla="*/ 36519 h 43219"/>
              <a:gd name="connsiteX8" fmla="*/ 41834 w 43256"/>
              <a:gd name="connsiteY8" fmla="*/ 15213 h 43219"/>
              <a:gd name="connsiteX9" fmla="*/ 40386 w 43256"/>
              <a:gd name="connsiteY9" fmla="*/ 17889 h 43219"/>
              <a:gd name="connsiteX10" fmla="*/ 38360 w 43256"/>
              <a:gd name="connsiteY10" fmla="*/ 5285 h 43219"/>
              <a:gd name="connsiteX11" fmla="*/ 38436 w 43256"/>
              <a:gd name="connsiteY11" fmla="*/ 6549 h 43219"/>
              <a:gd name="connsiteX12" fmla="*/ 4163 w 43256"/>
              <a:gd name="connsiteY12" fmla="*/ 15648 h 43219"/>
              <a:gd name="connsiteX13" fmla="*/ 3936 w 43256"/>
              <a:gd name="connsiteY13"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4729 w 43256"/>
              <a:gd name="connsiteY0" fmla="*/ 26036 h 43219"/>
              <a:gd name="connsiteX1" fmla="*/ 2196 w 43256"/>
              <a:gd name="connsiteY1" fmla="*/ 25239 h 43219"/>
              <a:gd name="connsiteX2" fmla="*/ 6964 w 43256"/>
              <a:gd name="connsiteY2" fmla="*/ 34758 h 43219"/>
              <a:gd name="connsiteX3" fmla="*/ 5856 w 43256"/>
              <a:gd name="connsiteY3" fmla="*/ 35139 h 43219"/>
              <a:gd name="connsiteX4" fmla="*/ 16514 w 43256"/>
              <a:gd name="connsiteY4" fmla="*/ 38949 h 43219"/>
              <a:gd name="connsiteX5" fmla="*/ 15846 w 43256"/>
              <a:gd name="connsiteY5" fmla="*/ 37209 h 43219"/>
              <a:gd name="connsiteX6" fmla="*/ 28863 w 43256"/>
              <a:gd name="connsiteY6" fmla="*/ 34610 h 43219"/>
              <a:gd name="connsiteX7" fmla="*/ 28596 w 43256"/>
              <a:gd name="connsiteY7" fmla="*/ 36519 h 43219"/>
              <a:gd name="connsiteX8" fmla="*/ 38360 w 43256"/>
              <a:gd name="connsiteY8" fmla="*/ 5285 h 43219"/>
              <a:gd name="connsiteX9" fmla="*/ 38436 w 43256"/>
              <a:gd name="connsiteY9" fmla="*/ 6549 h 43219"/>
              <a:gd name="connsiteX10" fmla="*/ 4163 w 43256"/>
              <a:gd name="connsiteY10" fmla="*/ 15648 h 43219"/>
              <a:gd name="connsiteX11" fmla="*/ 3936 w 43256"/>
              <a:gd name="connsiteY11"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4729 w 43256"/>
              <a:gd name="connsiteY0" fmla="*/ 26036 h 43219"/>
              <a:gd name="connsiteX1" fmla="*/ 2196 w 43256"/>
              <a:gd name="connsiteY1" fmla="*/ 25239 h 43219"/>
              <a:gd name="connsiteX2" fmla="*/ 6964 w 43256"/>
              <a:gd name="connsiteY2" fmla="*/ 34758 h 43219"/>
              <a:gd name="connsiteX3" fmla="*/ 5856 w 43256"/>
              <a:gd name="connsiteY3" fmla="*/ 35139 h 43219"/>
              <a:gd name="connsiteX4" fmla="*/ 28863 w 43256"/>
              <a:gd name="connsiteY4" fmla="*/ 34610 h 43219"/>
              <a:gd name="connsiteX5" fmla="*/ 28596 w 43256"/>
              <a:gd name="connsiteY5" fmla="*/ 36519 h 43219"/>
              <a:gd name="connsiteX6" fmla="*/ 38360 w 43256"/>
              <a:gd name="connsiteY6" fmla="*/ 5285 h 43219"/>
              <a:gd name="connsiteX7" fmla="*/ 38436 w 43256"/>
              <a:gd name="connsiteY7" fmla="*/ 6549 h 43219"/>
              <a:gd name="connsiteX8" fmla="*/ 4163 w 43256"/>
              <a:gd name="connsiteY8" fmla="*/ 15648 h 43219"/>
              <a:gd name="connsiteX9" fmla="*/ 3936 w 43256"/>
              <a:gd name="connsiteY9"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6964 w 43256"/>
              <a:gd name="connsiteY0" fmla="*/ 34758 h 43219"/>
              <a:gd name="connsiteX1" fmla="*/ 5856 w 43256"/>
              <a:gd name="connsiteY1" fmla="*/ 35139 h 43219"/>
              <a:gd name="connsiteX2" fmla="*/ 28863 w 43256"/>
              <a:gd name="connsiteY2" fmla="*/ 34610 h 43219"/>
              <a:gd name="connsiteX3" fmla="*/ 28596 w 43256"/>
              <a:gd name="connsiteY3" fmla="*/ 36519 h 43219"/>
              <a:gd name="connsiteX4" fmla="*/ 38360 w 43256"/>
              <a:gd name="connsiteY4" fmla="*/ 5285 h 43219"/>
              <a:gd name="connsiteX5" fmla="*/ 38436 w 43256"/>
              <a:gd name="connsiteY5" fmla="*/ 6549 h 43219"/>
              <a:gd name="connsiteX6" fmla="*/ 4163 w 43256"/>
              <a:gd name="connsiteY6" fmla="*/ 15648 h 43219"/>
              <a:gd name="connsiteX7" fmla="*/ 3936 w 43256"/>
              <a:gd name="connsiteY7"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6964 w 43256"/>
              <a:gd name="connsiteY0" fmla="*/ 34758 h 43219"/>
              <a:gd name="connsiteX1" fmla="*/ 5856 w 43256"/>
              <a:gd name="connsiteY1" fmla="*/ 35139 h 43219"/>
              <a:gd name="connsiteX2" fmla="*/ 38360 w 43256"/>
              <a:gd name="connsiteY2" fmla="*/ 5285 h 43219"/>
              <a:gd name="connsiteX3" fmla="*/ 38436 w 43256"/>
              <a:gd name="connsiteY3" fmla="*/ 6549 h 43219"/>
              <a:gd name="connsiteX4" fmla="*/ 4163 w 43256"/>
              <a:gd name="connsiteY4" fmla="*/ 15648 h 43219"/>
              <a:gd name="connsiteX5" fmla="*/ 3936 w 43256"/>
              <a:gd name="connsiteY5"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6964 w 43256"/>
              <a:gd name="connsiteY0" fmla="*/ 34758 h 43219"/>
              <a:gd name="connsiteX1" fmla="*/ 5856 w 43256"/>
              <a:gd name="connsiteY1" fmla="*/ 35139 h 43219"/>
              <a:gd name="connsiteX2" fmla="*/ 4163 w 43256"/>
              <a:gd name="connsiteY2" fmla="*/ 15648 h 43219"/>
              <a:gd name="connsiteX3" fmla="*/ 3936 w 43256"/>
              <a:gd name="connsiteY3"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6964 w 43256"/>
              <a:gd name="connsiteY0" fmla="*/ 34758 h 43219"/>
              <a:gd name="connsiteX1" fmla="*/ 5856 w 43256"/>
              <a:gd name="connsiteY1" fmla="*/ 35139 h 43219"/>
              <a:gd name="connsiteX2" fmla="*/ 4488 w 43256"/>
              <a:gd name="connsiteY2" fmla="*/ 14575 h 43219"/>
              <a:gd name="connsiteX3" fmla="*/ 3936 w 43256"/>
              <a:gd name="connsiteY3"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6964 w 43256"/>
              <a:gd name="connsiteY0" fmla="*/ 34758 h 43219"/>
              <a:gd name="connsiteX1" fmla="*/ 5856 w 43256"/>
              <a:gd name="connsiteY1" fmla="*/ 35139 h 43219"/>
              <a:gd name="connsiteX2" fmla="*/ 4488 w 43256"/>
              <a:gd name="connsiteY2" fmla="*/ 14575 h 43219"/>
              <a:gd name="connsiteX3" fmla="*/ 3936 w 43256"/>
              <a:gd name="connsiteY3"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6964 w 43256"/>
              <a:gd name="connsiteY0" fmla="*/ 34758 h 43219"/>
              <a:gd name="connsiteX1" fmla="*/ 5856 w 43256"/>
              <a:gd name="connsiteY1" fmla="*/ 35139 h 43219"/>
              <a:gd name="connsiteX2" fmla="*/ 4800 w 43256"/>
              <a:gd name="connsiteY2" fmla="*/ 15024 h 43219"/>
              <a:gd name="connsiteX3" fmla="*/ 3936 w 43256"/>
              <a:gd name="connsiteY3"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6964 w 43256"/>
              <a:gd name="connsiteY0" fmla="*/ 34758 h 43219"/>
              <a:gd name="connsiteX1" fmla="*/ 5856 w 43256"/>
              <a:gd name="connsiteY1" fmla="*/ 35139 h 43219"/>
              <a:gd name="connsiteX2" fmla="*/ 3889 w 43256"/>
              <a:gd name="connsiteY2" fmla="*/ 13963 h 43219"/>
              <a:gd name="connsiteX3" fmla="*/ 3936 w 43256"/>
              <a:gd name="connsiteY3"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3889 w 43256"/>
              <a:gd name="connsiteY0" fmla="*/ 13963 h 43219"/>
              <a:gd name="connsiteX1" fmla="*/ 3936 w 43256"/>
              <a:gd name="connsiteY1" fmla="*/ 14229 h 43219"/>
            </a:gdLst>
            <a:ahLst/>
            <a:cxnLst>
              <a:cxn ang="0">
                <a:pos x="connsiteX0" y="connsiteY0"/>
              </a:cxn>
              <a:cxn ang="0">
                <a:pos x="connsiteX1" y="connsiteY1"/>
              </a:cxn>
            </a:cxnLst>
            <a:rect l="l" t="t" r="r" b="b"/>
            <a:pathLst>
              <a:path w="43256" h="43219">
                <a:moveTo>
                  <a:pt x="3936" y="14229"/>
                </a:moveTo>
                <a:cubicBezTo>
                  <a:pt x="3665" y="11516"/>
                  <a:pt x="4297" y="8780"/>
                  <a:pt x="5659" y="6766"/>
                </a:cubicBezTo>
                <a:cubicBezTo>
                  <a:pt x="7811" y="3585"/>
                  <a:pt x="11300" y="2876"/>
                  <a:pt x="14041" y="5061"/>
                </a:cubicBezTo>
                <a:cubicBezTo>
                  <a:pt x="15714" y="768"/>
                  <a:pt x="19950" y="-119"/>
                  <a:pt x="22492" y="3291"/>
                </a:cubicBezTo>
                <a:cubicBezTo>
                  <a:pt x="23133" y="1542"/>
                  <a:pt x="24364" y="333"/>
                  <a:pt x="25785" y="59"/>
                </a:cubicBezTo>
                <a:cubicBezTo>
                  <a:pt x="27349" y="-243"/>
                  <a:pt x="28911" y="629"/>
                  <a:pt x="29869" y="2340"/>
                </a:cubicBezTo>
                <a:cubicBezTo>
                  <a:pt x="31251" y="126"/>
                  <a:pt x="33537" y="-601"/>
                  <a:pt x="35499" y="549"/>
                </a:cubicBezTo>
                <a:cubicBezTo>
                  <a:pt x="36994" y="1425"/>
                  <a:pt x="38066" y="3259"/>
                  <a:pt x="38354" y="5435"/>
                </a:cubicBezTo>
                <a:cubicBezTo>
                  <a:pt x="40082" y="6077"/>
                  <a:pt x="41458" y="7857"/>
                  <a:pt x="42018" y="10177"/>
                </a:cubicBezTo>
                <a:cubicBezTo>
                  <a:pt x="42425" y="11861"/>
                  <a:pt x="42367" y="13690"/>
                  <a:pt x="41854" y="15319"/>
                </a:cubicBezTo>
                <a:cubicBezTo>
                  <a:pt x="43115" y="17553"/>
                  <a:pt x="43556" y="20449"/>
                  <a:pt x="43052" y="23181"/>
                </a:cubicBezTo>
                <a:cubicBezTo>
                  <a:pt x="42382" y="26813"/>
                  <a:pt x="40164" y="29533"/>
                  <a:pt x="37440" y="30063"/>
                </a:cubicBezTo>
                <a:cubicBezTo>
                  <a:pt x="37427" y="32330"/>
                  <a:pt x="36694" y="34480"/>
                  <a:pt x="35431" y="35960"/>
                </a:cubicBezTo>
                <a:cubicBezTo>
                  <a:pt x="33512" y="38209"/>
                  <a:pt x="30740" y="38498"/>
                  <a:pt x="28591" y="36674"/>
                </a:cubicBezTo>
                <a:cubicBezTo>
                  <a:pt x="27896" y="39807"/>
                  <a:pt x="26035" y="42202"/>
                  <a:pt x="23703" y="42965"/>
                </a:cubicBezTo>
                <a:cubicBezTo>
                  <a:pt x="20955" y="43864"/>
                  <a:pt x="18087" y="42332"/>
                  <a:pt x="16516" y="39125"/>
                </a:cubicBezTo>
                <a:cubicBezTo>
                  <a:pt x="12808" y="42169"/>
                  <a:pt x="7992" y="40458"/>
                  <a:pt x="5840" y="35331"/>
                </a:cubicBezTo>
                <a:cubicBezTo>
                  <a:pt x="3726" y="35668"/>
                  <a:pt x="1741" y="33883"/>
                  <a:pt x="1146" y="31109"/>
                </a:cubicBezTo>
                <a:cubicBezTo>
                  <a:pt x="715" y="29102"/>
                  <a:pt x="1096" y="26936"/>
                  <a:pt x="2149" y="25410"/>
                </a:cubicBezTo>
                <a:cubicBezTo>
                  <a:pt x="655" y="24213"/>
                  <a:pt x="-177" y="21916"/>
                  <a:pt x="31" y="19563"/>
                </a:cubicBezTo>
                <a:cubicBezTo>
                  <a:pt x="275" y="16808"/>
                  <a:pt x="1881" y="14650"/>
                  <a:pt x="3899" y="14366"/>
                </a:cubicBezTo>
                <a:cubicBezTo>
                  <a:pt x="3911" y="14320"/>
                  <a:pt x="3924" y="14275"/>
                  <a:pt x="3936" y="14229"/>
                </a:cubicBezTo>
                <a:close/>
              </a:path>
              <a:path w="43256" h="43219" fill="none" extrusionOk="0">
                <a:moveTo>
                  <a:pt x="3889" y="13963"/>
                </a:moveTo>
                <a:cubicBezTo>
                  <a:pt x="3886" y="13986"/>
                  <a:pt x="3984" y="14710"/>
                  <a:pt x="3936" y="14229"/>
                </a:cubicBezTo>
              </a:path>
            </a:pathLst>
          </a:custGeom>
          <a:solidFill>
            <a:srgbClr val="1AABE2">
              <a:alpha val="5000"/>
            </a:srgbClr>
          </a:solidFill>
          <a:ln w="9525">
            <a:solidFill>
              <a:srgbClr val="1AABE2">
                <a:alpha val="30000"/>
              </a:srgbClr>
            </a:solidFill>
            <a:round/>
            <a:headEnd/>
            <a:tailEnd/>
          </a:ln>
        </p:spPr>
        <p:txBody>
          <a:bodyPr wrap="square" lIns="99562" tIns="49781" rIns="99562" bIns="49781" anchor="ctr">
            <a:noAutofit/>
          </a:bodyPr>
          <a:lstStyle/>
          <a:p>
            <a:pPr algn="ctr" defTabSz="1211808" fontAlgn="ctr">
              <a:defRPr/>
            </a:pPr>
            <a:r>
              <a:rPr lang="en-US" sz="1200" b="1" dirty="0">
                <a:solidFill>
                  <a:sysClr val="windowText" lastClr="000000"/>
                </a:solidFill>
                <a:latin typeface="Huawei Sans" panose="020C0503030203020204" pitchFamily="34" charset="0"/>
              </a:rPr>
              <a:t>DC A</a:t>
            </a:r>
          </a:p>
        </p:txBody>
      </p:sp>
      <p:sp>
        <p:nvSpPr>
          <p:cNvPr id="73" name="云形 3">
            <a:extLst>
              <a:ext uri="{FF2B5EF4-FFF2-40B4-BE49-F238E27FC236}">
                <a16:creationId xmlns="" xmlns:a16="http://schemas.microsoft.com/office/drawing/2014/main" id="{6FAA3889-E842-42EE-B629-8CD092FCB951}"/>
              </a:ext>
            </a:extLst>
          </p:cNvPr>
          <p:cNvSpPr/>
          <p:nvPr/>
        </p:nvSpPr>
        <p:spPr bwMode="gray">
          <a:xfrm>
            <a:off x="4058331" y="1029029"/>
            <a:ext cx="1225286" cy="458086"/>
          </a:xfrm>
          <a:custGeom>
            <a:avLst/>
            <a:gdLst>
              <a:gd name="connsiteX0" fmla="*/ 3900 w 43200"/>
              <a:gd name="connsiteY0" fmla="*/ 14370 h 43200"/>
              <a:gd name="connsiteX1" fmla="*/ 5623 w 43200"/>
              <a:gd name="connsiteY1" fmla="*/ 6907 h 43200"/>
              <a:gd name="connsiteX2" fmla="*/ 14005 w 43200"/>
              <a:gd name="connsiteY2" fmla="*/ 5202 h 43200"/>
              <a:gd name="connsiteX3" fmla="*/ 22456 w 43200"/>
              <a:gd name="connsiteY3" fmla="*/ 3432 h 43200"/>
              <a:gd name="connsiteX4" fmla="*/ 25749 w 43200"/>
              <a:gd name="connsiteY4" fmla="*/ 200 h 43200"/>
              <a:gd name="connsiteX5" fmla="*/ 29833 w 43200"/>
              <a:gd name="connsiteY5" fmla="*/ 2481 h 43200"/>
              <a:gd name="connsiteX6" fmla="*/ 35463 w 43200"/>
              <a:gd name="connsiteY6" fmla="*/ 690 h 43200"/>
              <a:gd name="connsiteX7" fmla="*/ 38318 w 43200"/>
              <a:gd name="connsiteY7" fmla="*/ 5576 h 43200"/>
              <a:gd name="connsiteX8" fmla="*/ 41982 w 43200"/>
              <a:gd name="connsiteY8" fmla="*/ 10318 h 43200"/>
              <a:gd name="connsiteX9" fmla="*/ 41818 w 43200"/>
              <a:gd name="connsiteY9" fmla="*/ 15460 h 43200"/>
              <a:gd name="connsiteX10" fmla="*/ 43016 w 43200"/>
              <a:gd name="connsiteY10" fmla="*/ 23322 h 43200"/>
              <a:gd name="connsiteX11" fmla="*/ 37404 w 43200"/>
              <a:gd name="connsiteY11" fmla="*/ 30204 h 43200"/>
              <a:gd name="connsiteX12" fmla="*/ 35395 w 43200"/>
              <a:gd name="connsiteY12" fmla="*/ 36101 h 43200"/>
              <a:gd name="connsiteX13" fmla="*/ 28555 w 43200"/>
              <a:gd name="connsiteY13" fmla="*/ 36815 h 43200"/>
              <a:gd name="connsiteX14" fmla="*/ 23667 w 43200"/>
              <a:gd name="connsiteY14" fmla="*/ 43106 h 43200"/>
              <a:gd name="connsiteX15" fmla="*/ 16480 w 43200"/>
              <a:gd name="connsiteY15" fmla="*/ 39266 h 43200"/>
              <a:gd name="connsiteX16" fmla="*/ 5804 w 43200"/>
              <a:gd name="connsiteY16" fmla="*/ 35472 h 43200"/>
              <a:gd name="connsiteX17" fmla="*/ 1110 w 43200"/>
              <a:gd name="connsiteY17" fmla="*/ 31250 h 43200"/>
              <a:gd name="connsiteX18" fmla="*/ 2113 w 43200"/>
              <a:gd name="connsiteY18" fmla="*/ 25551 h 43200"/>
              <a:gd name="connsiteX19" fmla="*/ -5 w 43200"/>
              <a:gd name="connsiteY19" fmla="*/ 19704 h 43200"/>
              <a:gd name="connsiteX20" fmla="*/ 3863 w 43200"/>
              <a:gd name="connsiteY20" fmla="*/ 14507 h 43200"/>
              <a:gd name="connsiteX21" fmla="*/ 3900 w 43200"/>
              <a:gd name="connsiteY21" fmla="*/ 14370 h 43200"/>
              <a:gd name="connsiteX0" fmla="*/ 4693 w 43200"/>
              <a:gd name="connsiteY0" fmla="*/ 26177 h 43200"/>
              <a:gd name="connsiteX1" fmla="*/ 2160 w 43200"/>
              <a:gd name="connsiteY1" fmla="*/ 25380 h 43200"/>
              <a:gd name="connsiteX2" fmla="*/ 6928 w 43200"/>
              <a:gd name="connsiteY2" fmla="*/ 34899 h 43200"/>
              <a:gd name="connsiteX3" fmla="*/ 5820 w 43200"/>
              <a:gd name="connsiteY3" fmla="*/ 35280 h 43200"/>
              <a:gd name="connsiteX4" fmla="*/ 16478 w 43200"/>
              <a:gd name="connsiteY4" fmla="*/ 39090 h 43200"/>
              <a:gd name="connsiteX5" fmla="*/ 15810 w 43200"/>
              <a:gd name="connsiteY5" fmla="*/ 37350 h 43200"/>
              <a:gd name="connsiteX6" fmla="*/ 28827 w 43200"/>
              <a:gd name="connsiteY6" fmla="*/ 34751 h 43200"/>
              <a:gd name="connsiteX7" fmla="*/ 28560 w 43200"/>
              <a:gd name="connsiteY7" fmla="*/ 36660 h 43200"/>
              <a:gd name="connsiteX8" fmla="*/ 34129 w 43200"/>
              <a:gd name="connsiteY8" fmla="*/ 22954 h 43200"/>
              <a:gd name="connsiteX9" fmla="*/ 37380 w 43200"/>
              <a:gd name="connsiteY9" fmla="*/ 30090 h 43200"/>
              <a:gd name="connsiteX10" fmla="*/ 41798 w 43200"/>
              <a:gd name="connsiteY10" fmla="*/ 15354 h 43200"/>
              <a:gd name="connsiteX11" fmla="*/ 40350 w 43200"/>
              <a:gd name="connsiteY11" fmla="*/ 18030 h 43200"/>
              <a:gd name="connsiteX12" fmla="*/ 38324 w 43200"/>
              <a:gd name="connsiteY12" fmla="*/ 5426 h 43200"/>
              <a:gd name="connsiteX13" fmla="*/ 38400 w 43200"/>
              <a:gd name="connsiteY13" fmla="*/ 6690 h 43200"/>
              <a:gd name="connsiteX14" fmla="*/ 29078 w 43200"/>
              <a:gd name="connsiteY14" fmla="*/ 3952 h 43200"/>
              <a:gd name="connsiteX15" fmla="*/ 29820 w 43200"/>
              <a:gd name="connsiteY15" fmla="*/ 2340 h 43200"/>
              <a:gd name="connsiteX16" fmla="*/ 22141 w 43200"/>
              <a:gd name="connsiteY16" fmla="*/ 4720 h 43200"/>
              <a:gd name="connsiteX17" fmla="*/ 22500 w 43200"/>
              <a:gd name="connsiteY17" fmla="*/ 3330 h 43200"/>
              <a:gd name="connsiteX18" fmla="*/ 14000 w 43200"/>
              <a:gd name="connsiteY18" fmla="*/ 5192 h 43200"/>
              <a:gd name="connsiteX19" fmla="*/ 15300 w 43200"/>
              <a:gd name="connsiteY19" fmla="*/ 6540 h 43200"/>
              <a:gd name="connsiteX20" fmla="*/ 4127 w 43200"/>
              <a:gd name="connsiteY20" fmla="*/ 15789 h 43200"/>
              <a:gd name="connsiteX21" fmla="*/ 3900 w 43200"/>
              <a:gd name="connsiteY21" fmla="*/ 14370 h 43200"/>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4729 w 43256"/>
              <a:gd name="connsiteY0" fmla="*/ 26036 h 43219"/>
              <a:gd name="connsiteX1" fmla="*/ 2196 w 43256"/>
              <a:gd name="connsiteY1" fmla="*/ 25239 h 43219"/>
              <a:gd name="connsiteX2" fmla="*/ 6964 w 43256"/>
              <a:gd name="connsiteY2" fmla="*/ 34758 h 43219"/>
              <a:gd name="connsiteX3" fmla="*/ 5856 w 43256"/>
              <a:gd name="connsiteY3" fmla="*/ 35139 h 43219"/>
              <a:gd name="connsiteX4" fmla="*/ 16514 w 43256"/>
              <a:gd name="connsiteY4" fmla="*/ 38949 h 43219"/>
              <a:gd name="connsiteX5" fmla="*/ 15846 w 43256"/>
              <a:gd name="connsiteY5" fmla="*/ 37209 h 43219"/>
              <a:gd name="connsiteX6" fmla="*/ 28863 w 43256"/>
              <a:gd name="connsiteY6" fmla="*/ 34610 h 43219"/>
              <a:gd name="connsiteX7" fmla="*/ 28596 w 43256"/>
              <a:gd name="connsiteY7" fmla="*/ 36519 h 43219"/>
              <a:gd name="connsiteX8" fmla="*/ 34165 w 43256"/>
              <a:gd name="connsiteY8" fmla="*/ 22813 h 43219"/>
              <a:gd name="connsiteX9" fmla="*/ 37416 w 43256"/>
              <a:gd name="connsiteY9" fmla="*/ 29949 h 43219"/>
              <a:gd name="connsiteX10" fmla="*/ 41834 w 43256"/>
              <a:gd name="connsiteY10" fmla="*/ 15213 h 43219"/>
              <a:gd name="connsiteX11" fmla="*/ 40386 w 43256"/>
              <a:gd name="connsiteY11" fmla="*/ 17889 h 43219"/>
              <a:gd name="connsiteX12" fmla="*/ 38360 w 43256"/>
              <a:gd name="connsiteY12" fmla="*/ 5285 h 43219"/>
              <a:gd name="connsiteX13" fmla="*/ 38436 w 43256"/>
              <a:gd name="connsiteY13" fmla="*/ 6549 h 43219"/>
              <a:gd name="connsiteX14" fmla="*/ 22177 w 43256"/>
              <a:gd name="connsiteY14" fmla="*/ 4579 h 43219"/>
              <a:gd name="connsiteX15" fmla="*/ 22536 w 43256"/>
              <a:gd name="connsiteY15" fmla="*/ 3189 h 43219"/>
              <a:gd name="connsiteX16" fmla="*/ 14036 w 43256"/>
              <a:gd name="connsiteY16" fmla="*/ 5051 h 43219"/>
              <a:gd name="connsiteX17" fmla="*/ 15336 w 43256"/>
              <a:gd name="connsiteY17" fmla="*/ 6399 h 43219"/>
              <a:gd name="connsiteX18" fmla="*/ 4163 w 43256"/>
              <a:gd name="connsiteY18" fmla="*/ 15648 h 43219"/>
              <a:gd name="connsiteX19" fmla="*/ 3936 w 43256"/>
              <a:gd name="connsiteY19"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4729 w 43256"/>
              <a:gd name="connsiteY0" fmla="*/ 26036 h 43219"/>
              <a:gd name="connsiteX1" fmla="*/ 2196 w 43256"/>
              <a:gd name="connsiteY1" fmla="*/ 25239 h 43219"/>
              <a:gd name="connsiteX2" fmla="*/ 6964 w 43256"/>
              <a:gd name="connsiteY2" fmla="*/ 34758 h 43219"/>
              <a:gd name="connsiteX3" fmla="*/ 5856 w 43256"/>
              <a:gd name="connsiteY3" fmla="*/ 35139 h 43219"/>
              <a:gd name="connsiteX4" fmla="*/ 16514 w 43256"/>
              <a:gd name="connsiteY4" fmla="*/ 38949 h 43219"/>
              <a:gd name="connsiteX5" fmla="*/ 15846 w 43256"/>
              <a:gd name="connsiteY5" fmla="*/ 37209 h 43219"/>
              <a:gd name="connsiteX6" fmla="*/ 28863 w 43256"/>
              <a:gd name="connsiteY6" fmla="*/ 34610 h 43219"/>
              <a:gd name="connsiteX7" fmla="*/ 28596 w 43256"/>
              <a:gd name="connsiteY7" fmla="*/ 36519 h 43219"/>
              <a:gd name="connsiteX8" fmla="*/ 34165 w 43256"/>
              <a:gd name="connsiteY8" fmla="*/ 22813 h 43219"/>
              <a:gd name="connsiteX9" fmla="*/ 37416 w 43256"/>
              <a:gd name="connsiteY9" fmla="*/ 29949 h 43219"/>
              <a:gd name="connsiteX10" fmla="*/ 41834 w 43256"/>
              <a:gd name="connsiteY10" fmla="*/ 15213 h 43219"/>
              <a:gd name="connsiteX11" fmla="*/ 40386 w 43256"/>
              <a:gd name="connsiteY11" fmla="*/ 17889 h 43219"/>
              <a:gd name="connsiteX12" fmla="*/ 38360 w 43256"/>
              <a:gd name="connsiteY12" fmla="*/ 5285 h 43219"/>
              <a:gd name="connsiteX13" fmla="*/ 38436 w 43256"/>
              <a:gd name="connsiteY13" fmla="*/ 6549 h 43219"/>
              <a:gd name="connsiteX14" fmla="*/ 14036 w 43256"/>
              <a:gd name="connsiteY14" fmla="*/ 5051 h 43219"/>
              <a:gd name="connsiteX15" fmla="*/ 15336 w 43256"/>
              <a:gd name="connsiteY15" fmla="*/ 6399 h 43219"/>
              <a:gd name="connsiteX16" fmla="*/ 4163 w 43256"/>
              <a:gd name="connsiteY16" fmla="*/ 15648 h 43219"/>
              <a:gd name="connsiteX17" fmla="*/ 3936 w 43256"/>
              <a:gd name="connsiteY17"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4729 w 43256"/>
              <a:gd name="connsiteY0" fmla="*/ 26036 h 43219"/>
              <a:gd name="connsiteX1" fmla="*/ 2196 w 43256"/>
              <a:gd name="connsiteY1" fmla="*/ 25239 h 43219"/>
              <a:gd name="connsiteX2" fmla="*/ 6964 w 43256"/>
              <a:gd name="connsiteY2" fmla="*/ 34758 h 43219"/>
              <a:gd name="connsiteX3" fmla="*/ 5856 w 43256"/>
              <a:gd name="connsiteY3" fmla="*/ 35139 h 43219"/>
              <a:gd name="connsiteX4" fmla="*/ 16514 w 43256"/>
              <a:gd name="connsiteY4" fmla="*/ 38949 h 43219"/>
              <a:gd name="connsiteX5" fmla="*/ 15846 w 43256"/>
              <a:gd name="connsiteY5" fmla="*/ 37209 h 43219"/>
              <a:gd name="connsiteX6" fmla="*/ 28863 w 43256"/>
              <a:gd name="connsiteY6" fmla="*/ 34610 h 43219"/>
              <a:gd name="connsiteX7" fmla="*/ 28596 w 43256"/>
              <a:gd name="connsiteY7" fmla="*/ 36519 h 43219"/>
              <a:gd name="connsiteX8" fmla="*/ 34165 w 43256"/>
              <a:gd name="connsiteY8" fmla="*/ 22813 h 43219"/>
              <a:gd name="connsiteX9" fmla="*/ 37416 w 43256"/>
              <a:gd name="connsiteY9" fmla="*/ 29949 h 43219"/>
              <a:gd name="connsiteX10" fmla="*/ 41834 w 43256"/>
              <a:gd name="connsiteY10" fmla="*/ 15213 h 43219"/>
              <a:gd name="connsiteX11" fmla="*/ 40386 w 43256"/>
              <a:gd name="connsiteY11" fmla="*/ 17889 h 43219"/>
              <a:gd name="connsiteX12" fmla="*/ 38360 w 43256"/>
              <a:gd name="connsiteY12" fmla="*/ 5285 h 43219"/>
              <a:gd name="connsiteX13" fmla="*/ 38436 w 43256"/>
              <a:gd name="connsiteY13" fmla="*/ 6549 h 43219"/>
              <a:gd name="connsiteX14" fmla="*/ 4163 w 43256"/>
              <a:gd name="connsiteY14" fmla="*/ 15648 h 43219"/>
              <a:gd name="connsiteX15" fmla="*/ 3936 w 43256"/>
              <a:gd name="connsiteY15"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4729 w 43256"/>
              <a:gd name="connsiteY0" fmla="*/ 26036 h 43219"/>
              <a:gd name="connsiteX1" fmla="*/ 2196 w 43256"/>
              <a:gd name="connsiteY1" fmla="*/ 25239 h 43219"/>
              <a:gd name="connsiteX2" fmla="*/ 6964 w 43256"/>
              <a:gd name="connsiteY2" fmla="*/ 34758 h 43219"/>
              <a:gd name="connsiteX3" fmla="*/ 5856 w 43256"/>
              <a:gd name="connsiteY3" fmla="*/ 35139 h 43219"/>
              <a:gd name="connsiteX4" fmla="*/ 16514 w 43256"/>
              <a:gd name="connsiteY4" fmla="*/ 38949 h 43219"/>
              <a:gd name="connsiteX5" fmla="*/ 15846 w 43256"/>
              <a:gd name="connsiteY5" fmla="*/ 37209 h 43219"/>
              <a:gd name="connsiteX6" fmla="*/ 28863 w 43256"/>
              <a:gd name="connsiteY6" fmla="*/ 34610 h 43219"/>
              <a:gd name="connsiteX7" fmla="*/ 28596 w 43256"/>
              <a:gd name="connsiteY7" fmla="*/ 36519 h 43219"/>
              <a:gd name="connsiteX8" fmla="*/ 41834 w 43256"/>
              <a:gd name="connsiteY8" fmla="*/ 15213 h 43219"/>
              <a:gd name="connsiteX9" fmla="*/ 40386 w 43256"/>
              <a:gd name="connsiteY9" fmla="*/ 17889 h 43219"/>
              <a:gd name="connsiteX10" fmla="*/ 38360 w 43256"/>
              <a:gd name="connsiteY10" fmla="*/ 5285 h 43219"/>
              <a:gd name="connsiteX11" fmla="*/ 38436 w 43256"/>
              <a:gd name="connsiteY11" fmla="*/ 6549 h 43219"/>
              <a:gd name="connsiteX12" fmla="*/ 4163 w 43256"/>
              <a:gd name="connsiteY12" fmla="*/ 15648 h 43219"/>
              <a:gd name="connsiteX13" fmla="*/ 3936 w 43256"/>
              <a:gd name="connsiteY13"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4729 w 43256"/>
              <a:gd name="connsiteY0" fmla="*/ 26036 h 43219"/>
              <a:gd name="connsiteX1" fmla="*/ 2196 w 43256"/>
              <a:gd name="connsiteY1" fmla="*/ 25239 h 43219"/>
              <a:gd name="connsiteX2" fmla="*/ 6964 w 43256"/>
              <a:gd name="connsiteY2" fmla="*/ 34758 h 43219"/>
              <a:gd name="connsiteX3" fmla="*/ 5856 w 43256"/>
              <a:gd name="connsiteY3" fmla="*/ 35139 h 43219"/>
              <a:gd name="connsiteX4" fmla="*/ 16514 w 43256"/>
              <a:gd name="connsiteY4" fmla="*/ 38949 h 43219"/>
              <a:gd name="connsiteX5" fmla="*/ 15846 w 43256"/>
              <a:gd name="connsiteY5" fmla="*/ 37209 h 43219"/>
              <a:gd name="connsiteX6" fmla="*/ 28863 w 43256"/>
              <a:gd name="connsiteY6" fmla="*/ 34610 h 43219"/>
              <a:gd name="connsiteX7" fmla="*/ 28596 w 43256"/>
              <a:gd name="connsiteY7" fmla="*/ 36519 h 43219"/>
              <a:gd name="connsiteX8" fmla="*/ 38360 w 43256"/>
              <a:gd name="connsiteY8" fmla="*/ 5285 h 43219"/>
              <a:gd name="connsiteX9" fmla="*/ 38436 w 43256"/>
              <a:gd name="connsiteY9" fmla="*/ 6549 h 43219"/>
              <a:gd name="connsiteX10" fmla="*/ 4163 w 43256"/>
              <a:gd name="connsiteY10" fmla="*/ 15648 h 43219"/>
              <a:gd name="connsiteX11" fmla="*/ 3936 w 43256"/>
              <a:gd name="connsiteY11"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4729 w 43256"/>
              <a:gd name="connsiteY0" fmla="*/ 26036 h 43219"/>
              <a:gd name="connsiteX1" fmla="*/ 2196 w 43256"/>
              <a:gd name="connsiteY1" fmla="*/ 25239 h 43219"/>
              <a:gd name="connsiteX2" fmla="*/ 6964 w 43256"/>
              <a:gd name="connsiteY2" fmla="*/ 34758 h 43219"/>
              <a:gd name="connsiteX3" fmla="*/ 5856 w 43256"/>
              <a:gd name="connsiteY3" fmla="*/ 35139 h 43219"/>
              <a:gd name="connsiteX4" fmla="*/ 28863 w 43256"/>
              <a:gd name="connsiteY4" fmla="*/ 34610 h 43219"/>
              <a:gd name="connsiteX5" fmla="*/ 28596 w 43256"/>
              <a:gd name="connsiteY5" fmla="*/ 36519 h 43219"/>
              <a:gd name="connsiteX6" fmla="*/ 38360 w 43256"/>
              <a:gd name="connsiteY6" fmla="*/ 5285 h 43219"/>
              <a:gd name="connsiteX7" fmla="*/ 38436 w 43256"/>
              <a:gd name="connsiteY7" fmla="*/ 6549 h 43219"/>
              <a:gd name="connsiteX8" fmla="*/ 4163 w 43256"/>
              <a:gd name="connsiteY8" fmla="*/ 15648 h 43219"/>
              <a:gd name="connsiteX9" fmla="*/ 3936 w 43256"/>
              <a:gd name="connsiteY9"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6964 w 43256"/>
              <a:gd name="connsiteY0" fmla="*/ 34758 h 43219"/>
              <a:gd name="connsiteX1" fmla="*/ 5856 w 43256"/>
              <a:gd name="connsiteY1" fmla="*/ 35139 h 43219"/>
              <a:gd name="connsiteX2" fmla="*/ 28863 w 43256"/>
              <a:gd name="connsiteY2" fmla="*/ 34610 h 43219"/>
              <a:gd name="connsiteX3" fmla="*/ 28596 w 43256"/>
              <a:gd name="connsiteY3" fmla="*/ 36519 h 43219"/>
              <a:gd name="connsiteX4" fmla="*/ 38360 w 43256"/>
              <a:gd name="connsiteY4" fmla="*/ 5285 h 43219"/>
              <a:gd name="connsiteX5" fmla="*/ 38436 w 43256"/>
              <a:gd name="connsiteY5" fmla="*/ 6549 h 43219"/>
              <a:gd name="connsiteX6" fmla="*/ 4163 w 43256"/>
              <a:gd name="connsiteY6" fmla="*/ 15648 h 43219"/>
              <a:gd name="connsiteX7" fmla="*/ 3936 w 43256"/>
              <a:gd name="connsiteY7"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6964 w 43256"/>
              <a:gd name="connsiteY0" fmla="*/ 34758 h 43219"/>
              <a:gd name="connsiteX1" fmla="*/ 5856 w 43256"/>
              <a:gd name="connsiteY1" fmla="*/ 35139 h 43219"/>
              <a:gd name="connsiteX2" fmla="*/ 38360 w 43256"/>
              <a:gd name="connsiteY2" fmla="*/ 5285 h 43219"/>
              <a:gd name="connsiteX3" fmla="*/ 38436 w 43256"/>
              <a:gd name="connsiteY3" fmla="*/ 6549 h 43219"/>
              <a:gd name="connsiteX4" fmla="*/ 4163 w 43256"/>
              <a:gd name="connsiteY4" fmla="*/ 15648 h 43219"/>
              <a:gd name="connsiteX5" fmla="*/ 3936 w 43256"/>
              <a:gd name="connsiteY5"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6964 w 43256"/>
              <a:gd name="connsiteY0" fmla="*/ 34758 h 43219"/>
              <a:gd name="connsiteX1" fmla="*/ 5856 w 43256"/>
              <a:gd name="connsiteY1" fmla="*/ 35139 h 43219"/>
              <a:gd name="connsiteX2" fmla="*/ 4163 w 43256"/>
              <a:gd name="connsiteY2" fmla="*/ 15648 h 43219"/>
              <a:gd name="connsiteX3" fmla="*/ 3936 w 43256"/>
              <a:gd name="connsiteY3"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6964 w 43256"/>
              <a:gd name="connsiteY0" fmla="*/ 34758 h 43219"/>
              <a:gd name="connsiteX1" fmla="*/ 5856 w 43256"/>
              <a:gd name="connsiteY1" fmla="*/ 35139 h 43219"/>
              <a:gd name="connsiteX2" fmla="*/ 4488 w 43256"/>
              <a:gd name="connsiteY2" fmla="*/ 14575 h 43219"/>
              <a:gd name="connsiteX3" fmla="*/ 3936 w 43256"/>
              <a:gd name="connsiteY3"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6964 w 43256"/>
              <a:gd name="connsiteY0" fmla="*/ 34758 h 43219"/>
              <a:gd name="connsiteX1" fmla="*/ 5856 w 43256"/>
              <a:gd name="connsiteY1" fmla="*/ 35139 h 43219"/>
              <a:gd name="connsiteX2" fmla="*/ 4488 w 43256"/>
              <a:gd name="connsiteY2" fmla="*/ 14575 h 43219"/>
              <a:gd name="connsiteX3" fmla="*/ 3936 w 43256"/>
              <a:gd name="connsiteY3"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6964 w 43256"/>
              <a:gd name="connsiteY0" fmla="*/ 34758 h 43219"/>
              <a:gd name="connsiteX1" fmla="*/ 5856 w 43256"/>
              <a:gd name="connsiteY1" fmla="*/ 35139 h 43219"/>
              <a:gd name="connsiteX2" fmla="*/ 4800 w 43256"/>
              <a:gd name="connsiteY2" fmla="*/ 15024 h 43219"/>
              <a:gd name="connsiteX3" fmla="*/ 3936 w 43256"/>
              <a:gd name="connsiteY3"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6964 w 43256"/>
              <a:gd name="connsiteY0" fmla="*/ 34758 h 43219"/>
              <a:gd name="connsiteX1" fmla="*/ 5856 w 43256"/>
              <a:gd name="connsiteY1" fmla="*/ 35139 h 43219"/>
              <a:gd name="connsiteX2" fmla="*/ 3889 w 43256"/>
              <a:gd name="connsiteY2" fmla="*/ 13963 h 43219"/>
              <a:gd name="connsiteX3" fmla="*/ 3936 w 43256"/>
              <a:gd name="connsiteY3"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3889 w 43256"/>
              <a:gd name="connsiteY0" fmla="*/ 13963 h 43219"/>
              <a:gd name="connsiteX1" fmla="*/ 3936 w 43256"/>
              <a:gd name="connsiteY1" fmla="*/ 14229 h 43219"/>
            </a:gdLst>
            <a:ahLst/>
            <a:cxnLst>
              <a:cxn ang="0">
                <a:pos x="connsiteX0" y="connsiteY0"/>
              </a:cxn>
              <a:cxn ang="0">
                <a:pos x="connsiteX1" y="connsiteY1"/>
              </a:cxn>
            </a:cxnLst>
            <a:rect l="l" t="t" r="r" b="b"/>
            <a:pathLst>
              <a:path w="43256" h="43219">
                <a:moveTo>
                  <a:pt x="3936" y="14229"/>
                </a:moveTo>
                <a:cubicBezTo>
                  <a:pt x="3665" y="11516"/>
                  <a:pt x="4297" y="8780"/>
                  <a:pt x="5659" y="6766"/>
                </a:cubicBezTo>
                <a:cubicBezTo>
                  <a:pt x="7811" y="3585"/>
                  <a:pt x="11300" y="2876"/>
                  <a:pt x="14041" y="5061"/>
                </a:cubicBezTo>
                <a:cubicBezTo>
                  <a:pt x="15714" y="768"/>
                  <a:pt x="19950" y="-119"/>
                  <a:pt x="22492" y="3291"/>
                </a:cubicBezTo>
                <a:cubicBezTo>
                  <a:pt x="23133" y="1542"/>
                  <a:pt x="24364" y="333"/>
                  <a:pt x="25785" y="59"/>
                </a:cubicBezTo>
                <a:cubicBezTo>
                  <a:pt x="27349" y="-243"/>
                  <a:pt x="28911" y="629"/>
                  <a:pt x="29869" y="2340"/>
                </a:cubicBezTo>
                <a:cubicBezTo>
                  <a:pt x="31251" y="126"/>
                  <a:pt x="33537" y="-601"/>
                  <a:pt x="35499" y="549"/>
                </a:cubicBezTo>
                <a:cubicBezTo>
                  <a:pt x="36994" y="1425"/>
                  <a:pt x="38066" y="3259"/>
                  <a:pt x="38354" y="5435"/>
                </a:cubicBezTo>
                <a:cubicBezTo>
                  <a:pt x="40082" y="6077"/>
                  <a:pt x="41458" y="7857"/>
                  <a:pt x="42018" y="10177"/>
                </a:cubicBezTo>
                <a:cubicBezTo>
                  <a:pt x="42425" y="11861"/>
                  <a:pt x="42367" y="13690"/>
                  <a:pt x="41854" y="15319"/>
                </a:cubicBezTo>
                <a:cubicBezTo>
                  <a:pt x="43115" y="17553"/>
                  <a:pt x="43556" y="20449"/>
                  <a:pt x="43052" y="23181"/>
                </a:cubicBezTo>
                <a:cubicBezTo>
                  <a:pt x="42382" y="26813"/>
                  <a:pt x="40164" y="29533"/>
                  <a:pt x="37440" y="30063"/>
                </a:cubicBezTo>
                <a:cubicBezTo>
                  <a:pt x="37427" y="32330"/>
                  <a:pt x="36694" y="34480"/>
                  <a:pt x="35431" y="35960"/>
                </a:cubicBezTo>
                <a:cubicBezTo>
                  <a:pt x="33512" y="38209"/>
                  <a:pt x="30740" y="38498"/>
                  <a:pt x="28591" y="36674"/>
                </a:cubicBezTo>
                <a:cubicBezTo>
                  <a:pt x="27896" y="39807"/>
                  <a:pt x="26035" y="42202"/>
                  <a:pt x="23703" y="42965"/>
                </a:cubicBezTo>
                <a:cubicBezTo>
                  <a:pt x="20955" y="43864"/>
                  <a:pt x="18087" y="42332"/>
                  <a:pt x="16516" y="39125"/>
                </a:cubicBezTo>
                <a:cubicBezTo>
                  <a:pt x="12808" y="42169"/>
                  <a:pt x="7992" y="40458"/>
                  <a:pt x="5840" y="35331"/>
                </a:cubicBezTo>
                <a:cubicBezTo>
                  <a:pt x="3726" y="35668"/>
                  <a:pt x="1741" y="33883"/>
                  <a:pt x="1146" y="31109"/>
                </a:cubicBezTo>
                <a:cubicBezTo>
                  <a:pt x="715" y="29102"/>
                  <a:pt x="1096" y="26936"/>
                  <a:pt x="2149" y="25410"/>
                </a:cubicBezTo>
                <a:cubicBezTo>
                  <a:pt x="655" y="24213"/>
                  <a:pt x="-177" y="21916"/>
                  <a:pt x="31" y="19563"/>
                </a:cubicBezTo>
                <a:cubicBezTo>
                  <a:pt x="275" y="16808"/>
                  <a:pt x="1881" y="14650"/>
                  <a:pt x="3899" y="14366"/>
                </a:cubicBezTo>
                <a:cubicBezTo>
                  <a:pt x="3911" y="14320"/>
                  <a:pt x="3924" y="14275"/>
                  <a:pt x="3936" y="14229"/>
                </a:cubicBezTo>
                <a:close/>
              </a:path>
              <a:path w="43256" h="43219" fill="none" extrusionOk="0">
                <a:moveTo>
                  <a:pt x="3889" y="13963"/>
                </a:moveTo>
                <a:cubicBezTo>
                  <a:pt x="3886" y="13986"/>
                  <a:pt x="3984" y="14710"/>
                  <a:pt x="3936" y="14229"/>
                </a:cubicBezTo>
              </a:path>
            </a:pathLst>
          </a:custGeom>
          <a:solidFill>
            <a:srgbClr val="1AABE2">
              <a:alpha val="5000"/>
            </a:srgbClr>
          </a:solidFill>
          <a:ln w="9525">
            <a:solidFill>
              <a:srgbClr val="1AABE2">
                <a:alpha val="30000"/>
              </a:srgbClr>
            </a:solidFill>
            <a:round/>
            <a:headEnd/>
            <a:tailEnd/>
          </a:ln>
        </p:spPr>
        <p:txBody>
          <a:bodyPr wrap="square" lIns="99562" tIns="49781" rIns="99562" bIns="49781" anchor="ctr">
            <a:noAutofit/>
          </a:bodyPr>
          <a:lstStyle/>
          <a:p>
            <a:pPr algn="ctr" defTabSz="1211808" fontAlgn="ctr">
              <a:defRPr/>
            </a:pPr>
            <a:r>
              <a:rPr lang="en-US" sz="1200" b="1" dirty="0">
                <a:solidFill>
                  <a:sysClr val="windowText" lastClr="000000"/>
                </a:solidFill>
                <a:latin typeface="Huawei Sans" panose="020C0503030203020204" pitchFamily="34" charset="0"/>
              </a:rPr>
              <a:t>DC C</a:t>
            </a:r>
          </a:p>
        </p:txBody>
      </p:sp>
      <p:cxnSp>
        <p:nvCxnSpPr>
          <p:cNvPr id="74" name="直接连接符 98">
            <a:extLst>
              <a:ext uri="{FF2B5EF4-FFF2-40B4-BE49-F238E27FC236}">
                <a16:creationId xmlns="" xmlns:a16="http://schemas.microsoft.com/office/drawing/2014/main" id="{7B8AA2C9-5A9C-4522-8B67-B75FC2AF8EE1}"/>
              </a:ext>
            </a:extLst>
          </p:cNvPr>
          <p:cNvCxnSpPr>
            <a:endCxn id="75" idx="3"/>
          </p:cNvCxnSpPr>
          <p:nvPr/>
        </p:nvCxnSpPr>
        <p:spPr bwMode="gray">
          <a:xfrm flipH="1">
            <a:off x="2647473" y="3185573"/>
            <a:ext cx="2581213" cy="0"/>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75" name="图片 4">
            <a:extLst>
              <a:ext uri="{FF2B5EF4-FFF2-40B4-BE49-F238E27FC236}">
                <a16:creationId xmlns="" xmlns:a16="http://schemas.microsoft.com/office/drawing/2014/main" id="{196819E6-9768-4137-8856-57FEB8C4F698}"/>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bwMode="gray">
          <a:xfrm>
            <a:off x="2381991" y="3076967"/>
            <a:ext cx="265481" cy="217211"/>
          </a:xfrm>
          <a:prstGeom prst="rect">
            <a:avLst/>
          </a:prstGeom>
        </p:spPr>
      </p:pic>
      <p:pic>
        <p:nvPicPr>
          <p:cNvPr id="76" name="图片 109">
            <a:extLst>
              <a:ext uri="{FF2B5EF4-FFF2-40B4-BE49-F238E27FC236}">
                <a16:creationId xmlns="" xmlns:a16="http://schemas.microsoft.com/office/drawing/2014/main" id="{2353F294-4236-473E-B647-14550AF5E7D2}"/>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bwMode="gray">
          <a:xfrm>
            <a:off x="2398713" y="3632391"/>
            <a:ext cx="265481" cy="217211"/>
          </a:xfrm>
          <a:prstGeom prst="rect">
            <a:avLst/>
          </a:prstGeom>
        </p:spPr>
      </p:pic>
      <p:cxnSp>
        <p:nvCxnSpPr>
          <p:cNvPr id="77" name="直接连接符 112">
            <a:extLst>
              <a:ext uri="{FF2B5EF4-FFF2-40B4-BE49-F238E27FC236}">
                <a16:creationId xmlns="" xmlns:a16="http://schemas.microsoft.com/office/drawing/2014/main" id="{77F37677-30EE-42D7-B792-D0C1417A28EF}"/>
              </a:ext>
            </a:extLst>
          </p:cNvPr>
          <p:cNvCxnSpPr>
            <a:stCxn id="81" idx="1"/>
            <a:endCxn id="76" idx="3"/>
          </p:cNvCxnSpPr>
          <p:nvPr/>
        </p:nvCxnSpPr>
        <p:spPr bwMode="gray">
          <a:xfrm flipH="1" flipV="1">
            <a:off x="2664194" y="3740996"/>
            <a:ext cx="2564492" cy="1956"/>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78" name="图片 115">
            <a:extLst>
              <a:ext uri="{FF2B5EF4-FFF2-40B4-BE49-F238E27FC236}">
                <a16:creationId xmlns="" xmlns:a16="http://schemas.microsoft.com/office/drawing/2014/main" id="{CE86EAC1-1101-4313-993A-F4ACCA096428}"/>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bwMode="gray">
          <a:xfrm>
            <a:off x="3826361" y="2031070"/>
            <a:ext cx="265481" cy="217211"/>
          </a:xfrm>
          <a:prstGeom prst="rect">
            <a:avLst/>
          </a:prstGeom>
        </p:spPr>
      </p:pic>
      <p:pic>
        <p:nvPicPr>
          <p:cNvPr id="79" name="图片 116">
            <a:extLst>
              <a:ext uri="{FF2B5EF4-FFF2-40B4-BE49-F238E27FC236}">
                <a16:creationId xmlns="" xmlns:a16="http://schemas.microsoft.com/office/drawing/2014/main" id="{BFCE80D5-9804-48C9-81AF-703CE541B80E}"/>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bwMode="gray">
          <a:xfrm>
            <a:off x="3830783" y="2474723"/>
            <a:ext cx="265481" cy="218379"/>
          </a:xfrm>
          <a:prstGeom prst="rect">
            <a:avLst/>
          </a:prstGeom>
        </p:spPr>
      </p:pic>
      <p:pic>
        <p:nvPicPr>
          <p:cNvPr id="80" name="图片 117">
            <a:extLst>
              <a:ext uri="{FF2B5EF4-FFF2-40B4-BE49-F238E27FC236}">
                <a16:creationId xmlns="" xmlns:a16="http://schemas.microsoft.com/office/drawing/2014/main" id="{49A9B688-D9DE-4C46-A728-B91CAE38CE50}"/>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bwMode="gray">
          <a:xfrm>
            <a:off x="5228686" y="3076967"/>
            <a:ext cx="265481" cy="217211"/>
          </a:xfrm>
          <a:prstGeom prst="rect">
            <a:avLst/>
          </a:prstGeom>
        </p:spPr>
      </p:pic>
      <p:pic>
        <p:nvPicPr>
          <p:cNvPr id="81" name="图片 118">
            <a:extLst>
              <a:ext uri="{FF2B5EF4-FFF2-40B4-BE49-F238E27FC236}">
                <a16:creationId xmlns="" xmlns:a16="http://schemas.microsoft.com/office/drawing/2014/main" id="{E0F064D1-4518-49E6-9299-630C80E0BEE1}"/>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bwMode="gray">
          <a:xfrm>
            <a:off x="5228686" y="3634346"/>
            <a:ext cx="265481" cy="217211"/>
          </a:xfrm>
          <a:prstGeom prst="rect">
            <a:avLst/>
          </a:prstGeom>
        </p:spPr>
      </p:pic>
      <p:pic>
        <p:nvPicPr>
          <p:cNvPr id="82" name="图片 119">
            <a:extLst>
              <a:ext uri="{FF2B5EF4-FFF2-40B4-BE49-F238E27FC236}">
                <a16:creationId xmlns="" xmlns:a16="http://schemas.microsoft.com/office/drawing/2014/main" id="{60F3B188-D742-411B-8ECA-68CF2760EBE0}"/>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bwMode="gray">
          <a:xfrm>
            <a:off x="4259124" y="1730231"/>
            <a:ext cx="265481" cy="218379"/>
          </a:xfrm>
          <a:prstGeom prst="rect">
            <a:avLst/>
          </a:prstGeom>
        </p:spPr>
      </p:pic>
      <p:pic>
        <p:nvPicPr>
          <p:cNvPr id="83" name="图片 120">
            <a:extLst>
              <a:ext uri="{FF2B5EF4-FFF2-40B4-BE49-F238E27FC236}">
                <a16:creationId xmlns="" xmlns:a16="http://schemas.microsoft.com/office/drawing/2014/main" id="{350D381D-86A9-4661-B313-D29432CD68F5}"/>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bwMode="gray">
          <a:xfrm>
            <a:off x="4817592" y="1727061"/>
            <a:ext cx="265481" cy="218379"/>
          </a:xfrm>
          <a:prstGeom prst="rect">
            <a:avLst/>
          </a:prstGeom>
        </p:spPr>
      </p:pic>
      <p:pic>
        <p:nvPicPr>
          <p:cNvPr id="84" name="图片 121">
            <a:extLst>
              <a:ext uri="{FF2B5EF4-FFF2-40B4-BE49-F238E27FC236}">
                <a16:creationId xmlns="" xmlns:a16="http://schemas.microsoft.com/office/drawing/2014/main" id="{43FB157C-CF7A-4647-A9D6-4919E29D0F69}"/>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bwMode="gray">
          <a:xfrm>
            <a:off x="1851029" y="3075210"/>
            <a:ext cx="265481" cy="217211"/>
          </a:xfrm>
          <a:prstGeom prst="rect">
            <a:avLst/>
          </a:prstGeom>
        </p:spPr>
      </p:pic>
      <p:pic>
        <p:nvPicPr>
          <p:cNvPr id="85" name="图片 122">
            <a:extLst>
              <a:ext uri="{FF2B5EF4-FFF2-40B4-BE49-F238E27FC236}">
                <a16:creationId xmlns="" xmlns:a16="http://schemas.microsoft.com/office/drawing/2014/main" id="{52ECB52D-5C32-4A28-9599-A6352E92E404}"/>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bwMode="gray">
          <a:xfrm>
            <a:off x="1844123" y="3628469"/>
            <a:ext cx="265481" cy="217211"/>
          </a:xfrm>
          <a:prstGeom prst="rect">
            <a:avLst/>
          </a:prstGeom>
        </p:spPr>
      </p:pic>
      <p:pic>
        <p:nvPicPr>
          <p:cNvPr id="86" name="图片 123">
            <a:extLst>
              <a:ext uri="{FF2B5EF4-FFF2-40B4-BE49-F238E27FC236}">
                <a16:creationId xmlns="" xmlns:a16="http://schemas.microsoft.com/office/drawing/2014/main" id="{9237C3E4-C866-460B-8D64-0916BA3E1B84}"/>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bwMode="gray">
          <a:xfrm>
            <a:off x="5843273" y="3075210"/>
            <a:ext cx="265481" cy="217211"/>
          </a:xfrm>
          <a:prstGeom prst="rect">
            <a:avLst/>
          </a:prstGeom>
        </p:spPr>
      </p:pic>
      <p:pic>
        <p:nvPicPr>
          <p:cNvPr id="87" name="图片 124">
            <a:extLst>
              <a:ext uri="{FF2B5EF4-FFF2-40B4-BE49-F238E27FC236}">
                <a16:creationId xmlns="" xmlns:a16="http://schemas.microsoft.com/office/drawing/2014/main" id="{DF6EDB95-2D69-478F-8810-219BA8B341E9}"/>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bwMode="gray">
          <a:xfrm>
            <a:off x="5843273" y="3632392"/>
            <a:ext cx="265481" cy="217211"/>
          </a:xfrm>
          <a:prstGeom prst="rect">
            <a:avLst/>
          </a:prstGeom>
        </p:spPr>
      </p:pic>
      <p:cxnSp>
        <p:nvCxnSpPr>
          <p:cNvPr id="88" name="直接连接符 125">
            <a:extLst>
              <a:ext uri="{FF2B5EF4-FFF2-40B4-BE49-F238E27FC236}">
                <a16:creationId xmlns="" xmlns:a16="http://schemas.microsoft.com/office/drawing/2014/main" id="{A095FF85-706B-4EC6-B65E-860C6E50C6E4}"/>
              </a:ext>
            </a:extLst>
          </p:cNvPr>
          <p:cNvCxnSpPr>
            <a:stCxn id="75" idx="1"/>
            <a:endCxn id="84" idx="3"/>
          </p:cNvCxnSpPr>
          <p:nvPr/>
        </p:nvCxnSpPr>
        <p:spPr bwMode="gray">
          <a:xfrm flipH="1" flipV="1">
            <a:off x="2116510" y="3183816"/>
            <a:ext cx="265481" cy="1757"/>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89" name="直接连接符 130">
            <a:extLst>
              <a:ext uri="{FF2B5EF4-FFF2-40B4-BE49-F238E27FC236}">
                <a16:creationId xmlns="" xmlns:a16="http://schemas.microsoft.com/office/drawing/2014/main" id="{6C26F6EF-743F-40A8-A404-76F44FE31734}"/>
              </a:ext>
            </a:extLst>
          </p:cNvPr>
          <p:cNvCxnSpPr>
            <a:stCxn id="76" idx="1"/>
            <a:endCxn id="85" idx="3"/>
          </p:cNvCxnSpPr>
          <p:nvPr/>
        </p:nvCxnSpPr>
        <p:spPr bwMode="gray">
          <a:xfrm flipH="1" flipV="1">
            <a:off x="2109604" y="3737074"/>
            <a:ext cx="289109" cy="3922"/>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90" name="直接连接符 134">
            <a:extLst>
              <a:ext uri="{FF2B5EF4-FFF2-40B4-BE49-F238E27FC236}">
                <a16:creationId xmlns="" xmlns:a16="http://schemas.microsoft.com/office/drawing/2014/main" id="{DE332ECC-5FEF-44CC-AB8F-2458CCC82B52}"/>
              </a:ext>
            </a:extLst>
          </p:cNvPr>
          <p:cNvCxnSpPr>
            <a:stCxn id="87" idx="1"/>
            <a:endCxn id="81" idx="3"/>
          </p:cNvCxnSpPr>
          <p:nvPr/>
        </p:nvCxnSpPr>
        <p:spPr bwMode="gray">
          <a:xfrm flipH="1">
            <a:off x="5494167" y="3740997"/>
            <a:ext cx="349106" cy="1955"/>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91" name="直接连接符 137">
            <a:extLst>
              <a:ext uri="{FF2B5EF4-FFF2-40B4-BE49-F238E27FC236}">
                <a16:creationId xmlns="" xmlns:a16="http://schemas.microsoft.com/office/drawing/2014/main" id="{9482A215-AE1B-4326-9A04-0F81F10EE296}"/>
              </a:ext>
            </a:extLst>
          </p:cNvPr>
          <p:cNvCxnSpPr>
            <a:stCxn id="86" idx="1"/>
            <a:endCxn id="80" idx="3"/>
          </p:cNvCxnSpPr>
          <p:nvPr/>
        </p:nvCxnSpPr>
        <p:spPr bwMode="gray">
          <a:xfrm flipH="1">
            <a:off x="5494167" y="3183815"/>
            <a:ext cx="349106" cy="1758"/>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92" name="直接连接符 140">
            <a:extLst>
              <a:ext uri="{FF2B5EF4-FFF2-40B4-BE49-F238E27FC236}">
                <a16:creationId xmlns="" xmlns:a16="http://schemas.microsoft.com/office/drawing/2014/main" id="{BBD6EBD0-3C78-424F-81CA-3EE1D156156D}"/>
              </a:ext>
            </a:extLst>
          </p:cNvPr>
          <p:cNvCxnSpPr>
            <a:stCxn id="82" idx="2"/>
            <a:endCxn id="78" idx="3"/>
          </p:cNvCxnSpPr>
          <p:nvPr/>
        </p:nvCxnSpPr>
        <p:spPr bwMode="gray">
          <a:xfrm flipH="1">
            <a:off x="4091842" y="1966389"/>
            <a:ext cx="300022" cy="173287"/>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93" name="直接连接符 143">
            <a:extLst>
              <a:ext uri="{FF2B5EF4-FFF2-40B4-BE49-F238E27FC236}">
                <a16:creationId xmlns="" xmlns:a16="http://schemas.microsoft.com/office/drawing/2014/main" id="{E3ACE86D-81D4-42F2-8758-215206DD40E9}"/>
              </a:ext>
            </a:extLst>
          </p:cNvPr>
          <p:cNvCxnSpPr>
            <a:stCxn id="83" idx="2"/>
            <a:endCxn id="79" idx="3"/>
          </p:cNvCxnSpPr>
          <p:nvPr/>
        </p:nvCxnSpPr>
        <p:spPr bwMode="gray">
          <a:xfrm flipH="1">
            <a:off x="4096264" y="1963220"/>
            <a:ext cx="854069" cy="620693"/>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94" name="直接连接符 146">
            <a:extLst>
              <a:ext uri="{FF2B5EF4-FFF2-40B4-BE49-F238E27FC236}">
                <a16:creationId xmlns="" xmlns:a16="http://schemas.microsoft.com/office/drawing/2014/main" id="{B2A339A7-4654-437F-A540-67872C39FA59}"/>
              </a:ext>
            </a:extLst>
          </p:cNvPr>
          <p:cNvCxnSpPr>
            <a:stCxn id="78" idx="2"/>
            <a:endCxn id="75" idx="3"/>
          </p:cNvCxnSpPr>
          <p:nvPr/>
        </p:nvCxnSpPr>
        <p:spPr bwMode="gray">
          <a:xfrm flipH="1">
            <a:off x="2647473" y="2266645"/>
            <a:ext cx="1311629" cy="918928"/>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95" name="直接连接符 149">
            <a:extLst>
              <a:ext uri="{FF2B5EF4-FFF2-40B4-BE49-F238E27FC236}">
                <a16:creationId xmlns="" xmlns:a16="http://schemas.microsoft.com/office/drawing/2014/main" id="{F30F506B-EF90-4892-983E-80AE455100B7}"/>
              </a:ext>
            </a:extLst>
          </p:cNvPr>
          <p:cNvCxnSpPr>
            <a:stCxn id="78" idx="2"/>
            <a:endCxn id="80" idx="1"/>
          </p:cNvCxnSpPr>
          <p:nvPr/>
        </p:nvCxnSpPr>
        <p:spPr bwMode="gray">
          <a:xfrm>
            <a:off x="3959102" y="2266645"/>
            <a:ext cx="1269584" cy="918928"/>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96" name="直接连接符 153">
            <a:extLst>
              <a:ext uri="{FF2B5EF4-FFF2-40B4-BE49-F238E27FC236}">
                <a16:creationId xmlns="" xmlns:a16="http://schemas.microsoft.com/office/drawing/2014/main" id="{B3B5B4BF-2D2D-4409-92E1-63D309649CA3}"/>
              </a:ext>
            </a:extLst>
          </p:cNvPr>
          <p:cNvCxnSpPr>
            <a:stCxn id="79" idx="2"/>
            <a:endCxn id="76" idx="3"/>
          </p:cNvCxnSpPr>
          <p:nvPr/>
        </p:nvCxnSpPr>
        <p:spPr bwMode="gray">
          <a:xfrm flipH="1">
            <a:off x="2664194" y="2710881"/>
            <a:ext cx="1299329" cy="1030115"/>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97" name="直接连接符 156">
            <a:extLst>
              <a:ext uri="{FF2B5EF4-FFF2-40B4-BE49-F238E27FC236}">
                <a16:creationId xmlns="" xmlns:a16="http://schemas.microsoft.com/office/drawing/2014/main" id="{479F7D4B-D4A5-434E-8644-BE38295FF957}"/>
              </a:ext>
            </a:extLst>
          </p:cNvPr>
          <p:cNvCxnSpPr>
            <a:stCxn id="79" idx="2"/>
            <a:endCxn id="81" idx="1"/>
          </p:cNvCxnSpPr>
          <p:nvPr/>
        </p:nvCxnSpPr>
        <p:spPr bwMode="gray">
          <a:xfrm>
            <a:off x="3963524" y="2710881"/>
            <a:ext cx="1265162" cy="1032071"/>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98" name="直接连接符 168">
            <a:extLst>
              <a:ext uri="{FF2B5EF4-FFF2-40B4-BE49-F238E27FC236}">
                <a16:creationId xmlns="" xmlns:a16="http://schemas.microsoft.com/office/drawing/2014/main" id="{CEC5F83B-2C56-4B29-9C13-46B0CC4AB631}"/>
              </a:ext>
            </a:extLst>
          </p:cNvPr>
          <p:cNvCxnSpPr>
            <a:stCxn id="79" idx="0"/>
            <a:endCxn id="78" idx="2"/>
          </p:cNvCxnSpPr>
          <p:nvPr/>
        </p:nvCxnSpPr>
        <p:spPr bwMode="gray">
          <a:xfrm flipH="1" flipV="1">
            <a:off x="3959102" y="2266645"/>
            <a:ext cx="4422" cy="190298"/>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99" name="直接连接符 171">
            <a:extLst>
              <a:ext uri="{FF2B5EF4-FFF2-40B4-BE49-F238E27FC236}">
                <a16:creationId xmlns="" xmlns:a16="http://schemas.microsoft.com/office/drawing/2014/main" id="{7B29133D-B1EE-4132-8C31-ACF77ED89F3B}"/>
              </a:ext>
            </a:extLst>
          </p:cNvPr>
          <p:cNvCxnSpPr>
            <a:stCxn id="83" idx="1"/>
            <a:endCxn id="82" idx="3"/>
          </p:cNvCxnSpPr>
          <p:nvPr/>
        </p:nvCxnSpPr>
        <p:spPr bwMode="gray">
          <a:xfrm flipH="1">
            <a:off x="4524605" y="1836251"/>
            <a:ext cx="292987" cy="3169"/>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00" name="直接连接符 180">
            <a:extLst>
              <a:ext uri="{FF2B5EF4-FFF2-40B4-BE49-F238E27FC236}">
                <a16:creationId xmlns="" xmlns:a16="http://schemas.microsoft.com/office/drawing/2014/main" id="{637D2BC7-5FC6-44CE-BCCB-437EF2ECBFEF}"/>
              </a:ext>
            </a:extLst>
          </p:cNvPr>
          <p:cNvCxnSpPr>
            <a:stCxn id="84" idx="2"/>
            <a:endCxn id="85" idx="0"/>
          </p:cNvCxnSpPr>
          <p:nvPr/>
        </p:nvCxnSpPr>
        <p:spPr bwMode="gray">
          <a:xfrm flipH="1">
            <a:off x="1976864" y="3310785"/>
            <a:ext cx="6906" cy="299320"/>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01" name="直接连接符 183">
            <a:extLst>
              <a:ext uri="{FF2B5EF4-FFF2-40B4-BE49-F238E27FC236}">
                <a16:creationId xmlns="" xmlns:a16="http://schemas.microsoft.com/office/drawing/2014/main" id="{D496326E-8B00-4F7C-B616-0FBBA2D3E380}"/>
              </a:ext>
            </a:extLst>
          </p:cNvPr>
          <p:cNvCxnSpPr>
            <a:stCxn id="75" idx="2"/>
            <a:endCxn id="76" idx="0"/>
          </p:cNvCxnSpPr>
          <p:nvPr/>
        </p:nvCxnSpPr>
        <p:spPr bwMode="gray">
          <a:xfrm>
            <a:off x="2514732" y="3312542"/>
            <a:ext cx="16722" cy="301485"/>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02" name="直接连接符 186">
            <a:extLst>
              <a:ext uri="{FF2B5EF4-FFF2-40B4-BE49-F238E27FC236}">
                <a16:creationId xmlns="" xmlns:a16="http://schemas.microsoft.com/office/drawing/2014/main" id="{8CDB126D-61F1-4993-B5EC-0823A2354F28}"/>
              </a:ext>
            </a:extLst>
          </p:cNvPr>
          <p:cNvCxnSpPr>
            <a:stCxn id="80" idx="2"/>
            <a:endCxn id="81" idx="0"/>
          </p:cNvCxnSpPr>
          <p:nvPr/>
        </p:nvCxnSpPr>
        <p:spPr bwMode="gray">
          <a:xfrm>
            <a:off x="5361427" y="3312542"/>
            <a:ext cx="0" cy="303440"/>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03" name="直接连接符 189">
            <a:extLst>
              <a:ext uri="{FF2B5EF4-FFF2-40B4-BE49-F238E27FC236}">
                <a16:creationId xmlns="" xmlns:a16="http://schemas.microsoft.com/office/drawing/2014/main" id="{482C4964-E169-48B4-9BB0-00A6BAABA86F}"/>
              </a:ext>
            </a:extLst>
          </p:cNvPr>
          <p:cNvCxnSpPr>
            <a:stCxn id="86" idx="2"/>
            <a:endCxn id="87" idx="0"/>
          </p:cNvCxnSpPr>
          <p:nvPr/>
        </p:nvCxnSpPr>
        <p:spPr bwMode="gray">
          <a:xfrm>
            <a:off x="5976014" y="3310784"/>
            <a:ext cx="0" cy="303243"/>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104" name="图片 59">
            <a:extLst>
              <a:ext uri="{FF2B5EF4-FFF2-40B4-BE49-F238E27FC236}">
                <a16:creationId xmlns="" xmlns:a16="http://schemas.microsoft.com/office/drawing/2014/main" id="{E4EF9402-1EFE-4A74-A874-EEAF338C48B1}"/>
              </a:ext>
            </a:extLst>
          </p:cNvPr>
          <p:cNvPicPr>
            <a:picLocks noChangeAspect="1"/>
          </p:cNvPicPr>
          <p:nvPr/>
        </p:nvPicPr>
        <p:blipFill>
          <a:blip r:embed="rId4">
            <a:duotone>
              <a:schemeClr val="bg2">
                <a:shade val="45000"/>
                <a:satMod val="135000"/>
              </a:schemeClr>
              <a:prstClr val="white"/>
            </a:duotone>
            <a:extLst>
              <a:ext uri="{28A0092B-C50C-407E-A947-70E740481C1C}">
                <a14:useLocalDpi xmlns:a14="http://schemas.microsoft.com/office/drawing/2010/main" val="0"/>
              </a:ext>
            </a:extLst>
          </a:blip>
          <a:srcRect/>
          <a:stretch/>
        </p:blipFill>
        <p:spPr bwMode="gray">
          <a:xfrm>
            <a:off x="1251247" y="3080422"/>
            <a:ext cx="266143" cy="217754"/>
          </a:xfrm>
          <a:prstGeom prst="rect">
            <a:avLst/>
          </a:prstGeom>
          <a:solidFill>
            <a:srgbClr val="FFFFFF"/>
          </a:solidFill>
        </p:spPr>
      </p:pic>
      <p:pic>
        <p:nvPicPr>
          <p:cNvPr id="105" name="图片 200">
            <a:extLst>
              <a:ext uri="{FF2B5EF4-FFF2-40B4-BE49-F238E27FC236}">
                <a16:creationId xmlns="" xmlns:a16="http://schemas.microsoft.com/office/drawing/2014/main" id="{5A370D99-4842-4630-B759-77914CBFB4E6}"/>
              </a:ext>
            </a:extLst>
          </p:cNvPr>
          <p:cNvPicPr>
            <a:picLocks noChangeAspect="1"/>
          </p:cNvPicPr>
          <p:nvPr/>
        </p:nvPicPr>
        <p:blipFill>
          <a:blip r:embed="rId4">
            <a:duotone>
              <a:schemeClr val="bg2">
                <a:shade val="45000"/>
                <a:satMod val="135000"/>
              </a:schemeClr>
              <a:prstClr val="white"/>
            </a:duotone>
            <a:extLst>
              <a:ext uri="{28A0092B-C50C-407E-A947-70E740481C1C}">
                <a14:useLocalDpi xmlns:a14="http://schemas.microsoft.com/office/drawing/2010/main" val="0"/>
              </a:ext>
            </a:extLst>
          </a:blip>
          <a:srcRect/>
          <a:stretch/>
        </p:blipFill>
        <p:spPr bwMode="gray">
          <a:xfrm>
            <a:off x="1246951" y="3621609"/>
            <a:ext cx="266143" cy="217754"/>
          </a:xfrm>
          <a:prstGeom prst="rect">
            <a:avLst/>
          </a:prstGeom>
          <a:solidFill>
            <a:srgbClr val="FFFFFF"/>
          </a:solidFill>
        </p:spPr>
      </p:pic>
      <p:cxnSp>
        <p:nvCxnSpPr>
          <p:cNvPr id="106" name="直接连接符 201">
            <a:extLst>
              <a:ext uri="{FF2B5EF4-FFF2-40B4-BE49-F238E27FC236}">
                <a16:creationId xmlns="" xmlns:a16="http://schemas.microsoft.com/office/drawing/2014/main" id="{0796A96A-9EA1-4D55-8A47-695DE92C2756}"/>
              </a:ext>
            </a:extLst>
          </p:cNvPr>
          <p:cNvCxnSpPr>
            <a:stCxn id="84" idx="1"/>
            <a:endCxn id="104" idx="3"/>
          </p:cNvCxnSpPr>
          <p:nvPr/>
        </p:nvCxnSpPr>
        <p:spPr bwMode="gray">
          <a:xfrm flipH="1">
            <a:off x="1524094" y="3183816"/>
            <a:ext cx="326935" cy="5483"/>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07" name="直接连接符 204">
            <a:extLst>
              <a:ext uri="{FF2B5EF4-FFF2-40B4-BE49-F238E27FC236}">
                <a16:creationId xmlns="" xmlns:a16="http://schemas.microsoft.com/office/drawing/2014/main" id="{C04318F5-D9B6-44A6-86FC-5D6413BC32A3}"/>
              </a:ext>
            </a:extLst>
          </p:cNvPr>
          <p:cNvCxnSpPr>
            <a:stCxn id="85" idx="1"/>
            <a:endCxn id="105" idx="3"/>
          </p:cNvCxnSpPr>
          <p:nvPr/>
        </p:nvCxnSpPr>
        <p:spPr bwMode="gray">
          <a:xfrm flipH="1" flipV="1">
            <a:off x="1518326" y="3730487"/>
            <a:ext cx="325797" cy="6588"/>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08" name="直接连接符 210">
            <a:extLst>
              <a:ext uri="{FF2B5EF4-FFF2-40B4-BE49-F238E27FC236}">
                <a16:creationId xmlns="" xmlns:a16="http://schemas.microsoft.com/office/drawing/2014/main" id="{0005A1AC-B2D8-4F70-809B-6A4D81791652}"/>
              </a:ext>
            </a:extLst>
          </p:cNvPr>
          <p:cNvCxnSpPr>
            <a:stCxn id="104" idx="2"/>
            <a:endCxn id="105" idx="0"/>
          </p:cNvCxnSpPr>
          <p:nvPr/>
        </p:nvCxnSpPr>
        <p:spPr bwMode="gray">
          <a:xfrm flipH="1">
            <a:off x="1380023" y="3298177"/>
            <a:ext cx="4296" cy="323433"/>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109" name="图片 237">
            <a:extLst>
              <a:ext uri="{FF2B5EF4-FFF2-40B4-BE49-F238E27FC236}">
                <a16:creationId xmlns="" xmlns:a16="http://schemas.microsoft.com/office/drawing/2014/main" id="{14F6E541-4EE4-4B90-90A2-66E4E1AD1310}"/>
              </a:ext>
            </a:extLst>
          </p:cNvPr>
          <p:cNvPicPr>
            <a:picLocks noChangeAspect="1"/>
          </p:cNvPicPr>
          <p:nvPr/>
        </p:nvPicPr>
        <p:blipFill>
          <a:blip r:embed="rId4">
            <a:duotone>
              <a:schemeClr val="bg2">
                <a:shade val="45000"/>
                <a:satMod val="135000"/>
              </a:schemeClr>
              <a:prstClr val="white"/>
            </a:duotone>
            <a:extLst>
              <a:ext uri="{28A0092B-C50C-407E-A947-70E740481C1C}">
                <a14:useLocalDpi xmlns:a14="http://schemas.microsoft.com/office/drawing/2010/main" val="0"/>
              </a:ext>
            </a:extLst>
          </a:blip>
          <a:srcRect/>
          <a:stretch/>
        </p:blipFill>
        <p:spPr bwMode="gray">
          <a:xfrm>
            <a:off x="6449834" y="3074937"/>
            <a:ext cx="266143" cy="217754"/>
          </a:xfrm>
          <a:prstGeom prst="rect">
            <a:avLst/>
          </a:prstGeom>
        </p:spPr>
      </p:pic>
      <p:pic>
        <p:nvPicPr>
          <p:cNvPr id="110" name="图片 238">
            <a:extLst>
              <a:ext uri="{FF2B5EF4-FFF2-40B4-BE49-F238E27FC236}">
                <a16:creationId xmlns="" xmlns:a16="http://schemas.microsoft.com/office/drawing/2014/main" id="{B0BA6603-5FCD-47F7-BBB9-7815D09EEAEB}"/>
              </a:ext>
            </a:extLst>
          </p:cNvPr>
          <p:cNvPicPr>
            <a:picLocks noChangeAspect="1"/>
          </p:cNvPicPr>
          <p:nvPr/>
        </p:nvPicPr>
        <p:blipFill>
          <a:blip r:embed="rId4">
            <a:duotone>
              <a:schemeClr val="bg2">
                <a:shade val="45000"/>
                <a:satMod val="135000"/>
              </a:schemeClr>
              <a:prstClr val="white"/>
            </a:duotone>
            <a:extLst>
              <a:ext uri="{28A0092B-C50C-407E-A947-70E740481C1C}">
                <a14:useLocalDpi xmlns:a14="http://schemas.microsoft.com/office/drawing/2010/main" val="0"/>
              </a:ext>
            </a:extLst>
          </a:blip>
          <a:srcRect/>
          <a:stretch/>
        </p:blipFill>
        <p:spPr bwMode="gray">
          <a:xfrm>
            <a:off x="6452974" y="3632119"/>
            <a:ext cx="266143" cy="217754"/>
          </a:xfrm>
          <a:prstGeom prst="rect">
            <a:avLst/>
          </a:prstGeom>
        </p:spPr>
      </p:pic>
      <p:cxnSp>
        <p:nvCxnSpPr>
          <p:cNvPr id="111" name="直接连接符 239">
            <a:extLst>
              <a:ext uri="{FF2B5EF4-FFF2-40B4-BE49-F238E27FC236}">
                <a16:creationId xmlns="" xmlns:a16="http://schemas.microsoft.com/office/drawing/2014/main" id="{CEE67C13-E99D-44FB-8E2B-80C1E6E5038A}"/>
              </a:ext>
            </a:extLst>
          </p:cNvPr>
          <p:cNvCxnSpPr>
            <a:stCxn id="109" idx="2"/>
            <a:endCxn id="110" idx="0"/>
          </p:cNvCxnSpPr>
          <p:nvPr/>
        </p:nvCxnSpPr>
        <p:spPr bwMode="gray">
          <a:xfrm>
            <a:off x="6582907" y="3292692"/>
            <a:ext cx="3140" cy="339428"/>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12" name="直接连接符 240">
            <a:extLst>
              <a:ext uri="{FF2B5EF4-FFF2-40B4-BE49-F238E27FC236}">
                <a16:creationId xmlns="" xmlns:a16="http://schemas.microsoft.com/office/drawing/2014/main" id="{EA60DB80-46D2-4B02-87EA-163FEB50050A}"/>
              </a:ext>
            </a:extLst>
          </p:cNvPr>
          <p:cNvCxnSpPr>
            <a:stCxn id="109" idx="1"/>
            <a:endCxn id="86" idx="3"/>
          </p:cNvCxnSpPr>
          <p:nvPr/>
        </p:nvCxnSpPr>
        <p:spPr bwMode="gray">
          <a:xfrm flipH="1">
            <a:off x="6108755" y="3183814"/>
            <a:ext cx="335848" cy="1"/>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13" name="直接连接符 244">
            <a:extLst>
              <a:ext uri="{FF2B5EF4-FFF2-40B4-BE49-F238E27FC236}">
                <a16:creationId xmlns="" xmlns:a16="http://schemas.microsoft.com/office/drawing/2014/main" id="{38EC225E-AB67-4CEC-B346-6A20C7F4F21E}"/>
              </a:ext>
            </a:extLst>
          </p:cNvPr>
          <p:cNvCxnSpPr>
            <a:stCxn id="110" idx="1"/>
            <a:endCxn id="87" idx="3"/>
          </p:cNvCxnSpPr>
          <p:nvPr/>
        </p:nvCxnSpPr>
        <p:spPr bwMode="gray">
          <a:xfrm flipH="1">
            <a:off x="6108755" y="3740996"/>
            <a:ext cx="338988" cy="1"/>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114" name="图片 253">
            <a:extLst>
              <a:ext uri="{FF2B5EF4-FFF2-40B4-BE49-F238E27FC236}">
                <a16:creationId xmlns="" xmlns:a16="http://schemas.microsoft.com/office/drawing/2014/main" id="{B09D0391-3BE9-41EA-8E41-928C85A9FF55}"/>
              </a:ext>
            </a:extLst>
          </p:cNvPr>
          <p:cNvPicPr>
            <a:picLocks noChangeAspect="1"/>
          </p:cNvPicPr>
          <p:nvPr/>
        </p:nvPicPr>
        <p:blipFill>
          <a:blip r:embed="rId4">
            <a:duotone>
              <a:schemeClr val="bg2">
                <a:shade val="45000"/>
                <a:satMod val="135000"/>
              </a:schemeClr>
              <a:prstClr val="white"/>
            </a:duotone>
            <a:extLst>
              <a:ext uri="{28A0092B-C50C-407E-A947-70E740481C1C}">
                <a14:useLocalDpi xmlns:a14="http://schemas.microsoft.com/office/drawing/2010/main" val="0"/>
              </a:ext>
            </a:extLst>
          </a:blip>
          <a:srcRect/>
          <a:stretch/>
        </p:blipFill>
        <p:spPr bwMode="gray">
          <a:xfrm>
            <a:off x="4251758" y="1349635"/>
            <a:ext cx="266143" cy="217754"/>
          </a:xfrm>
          <a:prstGeom prst="rect">
            <a:avLst/>
          </a:prstGeom>
        </p:spPr>
      </p:pic>
      <p:pic>
        <p:nvPicPr>
          <p:cNvPr id="115" name="图片 254">
            <a:extLst>
              <a:ext uri="{FF2B5EF4-FFF2-40B4-BE49-F238E27FC236}">
                <a16:creationId xmlns="" xmlns:a16="http://schemas.microsoft.com/office/drawing/2014/main" id="{CD8BA0CA-168E-49DB-8D11-5933CE7269B0}"/>
              </a:ext>
            </a:extLst>
          </p:cNvPr>
          <p:cNvPicPr>
            <a:picLocks noChangeAspect="1"/>
          </p:cNvPicPr>
          <p:nvPr/>
        </p:nvPicPr>
        <p:blipFill>
          <a:blip r:embed="rId4">
            <a:duotone>
              <a:schemeClr val="bg2">
                <a:shade val="45000"/>
                <a:satMod val="135000"/>
              </a:schemeClr>
              <a:prstClr val="white"/>
            </a:duotone>
            <a:extLst>
              <a:ext uri="{28A0092B-C50C-407E-A947-70E740481C1C}">
                <a14:useLocalDpi xmlns:a14="http://schemas.microsoft.com/office/drawing/2010/main" val="0"/>
              </a:ext>
            </a:extLst>
          </a:blip>
          <a:srcRect/>
          <a:stretch/>
        </p:blipFill>
        <p:spPr bwMode="gray">
          <a:xfrm>
            <a:off x="4817260" y="1340785"/>
            <a:ext cx="266143" cy="217754"/>
          </a:xfrm>
          <a:prstGeom prst="rect">
            <a:avLst/>
          </a:prstGeom>
        </p:spPr>
      </p:pic>
      <p:cxnSp>
        <p:nvCxnSpPr>
          <p:cNvPr id="116" name="直接连接符 255">
            <a:extLst>
              <a:ext uri="{FF2B5EF4-FFF2-40B4-BE49-F238E27FC236}">
                <a16:creationId xmlns="" xmlns:a16="http://schemas.microsoft.com/office/drawing/2014/main" id="{AD0DBC92-4D2C-4727-A496-0B8CF380A438}"/>
              </a:ext>
            </a:extLst>
          </p:cNvPr>
          <p:cNvCxnSpPr>
            <a:stCxn id="114" idx="2"/>
            <a:endCxn id="82" idx="0"/>
          </p:cNvCxnSpPr>
          <p:nvPr/>
        </p:nvCxnSpPr>
        <p:spPr bwMode="gray">
          <a:xfrm>
            <a:off x="4384831" y="1567389"/>
            <a:ext cx="7034" cy="145061"/>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17" name="直接连接符 258">
            <a:extLst>
              <a:ext uri="{FF2B5EF4-FFF2-40B4-BE49-F238E27FC236}">
                <a16:creationId xmlns="" xmlns:a16="http://schemas.microsoft.com/office/drawing/2014/main" id="{59080F57-B202-4455-AD07-36DF7B2E72A3}"/>
              </a:ext>
            </a:extLst>
          </p:cNvPr>
          <p:cNvCxnSpPr>
            <a:stCxn id="115" idx="2"/>
            <a:endCxn id="83" idx="0"/>
          </p:cNvCxnSpPr>
          <p:nvPr/>
        </p:nvCxnSpPr>
        <p:spPr bwMode="gray">
          <a:xfrm>
            <a:off x="4950333" y="1558540"/>
            <a:ext cx="0" cy="150741"/>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18" name="直接连接符 261">
            <a:extLst>
              <a:ext uri="{FF2B5EF4-FFF2-40B4-BE49-F238E27FC236}">
                <a16:creationId xmlns="" xmlns:a16="http://schemas.microsoft.com/office/drawing/2014/main" id="{094D7AB5-3747-4F09-B348-E6FBE57F616A}"/>
              </a:ext>
            </a:extLst>
          </p:cNvPr>
          <p:cNvCxnSpPr>
            <a:stCxn id="114" idx="3"/>
            <a:endCxn id="115" idx="1"/>
          </p:cNvCxnSpPr>
          <p:nvPr/>
        </p:nvCxnSpPr>
        <p:spPr bwMode="gray">
          <a:xfrm flipV="1">
            <a:off x="4524605" y="1449663"/>
            <a:ext cx="285953" cy="8849"/>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119" name="图片 291">
            <a:extLst>
              <a:ext uri="{FF2B5EF4-FFF2-40B4-BE49-F238E27FC236}">
                <a16:creationId xmlns="" xmlns:a16="http://schemas.microsoft.com/office/drawing/2014/main" id="{E8AB8F9E-4AEF-4560-97AB-312F8B8D47A9}"/>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bwMode="gray">
          <a:xfrm>
            <a:off x="2871966" y="4239707"/>
            <a:ext cx="265481" cy="217211"/>
          </a:xfrm>
          <a:prstGeom prst="rect">
            <a:avLst/>
          </a:prstGeom>
        </p:spPr>
      </p:pic>
      <p:pic>
        <p:nvPicPr>
          <p:cNvPr id="120" name="图片 292">
            <a:extLst>
              <a:ext uri="{FF2B5EF4-FFF2-40B4-BE49-F238E27FC236}">
                <a16:creationId xmlns="" xmlns:a16="http://schemas.microsoft.com/office/drawing/2014/main" id="{8928971A-1263-4C3C-A256-237403F3E872}"/>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bwMode="gray">
          <a:xfrm>
            <a:off x="3280701" y="4239707"/>
            <a:ext cx="265481" cy="217211"/>
          </a:xfrm>
          <a:prstGeom prst="rect">
            <a:avLst/>
          </a:prstGeom>
        </p:spPr>
      </p:pic>
      <p:pic>
        <p:nvPicPr>
          <p:cNvPr id="121" name="图片 293">
            <a:extLst>
              <a:ext uri="{FF2B5EF4-FFF2-40B4-BE49-F238E27FC236}">
                <a16:creationId xmlns="" xmlns:a16="http://schemas.microsoft.com/office/drawing/2014/main" id="{71944155-A01E-49F8-A83F-50922889EAB1}"/>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bwMode="gray">
          <a:xfrm>
            <a:off x="4742600" y="4239707"/>
            <a:ext cx="265481" cy="217211"/>
          </a:xfrm>
          <a:prstGeom prst="rect">
            <a:avLst/>
          </a:prstGeom>
        </p:spPr>
      </p:pic>
      <p:pic>
        <p:nvPicPr>
          <p:cNvPr id="122" name="图片 294">
            <a:extLst>
              <a:ext uri="{FF2B5EF4-FFF2-40B4-BE49-F238E27FC236}">
                <a16:creationId xmlns="" xmlns:a16="http://schemas.microsoft.com/office/drawing/2014/main" id="{D6BADDF9-2FAA-4B87-98B5-2CB28E8B1822}"/>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bwMode="gray">
          <a:xfrm>
            <a:off x="4340615" y="4239707"/>
            <a:ext cx="265481" cy="217211"/>
          </a:xfrm>
          <a:prstGeom prst="rect">
            <a:avLst/>
          </a:prstGeom>
        </p:spPr>
      </p:pic>
      <p:cxnSp>
        <p:nvCxnSpPr>
          <p:cNvPr id="123" name="直接连接符 295">
            <a:extLst>
              <a:ext uri="{FF2B5EF4-FFF2-40B4-BE49-F238E27FC236}">
                <a16:creationId xmlns="" xmlns:a16="http://schemas.microsoft.com/office/drawing/2014/main" id="{7CA8CFF0-6342-4953-95A6-7BEC8A641951}"/>
              </a:ext>
            </a:extLst>
          </p:cNvPr>
          <p:cNvCxnSpPr>
            <a:stCxn id="75" idx="2"/>
            <a:endCxn id="119" idx="0"/>
          </p:cNvCxnSpPr>
          <p:nvPr/>
        </p:nvCxnSpPr>
        <p:spPr bwMode="gray">
          <a:xfrm>
            <a:off x="2514732" y="3312542"/>
            <a:ext cx="489975" cy="908801"/>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24" name="直接连接符 298">
            <a:extLst>
              <a:ext uri="{FF2B5EF4-FFF2-40B4-BE49-F238E27FC236}">
                <a16:creationId xmlns="" xmlns:a16="http://schemas.microsoft.com/office/drawing/2014/main" id="{6CABF9AB-ADB8-4749-BCDB-2F0F5EB8AAA2}"/>
              </a:ext>
            </a:extLst>
          </p:cNvPr>
          <p:cNvCxnSpPr>
            <a:stCxn id="76" idx="2"/>
            <a:endCxn id="120" idx="0"/>
          </p:cNvCxnSpPr>
          <p:nvPr/>
        </p:nvCxnSpPr>
        <p:spPr bwMode="gray">
          <a:xfrm>
            <a:off x="2531454" y="3867965"/>
            <a:ext cx="881988" cy="353378"/>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25" name="直接连接符 305">
            <a:extLst>
              <a:ext uri="{FF2B5EF4-FFF2-40B4-BE49-F238E27FC236}">
                <a16:creationId xmlns="" xmlns:a16="http://schemas.microsoft.com/office/drawing/2014/main" id="{0EA750E9-6950-460B-B283-C6476AFDDAE3}"/>
              </a:ext>
            </a:extLst>
          </p:cNvPr>
          <p:cNvCxnSpPr>
            <a:stCxn id="80" idx="2"/>
            <a:endCxn id="122" idx="0"/>
          </p:cNvCxnSpPr>
          <p:nvPr/>
        </p:nvCxnSpPr>
        <p:spPr bwMode="gray">
          <a:xfrm flipH="1">
            <a:off x="4473356" y="3312542"/>
            <a:ext cx="888071" cy="908801"/>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26" name="直接连接符 311">
            <a:extLst>
              <a:ext uri="{FF2B5EF4-FFF2-40B4-BE49-F238E27FC236}">
                <a16:creationId xmlns="" xmlns:a16="http://schemas.microsoft.com/office/drawing/2014/main" id="{857927FD-9967-42C2-A137-94CDC23479D5}"/>
              </a:ext>
            </a:extLst>
          </p:cNvPr>
          <p:cNvCxnSpPr>
            <a:stCxn id="81" idx="2"/>
            <a:endCxn id="121" idx="0"/>
          </p:cNvCxnSpPr>
          <p:nvPr/>
        </p:nvCxnSpPr>
        <p:spPr bwMode="gray">
          <a:xfrm flipH="1">
            <a:off x="4875340" y="3869921"/>
            <a:ext cx="486086" cy="351422"/>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27" name="直接连接符 324">
            <a:extLst>
              <a:ext uri="{FF2B5EF4-FFF2-40B4-BE49-F238E27FC236}">
                <a16:creationId xmlns="" xmlns:a16="http://schemas.microsoft.com/office/drawing/2014/main" id="{6AABF1D3-E1FE-4C52-9760-BEEA0DAFDA13}"/>
              </a:ext>
            </a:extLst>
          </p:cNvPr>
          <p:cNvCxnSpPr>
            <a:stCxn id="81" idx="2"/>
            <a:endCxn id="122" idx="0"/>
          </p:cNvCxnSpPr>
          <p:nvPr/>
        </p:nvCxnSpPr>
        <p:spPr bwMode="gray">
          <a:xfrm flipH="1">
            <a:off x="4473356" y="3869921"/>
            <a:ext cx="888071" cy="351422"/>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28" name="直接连接符 328">
            <a:extLst>
              <a:ext uri="{FF2B5EF4-FFF2-40B4-BE49-F238E27FC236}">
                <a16:creationId xmlns="" xmlns:a16="http://schemas.microsoft.com/office/drawing/2014/main" id="{AD36CD84-A5A0-4802-8679-BF56336F9E91}"/>
              </a:ext>
            </a:extLst>
          </p:cNvPr>
          <p:cNvCxnSpPr>
            <a:stCxn id="80" idx="2"/>
            <a:endCxn id="121" idx="0"/>
          </p:cNvCxnSpPr>
          <p:nvPr/>
        </p:nvCxnSpPr>
        <p:spPr bwMode="gray">
          <a:xfrm flipH="1">
            <a:off x="4875340" y="3312542"/>
            <a:ext cx="486086" cy="908801"/>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29" name="直接连接符 336">
            <a:extLst>
              <a:ext uri="{FF2B5EF4-FFF2-40B4-BE49-F238E27FC236}">
                <a16:creationId xmlns="" xmlns:a16="http://schemas.microsoft.com/office/drawing/2014/main" id="{75C8F859-C6DA-4DD4-914E-57207C6DBD7A}"/>
              </a:ext>
            </a:extLst>
          </p:cNvPr>
          <p:cNvCxnSpPr>
            <a:stCxn id="76" idx="2"/>
            <a:endCxn id="119" idx="0"/>
          </p:cNvCxnSpPr>
          <p:nvPr/>
        </p:nvCxnSpPr>
        <p:spPr bwMode="gray">
          <a:xfrm>
            <a:off x="2531454" y="3867965"/>
            <a:ext cx="473253" cy="353378"/>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30" name="直接连接符 342">
            <a:extLst>
              <a:ext uri="{FF2B5EF4-FFF2-40B4-BE49-F238E27FC236}">
                <a16:creationId xmlns="" xmlns:a16="http://schemas.microsoft.com/office/drawing/2014/main" id="{6E06B704-CE26-44A8-9555-D1E55F93BE04}"/>
              </a:ext>
            </a:extLst>
          </p:cNvPr>
          <p:cNvCxnSpPr>
            <a:stCxn id="75" idx="2"/>
            <a:endCxn id="120" idx="0"/>
          </p:cNvCxnSpPr>
          <p:nvPr/>
        </p:nvCxnSpPr>
        <p:spPr bwMode="gray">
          <a:xfrm>
            <a:off x="2514732" y="3312542"/>
            <a:ext cx="898709" cy="908801"/>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131" name="图片 372">
            <a:extLst>
              <a:ext uri="{FF2B5EF4-FFF2-40B4-BE49-F238E27FC236}">
                <a16:creationId xmlns="" xmlns:a16="http://schemas.microsoft.com/office/drawing/2014/main" id="{BC729353-B806-49B4-A365-824D6AC2F968}"/>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bwMode="gray">
          <a:xfrm>
            <a:off x="2381991" y="4992227"/>
            <a:ext cx="265481" cy="217211"/>
          </a:xfrm>
          <a:prstGeom prst="rect">
            <a:avLst/>
          </a:prstGeom>
        </p:spPr>
      </p:pic>
      <p:pic>
        <p:nvPicPr>
          <p:cNvPr id="132" name="图片 373">
            <a:extLst>
              <a:ext uri="{FF2B5EF4-FFF2-40B4-BE49-F238E27FC236}">
                <a16:creationId xmlns="" xmlns:a16="http://schemas.microsoft.com/office/drawing/2014/main" id="{B3D19D86-64C0-4284-9F4F-4A5EA07C328E}"/>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bwMode="gray">
          <a:xfrm>
            <a:off x="2875136" y="4992227"/>
            <a:ext cx="265481" cy="217211"/>
          </a:xfrm>
          <a:prstGeom prst="rect">
            <a:avLst/>
          </a:prstGeom>
        </p:spPr>
      </p:pic>
      <p:pic>
        <p:nvPicPr>
          <p:cNvPr id="133" name="图片 375">
            <a:extLst>
              <a:ext uri="{FF2B5EF4-FFF2-40B4-BE49-F238E27FC236}">
                <a16:creationId xmlns="" xmlns:a16="http://schemas.microsoft.com/office/drawing/2014/main" id="{81435CB7-B9CD-4B9A-A32F-31A149C1704C}"/>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bwMode="gray">
          <a:xfrm>
            <a:off x="5116176" y="4992227"/>
            <a:ext cx="265481" cy="217211"/>
          </a:xfrm>
          <a:prstGeom prst="rect">
            <a:avLst/>
          </a:prstGeom>
        </p:spPr>
      </p:pic>
      <p:pic>
        <p:nvPicPr>
          <p:cNvPr id="134" name="图片 376">
            <a:extLst>
              <a:ext uri="{FF2B5EF4-FFF2-40B4-BE49-F238E27FC236}">
                <a16:creationId xmlns="" xmlns:a16="http://schemas.microsoft.com/office/drawing/2014/main" id="{763C217E-278A-42DB-82AC-1DDD0645B9C3}"/>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bwMode="gray">
          <a:xfrm>
            <a:off x="4567242" y="4992227"/>
            <a:ext cx="265481" cy="217211"/>
          </a:xfrm>
          <a:prstGeom prst="rect">
            <a:avLst/>
          </a:prstGeom>
        </p:spPr>
      </p:pic>
      <p:pic>
        <p:nvPicPr>
          <p:cNvPr id="135" name="图片 377">
            <a:extLst>
              <a:ext uri="{FF2B5EF4-FFF2-40B4-BE49-F238E27FC236}">
                <a16:creationId xmlns="" xmlns:a16="http://schemas.microsoft.com/office/drawing/2014/main" id="{6A95CA1D-CEFE-4F99-8777-5C38ADB5664E}"/>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bwMode="gray">
          <a:xfrm>
            <a:off x="4056773" y="4992227"/>
            <a:ext cx="265481" cy="217211"/>
          </a:xfrm>
          <a:prstGeom prst="rect">
            <a:avLst/>
          </a:prstGeom>
        </p:spPr>
      </p:pic>
      <p:cxnSp>
        <p:nvCxnSpPr>
          <p:cNvPr id="136" name="直接连接符 378">
            <a:extLst>
              <a:ext uri="{FF2B5EF4-FFF2-40B4-BE49-F238E27FC236}">
                <a16:creationId xmlns="" xmlns:a16="http://schemas.microsoft.com/office/drawing/2014/main" id="{79571860-8552-47FE-96A5-E21DB9300D99}"/>
              </a:ext>
            </a:extLst>
          </p:cNvPr>
          <p:cNvCxnSpPr>
            <a:stCxn id="131" idx="0"/>
            <a:endCxn id="119" idx="2"/>
          </p:cNvCxnSpPr>
          <p:nvPr/>
        </p:nvCxnSpPr>
        <p:spPr bwMode="gray">
          <a:xfrm flipV="1">
            <a:off x="2514732" y="4475282"/>
            <a:ext cx="489975" cy="498581"/>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37" name="直接连接符 381">
            <a:extLst>
              <a:ext uri="{FF2B5EF4-FFF2-40B4-BE49-F238E27FC236}">
                <a16:creationId xmlns="" xmlns:a16="http://schemas.microsoft.com/office/drawing/2014/main" id="{0A8E275F-33EA-4D81-806F-AE09641BFA72}"/>
              </a:ext>
            </a:extLst>
          </p:cNvPr>
          <p:cNvCxnSpPr>
            <a:stCxn id="132" idx="0"/>
            <a:endCxn id="122" idx="2"/>
          </p:cNvCxnSpPr>
          <p:nvPr/>
        </p:nvCxnSpPr>
        <p:spPr bwMode="gray">
          <a:xfrm flipV="1">
            <a:off x="3007876" y="4475282"/>
            <a:ext cx="1465479" cy="498581"/>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38" name="直接连接符 384">
            <a:extLst>
              <a:ext uri="{FF2B5EF4-FFF2-40B4-BE49-F238E27FC236}">
                <a16:creationId xmlns="" xmlns:a16="http://schemas.microsoft.com/office/drawing/2014/main" id="{78692C56-B311-4195-BA7F-2CFBE7D315D7}"/>
              </a:ext>
            </a:extLst>
          </p:cNvPr>
          <p:cNvCxnSpPr>
            <a:stCxn id="134" idx="0"/>
            <a:endCxn id="120" idx="2"/>
          </p:cNvCxnSpPr>
          <p:nvPr/>
        </p:nvCxnSpPr>
        <p:spPr bwMode="gray">
          <a:xfrm flipH="1" flipV="1">
            <a:off x="3413441" y="4475282"/>
            <a:ext cx="1286541" cy="498581"/>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39" name="直接连接符 387">
            <a:extLst>
              <a:ext uri="{FF2B5EF4-FFF2-40B4-BE49-F238E27FC236}">
                <a16:creationId xmlns="" xmlns:a16="http://schemas.microsoft.com/office/drawing/2014/main" id="{ADD06A8A-0546-4D3E-AEEC-E423B3156BF5}"/>
              </a:ext>
            </a:extLst>
          </p:cNvPr>
          <p:cNvCxnSpPr>
            <a:stCxn id="133" idx="0"/>
            <a:endCxn id="121" idx="2"/>
          </p:cNvCxnSpPr>
          <p:nvPr/>
        </p:nvCxnSpPr>
        <p:spPr bwMode="gray">
          <a:xfrm flipH="1" flipV="1">
            <a:off x="4875340" y="4475282"/>
            <a:ext cx="373577" cy="498581"/>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140" name="图片 394">
            <a:extLst>
              <a:ext uri="{FF2B5EF4-FFF2-40B4-BE49-F238E27FC236}">
                <a16:creationId xmlns="" xmlns:a16="http://schemas.microsoft.com/office/drawing/2014/main" id="{573BE30F-0C80-4636-BE14-D175CDD6301B}"/>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bwMode="gray">
          <a:xfrm>
            <a:off x="3101307" y="1802101"/>
            <a:ext cx="265481" cy="218379"/>
          </a:xfrm>
          <a:prstGeom prst="rect">
            <a:avLst/>
          </a:prstGeom>
        </p:spPr>
      </p:pic>
      <p:cxnSp>
        <p:nvCxnSpPr>
          <p:cNvPr id="141" name="直接连接符 395">
            <a:extLst>
              <a:ext uri="{FF2B5EF4-FFF2-40B4-BE49-F238E27FC236}">
                <a16:creationId xmlns="" xmlns:a16="http://schemas.microsoft.com/office/drawing/2014/main" id="{2A817169-F01C-4307-980A-6E42795C1A19}"/>
              </a:ext>
            </a:extLst>
          </p:cNvPr>
          <p:cNvCxnSpPr>
            <a:stCxn id="140" idx="3"/>
            <a:endCxn id="78" idx="1"/>
          </p:cNvCxnSpPr>
          <p:nvPr/>
        </p:nvCxnSpPr>
        <p:spPr bwMode="gray">
          <a:xfrm>
            <a:off x="3366788" y="1911291"/>
            <a:ext cx="459573" cy="228385"/>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42" name="直接连接符 398">
            <a:extLst>
              <a:ext uri="{FF2B5EF4-FFF2-40B4-BE49-F238E27FC236}">
                <a16:creationId xmlns="" xmlns:a16="http://schemas.microsoft.com/office/drawing/2014/main" id="{FD62F5E9-B92F-4EFD-BC5A-9C20C4B7E75A}"/>
              </a:ext>
            </a:extLst>
          </p:cNvPr>
          <p:cNvCxnSpPr>
            <a:stCxn id="140" idx="3"/>
            <a:endCxn id="79" idx="1"/>
          </p:cNvCxnSpPr>
          <p:nvPr/>
        </p:nvCxnSpPr>
        <p:spPr bwMode="gray">
          <a:xfrm>
            <a:off x="3366788" y="1911291"/>
            <a:ext cx="463995" cy="672622"/>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143" name="图片 423">
            <a:extLst>
              <a:ext uri="{FF2B5EF4-FFF2-40B4-BE49-F238E27FC236}">
                <a16:creationId xmlns="" xmlns:a16="http://schemas.microsoft.com/office/drawing/2014/main" id="{4D88B1E0-357A-4622-92B6-028CA1242EA1}"/>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bwMode="gray">
          <a:xfrm>
            <a:off x="3101307" y="2177944"/>
            <a:ext cx="265481" cy="217211"/>
          </a:xfrm>
          <a:prstGeom prst="rect">
            <a:avLst/>
          </a:prstGeom>
        </p:spPr>
      </p:pic>
      <p:cxnSp>
        <p:nvCxnSpPr>
          <p:cNvPr id="144" name="直接连接符 428">
            <a:extLst>
              <a:ext uri="{FF2B5EF4-FFF2-40B4-BE49-F238E27FC236}">
                <a16:creationId xmlns="" xmlns:a16="http://schemas.microsoft.com/office/drawing/2014/main" id="{B153C4CF-94AF-4916-85C7-3EC012048C19}"/>
              </a:ext>
            </a:extLst>
          </p:cNvPr>
          <p:cNvCxnSpPr>
            <a:stCxn id="143" idx="3"/>
            <a:endCxn id="78" idx="1"/>
          </p:cNvCxnSpPr>
          <p:nvPr/>
        </p:nvCxnSpPr>
        <p:spPr bwMode="gray">
          <a:xfrm flipV="1">
            <a:off x="3366788" y="2139676"/>
            <a:ext cx="459573" cy="146873"/>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45" name="直接连接符 431">
            <a:extLst>
              <a:ext uri="{FF2B5EF4-FFF2-40B4-BE49-F238E27FC236}">
                <a16:creationId xmlns="" xmlns:a16="http://schemas.microsoft.com/office/drawing/2014/main" id="{B03ACE1A-44E1-420C-9AC5-CA9512EADE8D}"/>
              </a:ext>
            </a:extLst>
          </p:cNvPr>
          <p:cNvCxnSpPr>
            <a:stCxn id="143" idx="3"/>
            <a:endCxn id="79" idx="1"/>
          </p:cNvCxnSpPr>
          <p:nvPr/>
        </p:nvCxnSpPr>
        <p:spPr bwMode="gray">
          <a:xfrm>
            <a:off x="3366788" y="2286550"/>
            <a:ext cx="463995" cy="297363"/>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46" name="直接连接符 445">
            <a:extLst>
              <a:ext uri="{FF2B5EF4-FFF2-40B4-BE49-F238E27FC236}">
                <a16:creationId xmlns="" xmlns:a16="http://schemas.microsoft.com/office/drawing/2014/main" id="{C6FA6E1A-E32C-443B-9B5B-8E52C3ADA6F2}"/>
              </a:ext>
            </a:extLst>
          </p:cNvPr>
          <p:cNvCxnSpPr>
            <a:stCxn id="135" idx="0"/>
            <a:endCxn id="143" idx="2"/>
          </p:cNvCxnSpPr>
          <p:nvPr/>
        </p:nvCxnSpPr>
        <p:spPr bwMode="gray">
          <a:xfrm flipH="1" flipV="1">
            <a:off x="3234047" y="2413518"/>
            <a:ext cx="955466" cy="2560344"/>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147" name="图片 454">
            <a:extLst>
              <a:ext uri="{FF2B5EF4-FFF2-40B4-BE49-F238E27FC236}">
                <a16:creationId xmlns="" xmlns:a16="http://schemas.microsoft.com/office/drawing/2014/main" id="{C90C9FDC-6D19-4ABE-BC75-069C265AC012}"/>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bwMode="gray">
          <a:xfrm>
            <a:off x="3125496" y="3409207"/>
            <a:ext cx="265481" cy="217211"/>
          </a:xfrm>
          <a:prstGeom prst="rect">
            <a:avLst/>
          </a:prstGeom>
          <a:solidFill>
            <a:srgbClr val="1D1D1A">
              <a:lumMod val="10000"/>
              <a:lumOff val="90000"/>
            </a:srgbClr>
          </a:solidFill>
        </p:spPr>
      </p:pic>
      <p:pic>
        <p:nvPicPr>
          <p:cNvPr id="148" name="图片 455">
            <a:extLst>
              <a:ext uri="{FF2B5EF4-FFF2-40B4-BE49-F238E27FC236}">
                <a16:creationId xmlns="" xmlns:a16="http://schemas.microsoft.com/office/drawing/2014/main" id="{92E55E00-5C9E-49A2-9D72-BD54AD826FDA}"/>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bwMode="gray">
          <a:xfrm>
            <a:off x="4473355" y="3422687"/>
            <a:ext cx="265481" cy="217211"/>
          </a:xfrm>
          <a:prstGeom prst="rect">
            <a:avLst/>
          </a:prstGeom>
          <a:solidFill>
            <a:srgbClr val="1D1D1A">
              <a:lumMod val="10000"/>
              <a:lumOff val="90000"/>
            </a:srgbClr>
          </a:solidFill>
        </p:spPr>
      </p:pic>
      <p:sp>
        <p:nvSpPr>
          <p:cNvPr id="149" name="云形 3">
            <a:extLst>
              <a:ext uri="{FF2B5EF4-FFF2-40B4-BE49-F238E27FC236}">
                <a16:creationId xmlns="" xmlns:a16="http://schemas.microsoft.com/office/drawing/2014/main" id="{6EF7CBC2-0D82-41EF-9724-0ABA92AFBA3B}"/>
              </a:ext>
            </a:extLst>
          </p:cNvPr>
          <p:cNvSpPr/>
          <p:nvPr/>
        </p:nvSpPr>
        <p:spPr bwMode="gray">
          <a:xfrm>
            <a:off x="6544048" y="3028823"/>
            <a:ext cx="644403" cy="789499"/>
          </a:xfrm>
          <a:custGeom>
            <a:avLst/>
            <a:gdLst>
              <a:gd name="connsiteX0" fmla="*/ 3900 w 43200"/>
              <a:gd name="connsiteY0" fmla="*/ 14370 h 43200"/>
              <a:gd name="connsiteX1" fmla="*/ 5623 w 43200"/>
              <a:gd name="connsiteY1" fmla="*/ 6907 h 43200"/>
              <a:gd name="connsiteX2" fmla="*/ 14005 w 43200"/>
              <a:gd name="connsiteY2" fmla="*/ 5202 h 43200"/>
              <a:gd name="connsiteX3" fmla="*/ 22456 w 43200"/>
              <a:gd name="connsiteY3" fmla="*/ 3432 h 43200"/>
              <a:gd name="connsiteX4" fmla="*/ 25749 w 43200"/>
              <a:gd name="connsiteY4" fmla="*/ 200 h 43200"/>
              <a:gd name="connsiteX5" fmla="*/ 29833 w 43200"/>
              <a:gd name="connsiteY5" fmla="*/ 2481 h 43200"/>
              <a:gd name="connsiteX6" fmla="*/ 35463 w 43200"/>
              <a:gd name="connsiteY6" fmla="*/ 690 h 43200"/>
              <a:gd name="connsiteX7" fmla="*/ 38318 w 43200"/>
              <a:gd name="connsiteY7" fmla="*/ 5576 h 43200"/>
              <a:gd name="connsiteX8" fmla="*/ 41982 w 43200"/>
              <a:gd name="connsiteY8" fmla="*/ 10318 h 43200"/>
              <a:gd name="connsiteX9" fmla="*/ 41818 w 43200"/>
              <a:gd name="connsiteY9" fmla="*/ 15460 h 43200"/>
              <a:gd name="connsiteX10" fmla="*/ 43016 w 43200"/>
              <a:gd name="connsiteY10" fmla="*/ 23322 h 43200"/>
              <a:gd name="connsiteX11" fmla="*/ 37404 w 43200"/>
              <a:gd name="connsiteY11" fmla="*/ 30204 h 43200"/>
              <a:gd name="connsiteX12" fmla="*/ 35395 w 43200"/>
              <a:gd name="connsiteY12" fmla="*/ 36101 h 43200"/>
              <a:gd name="connsiteX13" fmla="*/ 28555 w 43200"/>
              <a:gd name="connsiteY13" fmla="*/ 36815 h 43200"/>
              <a:gd name="connsiteX14" fmla="*/ 23667 w 43200"/>
              <a:gd name="connsiteY14" fmla="*/ 43106 h 43200"/>
              <a:gd name="connsiteX15" fmla="*/ 16480 w 43200"/>
              <a:gd name="connsiteY15" fmla="*/ 39266 h 43200"/>
              <a:gd name="connsiteX16" fmla="*/ 5804 w 43200"/>
              <a:gd name="connsiteY16" fmla="*/ 35472 h 43200"/>
              <a:gd name="connsiteX17" fmla="*/ 1110 w 43200"/>
              <a:gd name="connsiteY17" fmla="*/ 31250 h 43200"/>
              <a:gd name="connsiteX18" fmla="*/ 2113 w 43200"/>
              <a:gd name="connsiteY18" fmla="*/ 25551 h 43200"/>
              <a:gd name="connsiteX19" fmla="*/ -5 w 43200"/>
              <a:gd name="connsiteY19" fmla="*/ 19704 h 43200"/>
              <a:gd name="connsiteX20" fmla="*/ 3863 w 43200"/>
              <a:gd name="connsiteY20" fmla="*/ 14507 h 43200"/>
              <a:gd name="connsiteX21" fmla="*/ 3900 w 43200"/>
              <a:gd name="connsiteY21" fmla="*/ 14370 h 43200"/>
              <a:gd name="connsiteX0" fmla="*/ 4693 w 43200"/>
              <a:gd name="connsiteY0" fmla="*/ 26177 h 43200"/>
              <a:gd name="connsiteX1" fmla="*/ 2160 w 43200"/>
              <a:gd name="connsiteY1" fmla="*/ 25380 h 43200"/>
              <a:gd name="connsiteX2" fmla="*/ 6928 w 43200"/>
              <a:gd name="connsiteY2" fmla="*/ 34899 h 43200"/>
              <a:gd name="connsiteX3" fmla="*/ 5820 w 43200"/>
              <a:gd name="connsiteY3" fmla="*/ 35280 h 43200"/>
              <a:gd name="connsiteX4" fmla="*/ 16478 w 43200"/>
              <a:gd name="connsiteY4" fmla="*/ 39090 h 43200"/>
              <a:gd name="connsiteX5" fmla="*/ 15810 w 43200"/>
              <a:gd name="connsiteY5" fmla="*/ 37350 h 43200"/>
              <a:gd name="connsiteX6" fmla="*/ 28827 w 43200"/>
              <a:gd name="connsiteY6" fmla="*/ 34751 h 43200"/>
              <a:gd name="connsiteX7" fmla="*/ 28560 w 43200"/>
              <a:gd name="connsiteY7" fmla="*/ 36660 h 43200"/>
              <a:gd name="connsiteX8" fmla="*/ 34129 w 43200"/>
              <a:gd name="connsiteY8" fmla="*/ 22954 h 43200"/>
              <a:gd name="connsiteX9" fmla="*/ 37380 w 43200"/>
              <a:gd name="connsiteY9" fmla="*/ 30090 h 43200"/>
              <a:gd name="connsiteX10" fmla="*/ 41798 w 43200"/>
              <a:gd name="connsiteY10" fmla="*/ 15354 h 43200"/>
              <a:gd name="connsiteX11" fmla="*/ 40350 w 43200"/>
              <a:gd name="connsiteY11" fmla="*/ 18030 h 43200"/>
              <a:gd name="connsiteX12" fmla="*/ 38324 w 43200"/>
              <a:gd name="connsiteY12" fmla="*/ 5426 h 43200"/>
              <a:gd name="connsiteX13" fmla="*/ 38400 w 43200"/>
              <a:gd name="connsiteY13" fmla="*/ 6690 h 43200"/>
              <a:gd name="connsiteX14" fmla="*/ 29078 w 43200"/>
              <a:gd name="connsiteY14" fmla="*/ 3952 h 43200"/>
              <a:gd name="connsiteX15" fmla="*/ 29820 w 43200"/>
              <a:gd name="connsiteY15" fmla="*/ 2340 h 43200"/>
              <a:gd name="connsiteX16" fmla="*/ 22141 w 43200"/>
              <a:gd name="connsiteY16" fmla="*/ 4720 h 43200"/>
              <a:gd name="connsiteX17" fmla="*/ 22500 w 43200"/>
              <a:gd name="connsiteY17" fmla="*/ 3330 h 43200"/>
              <a:gd name="connsiteX18" fmla="*/ 14000 w 43200"/>
              <a:gd name="connsiteY18" fmla="*/ 5192 h 43200"/>
              <a:gd name="connsiteX19" fmla="*/ 15300 w 43200"/>
              <a:gd name="connsiteY19" fmla="*/ 6540 h 43200"/>
              <a:gd name="connsiteX20" fmla="*/ 4127 w 43200"/>
              <a:gd name="connsiteY20" fmla="*/ 15789 h 43200"/>
              <a:gd name="connsiteX21" fmla="*/ 3900 w 43200"/>
              <a:gd name="connsiteY21" fmla="*/ 14370 h 43200"/>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4729 w 43256"/>
              <a:gd name="connsiteY0" fmla="*/ 26036 h 43219"/>
              <a:gd name="connsiteX1" fmla="*/ 2196 w 43256"/>
              <a:gd name="connsiteY1" fmla="*/ 25239 h 43219"/>
              <a:gd name="connsiteX2" fmla="*/ 6964 w 43256"/>
              <a:gd name="connsiteY2" fmla="*/ 34758 h 43219"/>
              <a:gd name="connsiteX3" fmla="*/ 5856 w 43256"/>
              <a:gd name="connsiteY3" fmla="*/ 35139 h 43219"/>
              <a:gd name="connsiteX4" fmla="*/ 16514 w 43256"/>
              <a:gd name="connsiteY4" fmla="*/ 38949 h 43219"/>
              <a:gd name="connsiteX5" fmla="*/ 15846 w 43256"/>
              <a:gd name="connsiteY5" fmla="*/ 37209 h 43219"/>
              <a:gd name="connsiteX6" fmla="*/ 28863 w 43256"/>
              <a:gd name="connsiteY6" fmla="*/ 34610 h 43219"/>
              <a:gd name="connsiteX7" fmla="*/ 28596 w 43256"/>
              <a:gd name="connsiteY7" fmla="*/ 36519 h 43219"/>
              <a:gd name="connsiteX8" fmla="*/ 34165 w 43256"/>
              <a:gd name="connsiteY8" fmla="*/ 22813 h 43219"/>
              <a:gd name="connsiteX9" fmla="*/ 37416 w 43256"/>
              <a:gd name="connsiteY9" fmla="*/ 29949 h 43219"/>
              <a:gd name="connsiteX10" fmla="*/ 41834 w 43256"/>
              <a:gd name="connsiteY10" fmla="*/ 15213 h 43219"/>
              <a:gd name="connsiteX11" fmla="*/ 40386 w 43256"/>
              <a:gd name="connsiteY11" fmla="*/ 17889 h 43219"/>
              <a:gd name="connsiteX12" fmla="*/ 38360 w 43256"/>
              <a:gd name="connsiteY12" fmla="*/ 5285 h 43219"/>
              <a:gd name="connsiteX13" fmla="*/ 38436 w 43256"/>
              <a:gd name="connsiteY13" fmla="*/ 6549 h 43219"/>
              <a:gd name="connsiteX14" fmla="*/ 22177 w 43256"/>
              <a:gd name="connsiteY14" fmla="*/ 4579 h 43219"/>
              <a:gd name="connsiteX15" fmla="*/ 22536 w 43256"/>
              <a:gd name="connsiteY15" fmla="*/ 3189 h 43219"/>
              <a:gd name="connsiteX16" fmla="*/ 14036 w 43256"/>
              <a:gd name="connsiteY16" fmla="*/ 5051 h 43219"/>
              <a:gd name="connsiteX17" fmla="*/ 15336 w 43256"/>
              <a:gd name="connsiteY17" fmla="*/ 6399 h 43219"/>
              <a:gd name="connsiteX18" fmla="*/ 4163 w 43256"/>
              <a:gd name="connsiteY18" fmla="*/ 15648 h 43219"/>
              <a:gd name="connsiteX19" fmla="*/ 3936 w 43256"/>
              <a:gd name="connsiteY19"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4729 w 43256"/>
              <a:gd name="connsiteY0" fmla="*/ 26036 h 43219"/>
              <a:gd name="connsiteX1" fmla="*/ 2196 w 43256"/>
              <a:gd name="connsiteY1" fmla="*/ 25239 h 43219"/>
              <a:gd name="connsiteX2" fmla="*/ 6964 w 43256"/>
              <a:gd name="connsiteY2" fmla="*/ 34758 h 43219"/>
              <a:gd name="connsiteX3" fmla="*/ 5856 w 43256"/>
              <a:gd name="connsiteY3" fmla="*/ 35139 h 43219"/>
              <a:gd name="connsiteX4" fmla="*/ 16514 w 43256"/>
              <a:gd name="connsiteY4" fmla="*/ 38949 h 43219"/>
              <a:gd name="connsiteX5" fmla="*/ 15846 w 43256"/>
              <a:gd name="connsiteY5" fmla="*/ 37209 h 43219"/>
              <a:gd name="connsiteX6" fmla="*/ 28863 w 43256"/>
              <a:gd name="connsiteY6" fmla="*/ 34610 h 43219"/>
              <a:gd name="connsiteX7" fmla="*/ 28596 w 43256"/>
              <a:gd name="connsiteY7" fmla="*/ 36519 h 43219"/>
              <a:gd name="connsiteX8" fmla="*/ 34165 w 43256"/>
              <a:gd name="connsiteY8" fmla="*/ 22813 h 43219"/>
              <a:gd name="connsiteX9" fmla="*/ 37416 w 43256"/>
              <a:gd name="connsiteY9" fmla="*/ 29949 h 43219"/>
              <a:gd name="connsiteX10" fmla="*/ 41834 w 43256"/>
              <a:gd name="connsiteY10" fmla="*/ 15213 h 43219"/>
              <a:gd name="connsiteX11" fmla="*/ 40386 w 43256"/>
              <a:gd name="connsiteY11" fmla="*/ 17889 h 43219"/>
              <a:gd name="connsiteX12" fmla="*/ 38360 w 43256"/>
              <a:gd name="connsiteY12" fmla="*/ 5285 h 43219"/>
              <a:gd name="connsiteX13" fmla="*/ 38436 w 43256"/>
              <a:gd name="connsiteY13" fmla="*/ 6549 h 43219"/>
              <a:gd name="connsiteX14" fmla="*/ 14036 w 43256"/>
              <a:gd name="connsiteY14" fmla="*/ 5051 h 43219"/>
              <a:gd name="connsiteX15" fmla="*/ 15336 w 43256"/>
              <a:gd name="connsiteY15" fmla="*/ 6399 h 43219"/>
              <a:gd name="connsiteX16" fmla="*/ 4163 w 43256"/>
              <a:gd name="connsiteY16" fmla="*/ 15648 h 43219"/>
              <a:gd name="connsiteX17" fmla="*/ 3936 w 43256"/>
              <a:gd name="connsiteY17"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4729 w 43256"/>
              <a:gd name="connsiteY0" fmla="*/ 26036 h 43219"/>
              <a:gd name="connsiteX1" fmla="*/ 2196 w 43256"/>
              <a:gd name="connsiteY1" fmla="*/ 25239 h 43219"/>
              <a:gd name="connsiteX2" fmla="*/ 6964 w 43256"/>
              <a:gd name="connsiteY2" fmla="*/ 34758 h 43219"/>
              <a:gd name="connsiteX3" fmla="*/ 5856 w 43256"/>
              <a:gd name="connsiteY3" fmla="*/ 35139 h 43219"/>
              <a:gd name="connsiteX4" fmla="*/ 16514 w 43256"/>
              <a:gd name="connsiteY4" fmla="*/ 38949 h 43219"/>
              <a:gd name="connsiteX5" fmla="*/ 15846 w 43256"/>
              <a:gd name="connsiteY5" fmla="*/ 37209 h 43219"/>
              <a:gd name="connsiteX6" fmla="*/ 28863 w 43256"/>
              <a:gd name="connsiteY6" fmla="*/ 34610 h 43219"/>
              <a:gd name="connsiteX7" fmla="*/ 28596 w 43256"/>
              <a:gd name="connsiteY7" fmla="*/ 36519 h 43219"/>
              <a:gd name="connsiteX8" fmla="*/ 34165 w 43256"/>
              <a:gd name="connsiteY8" fmla="*/ 22813 h 43219"/>
              <a:gd name="connsiteX9" fmla="*/ 37416 w 43256"/>
              <a:gd name="connsiteY9" fmla="*/ 29949 h 43219"/>
              <a:gd name="connsiteX10" fmla="*/ 41834 w 43256"/>
              <a:gd name="connsiteY10" fmla="*/ 15213 h 43219"/>
              <a:gd name="connsiteX11" fmla="*/ 40386 w 43256"/>
              <a:gd name="connsiteY11" fmla="*/ 17889 h 43219"/>
              <a:gd name="connsiteX12" fmla="*/ 38360 w 43256"/>
              <a:gd name="connsiteY12" fmla="*/ 5285 h 43219"/>
              <a:gd name="connsiteX13" fmla="*/ 38436 w 43256"/>
              <a:gd name="connsiteY13" fmla="*/ 6549 h 43219"/>
              <a:gd name="connsiteX14" fmla="*/ 4163 w 43256"/>
              <a:gd name="connsiteY14" fmla="*/ 15648 h 43219"/>
              <a:gd name="connsiteX15" fmla="*/ 3936 w 43256"/>
              <a:gd name="connsiteY15"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4729 w 43256"/>
              <a:gd name="connsiteY0" fmla="*/ 26036 h 43219"/>
              <a:gd name="connsiteX1" fmla="*/ 2196 w 43256"/>
              <a:gd name="connsiteY1" fmla="*/ 25239 h 43219"/>
              <a:gd name="connsiteX2" fmla="*/ 6964 w 43256"/>
              <a:gd name="connsiteY2" fmla="*/ 34758 h 43219"/>
              <a:gd name="connsiteX3" fmla="*/ 5856 w 43256"/>
              <a:gd name="connsiteY3" fmla="*/ 35139 h 43219"/>
              <a:gd name="connsiteX4" fmla="*/ 16514 w 43256"/>
              <a:gd name="connsiteY4" fmla="*/ 38949 h 43219"/>
              <a:gd name="connsiteX5" fmla="*/ 15846 w 43256"/>
              <a:gd name="connsiteY5" fmla="*/ 37209 h 43219"/>
              <a:gd name="connsiteX6" fmla="*/ 28863 w 43256"/>
              <a:gd name="connsiteY6" fmla="*/ 34610 h 43219"/>
              <a:gd name="connsiteX7" fmla="*/ 28596 w 43256"/>
              <a:gd name="connsiteY7" fmla="*/ 36519 h 43219"/>
              <a:gd name="connsiteX8" fmla="*/ 41834 w 43256"/>
              <a:gd name="connsiteY8" fmla="*/ 15213 h 43219"/>
              <a:gd name="connsiteX9" fmla="*/ 40386 w 43256"/>
              <a:gd name="connsiteY9" fmla="*/ 17889 h 43219"/>
              <a:gd name="connsiteX10" fmla="*/ 38360 w 43256"/>
              <a:gd name="connsiteY10" fmla="*/ 5285 h 43219"/>
              <a:gd name="connsiteX11" fmla="*/ 38436 w 43256"/>
              <a:gd name="connsiteY11" fmla="*/ 6549 h 43219"/>
              <a:gd name="connsiteX12" fmla="*/ 4163 w 43256"/>
              <a:gd name="connsiteY12" fmla="*/ 15648 h 43219"/>
              <a:gd name="connsiteX13" fmla="*/ 3936 w 43256"/>
              <a:gd name="connsiteY13"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4729 w 43256"/>
              <a:gd name="connsiteY0" fmla="*/ 26036 h 43219"/>
              <a:gd name="connsiteX1" fmla="*/ 2196 w 43256"/>
              <a:gd name="connsiteY1" fmla="*/ 25239 h 43219"/>
              <a:gd name="connsiteX2" fmla="*/ 6964 w 43256"/>
              <a:gd name="connsiteY2" fmla="*/ 34758 h 43219"/>
              <a:gd name="connsiteX3" fmla="*/ 5856 w 43256"/>
              <a:gd name="connsiteY3" fmla="*/ 35139 h 43219"/>
              <a:gd name="connsiteX4" fmla="*/ 16514 w 43256"/>
              <a:gd name="connsiteY4" fmla="*/ 38949 h 43219"/>
              <a:gd name="connsiteX5" fmla="*/ 15846 w 43256"/>
              <a:gd name="connsiteY5" fmla="*/ 37209 h 43219"/>
              <a:gd name="connsiteX6" fmla="*/ 28863 w 43256"/>
              <a:gd name="connsiteY6" fmla="*/ 34610 h 43219"/>
              <a:gd name="connsiteX7" fmla="*/ 28596 w 43256"/>
              <a:gd name="connsiteY7" fmla="*/ 36519 h 43219"/>
              <a:gd name="connsiteX8" fmla="*/ 38360 w 43256"/>
              <a:gd name="connsiteY8" fmla="*/ 5285 h 43219"/>
              <a:gd name="connsiteX9" fmla="*/ 38436 w 43256"/>
              <a:gd name="connsiteY9" fmla="*/ 6549 h 43219"/>
              <a:gd name="connsiteX10" fmla="*/ 4163 w 43256"/>
              <a:gd name="connsiteY10" fmla="*/ 15648 h 43219"/>
              <a:gd name="connsiteX11" fmla="*/ 3936 w 43256"/>
              <a:gd name="connsiteY11"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4729 w 43256"/>
              <a:gd name="connsiteY0" fmla="*/ 26036 h 43219"/>
              <a:gd name="connsiteX1" fmla="*/ 2196 w 43256"/>
              <a:gd name="connsiteY1" fmla="*/ 25239 h 43219"/>
              <a:gd name="connsiteX2" fmla="*/ 6964 w 43256"/>
              <a:gd name="connsiteY2" fmla="*/ 34758 h 43219"/>
              <a:gd name="connsiteX3" fmla="*/ 5856 w 43256"/>
              <a:gd name="connsiteY3" fmla="*/ 35139 h 43219"/>
              <a:gd name="connsiteX4" fmla="*/ 28863 w 43256"/>
              <a:gd name="connsiteY4" fmla="*/ 34610 h 43219"/>
              <a:gd name="connsiteX5" fmla="*/ 28596 w 43256"/>
              <a:gd name="connsiteY5" fmla="*/ 36519 h 43219"/>
              <a:gd name="connsiteX6" fmla="*/ 38360 w 43256"/>
              <a:gd name="connsiteY6" fmla="*/ 5285 h 43219"/>
              <a:gd name="connsiteX7" fmla="*/ 38436 w 43256"/>
              <a:gd name="connsiteY7" fmla="*/ 6549 h 43219"/>
              <a:gd name="connsiteX8" fmla="*/ 4163 w 43256"/>
              <a:gd name="connsiteY8" fmla="*/ 15648 h 43219"/>
              <a:gd name="connsiteX9" fmla="*/ 3936 w 43256"/>
              <a:gd name="connsiteY9"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6964 w 43256"/>
              <a:gd name="connsiteY0" fmla="*/ 34758 h 43219"/>
              <a:gd name="connsiteX1" fmla="*/ 5856 w 43256"/>
              <a:gd name="connsiteY1" fmla="*/ 35139 h 43219"/>
              <a:gd name="connsiteX2" fmla="*/ 28863 w 43256"/>
              <a:gd name="connsiteY2" fmla="*/ 34610 h 43219"/>
              <a:gd name="connsiteX3" fmla="*/ 28596 w 43256"/>
              <a:gd name="connsiteY3" fmla="*/ 36519 h 43219"/>
              <a:gd name="connsiteX4" fmla="*/ 38360 w 43256"/>
              <a:gd name="connsiteY4" fmla="*/ 5285 h 43219"/>
              <a:gd name="connsiteX5" fmla="*/ 38436 w 43256"/>
              <a:gd name="connsiteY5" fmla="*/ 6549 h 43219"/>
              <a:gd name="connsiteX6" fmla="*/ 4163 w 43256"/>
              <a:gd name="connsiteY6" fmla="*/ 15648 h 43219"/>
              <a:gd name="connsiteX7" fmla="*/ 3936 w 43256"/>
              <a:gd name="connsiteY7"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6964 w 43256"/>
              <a:gd name="connsiteY0" fmla="*/ 34758 h 43219"/>
              <a:gd name="connsiteX1" fmla="*/ 5856 w 43256"/>
              <a:gd name="connsiteY1" fmla="*/ 35139 h 43219"/>
              <a:gd name="connsiteX2" fmla="*/ 38360 w 43256"/>
              <a:gd name="connsiteY2" fmla="*/ 5285 h 43219"/>
              <a:gd name="connsiteX3" fmla="*/ 38436 w 43256"/>
              <a:gd name="connsiteY3" fmla="*/ 6549 h 43219"/>
              <a:gd name="connsiteX4" fmla="*/ 4163 w 43256"/>
              <a:gd name="connsiteY4" fmla="*/ 15648 h 43219"/>
              <a:gd name="connsiteX5" fmla="*/ 3936 w 43256"/>
              <a:gd name="connsiteY5"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6964 w 43256"/>
              <a:gd name="connsiteY0" fmla="*/ 34758 h 43219"/>
              <a:gd name="connsiteX1" fmla="*/ 5856 w 43256"/>
              <a:gd name="connsiteY1" fmla="*/ 35139 h 43219"/>
              <a:gd name="connsiteX2" fmla="*/ 4163 w 43256"/>
              <a:gd name="connsiteY2" fmla="*/ 15648 h 43219"/>
              <a:gd name="connsiteX3" fmla="*/ 3936 w 43256"/>
              <a:gd name="connsiteY3"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6964 w 43256"/>
              <a:gd name="connsiteY0" fmla="*/ 34758 h 43219"/>
              <a:gd name="connsiteX1" fmla="*/ 5856 w 43256"/>
              <a:gd name="connsiteY1" fmla="*/ 35139 h 43219"/>
              <a:gd name="connsiteX2" fmla="*/ 4488 w 43256"/>
              <a:gd name="connsiteY2" fmla="*/ 14575 h 43219"/>
              <a:gd name="connsiteX3" fmla="*/ 3936 w 43256"/>
              <a:gd name="connsiteY3"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6964 w 43256"/>
              <a:gd name="connsiteY0" fmla="*/ 34758 h 43219"/>
              <a:gd name="connsiteX1" fmla="*/ 5856 w 43256"/>
              <a:gd name="connsiteY1" fmla="*/ 35139 h 43219"/>
              <a:gd name="connsiteX2" fmla="*/ 4488 w 43256"/>
              <a:gd name="connsiteY2" fmla="*/ 14575 h 43219"/>
              <a:gd name="connsiteX3" fmla="*/ 3936 w 43256"/>
              <a:gd name="connsiteY3"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6964 w 43256"/>
              <a:gd name="connsiteY0" fmla="*/ 34758 h 43219"/>
              <a:gd name="connsiteX1" fmla="*/ 5856 w 43256"/>
              <a:gd name="connsiteY1" fmla="*/ 35139 h 43219"/>
              <a:gd name="connsiteX2" fmla="*/ 4800 w 43256"/>
              <a:gd name="connsiteY2" fmla="*/ 15024 h 43219"/>
              <a:gd name="connsiteX3" fmla="*/ 3936 w 43256"/>
              <a:gd name="connsiteY3"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6964 w 43256"/>
              <a:gd name="connsiteY0" fmla="*/ 34758 h 43219"/>
              <a:gd name="connsiteX1" fmla="*/ 5856 w 43256"/>
              <a:gd name="connsiteY1" fmla="*/ 35139 h 43219"/>
              <a:gd name="connsiteX2" fmla="*/ 3889 w 43256"/>
              <a:gd name="connsiteY2" fmla="*/ 13963 h 43219"/>
              <a:gd name="connsiteX3" fmla="*/ 3936 w 43256"/>
              <a:gd name="connsiteY3"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3889 w 43256"/>
              <a:gd name="connsiteY0" fmla="*/ 13963 h 43219"/>
              <a:gd name="connsiteX1" fmla="*/ 3936 w 43256"/>
              <a:gd name="connsiteY1" fmla="*/ 14229 h 43219"/>
            </a:gdLst>
            <a:ahLst/>
            <a:cxnLst>
              <a:cxn ang="0">
                <a:pos x="connsiteX0" y="connsiteY0"/>
              </a:cxn>
              <a:cxn ang="0">
                <a:pos x="connsiteX1" y="connsiteY1"/>
              </a:cxn>
            </a:cxnLst>
            <a:rect l="l" t="t" r="r" b="b"/>
            <a:pathLst>
              <a:path w="43256" h="43219">
                <a:moveTo>
                  <a:pt x="3936" y="14229"/>
                </a:moveTo>
                <a:cubicBezTo>
                  <a:pt x="3665" y="11516"/>
                  <a:pt x="4297" y="8780"/>
                  <a:pt x="5659" y="6766"/>
                </a:cubicBezTo>
                <a:cubicBezTo>
                  <a:pt x="7811" y="3585"/>
                  <a:pt x="11300" y="2876"/>
                  <a:pt x="14041" y="5061"/>
                </a:cubicBezTo>
                <a:cubicBezTo>
                  <a:pt x="15714" y="768"/>
                  <a:pt x="19950" y="-119"/>
                  <a:pt x="22492" y="3291"/>
                </a:cubicBezTo>
                <a:cubicBezTo>
                  <a:pt x="23133" y="1542"/>
                  <a:pt x="24364" y="333"/>
                  <a:pt x="25785" y="59"/>
                </a:cubicBezTo>
                <a:cubicBezTo>
                  <a:pt x="27349" y="-243"/>
                  <a:pt x="28911" y="629"/>
                  <a:pt x="29869" y="2340"/>
                </a:cubicBezTo>
                <a:cubicBezTo>
                  <a:pt x="31251" y="126"/>
                  <a:pt x="33537" y="-601"/>
                  <a:pt x="35499" y="549"/>
                </a:cubicBezTo>
                <a:cubicBezTo>
                  <a:pt x="36994" y="1425"/>
                  <a:pt x="38066" y="3259"/>
                  <a:pt x="38354" y="5435"/>
                </a:cubicBezTo>
                <a:cubicBezTo>
                  <a:pt x="40082" y="6077"/>
                  <a:pt x="41458" y="7857"/>
                  <a:pt x="42018" y="10177"/>
                </a:cubicBezTo>
                <a:cubicBezTo>
                  <a:pt x="42425" y="11861"/>
                  <a:pt x="42367" y="13690"/>
                  <a:pt x="41854" y="15319"/>
                </a:cubicBezTo>
                <a:cubicBezTo>
                  <a:pt x="43115" y="17553"/>
                  <a:pt x="43556" y="20449"/>
                  <a:pt x="43052" y="23181"/>
                </a:cubicBezTo>
                <a:cubicBezTo>
                  <a:pt x="42382" y="26813"/>
                  <a:pt x="40164" y="29533"/>
                  <a:pt x="37440" y="30063"/>
                </a:cubicBezTo>
                <a:cubicBezTo>
                  <a:pt x="37427" y="32330"/>
                  <a:pt x="36694" y="34480"/>
                  <a:pt x="35431" y="35960"/>
                </a:cubicBezTo>
                <a:cubicBezTo>
                  <a:pt x="33512" y="38209"/>
                  <a:pt x="30740" y="38498"/>
                  <a:pt x="28591" y="36674"/>
                </a:cubicBezTo>
                <a:cubicBezTo>
                  <a:pt x="27896" y="39807"/>
                  <a:pt x="26035" y="42202"/>
                  <a:pt x="23703" y="42965"/>
                </a:cubicBezTo>
                <a:cubicBezTo>
                  <a:pt x="20955" y="43864"/>
                  <a:pt x="18087" y="42332"/>
                  <a:pt x="16516" y="39125"/>
                </a:cubicBezTo>
                <a:cubicBezTo>
                  <a:pt x="12808" y="42169"/>
                  <a:pt x="7992" y="40458"/>
                  <a:pt x="5840" y="35331"/>
                </a:cubicBezTo>
                <a:cubicBezTo>
                  <a:pt x="3726" y="35668"/>
                  <a:pt x="1741" y="33883"/>
                  <a:pt x="1146" y="31109"/>
                </a:cubicBezTo>
                <a:cubicBezTo>
                  <a:pt x="715" y="29102"/>
                  <a:pt x="1096" y="26936"/>
                  <a:pt x="2149" y="25410"/>
                </a:cubicBezTo>
                <a:cubicBezTo>
                  <a:pt x="655" y="24213"/>
                  <a:pt x="-177" y="21916"/>
                  <a:pt x="31" y="19563"/>
                </a:cubicBezTo>
                <a:cubicBezTo>
                  <a:pt x="275" y="16808"/>
                  <a:pt x="1881" y="14650"/>
                  <a:pt x="3899" y="14366"/>
                </a:cubicBezTo>
                <a:cubicBezTo>
                  <a:pt x="3911" y="14320"/>
                  <a:pt x="3924" y="14275"/>
                  <a:pt x="3936" y="14229"/>
                </a:cubicBezTo>
                <a:close/>
              </a:path>
              <a:path w="43256" h="43219" fill="none" extrusionOk="0">
                <a:moveTo>
                  <a:pt x="3889" y="13963"/>
                </a:moveTo>
                <a:cubicBezTo>
                  <a:pt x="3886" y="13986"/>
                  <a:pt x="3984" y="14710"/>
                  <a:pt x="3936" y="14229"/>
                </a:cubicBezTo>
              </a:path>
            </a:pathLst>
          </a:custGeom>
          <a:solidFill>
            <a:srgbClr val="1AABE2">
              <a:alpha val="5000"/>
            </a:srgbClr>
          </a:solidFill>
          <a:ln w="9525">
            <a:solidFill>
              <a:srgbClr val="1AABE2">
                <a:alpha val="30000"/>
              </a:srgbClr>
            </a:solidFill>
            <a:round/>
            <a:headEnd/>
            <a:tailEnd/>
          </a:ln>
        </p:spPr>
        <p:txBody>
          <a:bodyPr wrap="square" lIns="99562" tIns="49781" rIns="99562" bIns="49781" anchor="ctr">
            <a:noAutofit/>
          </a:bodyPr>
          <a:lstStyle/>
          <a:p>
            <a:pPr algn="ctr" defTabSz="1211808" fontAlgn="ctr">
              <a:defRPr/>
            </a:pPr>
            <a:r>
              <a:rPr lang="en-US" sz="1200" b="1" dirty="0">
                <a:solidFill>
                  <a:sysClr val="windowText" lastClr="000000"/>
                </a:solidFill>
                <a:latin typeface="Huawei Sans" panose="020C0503030203020204" pitchFamily="34" charset="0"/>
              </a:rPr>
              <a:t>DC B</a:t>
            </a:r>
          </a:p>
        </p:txBody>
      </p:sp>
      <p:sp>
        <p:nvSpPr>
          <p:cNvPr id="150" name="文本框 468">
            <a:extLst>
              <a:ext uri="{FF2B5EF4-FFF2-40B4-BE49-F238E27FC236}">
                <a16:creationId xmlns="" xmlns:a16="http://schemas.microsoft.com/office/drawing/2014/main" id="{337C1C97-E037-42DC-875D-5210CD624713}"/>
              </a:ext>
            </a:extLst>
          </p:cNvPr>
          <p:cNvSpPr txBox="1"/>
          <p:nvPr/>
        </p:nvSpPr>
        <p:spPr bwMode="gray">
          <a:xfrm>
            <a:off x="5033311" y="1730132"/>
            <a:ext cx="625492" cy="276999"/>
          </a:xfrm>
          <a:prstGeom prst="rect">
            <a:avLst/>
          </a:prstGeom>
          <a:noFill/>
        </p:spPr>
        <p:txBody>
          <a:bodyPr wrap="square" rtlCol="0">
            <a:noAutofit/>
          </a:bodyPr>
          <a:lstStyle/>
          <a:p>
            <a:pPr algn="ctr" defTabSz="1219444" fontAlgn="ctr">
              <a:defRPr/>
            </a:pPr>
            <a:r>
              <a:rPr lang="en-US" sz="1200" dirty="0">
                <a:solidFill>
                  <a:prstClr val="black"/>
                </a:solidFill>
                <a:latin typeface="Huawei Sans" panose="020C0503030203020204" pitchFamily="34" charset="0"/>
              </a:rPr>
              <a:t>DC-PE</a:t>
            </a:r>
            <a:endParaRPr lang="en-US" altLang="zh-CN" sz="1200" kern="0" dirty="0">
              <a:solidFill>
                <a:prstClr val="black"/>
              </a:solidFill>
              <a:latin typeface="Huawei Sans" panose="020C0503030203020204" pitchFamily="34" charset="0"/>
              <a:sym typeface="Huawei Sans" panose="020C0503030203020204" pitchFamily="34" charset="0"/>
            </a:endParaRPr>
          </a:p>
        </p:txBody>
      </p:sp>
      <p:sp>
        <p:nvSpPr>
          <p:cNvPr id="151" name="文本框 469">
            <a:extLst>
              <a:ext uri="{FF2B5EF4-FFF2-40B4-BE49-F238E27FC236}">
                <a16:creationId xmlns="" xmlns:a16="http://schemas.microsoft.com/office/drawing/2014/main" id="{0619E371-31DB-4CC6-A502-AE7787F16D5A}"/>
              </a:ext>
            </a:extLst>
          </p:cNvPr>
          <p:cNvSpPr txBox="1"/>
          <p:nvPr/>
        </p:nvSpPr>
        <p:spPr bwMode="gray">
          <a:xfrm>
            <a:off x="3675083" y="1786844"/>
            <a:ext cx="540533" cy="276999"/>
          </a:xfrm>
          <a:prstGeom prst="rect">
            <a:avLst/>
          </a:prstGeom>
          <a:noFill/>
        </p:spPr>
        <p:txBody>
          <a:bodyPr wrap="square" rtlCol="0">
            <a:noAutofit/>
          </a:bodyPr>
          <a:lstStyle/>
          <a:p>
            <a:pPr algn="ctr" defTabSz="1219444" fontAlgn="ctr">
              <a:defRPr/>
            </a:pPr>
            <a:r>
              <a:rPr lang="en-US" sz="1200" dirty="0">
                <a:solidFill>
                  <a:prstClr val="black"/>
                </a:solidFill>
                <a:latin typeface="Huawei Sans" panose="020C0503030203020204" pitchFamily="34" charset="0"/>
              </a:rPr>
              <a:t>DC-P</a:t>
            </a:r>
            <a:endParaRPr lang="en-US" altLang="zh-CN" sz="1200" kern="0" dirty="0">
              <a:solidFill>
                <a:prstClr val="black"/>
              </a:solidFill>
              <a:latin typeface="Huawei Sans" panose="020C0503030203020204" pitchFamily="34" charset="0"/>
              <a:sym typeface="Huawei Sans" panose="020C0503030203020204" pitchFamily="34" charset="0"/>
            </a:endParaRPr>
          </a:p>
        </p:txBody>
      </p:sp>
      <p:sp>
        <p:nvSpPr>
          <p:cNvPr id="152" name="文本框 470">
            <a:extLst>
              <a:ext uri="{FF2B5EF4-FFF2-40B4-BE49-F238E27FC236}">
                <a16:creationId xmlns="" xmlns:a16="http://schemas.microsoft.com/office/drawing/2014/main" id="{0986A71C-CC1D-49A0-BD23-0F558DD39DA6}"/>
              </a:ext>
            </a:extLst>
          </p:cNvPr>
          <p:cNvSpPr txBox="1"/>
          <p:nvPr/>
        </p:nvSpPr>
        <p:spPr bwMode="gray">
          <a:xfrm>
            <a:off x="2882043" y="1592655"/>
            <a:ext cx="700833" cy="276999"/>
          </a:xfrm>
          <a:prstGeom prst="rect">
            <a:avLst/>
          </a:prstGeom>
          <a:noFill/>
        </p:spPr>
        <p:txBody>
          <a:bodyPr wrap="square" rtlCol="0">
            <a:noAutofit/>
          </a:bodyPr>
          <a:lstStyle/>
          <a:p>
            <a:pPr algn="ctr" defTabSz="1219444" fontAlgn="ctr">
              <a:defRPr/>
            </a:pPr>
            <a:r>
              <a:rPr lang="en-US" sz="1200" dirty="0">
                <a:solidFill>
                  <a:prstClr val="black"/>
                </a:solidFill>
                <a:latin typeface="Huawei Sans" panose="020C0503030203020204" pitchFamily="34" charset="0"/>
              </a:rPr>
              <a:t>WAN-P</a:t>
            </a:r>
            <a:endParaRPr lang="en-US" altLang="zh-CN" sz="1200" kern="0" dirty="0">
              <a:solidFill>
                <a:prstClr val="black"/>
              </a:solidFill>
              <a:latin typeface="Huawei Sans" panose="020C0503030203020204" pitchFamily="34" charset="0"/>
              <a:sym typeface="Huawei Sans" panose="020C0503030203020204" pitchFamily="34" charset="0"/>
            </a:endParaRPr>
          </a:p>
        </p:txBody>
      </p:sp>
      <p:sp>
        <p:nvSpPr>
          <p:cNvPr id="153" name="文本框 471">
            <a:extLst>
              <a:ext uri="{FF2B5EF4-FFF2-40B4-BE49-F238E27FC236}">
                <a16:creationId xmlns="" xmlns:a16="http://schemas.microsoft.com/office/drawing/2014/main" id="{AA3788B0-F709-4D2F-9DAA-807BB1853EAF}"/>
              </a:ext>
            </a:extLst>
          </p:cNvPr>
          <p:cNvSpPr txBox="1"/>
          <p:nvPr/>
        </p:nvSpPr>
        <p:spPr bwMode="gray">
          <a:xfrm>
            <a:off x="3297016" y="3506211"/>
            <a:ext cx="373820" cy="276999"/>
          </a:xfrm>
          <a:prstGeom prst="rect">
            <a:avLst/>
          </a:prstGeom>
          <a:noFill/>
        </p:spPr>
        <p:txBody>
          <a:bodyPr wrap="square" rtlCol="0">
            <a:noAutofit/>
          </a:bodyPr>
          <a:lstStyle/>
          <a:p>
            <a:pPr algn="ctr" defTabSz="1219444" fontAlgn="ctr">
              <a:defRPr/>
            </a:pPr>
            <a:r>
              <a:rPr lang="en-US" sz="1200" dirty="0">
                <a:solidFill>
                  <a:prstClr val="black"/>
                </a:solidFill>
                <a:latin typeface="Huawei Sans" panose="020C0503030203020204" pitchFamily="34" charset="0"/>
              </a:rPr>
              <a:t>RR</a:t>
            </a:r>
            <a:endParaRPr lang="en-US" altLang="zh-CN" sz="1200" kern="0" dirty="0">
              <a:solidFill>
                <a:prstClr val="black"/>
              </a:solidFill>
              <a:latin typeface="Huawei Sans" panose="020C0503030203020204" pitchFamily="34" charset="0"/>
              <a:sym typeface="Huawei Sans" panose="020C0503030203020204" pitchFamily="34" charset="0"/>
            </a:endParaRPr>
          </a:p>
        </p:txBody>
      </p:sp>
      <p:sp>
        <p:nvSpPr>
          <p:cNvPr id="154" name="文本框 472">
            <a:extLst>
              <a:ext uri="{FF2B5EF4-FFF2-40B4-BE49-F238E27FC236}">
                <a16:creationId xmlns="" xmlns:a16="http://schemas.microsoft.com/office/drawing/2014/main" id="{6D65A969-6FC8-4B42-AC78-49C8C23BCBE0}"/>
              </a:ext>
            </a:extLst>
          </p:cNvPr>
          <p:cNvSpPr txBox="1"/>
          <p:nvPr/>
        </p:nvSpPr>
        <p:spPr bwMode="gray">
          <a:xfrm>
            <a:off x="2217140" y="4213765"/>
            <a:ext cx="700833" cy="276999"/>
          </a:xfrm>
          <a:prstGeom prst="rect">
            <a:avLst/>
          </a:prstGeom>
          <a:noFill/>
        </p:spPr>
        <p:txBody>
          <a:bodyPr wrap="square" rtlCol="0">
            <a:noAutofit/>
          </a:bodyPr>
          <a:lstStyle/>
          <a:p>
            <a:pPr algn="ctr" defTabSz="1219444" fontAlgn="ctr">
              <a:defRPr/>
            </a:pPr>
            <a:r>
              <a:rPr lang="en-US" sz="1200" dirty="0">
                <a:solidFill>
                  <a:prstClr val="black"/>
                </a:solidFill>
                <a:latin typeface="Huawei Sans" panose="020C0503030203020204" pitchFamily="34" charset="0"/>
              </a:rPr>
              <a:t>WAN-P</a:t>
            </a:r>
            <a:endParaRPr lang="en-US" altLang="zh-CN" sz="1200" kern="0" dirty="0">
              <a:solidFill>
                <a:prstClr val="black"/>
              </a:solidFill>
              <a:latin typeface="Huawei Sans" panose="020C0503030203020204" pitchFamily="34" charset="0"/>
              <a:sym typeface="Huawei Sans" panose="020C0503030203020204" pitchFamily="34" charset="0"/>
            </a:endParaRPr>
          </a:p>
        </p:txBody>
      </p:sp>
      <p:sp>
        <p:nvSpPr>
          <p:cNvPr id="155" name="文本框 473">
            <a:extLst>
              <a:ext uri="{FF2B5EF4-FFF2-40B4-BE49-F238E27FC236}">
                <a16:creationId xmlns="" xmlns:a16="http://schemas.microsoft.com/office/drawing/2014/main" id="{0CD424FA-F2AD-4B38-975F-017D6BF55DCC}"/>
              </a:ext>
            </a:extLst>
          </p:cNvPr>
          <p:cNvSpPr txBox="1"/>
          <p:nvPr/>
        </p:nvSpPr>
        <p:spPr bwMode="gray">
          <a:xfrm>
            <a:off x="4933202" y="4227450"/>
            <a:ext cx="700833" cy="276999"/>
          </a:xfrm>
          <a:prstGeom prst="rect">
            <a:avLst/>
          </a:prstGeom>
          <a:noFill/>
        </p:spPr>
        <p:txBody>
          <a:bodyPr wrap="square" rtlCol="0">
            <a:noAutofit/>
          </a:bodyPr>
          <a:lstStyle/>
          <a:p>
            <a:pPr algn="ctr" defTabSz="1219444" fontAlgn="ctr">
              <a:defRPr/>
            </a:pPr>
            <a:r>
              <a:rPr lang="en-US" sz="1200" dirty="0">
                <a:solidFill>
                  <a:prstClr val="black"/>
                </a:solidFill>
                <a:latin typeface="Huawei Sans" panose="020C0503030203020204" pitchFamily="34" charset="0"/>
              </a:rPr>
              <a:t>WAN-P</a:t>
            </a:r>
            <a:endParaRPr lang="en-US" altLang="zh-CN" sz="1200" kern="0" dirty="0">
              <a:solidFill>
                <a:prstClr val="black"/>
              </a:solidFill>
              <a:latin typeface="Huawei Sans" panose="020C0503030203020204" pitchFamily="34" charset="0"/>
              <a:sym typeface="Huawei Sans" panose="020C0503030203020204" pitchFamily="34" charset="0"/>
            </a:endParaRPr>
          </a:p>
        </p:txBody>
      </p:sp>
      <p:sp>
        <p:nvSpPr>
          <p:cNvPr id="156" name="文本框 474">
            <a:extLst>
              <a:ext uri="{FF2B5EF4-FFF2-40B4-BE49-F238E27FC236}">
                <a16:creationId xmlns="" xmlns:a16="http://schemas.microsoft.com/office/drawing/2014/main" id="{35E95415-3641-4643-AC90-95ED1F463334}"/>
              </a:ext>
            </a:extLst>
          </p:cNvPr>
          <p:cNvSpPr txBox="1"/>
          <p:nvPr/>
        </p:nvSpPr>
        <p:spPr bwMode="gray">
          <a:xfrm>
            <a:off x="2242136" y="2821287"/>
            <a:ext cx="540533" cy="276999"/>
          </a:xfrm>
          <a:prstGeom prst="rect">
            <a:avLst/>
          </a:prstGeom>
          <a:noFill/>
        </p:spPr>
        <p:txBody>
          <a:bodyPr wrap="square" rtlCol="0">
            <a:noAutofit/>
          </a:bodyPr>
          <a:lstStyle/>
          <a:p>
            <a:pPr algn="ctr" defTabSz="1219444" fontAlgn="ctr">
              <a:defRPr/>
            </a:pPr>
            <a:r>
              <a:rPr lang="en-US" sz="1200" dirty="0">
                <a:solidFill>
                  <a:prstClr val="black"/>
                </a:solidFill>
                <a:latin typeface="Huawei Sans" panose="020C0503030203020204" pitchFamily="34" charset="0"/>
              </a:rPr>
              <a:t>DC-P</a:t>
            </a:r>
            <a:endParaRPr lang="en-US" altLang="zh-CN" sz="1200" kern="0" dirty="0">
              <a:solidFill>
                <a:prstClr val="black"/>
              </a:solidFill>
              <a:latin typeface="Huawei Sans" panose="020C0503030203020204" pitchFamily="34" charset="0"/>
              <a:sym typeface="Huawei Sans" panose="020C0503030203020204" pitchFamily="34" charset="0"/>
            </a:endParaRPr>
          </a:p>
        </p:txBody>
      </p:sp>
      <p:sp>
        <p:nvSpPr>
          <p:cNvPr id="157" name="文本框 475">
            <a:extLst>
              <a:ext uri="{FF2B5EF4-FFF2-40B4-BE49-F238E27FC236}">
                <a16:creationId xmlns="" xmlns:a16="http://schemas.microsoft.com/office/drawing/2014/main" id="{F16A1484-6D47-4E78-A331-A235D72042B8}"/>
              </a:ext>
            </a:extLst>
          </p:cNvPr>
          <p:cNvSpPr txBox="1"/>
          <p:nvPr/>
        </p:nvSpPr>
        <p:spPr bwMode="gray">
          <a:xfrm>
            <a:off x="1665694" y="2831424"/>
            <a:ext cx="625492" cy="276999"/>
          </a:xfrm>
          <a:prstGeom prst="rect">
            <a:avLst/>
          </a:prstGeom>
          <a:noFill/>
        </p:spPr>
        <p:txBody>
          <a:bodyPr wrap="square" rtlCol="0">
            <a:noAutofit/>
          </a:bodyPr>
          <a:lstStyle/>
          <a:p>
            <a:pPr algn="ctr" defTabSz="1219444" fontAlgn="ctr">
              <a:defRPr/>
            </a:pPr>
            <a:r>
              <a:rPr lang="en-US" sz="1200" dirty="0">
                <a:solidFill>
                  <a:prstClr val="black"/>
                </a:solidFill>
                <a:latin typeface="Huawei Sans" panose="020C0503030203020204" pitchFamily="34" charset="0"/>
              </a:rPr>
              <a:t>DC-PE</a:t>
            </a:r>
            <a:endParaRPr lang="en-US" altLang="zh-CN" sz="1200" kern="0" dirty="0">
              <a:solidFill>
                <a:prstClr val="black"/>
              </a:solidFill>
              <a:latin typeface="Huawei Sans" panose="020C0503030203020204" pitchFamily="34" charset="0"/>
              <a:sym typeface="Huawei Sans" panose="020C0503030203020204" pitchFamily="34" charset="0"/>
            </a:endParaRPr>
          </a:p>
        </p:txBody>
      </p:sp>
      <p:sp>
        <p:nvSpPr>
          <p:cNvPr id="174" name="文本框 476">
            <a:extLst>
              <a:ext uri="{FF2B5EF4-FFF2-40B4-BE49-F238E27FC236}">
                <a16:creationId xmlns="" xmlns:a16="http://schemas.microsoft.com/office/drawing/2014/main" id="{A2616FA8-8BAE-470B-9696-DE0B489D4C6C}"/>
              </a:ext>
            </a:extLst>
          </p:cNvPr>
          <p:cNvSpPr txBox="1"/>
          <p:nvPr/>
        </p:nvSpPr>
        <p:spPr bwMode="gray">
          <a:xfrm>
            <a:off x="5640994" y="2841850"/>
            <a:ext cx="625492" cy="276999"/>
          </a:xfrm>
          <a:prstGeom prst="rect">
            <a:avLst/>
          </a:prstGeom>
          <a:noFill/>
        </p:spPr>
        <p:txBody>
          <a:bodyPr wrap="square" rtlCol="0">
            <a:noAutofit/>
          </a:bodyPr>
          <a:lstStyle/>
          <a:p>
            <a:pPr algn="ctr" defTabSz="1219444" fontAlgn="ctr">
              <a:defRPr/>
            </a:pPr>
            <a:r>
              <a:rPr lang="en-US" sz="1200" dirty="0">
                <a:solidFill>
                  <a:prstClr val="black"/>
                </a:solidFill>
                <a:latin typeface="Huawei Sans" panose="020C0503030203020204" pitchFamily="34" charset="0"/>
              </a:rPr>
              <a:t>DC-PE</a:t>
            </a:r>
            <a:endParaRPr lang="en-US" altLang="zh-CN" sz="1200" kern="0" dirty="0">
              <a:solidFill>
                <a:prstClr val="black"/>
              </a:solidFill>
              <a:latin typeface="Huawei Sans" panose="020C0503030203020204" pitchFamily="34" charset="0"/>
              <a:sym typeface="Huawei Sans" panose="020C0503030203020204" pitchFamily="34" charset="0"/>
            </a:endParaRPr>
          </a:p>
        </p:txBody>
      </p:sp>
      <p:sp>
        <p:nvSpPr>
          <p:cNvPr id="175" name="文本框 477">
            <a:extLst>
              <a:ext uri="{FF2B5EF4-FFF2-40B4-BE49-F238E27FC236}">
                <a16:creationId xmlns="" xmlns:a16="http://schemas.microsoft.com/office/drawing/2014/main" id="{D0451189-B63E-40DC-8DBB-53F647FE6B9F}"/>
              </a:ext>
            </a:extLst>
          </p:cNvPr>
          <p:cNvSpPr txBox="1"/>
          <p:nvPr/>
        </p:nvSpPr>
        <p:spPr bwMode="gray">
          <a:xfrm>
            <a:off x="5116460" y="2841849"/>
            <a:ext cx="540533" cy="276999"/>
          </a:xfrm>
          <a:prstGeom prst="rect">
            <a:avLst/>
          </a:prstGeom>
          <a:noFill/>
        </p:spPr>
        <p:txBody>
          <a:bodyPr wrap="square" rtlCol="0">
            <a:noAutofit/>
          </a:bodyPr>
          <a:lstStyle/>
          <a:p>
            <a:pPr algn="ctr" defTabSz="1219444" fontAlgn="ctr">
              <a:defRPr/>
            </a:pPr>
            <a:r>
              <a:rPr lang="en-US" sz="1200" dirty="0">
                <a:solidFill>
                  <a:prstClr val="black"/>
                </a:solidFill>
                <a:latin typeface="Huawei Sans" panose="020C0503030203020204" pitchFamily="34" charset="0"/>
              </a:rPr>
              <a:t>DC-P</a:t>
            </a:r>
            <a:endParaRPr lang="en-US" altLang="zh-CN" sz="1200" kern="0" dirty="0">
              <a:solidFill>
                <a:prstClr val="black"/>
              </a:solidFill>
              <a:latin typeface="Huawei Sans" panose="020C0503030203020204" pitchFamily="34" charset="0"/>
              <a:sym typeface="Huawei Sans" panose="020C0503030203020204" pitchFamily="34" charset="0"/>
            </a:endParaRPr>
          </a:p>
        </p:txBody>
      </p:sp>
      <p:pic>
        <p:nvPicPr>
          <p:cNvPr id="177" name="图片 478">
            <a:extLst>
              <a:ext uri="{FF2B5EF4-FFF2-40B4-BE49-F238E27FC236}">
                <a16:creationId xmlns="" xmlns:a16="http://schemas.microsoft.com/office/drawing/2014/main" id="{E23F06EB-6C1D-4500-AE2A-363808B875D4}"/>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bwMode="gray">
          <a:xfrm>
            <a:off x="4666395" y="2249166"/>
            <a:ext cx="265481" cy="218379"/>
          </a:xfrm>
          <a:prstGeom prst="rect">
            <a:avLst/>
          </a:prstGeom>
          <a:solidFill>
            <a:srgbClr val="1D1D1A">
              <a:lumMod val="10000"/>
              <a:lumOff val="90000"/>
            </a:srgbClr>
          </a:solidFill>
        </p:spPr>
      </p:pic>
      <p:sp>
        <p:nvSpPr>
          <p:cNvPr id="178" name="文本框 479">
            <a:extLst>
              <a:ext uri="{FF2B5EF4-FFF2-40B4-BE49-F238E27FC236}">
                <a16:creationId xmlns="" xmlns:a16="http://schemas.microsoft.com/office/drawing/2014/main" id="{A26F721A-AF78-42BC-AB09-2AB39D917E3C}"/>
              </a:ext>
            </a:extLst>
          </p:cNvPr>
          <p:cNvSpPr txBox="1"/>
          <p:nvPr/>
        </p:nvSpPr>
        <p:spPr bwMode="gray">
          <a:xfrm>
            <a:off x="4831294" y="2289585"/>
            <a:ext cx="373821" cy="276999"/>
          </a:xfrm>
          <a:prstGeom prst="rect">
            <a:avLst/>
          </a:prstGeom>
          <a:noFill/>
        </p:spPr>
        <p:txBody>
          <a:bodyPr wrap="square" rtlCol="0">
            <a:noAutofit/>
          </a:bodyPr>
          <a:lstStyle/>
          <a:p>
            <a:pPr algn="ctr" defTabSz="1219444" fontAlgn="ctr">
              <a:defRPr/>
            </a:pPr>
            <a:r>
              <a:rPr lang="en-US" sz="1200" dirty="0">
                <a:solidFill>
                  <a:prstClr val="black"/>
                </a:solidFill>
                <a:latin typeface="Huawei Sans" panose="020C0503030203020204" pitchFamily="34" charset="0"/>
              </a:rPr>
              <a:t>RR</a:t>
            </a:r>
            <a:endParaRPr lang="en-US" altLang="zh-CN" sz="1200" kern="0" dirty="0">
              <a:solidFill>
                <a:prstClr val="black"/>
              </a:solidFill>
              <a:latin typeface="Huawei Sans" panose="020C0503030203020204" pitchFamily="34" charset="0"/>
              <a:sym typeface="Huawei Sans" panose="020C0503030203020204" pitchFamily="34" charset="0"/>
            </a:endParaRPr>
          </a:p>
        </p:txBody>
      </p:sp>
      <p:cxnSp>
        <p:nvCxnSpPr>
          <p:cNvPr id="180" name="直接连接符 480">
            <a:extLst>
              <a:ext uri="{FF2B5EF4-FFF2-40B4-BE49-F238E27FC236}">
                <a16:creationId xmlns="" xmlns:a16="http://schemas.microsoft.com/office/drawing/2014/main" id="{8D208FFB-272B-4DCC-8431-30D1F28AB470}"/>
              </a:ext>
            </a:extLst>
          </p:cNvPr>
          <p:cNvCxnSpPr>
            <a:stCxn id="177" idx="1"/>
            <a:endCxn id="78" idx="3"/>
          </p:cNvCxnSpPr>
          <p:nvPr/>
        </p:nvCxnSpPr>
        <p:spPr bwMode="gray">
          <a:xfrm flipH="1" flipV="1">
            <a:off x="4091842" y="2139676"/>
            <a:ext cx="574552" cy="218679"/>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81" name="直接连接符 483">
            <a:extLst>
              <a:ext uri="{FF2B5EF4-FFF2-40B4-BE49-F238E27FC236}">
                <a16:creationId xmlns="" xmlns:a16="http://schemas.microsoft.com/office/drawing/2014/main" id="{C654EAC1-BB7E-4523-B49A-D60D55933BE6}"/>
              </a:ext>
            </a:extLst>
          </p:cNvPr>
          <p:cNvCxnSpPr>
            <a:stCxn id="177" idx="1"/>
            <a:endCxn id="79" idx="3"/>
          </p:cNvCxnSpPr>
          <p:nvPr/>
        </p:nvCxnSpPr>
        <p:spPr bwMode="gray">
          <a:xfrm flipH="1">
            <a:off x="4096264" y="2358356"/>
            <a:ext cx="570131" cy="225557"/>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83" name="直接连接符 486">
            <a:extLst>
              <a:ext uri="{FF2B5EF4-FFF2-40B4-BE49-F238E27FC236}">
                <a16:creationId xmlns="" xmlns:a16="http://schemas.microsoft.com/office/drawing/2014/main" id="{C259EB69-4A38-4C73-AB30-AC4AC646FE90}"/>
              </a:ext>
            </a:extLst>
          </p:cNvPr>
          <p:cNvCxnSpPr>
            <a:stCxn id="80" idx="1"/>
            <a:endCxn id="148" idx="3"/>
          </p:cNvCxnSpPr>
          <p:nvPr/>
        </p:nvCxnSpPr>
        <p:spPr bwMode="gray">
          <a:xfrm flipH="1">
            <a:off x="4738836" y="3185573"/>
            <a:ext cx="489850" cy="345720"/>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84" name="直接连接符 489">
            <a:extLst>
              <a:ext uri="{FF2B5EF4-FFF2-40B4-BE49-F238E27FC236}">
                <a16:creationId xmlns="" xmlns:a16="http://schemas.microsoft.com/office/drawing/2014/main" id="{753CFB47-3363-4D67-ACE4-C2EE3619CF7F}"/>
              </a:ext>
            </a:extLst>
          </p:cNvPr>
          <p:cNvCxnSpPr>
            <a:stCxn id="81" idx="1"/>
            <a:endCxn id="148" idx="3"/>
          </p:cNvCxnSpPr>
          <p:nvPr/>
        </p:nvCxnSpPr>
        <p:spPr bwMode="gray">
          <a:xfrm flipH="1" flipV="1">
            <a:off x="4738836" y="3531293"/>
            <a:ext cx="489850" cy="211659"/>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86" name="直接连接符 492">
            <a:extLst>
              <a:ext uri="{FF2B5EF4-FFF2-40B4-BE49-F238E27FC236}">
                <a16:creationId xmlns="" xmlns:a16="http://schemas.microsoft.com/office/drawing/2014/main" id="{5EEE6152-81FB-409F-B9E4-1A9E7124B2D2}"/>
              </a:ext>
            </a:extLst>
          </p:cNvPr>
          <p:cNvCxnSpPr>
            <a:stCxn id="75" idx="3"/>
            <a:endCxn id="147" idx="1"/>
          </p:cNvCxnSpPr>
          <p:nvPr/>
        </p:nvCxnSpPr>
        <p:spPr bwMode="gray">
          <a:xfrm>
            <a:off x="2647473" y="3185573"/>
            <a:ext cx="478023" cy="332240"/>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87" name="直接连接符 495">
            <a:extLst>
              <a:ext uri="{FF2B5EF4-FFF2-40B4-BE49-F238E27FC236}">
                <a16:creationId xmlns="" xmlns:a16="http://schemas.microsoft.com/office/drawing/2014/main" id="{5EDE86DD-6018-48E9-BE8B-0CF8DF30A9AA}"/>
              </a:ext>
            </a:extLst>
          </p:cNvPr>
          <p:cNvCxnSpPr>
            <a:stCxn id="76" idx="3"/>
            <a:endCxn id="147" idx="1"/>
          </p:cNvCxnSpPr>
          <p:nvPr/>
        </p:nvCxnSpPr>
        <p:spPr bwMode="gray">
          <a:xfrm flipV="1">
            <a:off x="2664194" y="3517813"/>
            <a:ext cx="461302" cy="223184"/>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89" name="文本框 498">
            <a:extLst>
              <a:ext uri="{FF2B5EF4-FFF2-40B4-BE49-F238E27FC236}">
                <a16:creationId xmlns="" xmlns:a16="http://schemas.microsoft.com/office/drawing/2014/main" id="{9C9F2967-5513-4C2E-92E3-30D7AC3ECFDE}"/>
              </a:ext>
            </a:extLst>
          </p:cNvPr>
          <p:cNvSpPr txBox="1"/>
          <p:nvPr/>
        </p:nvSpPr>
        <p:spPr bwMode="gray">
          <a:xfrm>
            <a:off x="3065784" y="5015545"/>
            <a:ext cx="606256" cy="276999"/>
          </a:xfrm>
          <a:prstGeom prst="rect">
            <a:avLst/>
          </a:prstGeom>
          <a:noFill/>
        </p:spPr>
        <p:txBody>
          <a:bodyPr wrap="square" rtlCol="0">
            <a:noAutofit/>
          </a:bodyPr>
          <a:lstStyle/>
          <a:p>
            <a:pPr algn="ctr" defTabSz="1219444" fontAlgn="ctr">
              <a:defRPr/>
            </a:pPr>
            <a:r>
              <a:rPr lang="en-US" sz="1200" dirty="0">
                <a:solidFill>
                  <a:prstClr val="black"/>
                </a:solidFill>
                <a:latin typeface="Huawei Sans" panose="020C0503030203020204" pitchFamily="34" charset="0"/>
              </a:rPr>
              <a:t>BR-PE</a:t>
            </a:r>
            <a:endParaRPr lang="en-US" altLang="zh-CN" sz="1200" kern="0" dirty="0">
              <a:solidFill>
                <a:prstClr val="black"/>
              </a:solidFill>
              <a:latin typeface="Huawei Sans" panose="020C0503030203020204" pitchFamily="34" charset="0"/>
              <a:sym typeface="Huawei Sans" panose="020C0503030203020204" pitchFamily="34" charset="0"/>
            </a:endParaRPr>
          </a:p>
        </p:txBody>
      </p:sp>
      <p:sp>
        <p:nvSpPr>
          <p:cNvPr id="190" name="文本框 499">
            <a:extLst>
              <a:ext uri="{FF2B5EF4-FFF2-40B4-BE49-F238E27FC236}">
                <a16:creationId xmlns="" xmlns:a16="http://schemas.microsoft.com/office/drawing/2014/main" id="{0DF971E3-48EB-405C-B77D-3FA1CE96C643}"/>
              </a:ext>
            </a:extLst>
          </p:cNvPr>
          <p:cNvSpPr txBox="1"/>
          <p:nvPr/>
        </p:nvSpPr>
        <p:spPr bwMode="gray">
          <a:xfrm>
            <a:off x="5313207" y="4994980"/>
            <a:ext cx="606256" cy="276999"/>
          </a:xfrm>
          <a:prstGeom prst="rect">
            <a:avLst/>
          </a:prstGeom>
          <a:noFill/>
        </p:spPr>
        <p:txBody>
          <a:bodyPr wrap="square" rtlCol="0">
            <a:noAutofit/>
          </a:bodyPr>
          <a:lstStyle/>
          <a:p>
            <a:pPr algn="ctr" defTabSz="1219444" fontAlgn="ctr">
              <a:defRPr/>
            </a:pPr>
            <a:r>
              <a:rPr lang="en-US" sz="1200" dirty="0">
                <a:solidFill>
                  <a:prstClr val="black"/>
                </a:solidFill>
                <a:latin typeface="Huawei Sans" panose="020C0503030203020204" pitchFamily="34" charset="0"/>
              </a:rPr>
              <a:t>BR-PE</a:t>
            </a:r>
            <a:endParaRPr lang="en-US" altLang="zh-CN" sz="1200" kern="0" dirty="0">
              <a:solidFill>
                <a:prstClr val="black"/>
              </a:solidFill>
              <a:latin typeface="Huawei Sans" panose="020C0503030203020204" pitchFamily="34" charset="0"/>
              <a:sym typeface="Huawei Sans" panose="020C0503030203020204" pitchFamily="34" charset="0"/>
            </a:endParaRPr>
          </a:p>
        </p:txBody>
      </p:sp>
      <p:cxnSp>
        <p:nvCxnSpPr>
          <p:cNvPr id="192" name="直接连接符 500">
            <a:extLst>
              <a:ext uri="{FF2B5EF4-FFF2-40B4-BE49-F238E27FC236}">
                <a16:creationId xmlns="" xmlns:a16="http://schemas.microsoft.com/office/drawing/2014/main" id="{00AC7E6F-0D16-467F-8AF7-12F79E3960E5}"/>
              </a:ext>
            </a:extLst>
          </p:cNvPr>
          <p:cNvCxnSpPr>
            <a:stCxn id="131" idx="3"/>
            <a:endCxn id="132" idx="1"/>
          </p:cNvCxnSpPr>
          <p:nvPr/>
        </p:nvCxnSpPr>
        <p:spPr bwMode="gray">
          <a:xfrm>
            <a:off x="2647473" y="5100832"/>
            <a:ext cx="227663" cy="0"/>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93" name="直接连接符 504">
            <a:extLst>
              <a:ext uri="{FF2B5EF4-FFF2-40B4-BE49-F238E27FC236}">
                <a16:creationId xmlns="" xmlns:a16="http://schemas.microsoft.com/office/drawing/2014/main" id="{2D48DD96-EF3B-4724-B1AE-659270F99DF3}"/>
              </a:ext>
            </a:extLst>
          </p:cNvPr>
          <p:cNvCxnSpPr>
            <a:stCxn id="134" idx="1"/>
            <a:endCxn id="135" idx="3"/>
          </p:cNvCxnSpPr>
          <p:nvPr/>
        </p:nvCxnSpPr>
        <p:spPr bwMode="gray">
          <a:xfrm flipH="1">
            <a:off x="4322255" y="5100832"/>
            <a:ext cx="244987" cy="0"/>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95" name="直接连接符 507">
            <a:extLst>
              <a:ext uri="{FF2B5EF4-FFF2-40B4-BE49-F238E27FC236}">
                <a16:creationId xmlns="" xmlns:a16="http://schemas.microsoft.com/office/drawing/2014/main" id="{EEF47C36-E7AA-4839-AC90-E24FCF8EFDB4}"/>
              </a:ext>
            </a:extLst>
          </p:cNvPr>
          <p:cNvCxnSpPr>
            <a:stCxn id="133" idx="1"/>
            <a:endCxn id="134" idx="3"/>
          </p:cNvCxnSpPr>
          <p:nvPr/>
        </p:nvCxnSpPr>
        <p:spPr bwMode="gray">
          <a:xfrm flipH="1">
            <a:off x="4832723" y="5100832"/>
            <a:ext cx="283454" cy="0"/>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96" name="直接连接符 511">
            <a:extLst>
              <a:ext uri="{FF2B5EF4-FFF2-40B4-BE49-F238E27FC236}">
                <a16:creationId xmlns="" xmlns:a16="http://schemas.microsoft.com/office/drawing/2014/main" id="{71603231-0F59-4D97-BF5F-AE756922B523}"/>
              </a:ext>
            </a:extLst>
          </p:cNvPr>
          <p:cNvCxnSpPr>
            <a:stCxn id="133" idx="0"/>
            <a:endCxn id="135" idx="0"/>
          </p:cNvCxnSpPr>
          <p:nvPr/>
        </p:nvCxnSpPr>
        <p:spPr bwMode="gray">
          <a:xfrm rot="16200000" flipV="1">
            <a:off x="4719215" y="4444161"/>
            <a:ext cx="12023" cy="1059403"/>
          </a:xfrm>
          <a:prstGeom prst="bentConnector3">
            <a:avLst>
              <a:gd name="adj1" fmla="val 1800000"/>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197" name="图片 484">
            <a:extLst>
              <a:ext uri="{FF2B5EF4-FFF2-40B4-BE49-F238E27FC236}">
                <a16:creationId xmlns="" xmlns:a16="http://schemas.microsoft.com/office/drawing/2014/main" id="{6D8361DE-B500-4627-8D74-07600E29BAD0}"/>
              </a:ext>
            </a:extLst>
          </p:cNvPr>
          <p:cNvPicPr>
            <a:picLocks noChangeAspect="1"/>
          </p:cNvPicPr>
          <p:nvPr/>
        </p:nvPicPr>
        <p:blipFill>
          <a:blip r:embed="rId4">
            <a:duotone>
              <a:schemeClr val="bg2">
                <a:shade val="45000"/>
                <a:satMod val="135000"/>
              </a:schemeClr>
              <a:prstClr val="white"/>
            </a:duotone>
            <a:extLst>
              <a:ext uri="{28A0092B-C50C-407E-A947-70E740481C1C}">
                <a14:useLocalDpi xmlns:a14="http://schemas.microsoft.com/office/drawing/2010/main" val="0"/>
              </a:ext>
            </a:extLst>
          </a:blip>
          <a:srcRect/>
          <a:stretch/>
        </p:blipFill>
        <p:spPr bwMode="gray">
          <a:xfrm>
            <a:off x="2395454" y="5591672"/>
            <a:ext cx="232335" cy="190092"/>
          </a:xfrm>
          <a:prstGeom prst="rect">
            <a:avLst/>
          </a:prstGeom>
        </p:spPr>
      </p:pic>
      <p:pic>
        <p:nvPicPr>
          <p:cNvPr id="199" name="图片 547">
            <a:extLst>
              <a:ext uri="{FF2B5EF4-FFF2-40B4-BE49-F238E27FC236}">
                <a16:creationId xmlns="" xmlns:a16="http://schemas.microsoft.com/office/drawing/2014/main" id="{AF6AD99E-7C59-4A51-A4CD-FA165DFC1F31}"/>
              </a:ext>
            </a:extLst>
          </p:cNvPr>
          <p:cNvPicPr>
            <a:picLocks noChangeAspect="1"/>
          </p:cNvPicPr>
          <p:nvPr/>
        </p:nvPicPr>
        <p:blipFill>
          <a:blip r:embed="rId4">
            <a:duotone>
              <a:schemeClr val="bg2">
                <a:shade val="45000"/>
                <a:satMod val="135000"/>
              </a:schemeClr>
              <a:prstClr val="white"/>
            </a:duotone>
            <a:extLst>
              <a:ext uri="{28A0092B-C50C-407E-A947-70E740481C1C}">
                <a14:useLocalDpi xmlns:a14="http://schemas.microsoft.com/office/drawing/2010/main" val="0"/>
              </a:ext>
            </a:extLst>
          </a:blip>
          <a:srcRect/>
          <a:stretch/>
        </p:blipFill>
        <p:spPr bwMode="gray">
          <a:xfrm>
            <a:off x="2895190" y="5591672"/>
            <a:ext cx="232335" cy="190092"/>
          </a:xfrm>
          <a:prstGeom prst="rect">
            <a:avLst/>
          </a:prstGeom>
        </p:spPr>
      </p:pic>
      <p:cxnSp>
        <p:nvCxnSpPr>
          <p:cNvPr id="200" name="直接连接符 548">
            <a:extLst>
              <a:ext uri="{FF2B5EF4-FFF2-40B4-BE49-F238E27FC236}">
                <a16:creationId xmlns="" xmlns:a16="http://schemas.microsoft.com/office/drawing/2014/main" id="{0FE09B6F-803F-4E2A-A1F1-82931031C6A6}"/>
              </a:ext>
            </a:extLst>
          </p:cNvPr>
          <p:cNvCxnSpPr>
            <a:stCxn id="131" idx="2"/>
            <a:endCxn id="197" idx="0"/>
          </p:cNvCxnSpPr>
          <p:nvPr/>
        </p:nvCxnSpPr>
        <p:spPr bwMode="gray">
          <a:xfrm flipH="1">
            <a:off x="2511621" y="5227801"/>
            <a:ext cx="3111" cy="339638"/>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02" name="直接连接符 551">
            <a:extLst>
              <a:ext uri="{FF2B5EF4-FFF2-40B4-BE49-F238E27FC236}">
                <a16:creationId xmlns="" xmlns:a16="http://schemas.microsoft.com/office/drawing/2014/main" id="{6BA23D20-5811-4EA8-978A-633291C36A41}"/>
              </a:ext>
            </a:extLst>
          </p:cNvPr>
          <p:cNvCxnSpPr>
            <a:stCxn id="132" idx="2"/>
            <a:endCxn id="199" idx="0"/>
          </p:cNvCxnSpPr>
          <p:nvPr/>
        </p:nvCxnSpPr>
        <p:spPr bwMode="gray">
          <a:xfrm>
            <a:off x="3007876" y="5227801"/>
            <a:ext cx="3481" cy="339638"/>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03" name="直接连接符 554">
            <a:extLst>
              <a:ext uri="{FF2B5EF4-FFF2-40B4-BE49-F238E27FC236}">
                <a16:creationId xmlns="" xmlns:a16="http://schemas.microsoft.com/office/drawing/2014/main" id="{EB586940-7C67-4A60-9B90-0CE38F50C1F6}"/>
              </a:ext>
            </a:extLst>
          </p:cNvPr>
          <p:cNvCxnSpPr>
            <a:stCxn id="131" idx="2"/>
            <a:endCxn id="199" idx="0"/>
          </p:cNvCxnSpPr>
          <p:nvPr/>
        </p:nvCxnSpPr>
        <p:spPr bwMode="gray">
          <a:xfrm>
            <a:off x="2514732" y="5227801"/>
            <a:ext cx="496625" cy="339638"/>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05" name="直接连接符 560">
            <a:extLst>
              <a:ext uri="{FF2B5EF4-FFF2-40B4-BE49-F238E27FC236}">
                <a16:creationId xmlns="" xmlns:a16="http://schemas.microsoft.com/office/drawing/2014/main" id="{E832601B-1A7A-463A-9B45-E3918C04CF51}"/>
              </a:ext>
            </a:extLst>
          </p:cNvPr>
          <p:cNvCxnSpPr>
            <a:stCxn id="199" idx="1"/>
            <a:endCxn id="197" idx="3"/>
          </p:cNvCxnSpPr>
          <p:nvPr/>
        </p:nvCxnSpPr>
        <p:spPr bwMode="gray">
          <a:xfrm flipH="1">
            <a:off x="2627789" y="5686718"/>
            <a:ext cx="267401" cy="0"/>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06" name="矩形 126">
            <a:extLst>
              <a:ext uri="{FF2B5EF4-FFF2-40B4-BE49-F238E27FC236}">
                <a16:creationId xmlns="" xmlns:a16="http://schemas.microsoft.com/office/drawing/2014/main" id="{82391327-B37E-4E16-B558-866907DDDD27}"/>
              </a:ext>
            </a:extLst>
          </p:cNvPr>
          <p:cNvSpPr/>
          <p:nvPr/>
        </p:nvSpPr>
        <p:spPr bwMode="gray">
          <a:xfrm>
            <a:off x="2750801" y="984334"/>
            <a:ext cx="2874324" cy="1769072"/>
          </a:xfrm>
          <a:prstGeom prst="rect">
            <a:avLst/>
          </a:prstGeom>
          <a:noFill/>
          <a:ln w="0" cap="flat" cmpd="sng" algn="ctr">
            <a:solidFill>
              <a:sysClr val="window" lastClr="FFFFFF">
                <a:lumMod val="75000"/>
              </a:sysClr>
            </a:solidFill>
            <a:prstDash val="lgDash"/>
          </a:ln>
          <a:effectLst/>
        </p:spPr>
        <p:txBody>
          <a:bodyPr wrap="square" rtlCol="0" anchor="ctr">
            <a:noAutofit/>
          </a:bodyPr>
          <a:lstStyle/>
          <a:p>
            <a:pPr algn="ctr" defTabSz="1219444" fontAlgn="ctr">
              <a:defRPr/>
            </a:pPr>
            <a:endParaRPr lang="en-US" sz="2400" kern="0" dirty="0">
              <a:solidFill>
                <a:prstClr val="white"/>
              </a:solidFill>
              <a:latin typeface="Huawei Sans" panose="020C0503030203020204" pitchFamily="34" charset="0"/>
              <a:sym typeface="Huawei Sans" panose="020C0503030203020204" pitchFamily="34" charset="0"/>
            </a:endParaRPr>
          </a:p>
        </p:txBody>
      </p:sp>
      <p:sp>
        <p:nvSpPr>
          <p:cNvPr id="208" name="矩形 127">
            <a:extLst>
              <a:ext uri="{FF2B5EF4-FFF2-40B4-BE49-F238E27FC236}">
                <a16:creationId xmlns="" xmlns:a16="http://schemas.microsoft.com/office/drawing/2014/main" id="{521F5700-9951-4E65-9531-94EB50408EFF}"/>
              </a:ext>
            </a:extLst>
          </p:cNvPr>
          <p:cNvSpPr/>
          <p:nvPr/>
        </p:nvSpPr>
        <p:spPr bwMode="gray">
          <a:xfrm>
            <a:off x="700461" y="2841192"/>
            <a:ext cx="2935730" cy="1662535"/>
          </a:xfrm>
          <a:prstGeom prst="rect">
            <a:avLst/>
          </a:prstGeom>
          <a:noFill/>
          <a:ln w="0" cap="flat" cmpd="sng" algn="ctr">
            <a:solidFill>
              <a:sysClr val="window" lastClr="FFFFFF">
                <a:lumMod val="75000"/>
              </a:sysClr>
            </a:solidFill>
            <a:prstDash val="lgDash"/>
          </a:ln>
          <a:effectLst/>
        </p:spPr>
        <p:txBody>
          <a:bodyPr wrap="square" rtlCol="0" anchor="ctr">
            <a:noAutofit/>
          </a:bodyPr>
          <a:lstStyle/>
          <a:p>
            <a:pPr algn="ctr" defTabSz="1219444" fontAlgn="ctr">
              <a:defRPr/>
            </a:pPr>
            <a:endParaRPr lang="en-US" sz="2400" kern="0" dirty="0">
              <a:solidFill>
                <a:prstClr val="white"/>
              </a:solidFill>
              <a:latin typeface="Huawei Sans" panose="020C0503030203020204" pitchFamily="34" charset="0"/>
              <a:sym typeface="Huawei Sans" panose="020C0503030203020204" pitchFamily="34" charset="0"/>
            </a:endParaRPr>
          </a:p>
        </p:txBody>
      </p:sp>
      <p:sp>
        <p:nvSpPr>
          <p:cNvPr id="209" name="矩形 128">
            <a:extLst>
              <a:ext uri="{FF2B5EF4-FFF2-40B4-BE49-F238E27FC236}">
                <a16:creationId xmlns="" xmlns:a16="http://schemas.microsoft.com/office/drawing/2014/main" id="{30A77BC9-6991-4573-8BFD-23B9B327A1E9}"/>
              </a:ext>
            </a:extLst>
          </p:cNvPr>
          <p:cNvSpPr/>
          <p:nvPr/>
        </p:nvSpPr>
        <p:spPr bwMode="gray">
          <a:xfrm>
            <a:off x="1983769" y="4743166"/>
            <a:ext cx="1662952" cy="1455960"/>
          </a:xfrm>
          <a:prstGeom prst="rect">
            <a:avLst/>
          </a:prstGeom>
          <a:noFill/>
          <a:ln w="0" cap="flat" cmpd="sng" algn="ctr">
            <a:solidFill>
              <a:sysClr val="window" lastClr="FFFFFF">
                <a:lumMod val="75000"/>
              </a:sysClr>
            </a:solidFill>
            <a:prstDash val="lgDash"/>
          </a:ln>
          <a:effectLst/>
        </p:spPr>
        <p:txBody>
          <a:bodyPr wrap="square" rtlCol="0" anchor="ctr">
            <a:noAutofit/>
          </a:bodyPr>
          <a:lstStyle/>
          <a:p>
            <a:pPr algn="ctr" defTabSz="1219444" fontAlgn="ctr">
              <a:defRPr/>
            </a:pPr>
            <a:endParaRPr lang="en-US" sz="2400" kern="0" dirty="0">
              <a:solidFill>
                <a:prstClr val="white"/>
              </a:solidFill>
              <a:latin typeface="Huawei Sans" panose="020C0503030203020204" pitchFamily="34" charset="0"/>
              <a:sym typeface="Huawei Sans" panose="020C0503030203020204" pitchFamily="34" charset="0"/>
            </a:endParaRPr>
          </a:p>
        </p:txBody>
      </p:sp>
      <p:sp>
        <p:nvSpPr>
          <p:cNvPr id="211" name="矩形 129">
            <a:extLst>
              <a:ext uri="{FF2B5EF4-FFF2-40B4-BE49-F238E27FC236}">
                <a16:creationId xmlns="" xmlns:a16="http://schemas.microsoft.com/office/drawing/2014/main" id="{566FEE42-40C4-483D-ADB4-57541580ECCA}"/>
              </a:ext>
            </a:extLst>
          </p:cNvPr>
          <p:cNvSpPr/>
          <p:nvPr/>
        </p:nvSpPr>
        <p:spPr bwMode="gray">
          <a:xfrm>
            <a:off x="4389330" y="2850863"/>
            <a:ext cx="2935730" cy="1656394"/>
          </a:xfrm>
          <a:prstGeom prst="rect">
            <a:avLst/>
          </a:prstGeom>
          <a:noFill/>
          <a:ln w="0" cap="flat" cmpd="sng" algn="ctr">
            <a:solidFill>
              <a:sysClr val="window" lastClr="FFFFFF">
                <a:lumMod val="75000"/>
              </a:sysClr>
            </a:solidFill>
            <a:prstDash val="lgDash"/>
          </a:ln>
          <a:effectLst/>
        </p:spPr>
        <p:txBody>
          <a:bodyPr wrap="square" rtlCol="0" anchor="ctr">
            <a:noAutofit/>
          </a:bodyPr>
          <a:lstStyle/>
          <a:p>
            <a:pPr algn="ctr" defTabSz="1219444" fontAlgn="ctr">
              <a:defRPr/>
            </a:pPr>
            <a:endParaRPr lang="en-US" sz="2400" kern="0" dirty="0">
              <a:solidFill>
                <a:prstClr val="white"/>
              </a:solidFill>
              <a:latin typeface="Huawei Sans" panose="020C0503030203020204" pitchFamily="34" charset="0"/>
              <a:sym typeface="Huawei Sans" panose="020C0503030203020204" pitchFamily="34" charset="0"/>
            </a:endParaRPr>
          </a:p>
        </p:txBody>
      </p:sp>
      <p:sp>
        <p:nvSpPr>
          <p:cNvPr id="212" name="矩形 131">
            <a:extLst>
              <a:ext uri="{FF2B5EF4-FFF2-40B4-BE49-F238E27FC236}">
                <a16:creationId xmlns="" xmlns:a16="http://schemas.microsoft.com/office/drawing/2014/main" id="{A0001AE5-C527-44C8-B366-8F1B10F4E1A4}"/>
              </a:ext>
            </a:extLst>
          </p:cNvPr>
          <p:cNvSpPr/>
          <p:nvPr/>
        </p:nvSpPr>
        <p:spPr bwMode="gray">
          <a:xfrm>
            <a:off x="3911293" y="4743166"/>
            <a:ext cx="2064722" cy="1455960"/>
          </a:xfrm>
          <a:prstGeom prst="rect">
            <a:avLst/>
          </a:prstGeom>
          <a:noFill/>
          <a:ln w="0" cap="flat" cmpd="sng" algn="ctr">
            <a:solidFill>
              <a:sysClr val="window" lastClr="FFFFFF">
                <a:lumMod val="75000"/>
              </a:sysClr>
            </a:solidFill>
            <a:prstDash val="lgDash"/>
          </a:ln>
          <a:effectLst/>
        </p:spPr>
        <p:txBody>
          <a:bodyPr wrap="square" rtlCol="0" anchor="ctr">
            <a:noAutofit/>
          </a:bodyPr>
          <a:lstStyle/>
          <a:p>
            <a:pPr algn="ctr" defTabSz="1219444" fontAlgn="ctr">
              <a:defRPr/>
            </a:pPr>
            <a:endParaRPr lang="en-US" sz="2400" kern="0" dirty="0">
              <a:solidFill>
                <a:prstClr val="white"/>
              </a:solidFill>
              <a:latin typeface="Huawei Sans" panose="020C0503030203020204" pitchFamily="34" charset="0"/>
              <a:sym typeface="Huawei Sans" panose="020C0503030203020204" pitchFamily="34" charset="0"/>
            </a:endParaRPr>
          </a:p>
        </p:txBody>
      </p:sp>
      <p:sp>
        <p:nvSpPr>
          <p:cNvPr id="214" name="文本框 135">
            <a:extLst>
              <a:ext uri="{FF2B5EF4-FFF2-40B4-BE49-F238E27FC236}">
                <a16:creationId xmlns="" xmlns:a16="http://schemas.microsoft.com/office/drawing/2014/main" id="{332AEC46-AF5A-4103-B8E7-55F478C18FA7}"/>
              </a:ext>
            </a:extLst>
          </p:cNvPr>
          <p:cNvSpPr txBox="1"/>
          <p:nvPr/>
        </p:nvSpPr>
        <p:spPr bwMode="gray">
          <a:xfrm>
            <a:off x="674475" y="4147633"/>
            <a:ext cx="699230" cy="307777"/>
          </a:xfrm>
          <a:prstGeom prst="rect">
            <a:avLst/>
          </a:prstGeom>
          <a:noFill/>
        </p:spPr>
        <p:txBody>
          <a:bodyPr wrap="square" rtlCol="0">
            <a:noAutofit/>
          </a:bodyPr>
          <a:lstStyle/>
          <a:p>
            <a:pPr algn="ctr" defTabSz="1219444" fontAlgn="ctr">
              <a:defRPr/>
            </a:pPr>
            <a:r>
              <a:rPr lang="en-US" sz="1400" b="1" dirty="0">
                <a:solidFill>
                  <a:srgbClr val="C7000B"/>
                </a:solidFill>
                <a:latin typeface="Huawei Sans" panose="020C0503030203020204" pitchFamily="34" charset="0"/>
              </a:rPr>
              <a:t>City A</a:t>
            </a:r>
          </a:p>
        </p:txBody>
      </p:sp>
      <p:sp>
        <p:nvSpPr>
          <p:cNvPr id="215" name="文本框 136">
            <a:extLst>
              <a:ext uri="{FF2B5EF4-FFF2-40B4-BE49-F238E27FC236}">
                <a16:creationId xmlns="" xmlns:a16="http://schemas.microsoft.com/office/drawing/2014/main" id="{1DD8DF29-7750-4553-9858-7D9E6FC9601C}"/>
              </a:ext>
            </a:extLst>
          </p:cNvPr>
          <p:cNvSpPr txBox="1"/>
          <p:nvPr/>
        </p:nvSpPr>
        <p:spPr bwMode="gray">
          <a:xfrm>
            <a:off x="6609134" y="4170060"/>
            <a:ext cx="688009" cy="307777"/>
          </a:xfrm>
          <a:prstGeom prst="rect">
            <a:avLst/>
          </a:prstGeom>
          <a:noFill/>
        </p:spPr>
        <p:txBody>
          <a:bodyPr wrap="square" rtlCol="0">
            <a:noAutofit/>
          </a:bodyPr>
          <a:lstStyle/>
          <a:p>
            <a:pPr algn="ctr" defTabSz="1219444" fontAlgn="ctr">
              <a:defRPr/>
            </a:pPr>
            <a:r>
              <a:rPr lang="en-US" sz="1400" b="1" dirty="0">
                <a:solidFill>
                  <a:srgbClr val="C7000B"/>
                </a:solidFill>
                <a:latin typeface="Huawei Sans" panose="020C0503030203020204" pitchFamily="34" charset="0"/>
              </a:rPr>
              <a:t>City B</a:t>
            </a:r>
          </a:p>
        </p:txBody>
      </p:sp>
      <p:sp>
        <p:nvSpPr>
          <p:cNvPr id="217" name="文本框 139">
            <a:extLst>
              <a:ext uri="{FF2B5EF4-FFF2-40B4-BE49-F238E27FC236}">
                <a16:creationId xmlns="" xmlns:a16="http://schemas.microsoft.com/office/drawing/2014/main" id="{5176E5AB-FAAC-4230-A87A-7544C93791D1}"/>
              </a:ext>
            </a:extLst>
          </p:cNvPr>
          <p:cNvSpPr txBox="1"/>
          <p:nvPr/>
        </p:nvSpPr>
        <p:spPr bwMode="gray">
          <a:xfrm>
            <a:off x="3567308" y="3142921"/>
            <a:ext cx="923788" cy="419966"/>
          </a:xfrm>
          <a:prstGeom prst="rect">
            <a:avLst/>
          </a:prstGeom>
          <a:noFill/>
        </p:spPr>
        <p:txBody>
          <a:bodyPr wrap="square" rtlCol="0">
            <a:noAutofit/>
          </a:bodyPr>
          <a:lstStyle/>
          <a:p>
            <a:pPr algn="ctr" defTabSz="1219444" fontAlgn="ctr">
              <a:defRPr/>
            </a:pPr>
            <a:r>
              <a:rPr lang="en-US" sz="1200" b="1" dirty="0">
                <a:solidFill>
                  <a:srgbClr val="C7000B"/>
                </a:solidFill>
                <a:latin typeface="Huawei Sans" panose="020C0503030203020204" pitchFamily="34" charset="0"/>
              </a:rPr>
              <a:t>Backbone network</a:t>
            </a:r>
          </a:p>
        </p:txBody>
      </p:sp>
      <p:sp>
        <p:nvSpPr>
          <p:cNvPr id="218" name="文本框 141">
            <a:extLst>
              <a:ext uri="{FF2B5EF4-FFF2-40B4-BE49-F238E27FC236}">
                <a16:creationId xmlns="" xmlns:a16="http://schemas.microsoft.com/office/drawing/2014/main" id="{C0B347BE-FE18-44DD-913D-02EC02588C8A}"/>
              </a:ext>
            </a:extLst>
          </p:cNvPr>
          <p:cNvSpPr txBox="1"/>
          <p:nvPr/>
        </p:nvSpPr>
        <p:spPr bwMode="gray">
          <a:xfrm>
            <a:off x="2879549" y="1040711"/>
            <a:ext cx="688009" cy="307777"/>
          </a:xfrm>
          <a:prstGeom prst="rect">
            <a:avLst/>
          </a:prstGeom>
          <a:noFill/>
        </p:spPr>
        <p:txBody>
          <a:bodyPr wrap="square" rtlCol="0">
            <a:noAutofit/>
          </a:bodyPr>
          <a:lstStyle/>
          <a:p>
            <a:pPr algn="ctr" defTabSz="1219444" fontAlgn="ctr">
              <a:defRPr/>
            </a:pPr>
            <a:r>
              <a:rPr lang="en-US" sz="1400" b="1" dirty="0">
                <a:solidFill>
                  <a:srgbClr val="C7000B"/>
                </a:solidFill>
                <a:latin typeface="Huawei Sans" panose="020C0503030203020204" pitchFamily="34" charset="0"/>
              </a:rPr>
              <a:t>City C</a:t>
            </a:r>
          </a:p>
        </p:txBody>
      </p:sp>
      <p:cxnSp>
        <p:nvCxnSpPr>
          <p:cNvPr id="220" name="直接连接符 179">
            <a:extLst>
              <a:ext uri="{FF2B5EF4-FFF2-40B4-BE49-F238E27FC236}">
                <a16:creationId xmlns="" xmlns:a16="http://schemas.microsoft.com/office/drawing/2014/main" id="{8EF24C4F-F561-43E9-8912-1395D872FDBF}"/>
              </a:ext>
            </a:extLst>
          </p:cNvPr>
          <p:cNvCxnSpPr>
            <a:stCxn id="197" idx="0"/>
            <a:endCxn id="132" idx="2"/>
          </p:cNvCxnSpPr>
          <p:nvPr/>
        </p:nvCxnSpPr>
        <p:spPr bwMode="gray">
          <a:xfrm flipV="1">
            <a:off x="2511621" y="5227801"/>
            <a:ext cx="496255" cy="339638"/>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21" name="矩形 161">
            <a:extLst>
              <a:ext uri="{FF2B5EF4-FFF2-40B4-BE49-F238E27FC236}">
                <a16:creationId xmlns="" xmlns:a16="http://schemas.microsoft.com/office/drawing/2014/main" id="{088EC8AC-AB25-48DB-9D87-C37B8BB8B218}"/>
              </a:ext>
            </a:extLst>
          </p:cNvPr>
          <p:cNvSpPr/>
          <p:nvPr>
            <p:custDataLst>
              <p:tags r:id="rId1"/>
            </p:custDataLst>
          </p:nvPr>
        </p:nvSpPr>
        <p:spPr bwMode="gray">
          <a:xfrm>
            <a:off x="573292" y="1759666"/>
            <a:ext cx="1259204" cy="250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8236" tIns="44118" rIns="88236" bIns="44118">
            <a:noAutofit/>
          </a:bodyPr>
          <a:lstStyle/>
          <a:p>
            <a:pPr algn="ctr" defTabSz="914400" fontAlgn="ctr">
              <a:defRPr/>
            </a:pPr>
            <a:r>
              <a:rPr lang="en-US" sz="1200" dirty="0" err="1">
                <a:solidFill>
                  <a:srgbClr val="3C3C3B"/>
                </a:solidFill>
                <a:latin typeface="Huawei Sans" panose="020C0503030203020204" pitchFamily="34" charset="0"/>
              </a:rPr>
              <a:t>iMaster</a:t>
            </a:r>
            <a:r>
              <a:rPr lang="en-US" sz="1200" dirty="0">
                <a:solidFill>
                  <a:srgbClr val="3C3C3B"/>
                </a:solidFill>
                <a:latin typeface="Huawei Sans" panose="020C0503030203020204" pitchFamily="34" charset="0"/>
              </a:rPr>
              <a:t> NCE-IP</a:t>
            </a:r>
          </a:p>
        </p:txBody>
      </p:sp>
      <p:cxnSp>
        <p:nvCxnSpPr>
          <p:cNvPr id="223" name="直接连接符 163">
            <a:extLst>
              <a:ext uri="{FF2B5EF4-FFF2-40B4-BE49-F238E27FC236}">
                <a16:creationId xmlns="" xmlns:a16="http://schemas.microsoft.com/office/drawing/2014/main" id="{71B51966-AB7C-42BE-8E23-E5A8338D9842}"/>
              </a:ext>
            </a:extLst>
          </p:cNvPr>
          <p:cNvCxnSpPr>
            <a:stCxn id="224" idx="3"/>
          </p:cNvCxnSpPr>
          <p:nvPr/>
        </p:nvCxnSpPr>
        <p:spPr bwMode="gray">
          <a:xfrm flipV="1">
            <a:off x="1469695" y="2204969"/>
            <a:ext cx="293701" cy="6099"/>
          </a:xfrm>
          <a:prstGeom prst="line">
            <a:avLst/>
          </a:prstGeom>
          <a:noFill/>
          <a:ln w="12700" cap="flat" cmpd="sng" algn="ctr">
            <a:solidFill>
              <a:srgbClr val="0F6FC6">
                <a:shade val="95000"/>
                <a:satMod val="105000"/>
              </a:srgbClr>
            </a:solidFill>
            <a:prstDash val="dash"/>
            <a:headEnd type="none" w="med" len="med"/>
            <a:tailEnd type="none" w="med" len="med"/>
          </a:ln>
          <a:effectLst/>
        </p:spPr>
      </p:cxnSp>
      <p:pic>
        <p:nvPicPr>
          <p:cNvPr id="224" name="图片 7">
            <a:extLst>
              <a:ext uri="{FF2B5EF4-FFF2-40B4-BE49-F238E27FC236}">
                <a16:creationId xmlns="" xmlns:a16="http://schemas.microsoft.com/office/drawing/2014/main" id="{D361C93C-2A7D-4923-B840-29FE4C678541}"/>
              </a:ext>
            </a:extLst>
          </p:cNvPr>
          <p:cNvPicPr>
            <a:picLocks noChangeAspect="1"/>
          </p:cNvPicPr>
          <p:nvPr/>
        </p:nvPicPr>
        <p:blipFill>
          <a:blip r:embed="rId6"/>
          <a:stretch>
            <a:fillRect/>
          </a:stretch>
        </p:blipFill>
        <p:spPr bwMode="gray">
          <a:xfrm>
            <a:off x="1001245" y="2057057"/>
            <a:ext cx="468451" cy="308021"/>
          </a:xfrm>
          <a:prstGeom prst="rect">
            <a:avLst/>
          </a:prstGeom>
        </p:spPr>
      </p:pic>
      <p:sp>
        <p:nvSpPr>
          <p:cNvPr id="226" name="云形 3">
            <a:extLst>
              <a:ext uri="{FF2B5EF4-FFF2-40B4-BE49-F238E27FC236}">
                <a16:creationId xmlns="" xmlns:a16="http://schemas.microsoft.com/office/drawing/2014/main" id="{34CE6092-C4D7-4BF8-AFDE-8CDE972BDB0B}"/>
              </a:ext>
            </a:extLst>
          </p:cNvPr>
          <p:cNvSpPr/>
          <p:nvPr/>
        </p:nvSpPr>
        <p:spPr bwMode="gray">
          <a:xfrm>
            <a:off x="4019646" y="5716222"/>
            <a:ext cx="1362011" cy="401456"/>
          </a:xfrm>
          <a:custGeom>
            <a:avLst/>
            <a:gdLst>
              <a:gd name="connsiteX0" fmla="*/ 3900 w 43200"/>
              <a:gd name="connsiteY0" fmla="*/ 14370 h 43200"/>
              <a:gd name="connsiteX1" fmla="*/ 5623 w 43200"/>
              <a:gd name="connsiteY1" fmla="*/ 6907 h 43200"/>
              <a:gd name="connsiteX2" fmla="*/ 14005 w 43200"/>
              <a:gd name="connsiteY2" fmla="*/ 5202 h 43200"/>
              <a:gd name="connsiteX3" fmla="*/ 22456 w 43200"/>
              <a:gd name="connsiteY3" fmla="*/ 3432 h 43200"/>
              <a:gd name="connsiteX4" fmla="*/ 25749 w 43200"/>
              <a:gd name="connsiteY4" fmla="*/ 200 h 43200"/>
              <a:gd name="connsiteX5" fmla="*/ 29833 w 43200"/>
              <a:gd name="connsiteY5" fmla="*/ 2481 h 43200"/>
              <a:gd name="connsiteX6" fmla="*/ 35463 w 43200"/>
              <a:gd name="connsiteY6" fmla="*/ 690 h 43200"/>
              <a:gd name="connsiteX7" fmla="*/ 38318 w 43200"/>
              <a:gd name="connsiteY7" fmla="*/ 5576 h 43200"/>
              <a:gd name="connsiteX8" fmla="*/ 41982 w 43200"/>
              <a:gd name="connsiteY8" fmla="*/ 10318 h 43200"/>
              <a:gd name="connsiteX9" fmla="*/ 41818 w 43200"/>
              <a:gd name="connsiteY9" fmla="*/ 15460 h 43200"/>
              <a:gd name="connsiteX10" fmla="*/ 43016 w 43200"/>
              <a:gd name="connsiteY10" fmla="*/ 23322 h 43200"/>
              <a:gd name="connsiteX11" fmla="*/ 37404 w 43200"/>
              <a:gd name="connsiteY11" fmla="*/ 30204 h 43200"/>
              <a:gd name="connsiteX12" fmla="*/ 35395 w 43200"/>
              <a:gd name="connsiteY12" fmla="*/ 36101 h 43200"/>
              <a:gd name="connsiteX13" fmla="*/ 28555 w 43200"/>
              <a:gd name="connsiteY13" fmla="*/ 36815 h 43200"/>
              <a:gd name="connsiteX14" fmla="*/ 23667 w 43200"/>
              <a:gd name="connsiteY14" fmla="*/ 43106 h 43200"/>
              <a:gd name="connsiteX15" fmla="*/ 16480 w 43200"/>
              <a:gd name="connsiteY15" fmla="*/ 39266 h 43200"/>
              <a:gd name="connsiteX16" fmla="*/ 5804 w 43200"/>
              <a:gd name="connsiteY16" fmla="*/ 35472 h 43200"/>
              <a:gd name="connsiteX17" fmla="*/ 1110 w 43200"/>
              <a:gd name="connsiteY17" fmla="*/ 31250 h 43200"/>
              <a:gd name="connsiteX18" fmla="*/ 2113 w 43200"/>
              <a:gd name="connsiteY18" fmla="*/ 25551 h 43200"/>
              <a:gd name="connsiteX19" fmla="*/ -5 w 43200"/>
              <a:gd name="connsiteY19" fmla="*/ 19704 h 43200"/>
              <a:gd name="connsiteX20" fmla="*/ 3863 w 43200"/>
              <a:gd name="connsiteY20" fmla="*/ 14507 h 43200"/>
              <a:gd name="connsiteX21" fmla="*/ 3900 w 43200"/>
              <a:gd name="connsiteY21" fmla="*/ 14370 h 43200"/>
              <a:gd name="connsiteX0" fmla="*/ 4693 w 43200"/>
              <a:gd name="connsiteY0" fmla="*/ 26177 h 43200"/>
              <a:gd name="connsiteX1" fmla="*/ 2160 w 43200"/>
              <a:gd name="connsiteY1" fmla="*/ 25380 h 43200"/>
              <a:gd name="connsiteX2" fmla="*/ 6928 w 43200"/>
              <a:gd name="connsiteY2" fmla="*/ 34899 h 43200"/>
              <a:gd name="connsiteX3" fmla="*/ 5820 w 43200"/>
              <a:gd name="connsiteY3" fmla="*/ 35280 h 43200"/>
              <a:gd name="connsiteX4" fmla="*/ 16478 w 43200"/>
              <a:gd name="connsiteY4" fmla="*/ 39090 h 43200"/>
              <a:gd name="connsiteX5" fmla="*/ 15810 w 43200"/>
              <a:gd name="connsiteY5" fmla="*/ 37350 h 43200"/>
              <a:gd name="connsiteX6" fmla="*/ 28827 w 43200"/>
              <a:gd name="connsiteY6" fmla="*/ 34751 h 43200"/>
              <a:gd name="connsiteX7" fmla="*/ 28560 w 43200"/>
              <a:gd name="connsiteY7" fmla="*/ 36660 h 43200"/>
              <a:gd name="connsiteX8" fmla="*/ 34129 w 43200"/>
              <a:gd name="connsiteY8" fmla="*/ 22954 h 43200"/>
              <a:gd name="connsiteX9" fmla="*/ 37380 w 43200"/>
              <a:gd name="connsiteY9" fmla="*/ 30090 h 43200"/>
              <a:gd name="connsiteX10" fmla="*/ 41798 w 43200"/>
              <a:gd name="connsiteY10" fmla="*/ 15354 h 43200"/>
              <a:gd name="connsiteX11" fmla="*/ 40350 w 43200"/>
              <a:gd name="connsiteY11" fmla="*/ 18030 h 43200"/>
              <a:gd name="connsiteX12" fmla="*/ 38324 w 43200"/>
              <a:gd name="connsiteY12" fmla="*/ 5426 h 43200"/>
              <a:gd name="connsiteX13" fmla="*/ 38400 w 43200"/>
              <a:gd name="connsiteY13" fmla="*/ 6690 h 43200"/>
              <a:gd name="connsiteX14" fmla="*/ 29078 w 43200"/>
              <a:gd name="connsiteY14" fmla="*/ 3952 h 43200"/>
              <a:gd name="connsiteX15" fmla="*/ 29820 w 43200"/>
              <a:gd name="connsiteY15" fmla="*/ 2340 h 43200"/>
              <a:gd name="connsiteX16" fmla="*/ 22141 w 43200"/>
              <a:gd name="connsiteY16" fmla="*/ 4720 h 43200"/>
              <a:gd name="connsiteX17" fmla="*/ 22500 w 43200"/>
              <a:gd name="connsiteY17" fmla="*/ 3330 h 43200"/>
              <a:gd name="connsiteX18" fmla="*/ 14000 w 43200"/>
              <a:gd name="connsiteY18" fmla="*/ 5192 h 43200"/>
              <a:gd name="connsiteX19" fmla="*/ 15300 w 43200"/>
              <a:gd name="connsiteY19" fmla="*/ 6540 h 43200"/>
              <a:gd name="connsiteX20" fmla="*/ 4127 w 43200"/>
              <a:gd name="connsiteY20" fmla="*/ 15789 h 43200"/>
              <a:gd name="connsiteX21" fmla="*/ 3900 w 43200"/>
              <a:gd name="connsiteY21" fmla="*/ 14370 h 43200"/>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4729 w 43256"/>
              <a:gd name="connsiteY0" fmla="*/ 26036 h 43219"/>
              <a:gd name="connsiteX1" fmla="*/ 2196 w 43256"/>
              <a:gd name="connsiteY1" fmla="*/ 25239 h 43219"/>
              <a:gd name="connsiteX2" fmla="*/ 6964 w 43256"/>
              <a:gd name="connsiteY2" fmla="*/ 34758 h 43219"/>
              <a:gd name="connsiteX3" fmla="*/ 5856 w 43256"/>
              <a:gd name="connsiteY3" fmla="*/ 35139 h 43219"/>
              <a:gd name="connsiteX4" fmla="*/ 16514 w 43256"/>
              <a:gd name="connsiteY4" fmla="*/ 38949 h 43219"/>
              <a:gd name="connsiteX5" fmla="*/ 15846 w 43256"/>
              <a:gd name="connsiteY5" fmla="*/ 37209 h 43219"/>
              <a:gd name="connsiteX6" fmla="*/ 28863 w 43256"/>
              <a:gd name="connsiteY6" fmla="*/ 34610 h 43219"/>
              <a:gd name="connsiteX7" fmla="*/ 28596 w 43256"/>
              <a:gd name="connsiteY7" fmla="*/ 36519 h 43219"/>
              <a:gd name="connsiteX8" fmla="*/ 34165 w 43256"/>
              <a:gd name="connsiteY8" fmla="*/ 22813 h 43219"/>
              <a:gd name="connsiteX9" fmla="*/ 37416 w 43256"/>
              <a:gd name="connsiteY9" fmla="*/ 29949 h 43219"/>
              <a:gd name="connsiteX10" fmla="*/ 41834 w 43256"/>
              <a:gd name="connsiteY10" fmla="*/ 15213 h 43219"/>
              <a:gd name="connsiteX11" fmla="*/ 40386 w 43256"/>
              <a:gd name="connsiteY11" fmla="*/ 17889 h 43219"/>
              <a:gd name="connsiteX12" fmla="*/ 38360 w 43256"/>
              <a:gd name="connsiteY12" fmla="*/ 5285 h 43219"/>
              <a:gd name="connsiteX13" fmla="*/ 38436 w 43256"/>
              <a:gd name="connsiteY13" fmla="*/ 6549 h 43219"/>
              <a:gd name="connsiteX14" fmla="*/ 22177 w 43256"/>
              <a:gd name="connsiteY14" fmla="*/ 4579 h 43219"/>
              <a:gd name="connsiteX15" fmla="*/ 22536 w 43256"/>
              <a:gd name="connsiteY15" fmla="*/ 3189 h 43219"/>
              <a:gd name="connsiteX16" fmla="*/ 14036 w 43256"/>
              <a:gd name="connsiteY16" fmla="*/ 5051 h 43219"/>
              <a:gd name="connsiteX17" fmla="*/ 15336 w 43256"/>
              <a:gd name="connsiteY17" fmla="*/ 6399 h 43219"/>
              <a:gd name="connsiteX18" fmla="*/ 4163 w 43256"/>
              <a:gd name="connsiteY18" fmla="*/ 15648 h 43219"/>
              <a:gd name="connsiteX19" fmla="*/ 3936 w 43256"/>
              <a:gd name="connsiteY19"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4729 w 43256"/>
              <a:gd name="connsiteY0" fmla="*/ 26036 h 43219"/>
              <a:gd name="connsiteX1" fmla="*/ 2196 w 43256"/>
              <a:gd name="connsiteY1" fmla="*/ 25239 h 43219"/>
              <a:gd name="connsiteX2" fmla="*/ 6964 w 43256"/>
              <a:gd name="connsiteY2" fmla="*/ 34758 h 43219"/>
              <a:gd name="connsiteX3" fmla="*/ 5856 w 43256"/>
              <a:gd name="connsiteY3" fmla="*/ 35139 h 43219"/>
              <a:gd name="connsiteX4" fmla="*/ 16514 w 43256"/>
              <a:gd name="connsiteY4" fmla="*/ 38949 h 43219"/>
              <a:gd name="connsiteX5" fmla="*/ 15846 w 43256"/>
              <a:gd name="connsiteY5" fmla="*/ 37209 h 43219"/>
              <a:gd name="connsiteX6" fmla="*/ 28863 w 43256"/>
              <a:gd name="connsiteY6" fmla="*/ 34610 h 43219"/>
              <a:gd name="connsiteX7" fmla="*/ 28596 w 43256"/>
              <a:gd name="connsiteY7" fmla="*/ 36519 h 43219"/>
              <a:gd name="connsiteX8" fmla="*/ 34165 w 43256"/>
              <a:gd name="connsiteY8" fmla="*/ 22813 h 43219"/>
              <a:gd name="connsiteX9" fmla="*/ 37416 w 43256"/>
              <a:gd name="connsiteY9" fmla="*/ 29949 h 43219"/>
              <a:gd name="connsiteX10" fmla="*/ 41834 w 43256"/>
              <a:gd name="connsiteY10" fmla="*/ 15213 h 43219"/>
              <a:gd name="connsiteX11" fmla="*/ 40386 w 43256"/>
              <a:gd name="connsiteY11" fmla="*/ 17889 h 43219"/>
              <a:gd name="connsiteX12" fmla="*/ 38360 w 43256"/>
              <a:gd name="connsiteY12" fmla="*/ 5285 h 43219"/>
              <a:gd name="connsiteX13" fmla="*/ 38436 w 43256"/>
              <a:gd name="connsiteY13" fmla="*/ 6549 h 43219"/>
              <a:gd name="connsiteX14" fmla="*/ 14036 w 43256"/>
              <a:gd name="connsiteY14" fmla="*/ 5051 h 43219"/>
              <a:gd name="connsiteX15" fmla="*/ 15336 w 43256"/>
              <a:gd name="connsiteY15" fmla="*/ 6399 h 43219"/>
              <a:gd name="connsiteX16" fmla="*/ 4163 w 43256"/>
              <a:gd name="connsiteY16" fmla="*/ 15648 h 43219"/>
              <a:gd name="connsiteX17" fmla="*/ 3936 w 43256"/>
              <a:gd name="connsiteY17"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4729 w 43256"/>
              <a:gd name="connsiteY0" fmla="*/ 26036 h 43219"/>
              <a:gd name="connsiteX1" fmla="*/ 2196 w 43256"/>
              <a:gd name="connsiteY1" fmla="*/ 25239 h 43219"/>
              <a:gd name="connsiteX2" fmla="*/ 6964 w 43256"/>
              <a:gd name="connsiteY2" fmla="*/ 34758 h 43219"/>
              <a:gd name="connsiteX3" fmla="*/ 5856 w 43256"/>
              <a:gd name="connsiteY3" fmla="*/ 35139 h 43219"/>
              <a:gd name="connsiteX4" fmla="*/ 16514 w 43256"/>
              <a:gd name="connsiteY4" fmla="*/ 38949 h 43219"/>
              <a:gd name="connsiteX5" fmla="*/ 15846 w 43256"/>
              <a:gd name="connsiteY5" fmla="*/ 37209 h 43219"/>
              <a:gd name="connsiteX6" fmla="*/ 28863 w 43256"/>
              <a:gd name="connsiteY6" fmla="*/ 34610 h 43219"/>
              <a:gd name="connsiteX7" fmla="*/ 28596 w 43256"/>
              <a:gd name="connsiteY7" fmla="*/ 36519 h 43219"/>
              <a:gd name="connsiteX8" fmla="*/ 34165 w 43256"/>
              <a:gd name="connsiteY8" fmla="*/ 22813 h 43219"/>
              <a:gd name="connsiteX9" fmla="*/ 37416 w 43256"/>
              <a:gd name="connsiteY9" fmla="*/ 29949 h 43219"/>
              <a:gd name="connsiteX10" fmla="*/ 41834 w 43256"/>
              <a:gd name="connsiteY10" fmla="*/ 15213 h 43219"/>
              <a:gd name="connsiteX11" fmla="*/ 40386 w 43256"/>
              <a:gd name="connsiteY11" fmla="*/ 17889 h 43219"/>
              <a:gd name="connsiteX12" fmla="*/ 38360 w 43256"/>
              <a:gd name="connsiteY12" fmla="*/ 5285 h 43219"/>
              <a:gd name="connsiteX13" fmla="*/ 38436 w 43256"/>
              <a:gd name="connsiteY13" fmla="*/ 6549 h 43219"/>
              <a:gd name="connsiteX14" fmla="*/ 4163 w 43256"/>
              <a:gd name="connsiteY14" fmla="*/ 15648 h 43219"/>
              <a:gd name="connsiteX15" fmla="*/ 3936 w 43256"/>
              <a:gd name="connsiteY15"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4729 w 43256"/>
              <a:gd name="connsiteY0" fmla="*/ 26036 h 43219"/>
              <a:gd name="connsiteX1" fmla="*/ 2196 w 43256"/>
              <a:gd name="connsiteY1" fmla="*/ 25239 h 43219"/>
              <a:gd name="connsiteX2" fmla="*/ 6964 w 43256"/>
              <a:gd name="connsiteY2" fmla="*/ 34758 h 43219"/>
              <a:gd name="connsiteX3" fmla="*/ 5856 w 43256"/>
              <a:gd name="connsiteY3" fmla="*/ 35139 h 43219"/>
              <a:gd name="connsiteX4" fmla="*/ 16514 w 43256"/>
              <a:gd name="connsiteY4" fmla="*/ 38949 h 43219"/>
              <a:gd name="connsiteX5" fmla="*/ 15846 w 43256"/>
              <a:gd name="connsiteY5" fmla="*/ 37209 h 43219"/>
              <a:gd name="connsiteX6" fmla="*/ 28863 w 43256"/>
              <a:gd name="connsiteY6" fmla="*/ 34610 h 43219"/>
              <a:gd name="connsiteX7" fmla="*/ 28596 w 43256"/>
              <a:gd name="connsiteY7" fmla="*/ 36519 h 43219"/>
              <a:gd name="connsiteX8" fmla="*/ 41834 w 43256"/>
              <a:gd name="connsiteY8" fmla="*/ 15213 h 43219"/>
              <a:gd name="connsiteX9" fmla="*/ 40386 w 43256"/>
              <a:gd name="connsiteY9" fmla="*/ 17889 h 43219"/>
              <a:gd name="connsiteX10" fmla="*/ 38360 w 43256"/>
              <a:gd name="connsiteY10" fmla="*/ 5285 h 43219"/>
              <a:gd name="connsiteX11" fmla="*/ 38436 w 43256"/>
              <a:gd name="connsiteY11" fmla="*/ 6549 h 43219"/>
              <a:gd name="connsiteX12" fmla="*/ 4163 w 43256"/>
              <a:gd name="connsiteY12" fmla="*/ 15648 h 43219"/>
              <a:gd name="connsiteX13" fmla="*/ 3936 w 43256"/>
              <a:gd name="connsiteY13"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4729 w 43256"/>
              <a:gd name="connsiteY0" fmla="*/ 26036 h 43219"/>
              <a:gd name="connsiteX1" fmla="*/ 2196 w 43256"/>
              <a:gd name="connsiteY1" fmla="*/ 25239 h 43219"/>
              <a:gd name="connsiteX2" fmla="*/ 6964 w 43256"/>
              <a:gd name="connsiteY2" fmla="*/ 34758 h 43219"/>
              <a:gd name="connsiteX3" fmla="*/ 5856 w 43256"/>
              <a:gd name="connsiteY3" fmla="*/ 35139 h 43219"/>
              <a:gd name="connsiteX4" fmla="*/ 16514 w 43256"/>
              <a:gd name="connsiteY4" fmla="*/ 38949 h 43219"/>
              <a:gd name="connsiteX5" fmla="*/ 15846 w 43256"/>
              <a:gd name="connsiteY5" fmla="*/ 37209 h 43219"/>
              <a:gd name="connsiteX6" fmla="*/ 28863 w 43256"/>
              <a:gd name="connsiteY6" fmla="*/ 34610 h 43219"/>
              <a:gd name="connsiteX7" fmla="*/ 28596 w 43256"/>
              <a:gd name="connsiteY7" fmla="*/ 36519 h 43219"/>
              <a:gd name="connsiteX8" fmla="*/ 38360 w 43256"/>
              <a:gd name="connsiteY8" fmla="*/ 5285 h 43219"/>
              <a:gd name="connsiteX9" fmla="*/ 38436 w 43256"/>
              <a:gd name="connsiteY9" fmla="*/ 6549 h 43219"/>
              <a:gd name="connsiteX10" fmla="*/ 4163 w 43256"/>
              <a:gd name="connsiteY10" fmla="*/ 15648 h 43219"/>
              <a:gd name="connsiteX11" fmla="*/ 3936 w 43256"/>
              <a:gd name="connsiteY11"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4729 w 43256"/>
              <a:gd name="connsiteY0" fmla="*/ 26036 h 43219"/>
              <a:gd name="connsiteX1" fmla="*/ 2196 w 43256"/>
              <a:gd name="connsiteY1" fmla="*/ 25239 h 43219"/>
              <a:gd name="connsiteX2" fmla="*/ 6964 w 43256"/>
              <a:gd name="connsiteY2" fmla="*/ 34758 h 43219"/>
              <a:gd name="connsiteX3" fmla="*/ 5856 w 43256"/>
              <a:gd name="connsiteY3" fmla="*/ 35139 h 43219"/>
              <a:gd name="connsiteX4" fmla="*/ 28863 w 43256"/>
              <a:gd name="connsiteY4" fmla="*/ 34610 h 43219"/>
              <a:gd name="connsiteX5" fmla="*/ 28596 w 43256"/>
              <a:gd name="connsiteY5" fmla="*/ 36519 h 43219"/>
              <a:gd name="connsiteX6" fmla="*/ 38360 w 43256"/>
              <a:gd name="connsiteY6" fmla="*/ 5285 h 43219"/>
              <a:gd name="connsiteX7" fmla="*/ 38436 w 43256"/>
              <a:gd name="connsiteY7" fmla="*/ 6549 h 43219"/>
              <a:gd name="connsiteX8" fmla="*/ 4163 w 43256"/>
              <a:gd name="connsiteY8" fmla="*/ 15648 h 43219"/>
              <a:gd name="connsiteX9" fmla="*/ 3936 w 43256"/>
              <a:gd name="connsiteY9"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6964 w 43256"/>
              <a:gd name="connsiteY0" fmla="*/ 34758 h 43219"/>
              <a:gd name="connsiteX1" fmla="*/ 5856 w 43256"/>
              <a:gd name="connsiteY1" fmla="*/ 35139 h 43219"/>
              <a:gd name="connsiteX2" fmla="*/ 28863 w 43256"/>
              <a:gd name="connsiteY2" fmla="*/ 34610 h 43219"/>
              <a:gd name="connsiteX3" fmla="*/ 28596 w 43256"/>
              <a:gd name="connsiteY3" fmla="*/ 36519 h 43219"/>
              <a:gd name="connsiteX4" fmla="*/ 38360 w 43256"/>
              <a:gd name="connsiteY4" fmla="*/ 5285 h 43219"/>
              <a:gd name="connsiteX5" fmla="*/ 38436 w 43256"/>
              <a:gd name="connsiteY5" fmla="*/ 6549 h 43219"/>
              <a:gd name="connsiteX6" fmla="*/ 4163 w 43256"/>
              <a:gd name="connsiteY6" fmla="*/ 15648 h 43219"/>
              <a:gd name="connsiteX7" fmla="*/ 3936 w 43256"/>
              <a:gd name="connsiteY7"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6964 w 43256"/>
              <a:gd name="connsiteY0" fmla="*/ 34758 h 43219"/>
              <a:gd name="connsiteX1" fmla="*/ 5856 w 43256"/>
              <a:gd name="connsiteY1" fmla="*/ 35139 h 43219"/>
              <a:gd name="connsiteX2" fmla="*/ 38360 w 43256"/>
              <a:gd name="connsiteY2" fmla="*/ 5285 h 43219"/>
              <a:gd name="connsiteX3" fmla="*/ 38436 w 43256"/>
              <a:gd name="connsiteY3" fmla="*/ 6549 h 43219"/>
              <a:gd name="connsiteX4" fmla="*/ 4163 w 43256"/>
              <a:gd name="connsiteY4" fmla="*/ 15648 h 43219"/>
              <a:gd name="connsiteX5" fmla="*/ 3936 w 43256"/>
              <a:gd name="connsiteY5"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6964 w 43256"/>
              <a:gd name="connsiteY0" fmla="*/ 34758 h 43219"/>
              <a:gd name="connsiteX1" fmla="*/ 5856 w 43256"/>
              <a:gd name="connsiteY1" fmla="*/ 35139 h 43219"/>
              <a:gd name="connsiteX2" fmla="*/ 4163 w 43256"/>
              <a:gd name="connsiteY2" fmla="*/ 15648 h 43219"/>
              <a:gd name="connsiteX3" fmla="*/ 3936 w 43256"/>
              <a:gd name="connsiteY3"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6964 w 43256"/>
              <a:gd name="connsiteY0" fmla="*/ 34758 h 43219"/>
              <a:gd name="connsiteX1" fmla="*/ 5856 w 43256"/>
              <a:gd name="connsiteY1" fmla="*/ 35139 h 43219"/>
              <a:gd name="connsiteX2" fmla="*/ 4488 w 43256"/>
              <a:gd name="connsiteY2" fmla="*/ 14575 h 43219"/>
              <a:gd name="connsiteX3" fmla="*/ 3936 w 43256"/>
              <a:gd name="connsiteY3"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6964 w 43256"/>
              <a:gd name="connsiteY0" fmla="*/ 34758 h 43219"/>
              <a:gd name="connsiteX1" fmla="*/ 5856 w 43256"/>
              <a:gd name="connsiteY1" fmla="*/ 35139 h 43219"/>
              <a:gd name="connsiteX2" fmla="*/ 4488 w 43256"/>
              <a:gd name="connsiteY2" fmla="*/ 14575 h 43219"/>
              <a:gd name="connsiteX3" fmla="*/ 3936 w 43256"/>
              <a:gd name="connsiteY3"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6964 w 43256"/>
              <a:gd name="connsiteY0" fmla="*/ 34758 h 43219"/>
              <a:gd name="connsiteX1" fmla="*/ 5856 w 43256"/>
              <a:gd name="connsiteY1" fmla="*/ 35139 h 43219"/>
              <a:gd name="connsiteX2" fmla="*/ 4800 w 43256"/>
              <a:gd name="connsiteY2" fmla="*/ 15024 h 43219"/>
              <a:gd name="connsiteX3" fmla="*/ 3936 w 43256"/>
              <a:gd name="connsiteY3"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6964 w 43256"/>
              <a:gd name="connsiteY0" fmla="*/ 34758 h 43219"/>
              <a:gd name="connsiteX1" fmla="*/ 5856 w 43256"/>
              <a:gd name="connsiteY1" fmla="*/ 35139 h 43219"/>
              <a:gd name="connsiteX2" fmla="*/ 3889 w 43256"/>
              <a:gd name="connsiteY2" fmla="*/ 13963 h 43219"/>
              <a:gd name="connsiteX3" fmla="*/ 3936 w 43256"/>
              <a:gd name="connsiteY3"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3889 w 43256"/>
              <a:gd name="connsiteY0" fmla="*/ 13963 h 43219"/>
              <a:gd name="connsiteX1" fmla="*/ 3936 w 43256"/>
              <a:gd name="connsiteY1" fmla="*/ 14229 h 43219"/>
            </a:gdLst>
            <a:ahLst/>
            <a:cxnLst>
              <a:cxn ang="0">
                <a:pos x="connsiteX0" y="connsiteY0"/>
              </a:cxn>
              <a:cxn ang="0">
                <a:pos x="connsiteX1" y="connsiteY1"/>
              </a:cxn>
            </a:cxnLst>
            <a:rect l="l" t="t" r="r" b="b"/>
            <a:pathLst>
              <a:path w="43256" h="43219">
                <a:moveTo>
                  <a:pt x="3936" y="14229"/>
                </a:moveTo>
                <a:cubicBezTo>
                  <a:pt x="3665" y="11516"/>
                  <a:pt x="4297" y="8780"/>
                  <a:pt x="5659" y="6766"/>
                </a:cubicBezTo>
                <a:cubicBezTo>
                  <a:pt x="7811" y="3585"/>
                  <a:pt x="11300" y="2876"/>
                  <a:pt x="14041" y="5061"/>
                </a:cubicBezTo>
                <a:cubicBezTo>
                  <a:pt x="15714" y="768"/>
                  <a:pt x="19950" y="-119"/>
                  <a:pt x="22492" y="3291"/>
                </a:cubicBezTo>
                <a:cubicBezTo>
                  <a:pt x="23133" y="1542"/>
                  <a:pt x="24364" y="333"/>
                  <a:pt x="25785" y="59"/>
                </a:cubicBezTo>
                <a:cubicBezTo>
                  <a:pt x="27349" y="-243"/>
                  <a:pt x="28911" y="629"/>
                  <a:pt x="29869" y="2340"/>
                </a:cubicBezTo>
                <a:cubicBezTo>
                  <a:pt x="31251" y="126"/>
                  <a:pt x="33537" y="-601"/>
                  <a:pt x="35499" y="549"/>
                </a:cubicBezTo>
                <a:cubicBezTo>
                  <a:pt x="36994" y="1425"/>
                  <a:pt x="38066" y="3259"/>
                  <a:pt x="38354" y="5435"/>
                </a:cubicBezTo>
                <a:cubicBezTo>
                  <a:pt x="40082" y="6077"/>
                  <a:pt x="41458" y="7857"/>
                  <a:pt x="42018" y="10177"/>
                </a:cubicBezTo>
                <a:cubicBezTo>
                  <a:pt x="42425" y="11861"/>
                  <a:pt x="42367" y="13690"/>
                  <a:pt x="41854" y="15319"/>
                </a:cubicBezTo>
                <a:cubicBezTo>
                  <a:pt x="43115" y="17553"/>
                  <a:pt x="43556" y="20449"/>
                  <a:pt x="43052" y="23181"/>
                </a:cubicBezTo>
                <a:cubicBezTo>
                  <a:pt x="42382" y="26813"/>
                  <a:pt x="40164" y="29533"/>
                  <a:pt x="37440" y="30063"/>
                </a:cubicBezTo>
                <a:cubicBezTo>
                  <a:pt x="37427" y="32330"/>
                  <a:pt x="36694" y="34480"/>
                  <a:pt x="35431" y="35960"/>
                </a:cubicBezTo>
                <a:cubicBezTo>
                  <a:pt x="33512" y="38209"/>
                  <a:pt x="30740" y="38498"/>
                  <a:pt x="28591" y="36674"/>
                </a:cubicBezTo>
                <a:cubicBezTo>
                  <a:pt x="27896" y="39807"/>
                  <a:pt x="26035" y="42202"/>
                  <a:pt x="23703" y="42965"/>
                </a:cubicBezTo>
                <a:cubicBezTo>
                  <a:pt x="20955" y="43864"/>
                  <a:pt x="18087" y="42332"/>
                  <a:pt x="16516" y="39125"/>
                </a:cubicBezTo>
                <a:cubicBezTo>
                  <a:pt x="12808" y="42169"/>
                  <a:pt x="7992" y="40458"/>
                  <a:pt x="5840" y="35331"/>
                </a:cubicBezTo>
                <a:cubicBezTo>
                  <a:pt x="3726" y="35668"/>
                  <a:pt x="1741" y="33883"/>
                  <a:pt x="1146" y="31109"/>
                </a:cubicBezTo>
                <a:cubicBezTo>
                  <a:pt x="715" y="29102"/>
                  <a:pt x="1096" y="26936"/>
                  <a:pt x="2149" y="25410"/>
                </a:cubicBezTo>
                <a:cubicBezTo>
                  <a:pt x="655" y="24213"/>
                  <a:pt x="-177" y="21916"/>
                  <a:pt x="31" y="19563"/>
                </a:cubicBezTo>
                <a:cubicBezTo>
                  <a:pt x="275" y="16808"/>
                  <a:pt x="1881" y="14650"/>
                  <a:pt x="3899" y="14366"/>
                </a:cubicBezTo>
                <a:cubicBezTo>
                  <a:pt x="3911" y="14320"/>
                  <a:pt x="3924" y="14275"/>
                  <a:pt x="3936" y="14229"/>
                </a:cubicBezTo>
                <a:close/>
              </a:path>
              <a:path w="43256" h="43219" fill="none" extrusionOk="0">
                <a:moveTo>
                  <a:pt x="3889" y="13963"/>
                </a:moveTo>
                <a:cubicBezTo>
                  <a:pt x="3886" y="13986"/>
                  <a:pt x="3984" y="14710"/>
                  <a:pt x="3936" y="14229"/>
                </a:cubicBezTo>
              </a:path>
            </a:pathLst>
          </a:custGeom>
          <a:solidFill>
            <a:srgbClr val="1AABE2">
              <a:alpha val="5000"/>
            </a:srgbClr>
          </a:solidFill>
          <a:ln w="9525">
            <a:solidFill>
              <a:srgbClr val="1AABE2">
                <a:alpha val="30000"/>
              </a:srgbClr>
            </a:solidFill>
            <a:round/>
            <a:headEnd/>
            <a:tailEnd/>
          </a:ln>
        </p:spPr>
        <p:txBody>
          <a:bodyPr wrap="square" lIns="99562" tIns="49781" rIns="99562" bIns="49781" anchor="ctr">
            <a:noAutofit/>
          </a:bodyPr>
          <a:lstStyle/>
          <a:p>
            <a:pPr algn="ctr" defTabSz="1211808" fontAlgn="ctr">
              <a:defRPr/>
            </a:pPr>
            <a:r>
              <a:rPr lang="en-US" sz="1100" b="1">
                <a:solidFill>
                  <a:sysClr val="windowText" lastClr="000000"/>
                </a:solidFill>
                <a:latin typeface="Huawei Sans" panose="020C0503030203020204" pitchFamily="34" charset="0"/>
              </a:rPr>
              <a:t>Tier-1 </a:t>
            </a:r>
            <a:r>
              <a:rPr lang="en-US" sz="1100" b="1" dirty="0">
                <a:solidFill>
                  <a:sysClr val="windowText" lastClr="000000"/>
                </a:solidFill>
                <a:latin typeface="Huawei Sans" panose="020C0503030203020204" pitchFamily="34" charset="0"/>
              </a:rPr>
              <a:t>branch</a:t>
            </a:r>
          </a:p>
        </p:txBody>
      </p:sp>
      <p:cxnSp>
        <p:nvCxnSpPr>
          <p:cNvPr id="227" name="直接连接符 154">
            <a:extLst>
              <a:ext uri="{FF2B5EF4-FFF2-40B4-BE49-F238E27FC236}">
                <a16:creationId xmlns="" xmlns:a16="http://schemas.microsoft.com/office/drawing/2014/main" id="{9B1C2268-3F59-4BCE-8BAB-9834F9793EBB}"/>
              </a:ext>
            </a:extLst>
          </p:cNvPr>
          <p:cNvCxnSpPr>
            <a:endCxn id="241" idx="0"/>
          </p:cNvCxnSpPr>
          <p:nvPr/>
        </p:nvCxnSpPr>
        <p:spPr bwMode="gray">
          <a:xfrm>
            <a:off x="4189514" y="5227801"/>
            <a:ext cx="305772" cy="332747"/>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241" name="图片 155">
            <a:extLst>
              <a:ext uri="{FF2B5EF4-FFF2-40B4-BE49-F238E27FC236}">
                <a16:creationId xmlns="" xmlns:a16="http://schemas.microsoft.com/office/drawing/2014/main" id="{855AD4A7-5704-4A8F-BC6C-F313AFC18307}"/>
              </a:ext>
            </a:extLst>
          </p:cNvPr>
          <p:cNvPicPr>
            <a:picLocks noChangeAspect="1"/>
          </p:cNvPicPr>
          <p:nvPr/>
        </p:nvPicPr>
        <p:blipFill>
          <a:blip r:embed="rId4">
            <a:duotone>
              <a:schemeClr val="bg2">
                <a:shade val="45000"/>
                <a:satMod val="135000"/>
              </a:schemeClr>
              <a:prstClr val="white"/>
            </a:duotone>
            <a:extLst>
              <a:ext uri="{28A0092B-C50C-407E-A947-70E740481C1C}">
                <a14:useLocalDpi xmlns:a14="http://schemas.microsoft.com/office/drawing/2010/main" val="0"/>
              </a:ext>
            </a:extLst>
          </a:blip>
          <a:srcRect/>
          <a:stretch/>
        </p:blipFill>
        <p:spPr bwMode="gray">
          <a:xfrm>
            <a:off x="4379119" y="5584781"/>
            <a:ext cx="232335" cy="190092"/>
          </a:xfrm>
          <a:prstGeom prst="rect">
            <a:avLst/>
          </a:prstGeom>
        </p:spPr>
      </p:pic>
      <p:pic>
        <p:nvPicPr>
          <p:cNvPr id="242" name="图片 157">
            <a:extLst>
              <a:ext uri="{FF2B5EF4-FFF2-40B4-BE49-F238E27FC236}">
                <a16:creationId xmlns="" xmlns:a16="http://schemas.microsoft.com/office/drawing/2014/main" id="{8C76DE9D-84E3-4D97-9915-C08399FA7C89}"/>
              </a:ext>
            </a:extLst>
          </p:cNvPr>
          <p:cNvPicPr>
            <a:picLocks noChangeAspect="1"/>
          </p:cNvPicPr>
          <p:nvPr/>
        </p:nvPicPr>
        <p:blipFill>
          <a:blip r:embed="rId4">
            <a:duotone>
              <a:schemeClr val="bg2">
                <a:shade val="45000"/>
                <a:satMod val="135000"/>
              </a:schemeClr>
              <a:prstClr val="white"/>
            </a:duotone>
            <a:extLst>
              <a:ext uri="{28A0092B-C50C-407E-A947-70E740481C1C}">
                <a14:useLocalDpi xmlns:a14="http://schemas.microsoft.com/office/drawing/2010/main" val="0"/>
              </a:ext>
            </a:extLst>
          </a:blip>
          <a:srcRect/>
          <a:stretch/>
        </p:blipFill>
        <p:spPr bwMode="gray">
          <a:xfrm>
            <a:off x="4775746" y="5584781"/>
            <a:ext cx="232335" cy="190092"/>
          </a:xfrm>
          <a:prstGeom prst="rect">
            <a:avLst/>
          </a:prstGeom>
        </p:spPr>
      </p:pic>
      <p:cxnSp>
        <p:nvCxnSpPr>
          <p:cNvPr id="243" name="直接连接符 158">
            <a:extLst>
              <a:ext uri="{FF2B5EF4-FFF2-40B4-BE49-F238E27FC236}">
                <a16:creationId xmlns="" xmlns:a16="http://schemas.microsoft.com/office/drawing/2014/main" id="{42CEFD92-2BFF-47AD-B2B3-CCC558D2205B}"/>
              </a:ext>
            </a:extLst>
          </p:cNvPr>
          <p:cNvCxnSpPr>
            <a:endCxn id="241" idx="0"/>
          </p:cNvCxnSpPr>
          <p:nvPr/>
        </p:nvCxnSpPr>
        <p:spPr bwMode="gray">
          <a:xfrm flipH="1">
            <a:off x="4495286" y="5227801"/>
            <a:ext cx="204696" cy="332747"/>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62" name="直接连接符 159">
            <a:extLst>
              <a:ext uri="{FF2B5EF4-FFF2-40B4-BE49-F238E27FC236}">
                <a16:creationId xmlns="" xmlns:a16="http://schemas.microsoft.com/office/drawing/2014/main" id="{D3C24A3E-74C2-4673-B146-8AC5DE537068}"/>
              </a:ext>
            </a:extLst>
          </p:cNvPr>
          <p:cNvCxnSpPr>
            <a:endCxn id="242" idx="0"/>
          </p:cNvCxnSpPr>
          <p:nvPr/>
        </p:nvCxnSpPr>
        <p:spPr bwMode="gray">
          <a:xfrm>
            <a:off x="4189514" y="5227801"/>
            <a:ext cx="702400" cy="332747"/>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63" name="直接连接符 160">
            <a:extLst>
              <a:ext uri="{FF2B5EF4-FFF2-40B4-BE49-F238E27FC236}">
                <a16:creationId xmlns="" xmlns:a16="http://schemas.microsoft.com/office/drawing/2014/main" id="{DDCE457F-5009-4A4B-ABA4-00364A206E13}"/>
              </a:ext>
            </a:extLst>
          </p:cNvPr>
          <p:cNvCxnSpPr>
            <a:endCxn id="242" idx="0"/>
          </p:cNvCxnSpPr>
          <p:nvPr/>
        </p:nvCxnSpPr>
        <p:spPr bwMode="gray">
          <a:xfrm>
            <a:off x="4699982" y="5227801"/>
            <a:ext cx="191931" cy="332747"/>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64" name="直接连接符 162">
            <a:extLst>
              <a:ext uri="{FF2B5EF4-FFF2-40B4-BE49-F238E27FC236}">
                <a16:creationId xmlns="" xmlns:a16="http://schemas.microsoft.com/office/drawing/2014/main" id="{8F1820D7-599E-4073-A979-33C4AA7EE4F6}"/>
              </a:ext>
            </a:extLst>
          </p:cNvPr>
          <p:cNvCxnSpPr>
            <a:stCxn id="242" idx="1"/>
            <a:endCxn id="241" idx="3"/>
          </p:cNvCxnSpPr>
          <p:nvPr/>
        </p:nvCxnSpPr>
        <p:spPr bwMode="gray">
          <a:xfrm flipH="1">
            <a:off x="4611453" y="5679827"/>
            <a:ext cx="164293" cy="0"/>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65" name="直接连接符 164">
            <a:extLst>
              <a:ext uri="{FF2B5EF4-FFF2-40B4-BE49-F238E27FC236}">
                <a16:creationId xmlns="" xmlns:a16="http://schemas.microsoft.com/office/drawing/2014/main" id="{5193C38F-1173-49CD-8C1F-4E11CDA3D13B}"/>
              </a:ext>
            </a:extLst>
          </p:cNvPr>
          <p:cNvCxnSpPr>
            <a:endCxn id="242" idx="0"/>
          </p:cNvCxnSpPr>
          <p:nvPr/>
        </p:nvCxnSpPr>
        <p:spPr bwMode="gray">
          <a:xfrm flipH="1">
            <a:off x="4891914" y="5227801"/>
            <a:ext cx="357003" cy="332747"/>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66" name="直接连接符 165">
            <a:extLst>
              <a:ext uri="{FF2B5EF4-FFF2-40B4-BE49-F238E27FC236}">
                <a16:creationId xmlns="" xmlns:a16="http://schemas.microsoft.com/office/drawing/2014/main" id="{91C0000D-D020-4D05-9397-4D36F3D7EA3F}"/>
              </a:ext>
            </a:extLst>
          </p:cNvPr>
          <p:cNvCxnSpPr>
            <a:endCxn id="241" idx="0"/>
          </p:cNvCxnSpPr>
          <p:nvPr/>
        </p:nvCxnSpPr>
        <p:spPr bwMode="gray">
          <a:xfrm flipH="1">
            <a:off x="4495286" y="5227801"/>
            <a:ext cx="753631" cy="332747"/>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58" name="文本框 474">
            <a:extLst>
              <a:ext uri="{FF2B5EF4-FFF2-40B4-BE49-F238E27FC236}">
                <a16:creationId xmlns="" xmlns:a16="http://schemas.microsoft.com/office/drawing/2014/main" id="{070991F9-0D9D-4268-B83A-3D5C5240F4B6}"/>
              </a:ext>
            </a:extLst>
          </p:cNvPr>
          <p:cNvSpPr txBox="1"/>
          <p:nvPr/>
        </p:nvSpPr>
        <p:spPr bwMode="gray">
          <a:xfrm>
            <a:off x="1782630" y="1691378"/>
            <a:ext cx="906369" cy="584775"/>
          </a:xfrm>
          <a:prstGeom prst="rect">
            <a:avLst/>
          </a:prstGeom>
          <a:noFill/>
        </p:spPr>
        <p:txBody>
          <a:bodyPr wrap="square" rtlCol="0">
            <a:noAutofit/>
          </a:bodyPr>
          <a:lstStyle/>
          <a:p>
            <a:pPr algn="ctr" defTabSz="1219444" fontAlgn="ctr">
              <a:defRPr/>
            </a:pPr>
            <a:r>
              <a:rPr lang="en-US" sz="1600" b="1" dirty="0">
                <a:solidFill>
                  <a:srgbClr val="C7000B"/>
                </a:solidFill>
                <a:latin typeface="Huawei Sans" panose="020C0503030203020204" pitchFamily="34" charset="0"/>
              </a:rPr>
              <a:t>IS-IS Level-2</a:t>
            </a:r>
            <a:endParaRPr lang="en-US" altLang="zh-CN" sz="1600" b="1" kern="0" dirty="0">
              <a:solidFill>
                <a:srgbClr val="C7000B"/>
              </a:solidFill>
              <a:latin typeface="Huawei Sans" panose="020C0503030203020204" pitchFamily="34" charset="0"/>
              <a:sym typeface="Huawei Sans" panose="020C0503030203020204" pitchFamily="34" charset="0"/>
            </a:endParaRPr>
          </a:p>
        </p:txBody>
      </p:sp>
      <p:sp>
        <p:nvSpPr>
          <p:cNvPr id="159" name="文本框 472">
            <a:extLst>
              <a:ext uri="{FF2B5EF4-FFF2-40B4-BE49-F238E27FC236}">
                <a16:creationId xmlns="" xmlns:a16="http://schemas.microsoft.com/office/drawing/2014/main" id="{E8580008-3937-487E-BC87-B6CFB8F86C46}"/>
              </a:ext>
            </a:extLst>
          </p:cNvPr>
          <p:cNvSpPr txBox="1"/>
          <p:nvPr/>
        </p:nvSpPr>
        <p:spPr bwMode="gray">
          <a:xfrm>
            <a:off x="1673442" y="3315492"/>
            <a:ext cx="357790" cy="276999"/>
          </a:xfrm>
          <a:prstGeom prst="rect">
            <a:avLst/>
          </a:prstGeom>
          <a:noFill/>
        </p:spPr>
        <p:txBody>
          <a:bodyPr wrap="square" rtlCol="0">
            <a:noAutofit/>
          </a:bodyPr>
          <a:lstStyle/>
          <a:p>
            <a:pPr algn="ctr" defTabSz="1219444" fontAlgn="ctr">
              <a:defRPr/>
            </a:pPr>
            <a:r>
              <a:rPr lang="en-US" sz="1200" dirty="0">
                <a:solidFill>
                  <a:prstClr val="black"/>
                </a:solidFill>
                <a:latin typeface="Huawei Sans" panose="020C0503030203020204" pitchFamily="34" charset="0"/>
              </a:rPr>
              <a:t>20</a:t>
            </a:r>
            <a:endParaRPr lang="en-US" altLang="zh-CN" sz="1200" kern="0" dirty="0">
              <a:solidFill>
                <a:prstClr val="black"/>
              </a:solidFill>
              <a:latin typeface="Huawei Sans" panose="020C0503030203020204" pitchFamily="34" charset="0"/>
              <a:sym typeface="Huawei Sans" panose="020C0503030203020204" pitchFamily="34" charset="0"/>
            </a:endParaRPr>
          </a:p>
        </p:txBody>
      </p:sp>
      <p:sp>
        <p:nvSpPr>
          <p:cNvPr id="160" name="文本框 472">
            <a:extLst>
              <a:ext uri="{FF2B5EF4-FFF2-40B4-BE49-F238E27FC236}">
                <a16:creationId xmlns="" xmlns:a16="http://schemas.microsoft.com/office/drawing/2014/main" id="{FA591DF5-E2A0-4358-A0E0-E3073A1F075A}"/>
              </a:ext>
            </a:extLst>
          </p:cNvPr>
          <p:cNvSpPr txBox="1"/>
          <p:nvPr/>
        </p:nvSpPr>
        <p:spPr bwMode="gray">
          <a:xfrm>
            <a:off x="2077739" y="3139494"/>
            <a:ext cx="357790" cy="276999"/>
          </a:xfrm>
          <a:prstGeom prst="rect">
            <a:avLst/>
          </a:prstGeom>
          <a:noFill/>
        </p:spPr>
        <p:txBody>
          <a:bodyPr wrap="square" rtlCol="0">
            <a:noAutofit/>
          </a:bodyPr>
          <a:lstStyle/>
          <a:p>
            <a:pPr algn="ctr" defTabSz="1219444" fontAlgn="ctr">
              <a:defRPr/>
            </a:pPr>
            <a:r>
              <a:rPr lang="en-US" sz="1200" dirty="0">
                <a:solidFill>
                  <a:prstClr val="black"/>
                </a:solidFill>
                <a:latin typeface="Huawei Sans" panose="020C0503030203020204" pitchFamily="34" charset="0"/>
              </a:rPr>
              <a:t>10</a:t>
            </a:r>
            <a:endParaRPr lang="en-US" altLang="zh-CN" sz="1200" kern="0" dirty="0">
              <a:solidFill>
                <a:prstClr val="black"/>
              </a:solidFill>
              <a:latin typeface="Huawei Sans" panose="020C0503030203020204" pitchFamily="34" charset="0"/>
              <a:sym typeface="Huawei Sans" panose="020C0503030203020204" pitchFamily="34" charset="0"/>
            </a:endParaRPr>
          </a:p>
        </p:txBody>
      </p:sp>
      <p:sp>
        <p:nvSpPr>
          <p:cNvPr id="161" name="文本框 472">
            <a:extLst>
              <a:ext uri="{FF2B5EF4-FFF2-40B4-BE49-F238E27FC236}">
                <a16:creationId xmlns="" xmlns:a16="http://schemas.microsoft.com/office/drawing/2014/main" id="{328803C9-3D06-42A4-B1A8-105DDF3B0031}"/>
              </a:ext>
            </a:extLst>
          </p:cNvPr>
          <p:cNvSpPr txBox="1"/>
          <p:nvPr/>
        </p:nvSpPr>
        <p:spPr bwMode="gray">
          <a:xfrm>
            <a:off x="2070320" y="3530499"/>
            <a:ext cx="357790" cy="276999"/>
          </a:xfrm>
          <a:prstGeom prst="rect">
            <a:avLst/>
          </a:prstGeom>
          <a:noFill/>
        </p:spPr>
        <p:txBody>
          <a:bodyPr wrap="square" rtlCol="0">
            <a:noAutofit/>
          </a:bodyPr>
          <a:lstStyle/>
          <a:p>
            <a:pPr algn="ctr" defTabSz="1219444" fontAlgn="ctr">
              <a:defRPr/>
            </a:pPr>
            <a:r>
              <a:rPr lang="en-US" sz="1200" dirty="0">
                <a:solidFill>
                  <a:prstClr val="black"/>
                </a:solidFill>
                <a:latin typeface="Huawei Sans" panose="020C0503030203020204" pitchFamily="34" charset="0"/>
              </a:rPr>
              <a:t>10</a:t>
            </a:r>
            <a:endParaRPr lang="en-US" altLang="zh-CN" sz="1200" kern="0" dirty="0">
              <a:solidFill>
                <a:prstClr val="black"/>
              </a:solidFill>
              <a:latin typeface="Huawei Sans" panose="020C0503030203020204" pitchFamily="34" charset="0"/>
              <a:sym typeface="Huawei Sans" panose="020C0503030203020204" pitchFamily="34" charset="0"/>
            </a:endParaRPr>
          </a:p>
        </p:txBody>
      </p:sp>
      <p:sp>
        <p:nvSpPr>
          <p:cNvPr id="162" name="文本框 472">
            <a:extLst>
              <a:ext uri="{FF2B5EF4-FFF2-40B4-BE49-F238E27FC236}">
                <a16:creationId xmlns="" xmlns:a16="http://schemas.microsoft.com/office/drawing/2014/main" id="{B95D3C89-41A8-4014-B132-E0CBBE1E8375}"/>
              </a:ext>
            </a:extLst>
          </p:cNvPr>
          <p:cNvSpPr txBox="1"/>
          <p:nvPr/>
        </p:nvSpPr>
        <p:spPr bwMode="gray">
          <a:xfrm>
            <a:off x="2235887" y="3314965"/>
            <a:ext cx="357790" cy="276999"/>
          </a:xfrm>
          <a:prstGeom prst="rect">
            <a:avLst/>
          </a:prstGeom>
          <a:noFill/>
        </p:spPr>
        <p:txBody>
          <a:bodyPr wrap="square" rtlCol="0">
            <a:noAutofit/>
          </a:bodyPr>
          <a:lstStyle/>
          <a:p>
            <a:pPr algn="ctr" defTabSz="1219444" fontAlgn="ctr">
              <a:defRPr/>
            </a:pPr>
            <a:r>
              <a:rPr lang="en-US" sz="1200" dirty="0">
                <a:solidFill>
                  <a:prstClr val="black"/>
                </a:solidFill>
                <a:latin typeface="Huawei Sans" panose="020C0503030203020204" pitchFamily="34" charset="0"/>
              </a:rPr>
              <a:t>10</a:t>
            </a:r>
            <a:endParaRPr lang="en-US" altLang="zh-CN" sz="1200" kern="0" dirty="0">
              <a:solidFill>
                <a:prstClr val="black"/>
              </a:solidFill>
              <a:latin typeface="Huawei Sans" panose="020C0503030203020204" pitchFamily="34" charset="0"/>
              <a:sym typeface="Huawei Sans" panose="020C0503030203020204" pitchFamily="34" charset="0"/>
            </a:endParaRPr>
          </a:p>
        </p:txBody>
      </p:sp>
      <p:sp>
        <p:nvSpPr>
          <p:cNvPr id="163" name="文本框 472">
            <a:extLst>
              <a:ext uri="{FF2B5EF4-FFF2-40B4-BE49-F238E27FC236}">
                <a16:creationId xmlns="" xmlns:a16="http://schemas.microsoft.com/office/drawing/2014/main" id="{22F272E3-2421-486E-A0DF-B2F6A48250C9}"/>
              </a:ext>
            </a:extLst>
          </p:cNvPr>
          <p:cNvSpPr txBox="1"/>
          <p:nvPr/>
        </p:nvSpPr>
        <p:spPr bwMode="gray">
          <a:xfrm rot="19505452">
            <a:off x="2877142" y="2636847"/>
            <a:ext cx="444352" cy="276999"/>
          </a:xfrm>
          <a:prstGeom prst="rect">
            <a:avLst/>
          </a:prstGeom>
          <a:noFill/>
        </p:spPr>
        <p:txBody>
          <a:bodyPr wrap="square" rtlCol="0">
            <a:noAutofit/>
          </a:bodyPr>
          <a:lstStyle/>
          <a:p>
            <a:pPr algn="ctr" defTabSz="1219444" fontAlgn="ctr">
              <a:defRPr/>
            </a:pPr>
            <a:r>
              <a:rPr lang="en-US" sz="1200" dirty="0">
                <a:solidFill>
                  <a:prstClr val="black"/>
                </a:solidFill>
                <a:latin typeface="Huawei Sans" panose="020C0503030203020204" pitchFamily="34" charset="0"/>
              </a:rPr>
              <a:t>200</a:t>
            </a:r>
            <a:endParaRPr lang="en-US" altLang="zh-CN" sz="1200" kern="0" dirty="0">
              <a:solidFill>
                <a:prstClr val="black"/>
              </a:solidFill>
              <a:latin typeface="Huawei Sans" panose="020C0503030203020204" pitchFamily="34" charset="0"/>
              <a:sym typeface="Huawei Sans" panose="020C0503030203020204" pitchFamily="34" charset="0"/>
            </a:endParaRPr>
          </a:p>
        </p:txBody>
      </p:sp>
      <p:sp>
        <p:nvSpPr>
          <p:cNvPr id="164" name="文本框 472">
            <a:extLst>
              <a:ext uri="{FF2B5EF4-FFF2-40B4-BE49-F238E27FC236}">
                <a16:creationId xmlns="" xmlns:a16="http://schemas.microsoft.com/office/drawing/2014/main" id="{75164F04-28FA-4C45-916C-7083FC999A0D}"/>
              </a:ext>
            </a:extLst>
          </p:cNvPr>
          <p:cNvSpPr txBox="1"/>
          <p:nvPr/>
        </p:nvSpPr>
        <p:spPr bwMode="gray">
          <a:xfrm rot="2084765">
            <a:off x="2475352" y="3272092"/>
            <a:ext cx="661063" cy="276999"/>
          </a:xfrm>
          <a:prstGeom prst="rect">
            <a:avLst/>
          </a:prstGeom>
          <a:noFill/>
        </p:spPr>
        <p:txBody>
          <a:bodyPr wrap="square" rtlCol="0">
            <a:noAutofit/>
          </a:bodyPr>
          <a:lstStyle/>
          <a:p>
            <a:pPr algn="ctr" defTabSz="1219444" fontAlgn="ctr">
              <a:defRPr/>
            </a:pPr>
            <a:r>
              <a:rPr lang="en-US" sz="1000" dirty="0">
                <a:solidFill>
                  <a:prstClr val="black"/>
                </a:solidFill>
                <a:latin typeface="Huawei Sans" panose="020C0503030203020204" pitchFamily="34" charset="0"/>
              </a:rPr>
              <a:t>10000</a:t>
            </a:r>
            <a:endParaRPr lang="en-US" altLang="zh-CN" sz="1000" kern="0" dirty="0">
              <a:solidFill>
                <a:prstClr val="black"/>
              </a:solidFill>
              <a:latin typeface="Huawei Sans" panose="020C0503030203020204" pitchFamily="34" charset="0"/>
              <a:sym typeface="Huawei Sans" panose="020C0503030203020204" pitchFamily="34" charset="0"/>
            </a:endParaRPr>
          </a:p>
        </p:txBody>
      </p:sp>
      <p:sp>
        <p:nvSpPr>
          <p:cNvPr id="165" name="文本框 472">
            <a:extLst>
              <a:ext uri="{FF2B5EF4-FFF2-40B4-BE49-F238E27FC236}">
                <a16:creationId xmlns="" xmlns:a16="http://schemas.microsoft.com/office/drawing/2014/main" id="{313BE70F-1ED2-420C-A4F0-039CCBDC72F5}"/>
              </a:ext>
            </a:extLst>
          </p:cNvPr>
          <p:cNvSpPr txBox="1"/>
          <p:nvPr/>
        </p:nvSpPr>
        <p:spPr bwMode="gray">
          <a:xfrm>
            <a:off x="3758673" y="2949298"/>
            <a:ext cx="444352" cy="276999"/>
          </a:xfrm>
          <a:prstGeom prst="rect">
            <a:avLst/>
          </a:prstGeom>
          <a:noFill/>
        </p:spPr>
        <p:txBody>
          <a:bodyPr wrap="square" rtlCol="0">
            <a:noAutofit/>
          </a:bodyPr>
          <a:lstStyle/>
          <a:p>
            <a:pPr algn="ctr" defTabSz="1219444" fontAlgn="ctr">
              <a:defRPr/>
            </a:pPr>
            <a:r>
              <a:rPr lang="en-US" sz="1200" dirty="0">
                <a:solidFill>
                  <a:prstClr val="black"/>
                </a:solidFill>
                <a:latin typeface="Huawei Sans" panose="020C0503030203020204" pitchFamily="34" charset="0"/>
              </a:rPr>
              <a:t>200</a:t>
            </a:r>
            <a:endParaRPr lang="en-US" altLang="zh-CN" sz="1200" kern="0" dirty="0">
              <a:solidFill>
                <a:prstClr val="black"/>
              </a:solidFill>
              <a:latin typeface="Huawei Sans" panose="020C0503030203020204" pitchFamily="34" charset="0"/>
              <a:sym typeface="Huawei Sans" panose="020C0503030203020204" pitchFamily="34" charset="0"/>
            </a:endParaRPr>
          </a:p>
        </p:txBody>
      </p:sp>
      <p:sp>
        <p:nvSpPr>
          <p:cNvPr id="166" name="文本框 472">
            <a:extLst>
              <a:ext uri="{FF2B5EF4-FFF2-40B4-BE49-F238E27FC236}">
                <a16:creationId xmlns="" xmlns:a16="http://schemas.microsoft.com/office/drawing/2014/main" id="{7985132D-3539-4F8E-9EEB-5EEA768480FD}"/>
              </a:ext>
            </a:extLst>
          </p:cNvPr>
          <p:cNvSpPr txBox="1"/>
          <p:nvPr/>
        </p:nvSpPr>
        <p:spPr bwMode="gray">
          <a:xfrm>
            <a:off x="3758673" y="3718654"/>
            <a:ext cx="444352" cy="276999"/>
          </a:xfrm>
          <a:prstGeom prst="rect">
            <a:avLst/>
          </a:prstGeom>
          <a:noFill/>
        </p:spPr>
        <p:txBody>
          <a:bodyPr wrap="square" rtlCol="0">
            <a:noAutofit/>
          </a:bodyPr>
          <a:lstStyle/>
          <a:p>
            <a:pPr algn="ctr" defTabSz="1219444" fontAlgn="ctr">
              <a:defRPr/>
            </a:pPr>
            <a:r>
              <a:rPr lang="en-US" sz="1200" dirty="0">
                <a:solidFill>
                  <a:prstClr val="black"/>
                </a:solidFill>
                <a:latin typeface="Huawei Sans" panose="020C0503030203020204" pitchFamily="34" charset="0"/>
              </a:rPr>
              <a:t>200</a:t>
            </a:r>
            <a:endParaRPr lang="en-US" altLang="zh-CN" sz="1200" kern="0" dirty="0">
              <a:solidFill>
                <a:prstClr val="black"/>
              </a:solidFill>
              <a:latin typeface="Huawei Sans" panose="020C0503030203020204" pitchFamily="34" charset="0"/>
              <a:sym typeface="Huawei Sans" panose="020C0503030203020204" pitchFamily="34" charset="0"/>
            </a:endParaRPr>
          </a:p>
        </p:txBody>
      </p:sp>
      <p:sp>
        <p:nvSpPr>
          <p:cNvPr id="167" name="文本框 472">
            <a:extLst>
              <a:ext uri="{FF2B5EF4-FFF2-40B4-BE49-F238E27FC236}">
                <a16:creationId xmlns="" xmlns:a16="http://schemas.microsoft.com/office/drawing/2014/main" id="{2DA3C166-DFC8-4DF4-8D22-BDB9331AF407}"/>
              </a:ext>
            </a:extLst>
          </p:cNvPr>
          <p:cNvSpPr txBox="1"/>
          <p:nvPr/>
        </p:nvSpPr>
        <p:spPr bwMode="gray">
          <a:xfrm rot="2120486">
            <a:off x="4537358" y="2589256"/>
            <a:ext cx="444352" cy="276999"/>
          </a:xfrm>
          <a:prstGeom prst="rect">
            <a:avLst/>
          </a:prstGeom>
          <a:noFill/>
        </p:spPr>
        <p:txBody>
          <a:bodyPr wrap="square" rtlCol="0">
            <a:noAutofit/>
          </a:bodyPr>
          <a:lstStyle/>
          <a:p>
            <a:pPr algn="ctr" defTabSz="1219444" fontAlgn="ctr">
              <a:defRPr/>
            </a:pPr>
            <a:r>
              <a:rPr lang="en-US" sz="1200" dirty="0">
                <a:solidFill>
                  <a:prstClr val="black"/>
                </a:solidFill>
                <a:latin typeface="Huawei Sans" panose="020C0503030203020204" pitchFamily="34" charset="0"/>
              </a:rPr>
              <a:t>200</a:t>
            </a:r>
            <a:endParaRPr lang="en-US" altLang="zh-CN" sz="1200" kern="0" dirty="0">
              <a:solidFill>
                <a:prstClr val="black"/>
              </a:solidFill>
              <a:latin typeface="Huawei Sans" panose="020C0503030203020204" pitchFamily="34" charset="0"/>
              <a:sym typeface="Huawei Sans" panose="020C0503030203020204" pitchFamily="34" charset="0"/>
            </a:endParaRPr>
          </a:p>
        </p:txBody>
      </p:sp>
      <p:sp>
        <p:nvSpPr>
          <p:cNvPr id="168" name="文本框 472">
            <a:extLst>
              <a:ext uri="{FF2B5EF4-FFF2-40B4-BE49-F238E27FC236}">
                <a16:creationId xmlns="" xmlns:a16="http://schemas.microsoft.com/office/drawing/2014/main" id="{C42F9077-877A-48FC-AB67-4514D80F68B3}"/>
              </a:ext>
            </a:extLst>
          </p:cNvPr>
          <p:cNvSpPr txBox="1"/>
          <p:nvPr/>
        </p:nvSpPr>
        <p:spPr bwMode="gray">
          <a:xfrm>
            <a:off x="5920459" y="3313440"/>
            <a:ext cx="357790" cy="276999"/>
          </a:xfrm>
          <a:prstGeom prst="rect">
            <a:avLst/>
          </a:prstGeom>
          <a:noFill/>
        </p:spPr>
        <p:txBody>
          <a:bodyPr wrap="square" rtlCol="0">
            <a:noAutofit/>
          </a:bodyPr>
          <a:lstStyle/>
          <a:p>
            <a:pPr algn="ctr" defTabSz="1219444" fontAlgn="ctr">
              <a:defRPr/>
            </a:pPr>
            <a:r>
              <a:rPr lang="en-US" sz="1200" dirty="0">
                <a:solidFill>
                  <a:prstClr val="black"/>
                </a:solidFill>
                <a:latin typeface="Huawei Sans" panose="020C0503030203020204" pitchFamily="34" charset="0"/>
              </a:rPr>
              <a:t>20</a:t>
            </a:r>
            <a:endParaRPr lang="en-US" altLang="zh-CN" sz="1200" kern="0" dirty="0">
              <a:solidFill>
                <a:prstClr val="black"/>
              </a:solidFill>
              <a:latin typeface="Huawei Sans" panose="020C0503030203020204" pitchFamily="34" charset="0"/>
              <a:sym typeface="Huawei Sans" panose="020C0503030203020204" pitchFamily="34" charset="0"/>
            </a:endParaRPr>
          </a:p>
        </p:txBody>
      </p:sp>
      <p:sp>
        <p:nvSpPr>
          <p:cNvPr id="169" name="文本框 472">
            <a:extLst>
              <a:ext uri="{FF2B5EF4-FFF2-40B4-BE49-F238E27FC236}">
                <a16:creationId xmlns="" xmlns:a16="http://schemas.microsoft.com/office/drawing/2014/main" id="{7CEE7DC5-9001-43FB-9BC1-42F3B02662C2}"/>
              </a:ext>
            </a:extLst>
          </p:cNvPr>
          <p:cNvSpPr txBox="1"/>
          <p:nvPr/>
        </p:nvSpPr>
        <p:spPr bwMode="gray">
          <a:xfrm>
            <a:off x="5493486" y="3139071"/>
            <a:ext cx="357790" cy="276999"/>
          </a:xfrm>
          <a:prstGeom prst="rect">
            <a:avLst/>
          </a:prstGeom>
          <a:noFill/>
        </p:spPr>
        <p:txBody>
          <a:bodyPr wrap="square" rtlCol="0">
            <a:noAutofit/>
          </a:bodyPr>
          <a:lstStyle/>
          <a:p>
            <a:pPr algn="ctr" defTabSz="1219444" fontAlgn="ctr">
              <a:defRPr/>
            </a:pPr>
            <a:r>
              <a:rPr lang="en-US" sz="1200" dirty="0">
                <a:solidFill>
                  <a:prstClr val="black"/>
                </a:solidFill>
                <a:latin typeface="Huawei Sans" panose="020C0503030203020204" pitchFamily="34" charset="0"/>
              </a:rPr>
              <a:t>10</a:t>
            </a:r>
            <a:endParaRPr lang="en-US" altLang="zh-CN" sz="1200" kern="0" dirty="0">
              <a:solidFill>
                <a:prstClr val="black"/>
              </a:solidFill>
              <a:latin typeface="Huawei Sans" panose="020C0503030203020204" pitchFamily="34" charset="0"/>
              <a:sym typeface="Huawei Sans" panose="020C0503030203020204" pitchFamily="34" charset="0"/>
            </a:endParaRPr>
          </a:p>
        </p:txBody>
      </p:sp>
      <p:sp>
        <p:nvSpPr>
          <p:cNvPr id="170" name="文本框 472">
            <a:extLst>
              <a:ext uri="{FF2B5EF4-FFF2-40B4-BE49-F238E27FC236}">
                <a16:creationId xmlns="" xmlns:a16="http://schemas.microsoft.com/office/drawing/2014/main" id="{22F25E10-6ECB-413C-93D0-086E0EE1F262}"/>
              </a:ext>
            </a:extLst>
          </p:cNvPr>
          <p:cNvSpPr txBox="1"/>
          <p:nvPr/>
        </p:nvSpPr>
        <p:spPr bwMode="gray">
          <a:xfrm>
            <a:off x="5493486" y="3520648"/>
            <a:ext cx="357790" cy="276999"/>
          </a:xfrm>
          <a:prstGeom prst="rect">
            <a:avLst/>
          </a:prstGeom>
          <a:noFill/>
        </p:spPr>
        <p:txBody>
          <a:bodyPr wrap="square" rtlCol="0">
            <a:noAutofit/>
          </a:bodyPr>
          <a:lstStyle/>
          <a:p>
            <a:pPr algn="ctr" defTabSz="1219444" fontAlgn="ctr">
              <a:defRPr/>
            </a:pPr>
            <a:r>
              <a:rPr lang="en-US" sz="1200" dirty="0">
                <a:solidFill>
                  <a:prstClr val="black"/>
                </a:solidFill>
                <a:latin typeface="Huawei Sans" panose="020C0503030203020204" pitchFamily="34" charset="0"/>
              </a:rPr>
              <a:t>10</a:t>
            </a:r>
            <a:endParaRPr lang="en-US" altLang="zh-CN" sz="1200" kern="0" dirty="0">
              <a:solidFill>
                <a:prstClr val="black"/>
              </a:solidFill>
              <a:latin typeface="Huawei Sans" panose="020C0503030203020204" pitchFamily="34" charset="0"/>
              <a:sym typeface="Huawei Sans" panose="020C0503030203020204" pitchFamily="34" charset="0"/>
            </a:endParaRPr>
          </a:p>
        </p:txBody>
      </p:sp>
      <p:sp>
        <p:nvSpPr>
          <p:cNvPr id="171" name="文本框 472">
            <a:extLst>
              <a:ext uri="{FF2B5EF4-FFF2-40B4-BE49-F238E27FC236}">
                <a16:creationId xmlns="" xmlns:a16="http://schemas.microsoft.com/office/drawing/2014/main" id="{0999A3F5-B1C4-4EB1-AC5D-974B10757BBA}"/>
              </a:ext>
            </a:extLst>
          </p:cNvPr>
          <p:cNvSpPr txBox="1"/>
          <p:nvPr/>
        </p:nvSpPr>
        <p:spPr bwMode="gray">
          <a:xfrm>
            <a:off x="5272207" y="3352904"/>
            <a:ext cx="357790" cy="276999"/>
          </a:xfrm>
          <a:prstGeom prst="rect">
            <a:avLst/>
          </a:prstGeom>
          <a:noFill/>
        </p:spPr>
        <p:txBody>
          <a:bodyPr wrap="square" rtlCol="0">
            <a:noAutofit/>
          </a:bodyPr>
          <a:lstStyle/>
          <a:p>
            <a:pPr algn="ctr" defTabSz="1219444" fontAlgn="ctr">
              <a:defRPr/>
            </a:pPr>
            <a:r>
              <a:rPr lang="en-US" sz="1200" dirty="0">
                <a:solidFill>
                  <a:prstClr val="black"/>
                </a:solidFill>
                <a:latin typeface="Huawei Sans" panose="020C0503030203020204" pitchFamily="34" charset="0"/>
              </a:rPr>
              <a:t>10</a:t>
            </a:r>
            <a:endParaRPr lang="en-US" altLang="zh-CN" sz="1200" kern="0" dirty="0">
              <a:solidFill>
                <a:prstClr val="black"/>
              </a:solidFill>
              <a:latin typeface="Huawei Sans" panose="020C0503030203020204" pitchFamily="34" charset="0"/>
              <a:sym typeface="Huawei Sans" panose="020C0503030203020204" pitchFamily="34" charset="0"/>
            </a:endParaRPr>
          </a:p>
        </p:txBody>
      </p:sp>
      <p:sp>
        <p:nvSpPr>
          <p:cNvPr id="172" name="文本框 472">
            <a:extLst>
              <a:ext uri="{FF2B5EF4-FFF2-40B4-BE49-F238E27FC236}">
                <a16:creationId xmlns="" xmlns:a16="http://schemas.microsoft.com/office/drawing/2014/main" id="{D5CCA156-5519-47AA-B1CD-F7A6376041B0}"/>
              </a:ext>
            </a:extLst>
          </p:cNvPr>
          <p:cNvSpPr txBox="1"/>
          <p:nvPr/>
        </p:nvSpPr>
        <p:spPr bwMode="gray">
          <a:xfrm rot="18938129">
            <a:off x="2390194" y="4556748"/>
            <a:ext cx="530915" cy="276999"/>
          </a:xfrm>
          <a:prstGeom prst="rect">
            <a:avLst/>
          </a:prstGeom>
          <a:noFill/>
        </p:spPr>
        <p:txBody>
          <a:bodyPr wrap="square" rtlCol="0">
            <a:noAutofit/>
          </a:bodyPr>
          <a:lstStyle/>
          <a:p>
            <a:pPr algn="ctr" defTabSz="1219444" fontAlgn="ctr">
              <a:defRPr/>
            </a:pPr>
            <a:r>
              <a:rPr lang="en-US" sz="1200" dirty="0">
                <a:solidFill>
                  <a:prstClr val="black"/>
                </a:solidFill>
                <a:latin typeface="Huawei Sans" panose="020C0503030203020204" pitchFamily="34" charset="0"/>
              </a:rPr>
              <a:t>1000</a:t>
            </a:r>
            <a:endParaRPr lang="en-US" altLang="zh-CN" sz="1200" kern="0" dirty="0">
              <a:solidFill>
                <a:prstClr val="black"/>
              </a:solidFill>
              <a:latin typeface="Huawei Sans" panose="020C0503030203020204" pitchFamily="34" charset="0"/>
              <a:sym typeface="Huawei Sans" panose="020C0503030203020204" pitchFamily="34" charset="0"/>
            </a:endParaRPr>
          </a:p>
        </p:txBody>
      </p:sp>
      <p:sp>
        <p:nvSpPr>
          <p:cNvPr id="173" name="文本框 472">
            <a:extLst>
              <a:ext uri="{FF2B5EF4-FFF2-40B4-BE49-F238E27FC236}">
                <a16:creationId xmlns="" xmlns:a16="http://schemas.microsoft.com/office/drawing/2014/main" id="{9A41B006-EC15-4559-A3F5-4A3BF801C325}"/>
              </a:ext>
            </a:extLst>
          </p:cNvPr>
          <p:cNvSpPr txBox="1"/>
          <p:nvPr/>
        </p:nvSpPr>
        <p:spPr bwMode="gray">
          <a:xfrm rot="1298538">
            <a:off x="3488601" y="4365949"/>
            <a:ext cx="530915" cy="276999"/>
          </a:xfrm>
          <a:prstGeom prst="rect">
            <a:avLst/>
          </a:prstGeom>
          <a:noFill/>
        </p:spPr>
        <p:txBody>
          <a:bodyPr wrap="square" rtlCol="0">
            <a:noAutofit/>
          </a:bodyPr>
          <a:lstStyle/>
          <a:p>
            <a:pPr algn="ctr" defTabSz="1219444" fontAlgn="ctr">
              <a:defRPr/>
            </a:pPr>
            <a:r>
              <a:rPr lang="en-US" sz="1200" dirty="0">
                <a:solidFill>
                  <a:prstClr val="black"/>
                </a:solidFill>
                <a:latin typeface="Huawei Sans" panose="020C0503030203020204" pitchFamily="34" charset="0"/>
              </a:rPr>
              <a:t>1000</a:t>
            </a:r>
            <a:endParaRPr lang="en-US" altLang="zh-CN" sz="1200" kern="0" dirty="0">
              <a:solidFill>
                <a:prstClr val="black"/>
              </a:solidFill>
              <a:latin typeface="Huawei Sans" panose="020C0503030203020204" pitchFamily="34" charset="0"/>
              <a:sym typeface="Huawei Sans" panose="020C0503030203020204" pitchFamily="34" charset="0"/>
            </a:endParaRPr>
          </a:p>
        </p:txBody>
      </p:sp>
      <p:sp>
        <p:nvSpPr>
          <p:cNvPr id="176" name="文本框 472">
            <a:extLst>
              <a:ext uri="{FF2B5EF4-FFF2-40B4-BE49-F238E27FC236}">
                <a16:creationId xmlns="" xmlns:a16="http://schemas.microsoft.com/office/drawing/2014/main" id="{5A7640D3-11C8-405A-AD09-B30951037AFD}"/>
              </a:ext>
            </a:extLst>
          </p:cNvPr>
          <p:cNvSpPr txBox="1"/>
          <p:nvPr/>
        </p:nvSpPr>
        <p:spPr bwMode="gray">
          <a:xfrm>
            <a:off x="2580277" y="5059407"/>
            <a:ext cx="357790" cy="276999"/>
          </a:xfrm>
          <a:prstGeom prst="rect">
            <a:avLst/>
          </a:prstGeom>
          <a:noFill/>
        </p:spPr>
        <p:txBody>
          <a:bodyPr wrap="square" rtlCol="0">
            <a:noAutofit/>
          </a:bodyPr>
          <a:lstStyle/>
          <a:p>
            <a:pPr algn="ctr" defTabSz="1219444" fontAlgn="ctr">
              <a:defRPr/>
            </a:pPr>
            <a:r>
              <a:rPr lang="en-US" sz="1200" dirty="0">
                <a:solidFill>
                  <a:prstClr val="black"/>
                </a:solidFill>
                <a:latin typeface="Huawei Sans" panose="020C0503030203020204" pitchFamily="34" charset="0"/>
              </a:rPr>
              <a:t>20</a:t>
            </a:r>
            <a:endParaRPr lang="en-US" altLang="zh-CN" sz="1200" kern="0" dirty="0">
              <a:solidFill>
                <a:prstClr val="black"/>
              </a:solidFill>
              <a:latin typeface="Huawei Sans" panose="020C0503030203020204" pitchFamily="34" charset="0"/>
              <a:sym typeface="Huawei Sans" panose="020C0503030203020204" pitchFamily="34" charset="0"/>
            </a:endParaRPr>
          </a:p>
        </p:txBody>
      </p:sp>
      <p:sp>
        <p:nvSpPr>
          <p:cNvPr id="179" name="文本框 472">
            <a:extLst>
              <a:ext uri="{FF2B5EF4-FFF2-40B4-BE49-F238E27FC236}">
                <a16:creationId xmlns="" xmlns:a16="http://schemas.microsoft.com/office/drawing/2014/main" id="{87589EC3-3BF9-4D14-B1B8-2E5011AF890D}"/>
              </a:ext>
            </a:extLst>
          </p:cNvPr>
          <p:cNvSpPr txBox="1"/>
          <p:nvPr/>
        </p:nvSpPr>
        <p:spPr bwMode="gray">
          <a:xfrm>
            <a:off x="4264491" y="5059407"/>
            <a:ext cx="357790" cy="276999"/>
          </a:xfrm>
          <a:prstGeom prst="rect">
            <a:avLst/>
          </a:prstGeom>
          <a:noFill/>
        </p:spPr>
        <p:txBody>
          <a:bodyPr wrap="square" rtlCol="0">
            <a:noAutofit/>
          </a:bodyPr>
          <a:lstStyle/>
          <a:p>
            <a:pPr algn="ctr" defTabSz="1219444" fontAlgn="ctr">
              <a:defRPr/>
            </a:pPr>
            <a:r>
              <a:rPr lang="en-US" sz="1200" dirty="0">
                <a:solidFill>
                  <a:prstClr val="black"/>
                </a:solidFill>
                <a:latin typeface="Huawei Sans" panose="020C0503030203020204" pitchFamily="34" charset="0"/>
              </a:rPr>
              <a:t>20</a:t>
            </a:r>
            <a:endParaRPr lang="en-US" altLang="zh-CN" sz="1200" kern="0" dirty="0">
              <a:solidFill>
                <a:prstClr val="black"/>
              </a:solidFill>
              <a:latin typeface="Huawei Sans" panose="020C0503030203020204" pitchFamily="34" charset="0"/>
              <a:sym typeface="Huawei Sans" panose="020C0503030203020204" pitchFamily="34" charset="0"/>
            </a:endParaRPr>
          </a:p>
        </p:txBody>
      </p:sp>
      <p:sp>
        <p:nvSpPr>
          <p:cNvPr id="182" name="文本框 472">
            <a:extLst>
              <a:ext uri="{FF2B5EF4-FFF2-40B4-BE49-F238E27FC236}">
                <a16:creationId xmlns="" xmlns:a16="http://schemas.microsoft.com/office/drawing/2014/main" id="{E425E9A1-A6C7-4797-BC4D-D18AF9F36FA2}"/>
              </a:ext>
            </a:extLst>
          </p:cNvPr>
          <p:cNvSpPr txBox="1"/>
          <p:nvPr/>
        </p:nvSpPr>
        <p:spPr bwMode="gray">
          <a:xfrm>
            <a:off x="4495537" y="4715690"/>
            <a:ext cx="444352" cy="276999"/>
          </a:xfrm>
          <a:prstGeom prst="rect">
            <a:avLst/>
          </a:prstGeom>
          <a:noFill/>
        </p:spPr>
        <p:txBody>
          <a:bodyPr wrap="square" rtlCol="0">
            <a:noAutofit/>
          </a:bodyPr>
          <a:lstStyle/>
          <a:p>
            <a:pPr algn="ctr" defTabSz="1219444" fontAlgn="ctr">
              <a:defRPr/>
            </a:pPr>
            <a:r>
              <a:rPr lang="en-US" sz="1200" dirty="0">
                <a:solidFill>
                  <a:prstClr val="black"/>
                </a:solidFill>
                <a:latin typeface="Huawei Sans" panose="020C0503030203020204" pitchFamily="34" charset="0"/>
              </a:rPr>
              <a:t>100</a:t>
            </a:r>
            <a:endParaRPr lang="en-US" altLang="zh-CN" sz="1200" kern="0" dirty="0">
              <a:solidFill>
                <a:prstClr val="black"/>
              </a:solidFill>
              <a:latin typeface="Huawei Sans" panose="020C0503030203020204" pitchFamily="34" charset="0"/>
              <a:sym typeface="Huawei Sans" panose="020C0503030203020204" pitchFamily="34" charset="0"/>
            </a:endParaRPr>
          </a:p>
        </p:txBody>
      </p:sp>
      <p:sp>
        <p:nvSpPr>
          <p:cNvPr id="185" name="文本框 472">
            <a:extLst>
              <a:ext uri="{FF2B5EF4-FFF2-40B4-BE49-F238E27FC236}">
                <a16:creationId xmlns="" xmlns:a16="http://schemas.microsoft.com/office/drawing/2014/main" id="{F7E23116-142C-4FFE-928C-94E88CEA2CBE}"/>
              </a:ext>
            </a:extLst>
          </p:cNvPr>
          <p:cNvSpPr txBox="1"/>
          <p:nvPr/>
        </p:nvSpPr>
        <p:spPr bwMode="gray">
          <a:xfrm>
            <a:off x="4747976" y="5058689"/>
            <a:ext cx="444352" cy="276999"/>
          </a:xfrm>
          <a:prstGeom prst="rect">
            <a:avLst/>
          </a:prstGeom>
          <a:noFill/>
        </p:spPr>
        <p:txBody>
          <a:bodyPr wrap="square" rtlCol="0">
            <a:noAutofit/>
          </a:bodyPr>
          <a:lstStyle/>
          <a:p>
            <a:pPr algn="ctr" defTabSz="1219444" fontAlgn="ctr">
              <a:defRPr/>
            </a:pPr>
            <a:r>
              <a:rPr lang="en-US" sz="1200" dirty="0">
                <a:solidFill>
                  <a:prstClr val="black"/>
                </a:solidFill>
                <a:latin typeface="Huawei Sans" panose="020C0503030203020204" pitchFamily="34" charset="0"/>
              </a:rPr>
              <a:t>100</a:t>
            </a:r>
            <a:endParaRPr lang="en-US" altLang="zh-CN" sz="1200" kern="0" dirty="0">
              <a:solidFill>
                <a:prstClr val="black"/>
              </a:solidFill>
              <a:latin typeface="Huawei Sans" panose="020C0503030203020204" pitchFamily="34" charset="0"/>
              <a:sym typeface="Huawei Sans" panose="020C0503030203020204" pitchFamily="34" charset="0"/>
            </a:endParaRPr>
          </a:p>
        </p:txBody>
      </p:sp>
      <p:sp>
        <p:nvSpPr>
          <p:cNvPr id="188" name="文本框 471">
            <a:extLst>
              <a:ext uri="{FF2B5EF4-FFF2-40B4-BE49-F238E27FC236}">
                <a16:creationId xmlns="" xmlns:a16="http://schemas.microsoft.com/office/drawing/2014/main" id="{7FF02F42-915C-45AB-BC9B-8B062A34CD48}"/>
              </a:ext>
            </a:extLst>
          </p:cNvPr>
          <p:cNvSpPr txBox="1"/>
          <p:nvPr/>
        </p:nvSpPr>
        <p:spPr bwMode="gray">
          <a:xfrm>
            <a:off x="4194879" y="3514434"/>
            <a:ext cx="373820" cy="276999"/>
          </a:xfrm>
          <a:prstGeom prst="rect">
            <a:avLst/>
          </a:prstGeom>
          <a:noFill/>
        </p:spPr>
        <p:txBody>
          <a:bodyPr wrap="square" rtlCol="0">
            <a:noAutofit/>
          </a:bodyPr>
          <a:lstStyle/>
          <a:p>
            <a:pPr algn="ctr" defTabSz="1219444" fontAlgn="ctr">
              <a:defRPr/>
            </a:pPr>
            <a:r>
              <a:rPr lang="en-US" sz="1200" dirty="0">
                <a:solidFill>
                  <a:prstClr val="black"/>
                </a:solidFill>
                <a:latin typeface="Huawei Sans" panose="020C0503030203020204" pitchFamily="34" charset="0"/>
              </a:rPr>
              <a:t>RR</a:t>
            </a:r>
            <a:endParaRPr lang="en-US" altLang="zh-CN" sz="1200" kern="0" dirty="0">
              <a:solidFill>
                <a:prstClr val="black"/>
              </a:solidFill>
              <a:latin typeface="Huawei Sans" panose="020C0503030203020204" pitchFamily="34" charset="0"/>
              <a:sym typeface="Huawei Sans" panose="020C0503030203020204" pitchFamily="34" charset="0"/>
            </a:endParaRPr>
          </a:p>
        </p:txBody>
      </p:sp>
    </p:spTree>
    <p:extLst>
      <p:ext uri="{BB962C8B-B14F-4D97-AF65-F5344CB8AC3E}">
        <p14:creationId xmlns:p14="http://schemas.microsoft.com/office/powerpoint/2010/main" val="4248014098"/>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wrap="square">
            <a:noAutofit/>
          </a:bodyPr>
          <a:lstStyle/>
          <a:p>
            <a:r>
              <a:rPr lang="en-US" dirty="0"/>
              <a:t>Financial </a:t>
            </a:r>
            <a:r>
              <a:rPr lang="en-US" dirty="0" err="1"/>
              <a:t>Informatization</a:t>
            </a:r>
            <a:r>
              <a:rPr lang="en-US" dirty="0"/>
              <a:t> Trends</a:t>
            </a:r>
          </a:p>
        </p:txBody>
      </p:sp>
      <p:sp>
        <p:nvSpPr>
          <p:cNvPr id="3" name="Rectangle 2">
            <a:extLst>
              <a:ext uri="{FF2B5EF4-FFF2-40B4-BE49-F238E27FC236}">
                <a16:creationId xmlns="" xmlns:a16="http://schemas.microsoft.com/office/drawing/2014/main" id="{77571341-894C-49A1-A8E5-F74DBEC3EF99}"/>
              </a:ext>
            </a:extLst>
          </p:cNvPr>
          <p:cNvSpPr/>
          <p:nvPr/>
        </p:nvSpPr>
        <p:spPr bwMode="gray">
          <a:xfrm>
            <a:off x="802412" y="1118684"/>
            <a:ext cx="3438427" cy="393187"/>
          </a:xfrm>
          <a:prstGeom prst="rect">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sz="1600" dirty="0">
                <a:solidFill>
                  <a:srgbClr val="30B5C5"/>
                </a:solidFill>
                <a:latin typeface="Huawei Sans" panose="020C0503030203020204" pitchFamily="34" charset="0"/>
              </a:rPr>
              <a:t>Lightweight finance</a:t>
            </a:r>
          </a:p>
        </p:txBody>
      </p:sp>
      <p:sp>
        <p:nvSpPr>
          <p:cNvPr id="4" name="圆角矩形 75">
            <a:extLst>
              <a:ext uri="{FF2B5EF4-FFF2-40B4-BE49-F238E27FC236}">
                <a16:creationId xmlns="" xmlns:a16="http://schemas.microsoft.com/office/drawing/2014/main" id="{8230CA1F-3FD2-46F5-8E0B-06302B5D8F7F}"/>
              </a:ext>
            </a:extLst>
          </p:cNvPr>
          <p:cNvSpPr/>
          <p:nvPr/>
        </p:nvSpPr>
        <p:spPr bwMode="gray">
          <a:xfrm>
            <a:off x="809744" y="1566166"/>
            <a:ext cx="3435752" cy="2538430"/>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1972" tIns="35986" rIns="71972" bIns="35986" rtlCol="0" anchor="t" anchorCtr="0">
            <a:noAutofit/>
          </a:bodyPr>
          <a:lstStyle/>
          <a:p>
            <a:pPr marL="177800" indent="-177800" fontAlgn="ctr">
              <a:spcBef>
                <a:spcPts val="0"/>
              </a:spcBef>
              <a:spcAft>
                <a:spcPts val="600"/>
              </a:spcAft>
              <a:buFont typeface="Arial" panose="020B0604020202020204" pitchFamily="34" charset="0"/>
              <a:buChar char="•"/>
            </a:pPr>
            <a:r>
              <a:rPr lang="en-US" sz="1200" dirty="0">
                <a:solidFill>
                  <a:schemeClr val="tx1"/>
                </a:solidFill>
                <a:latin typeface="Huawei Sans" panose="020C0503030203020204" pitchFamily="34" charset="0"/>
              </a:rPr>
              <a:t>The rise of </a:t>
            </a:r>
            <a:r>
              <a:rPr lang="en-US" sz="1200" b="1" dirty="0">
                <a:solidFill>
                  <a:srgbClr val="C7000B"/>
                </a:solidFill>
                <a:latin typeface="Huawei Sans" panose="020C0503030203020204" pitchFamily="34" charset="0"/>
              </a:rPr>
              <a:t>Internet finance</a:t>
            </a:r>
            <a:r>
              <a:rPr lang="en-US" sz="1200" dirty="0">
                <a:latin typeface="Huawei Sans" panose="020C0503030203020204" pitchFamily="34" charset="0"/>
              </a:rPr>
              <a:t> </a:t>
            </a:r>
            <a:r>
              <a:rPr lang="en-US" sz="1200" dirty="0">
                <a:solidFill>
                  <a:schemeClr val="tx1"/>
                </a:solidFill>
                <a:latin typeface="Huawei Sans" panose="020C0503030203020204" pitchFamily="34" charset="0"/>
              </a:rPr>
              <a:t>drives the lightweight transformation of banks.</a:t>
            </a:r>
            <a:endParaRPr lang="en-US" altLang="zh-CN" sz="1200" dirty="0">
              <a:solidFill>
                <a:schemeClr val="tx1"/>
              </a:solidFill>
              <a:latin typeface="Huawei Sans" panose="020C0503030203020204" pitchFamily="34" charset="0"/>
              <a:ea typeface="方正兰亭黑简体" panose="02000000000000000000" pitchFamily="2" charset="-122"/>
            </a:endParaRPr>
          </a:p>
          <a:p>
            <a:pPr marL="177800" indent="-177800" fontAlgn="ctr">
              <a:spcBef>
                <a:spcPts val="0"/>
              </a:spcBef>
              <a:spcAft>
                <a:spcPts val="600"/>
              </a:spcAft>
              <a:buFont typeface="Arial" panose="020B0604020202020204" pitchFamily="34" charset="0"/>
              <a:buChar char="•"/>
            </a:pPr>
            <a:r>
              <a:rPr lang="en-US" sz="1200" dirty="0">
                <a:solidFill>
                  <a:prstClr val="black"/>
                </a:solidFill>
                <a:latin typeface="Huawei Sans" panose="020C0503030203020204" pitchFamily="34" charset="0"/>
              </a:rPr>
              <a:t>Financial services are provided mainly through technical means rather than heavy assets such as manpower and premises.</a:t>
            </a:r>
            <a:endParaRPr lang="en-US" altLang="zh-CN" sz="1200" dirty="0">
              <a:solidFill>
                <a:prstClr val="black"/>
              </a:solidFill>
              <a:latin typeface="Huawei Sans" panose="020C0503030203020204" pitchFamily="34" charset="0"/>
              <a:ea typeface="方正兰亭黑简体" panose="02000000000000000000" pitchFamily="2" charset="-122"/>
            </a:endParaRPr>
          </a:p>
        </p:txBody>
      </p:sp>
      <p:sp>
        <p:nvSpPr>
          <p:cNvPr id="33" name="Rectangle 32">
            <a:extLst>
              <a:ext uri="{FF2B5EF4-FFF2-40B4-BE49-F238E27FC236}">
                <a16:creationId xmlns="" xmlns:a16="http://schemas.microsoft.com/office/drawing/2014/main" id="{3987E3EF-E2D2-47B6-9E4D-CFCD66777F07}"/>
              </a:ext>
            </a:extLst>
          </p:cNvPr>
          <p:cNvSpPr/>
          <p:nvPr/>
        </p:nvSpPr>
        <p:spPr bwMode="gray">
          <a:xfrm>
            <a:off x="4362511" y="1118684"/>
            <a:ext cx="3438428" cy="393187"/>
          </a:xfrm>
          <a:prstGeom prst="rect">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sz="1600" dirty="0">
                <a:solidFill>
                  <a:srgbClr val="30B5C5"/>
                </a:solidFill>
                <a:latin typeface="Huawei Sans" panose="020C0503030203020204" pitchFamily="34" charset="0"/>
              </a:rPr>
              <a:t>Scenario-based finance</a:t>
            </a:r>
          </a:p>
        </p:txBody>
      </p:sp>
      <p:sp>
        <p:nvSpPr>
          <p:cNvPr id="34" name="圆角矩形 75">
            <a:extLst>
              <a:ext uri="{FF2B5EF4-FFF2-40B4-BE49-F238E27FC236}">
                <a16:creationId xmlns="" xmlns:a16="http://schemas.microsoft.com/office/drawing/2014/main" id="{853FB746-4E56-4AF3-B247-E2EB0A67B584}"/>
              </a:ext>
            </a:extLst>
          </p:cNvPr>
          <p:cNvSpPr/>
          <p:nvPr/>
        </p:nvSpPr>
        <p:spPr bwMode="gray">
          <a:xfrm>
            <a:off x="4369824" y="1566166"/>
            <a:ext cx="3435753" cy="2538430"/>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1972" tIns="35986" rIns="71972" bIns="35986" rtlCol="0" anchor="t" anchorCtr="0">
            <a:noAutofit/>
          </a:bodyPr>
          <a:lstStyle/>
          <a:p>
            <a:pPr marL="177800" indent="-177800" fontAlgn="ctr">
              <a:spcBef>
                <a:spcPts val="0"/>
              </a:spcBef>
              <a:spcAft>
                <a:spcPts val="600"/>
              </a:spcAft>
              <a:buFont typeface="Arial" panose="020B0604020202020204" pitchFamily="34" charset="0"/>
              <a:buChar char="•"/>
            </a:pPr>
            <a:r>
              <a:rPr lang="en-US" sz="1200" dirty="0">
                <a:solidFill>
                  <a:schemeClr val="tx1"/>
                </a:solidFill>
                <a:latin typeface="Huawei Sans" panose="020C0503030203020204" pitchFamily="34" charset="0"/>
              </a:rPr>
              <a:t>Construction of </a:t>
            </a:r>
            <a:r>
              <a:rPr lang="en-US" sz="1200" b="1" dirty="0">
                <a:solidFill>
                  <a:srgbClr val="C7000B"/>
                </a:solidFill>
                <a:latin typeface="Huawei Sans" panose="020C0503030203020204" pitchFamily="34" charset="0"/>
              </a:rPr>
              <a:t>financial industry clouds</a:t>
            </a:r>
            <a:r>
              <a:rPr lang="en-US" sz="1200" dirty="0">
                <a:solidFill>
                  <a:prstClr val="black"/>
                </a:solidFill>
                <a:latin typeface="Huawei Sans" panose="020C0503030203020204" pitchFamily="34" charset="0"/>
              </a:rPr>
              <a:t> lays the foundation for scenario-based financial services.</a:t>
            </a:r>
            <a:endParaRPr lang="en-US" altLang="zh-CN" sz="1200" dirty="0">
              <a:solidFill>
                <a:prstClr val="black"/>
              </a:solidFill>
              <a:latin typeface="Huawei Sans" panose="020C0503030203020204" pitchFamily="34" charset="0"/>
              <a:ea typeface="方正兰亭黑简体" panose="02000000000000000000" pitchFamily="2" charset="-122"/>
            </a:endParaRPr>
          </a:p>
          <a:p>
            <a:pPr marL="177800" indent="-177800" fontAlgn="ctr">
              <a:spcAft>
                <a:spcPts val="600"/>
              </a:spcAft>
              <a:buFont typeface="Arial" panose="020B0604020202020204" pitchFamily="34" charset="0"/>
              <a:buChar char="•"/>
            </a:pPr>
            <a:r>
              <a:rPr lang="en-US" altLang="zh-CN" sz="1200" dirty="0">
                <a:solidFill>
                  <a:prstClr val="black"/>
                </a:solidFill>
                <a:latin typeface="Huawei Sans" panose="020C0503030203020204" pitchFamily="34" charset="0"/>
              </a:rPr>
              <a:t>Complex, holistic financial services will not be separately provided. Instead, they become part of everyday life.</a:t>
            </a:r>
          </a:p>
          <a:p>
            <a:pPr marL="177800" indent="-177800" fontAlgn="ctr">
              <a:spcBef>
                <a:spcPts val="0"/>
              </a:spcBef>
              <a:spcAft>
                <a:spcPts val="600"/>
              </a:spcAft>
              <a:buFont typeface="Arial" panose="020B0604020202020204" pitchFamily="34" charset="0"/>
              <a:buChar char="•"/>
            </a:pPr>
            <a:endParaRPr lang="en-US" altLang="zh-CN" sz="1200" dirty="0">
              <a:solidFill>
                <a:prstClr val="black"/>
              </a:solidFill>
              <a:latin typeface="Huawei Sans" panose="020C0503030203020204" pitchFamily="34" charset="0"/>
            </a:endParaRPr>
          </a:p>
        </p:txBody>
      </p:sp>
      <p:sp>
        <p:nvSpPr>
          <p:cNvPr id="121" name="Rectangle 120">
            <a:extLst>
              <a:ext uri="{FF2B5EF4-FFF2-40B4-BE49-F238E27FC236}">
                <a16:creationId xmlns="" xmlns:a16="http://schemas.microsoft.com/office/drawing/2014/main" id="{A6CE94CC-2323-4006-85CA-410F219B1236}"/>
              </a:ext>
            </a:extLst>
          </p:cNvPr>
          <p:cNvSpPr/>
          <p:nvPr/>
        </p:nvSpPr>
        <p:spPr bwMode="gray">
          <a:xfrm>
            <a:off x="7922346" y="1118684"/>
            <a:ext cx="3438428" cy="393187"/>
          </a:xfrm>
          <a:prstGeom prst="rect">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sz="1600" dirty="0">
                <a:solidFill>
                  <a:srgbClr val="30B5C5"/>
                </a:solidFill>
                <a:latin typeface="Huawei Sans" panose="020C0503030203020204" pitchFamily="34" charset="0"/>
              </a:rPr>
              <a:t>Personalized services</a:t>
            </a:r>
          </a:p>
        </p:txBody>
      </p:sp>
      <p:sp>
        <p:nvSpPr>
          <p:cNvPr id="122" name="圆角矩形 75">
            <a:extLst>
              <a:ext uri="{FF2B5EF4-FFF2-40B4-BE49-F238E27FC236}">
                <a16:creationId xmlns="" xmlns:a16="http://schemas.microsoft.com/office/drawing/2014/main" id="{4FFE3ED3-508F-4B91-8B32-56DF6F3826EF}"/>
              </a:ext>
            </a:extLst>
          </p:cNvPr>
          <p:cNvSpPr/>
          <p:nvPr/>
        </p:nvSpPr>
        <p:spPr bwMode="gray">
          <a:xfrm>
            <a:off x="7929659" y="1566166"/>
            <a:ext cx="3435753" cy="2538430"/>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1972" tIns="35986" rIns="71972" bIns="35986" rtlCol="0" anchor="t" anchorCtr="0">
            <a:noAutofit/>
          </a:bodyPr>
          <a:lstStyle/>
          <a:p>
            <a:pPr marL="177800" indent="-177800" fontAlgn="ctr">
              <a:spcBef>
                <a:spcPts val="0"/>
              </a:spcBef>
              <a:spcAft>
                <a:spcPts val="600"/>
              </a:spcAft>
              <a:buFont typeface="Arial" panose="020B0604020202020204" pitchFamily="34" charset="0"/>
              <a:buChar char="•"/>
            </a:pPr>
            <a:r>
              <a:rPr lang="en-US" sz="1200" dirty="0">
                <a:solidFill>
                  <a:prstClr val="black"/>
                </a:solidFill>
                <a:latin typeface="Huawei Sans" panose="020C0503030203020204" pitchFamily="34" charset="0"/>
              </a:rPr>
              <a:t>User</a:t>
            </a:r>
            <a:r>
              <a:rPr lang="en-US" sz="1200" b="1" dirty="0">
                <a:solidFill>
                  <a:srgbClr val="C7000B"/>
                </a:solidFill>
                <a:latin typeface="Huawei Sans" panose="020C0503030203020204" pitchFamily="34" charset="0"/>
              </a:rPr>
              <a:t> big data mining</a:t>
            </a:r>
            <a:r>
              <a:rPr lang="en-US" sz="1200" dirty="0">
                <a:solidFill>
                  <a:prstClr val="black"/>
                </a:solidFill>
                <a:latin typeface="Huawei Sans" panose="020C0503030203020204" pitchFamily="34" charset="0"/>
              </a:rPr>
              <a:t> promotes the personalization of financial services.</a:t>
            </a:r>
            <a:endParaRPr lang="en-US" altLang="zh-CN" sz="1200" dirty="0">
              <a:solidFill>
                <a:prstClr val="black"/>
              </a:solidFill>
              <a:latin typeface="Huawei Sans" panose="020C0503030203020204" pitchFamily="34" charset="0"/>
              <a:ea typeface="方正兰亭黑简体" panose="02000000000000000000" pitchFamily="2" charset="-122"/>
            </a:endParaRPr>
          </a:p>
          <a:p>
            <a:pPr marL="177800" indent="-177800" fontAlgn="ctr">
              <a:spcBef>
                <a:spcPts val="0"/>
              </a:spcBef>
              <a:spcAft>
                <a:spcPts val="600"/>
              </a:spcAft>
              <a:buFont typeface="Arial" panose="020B0604020202020204" pitchFamily="34" charset="0"/>
              <a:buChar char="•"/>
            </a:pPr>
            <a:r>
              <a:rPr lang="en-US" sz="1200" dirty="0">
                <a:solidFill>
                  <a:prstClr val="black"/>
                </a:solidFill>
                <a:latin typeface="Huawei Sans" panose="020C0503030203020204" pitchFamily="34" charset="0"/>
              </a:rPr>
              <a:t>Based on a large amount of customer data, banks create user profiles, comprehensively identify user requirements, and customize financial services for users through data integration and analysis.</a:t>
            </a:r>
            <a:endParaRPr lang="en-US" altLang="zh-CN" sz="1200" dirty="0">
              <a:solidFill>
                <a:prstClr val="black"/>
              </a:solidFill>
              <a:latin typeface="Huawei Sans" panose="020C0503030203020204" pitchFamily="34" charset="0"/>
              <a:ea typeface="方正兰亭黑简体" panose="02000000000000000000" pitchFamily="2" charset="-122"/>
            </a:endParaRPr>
          </a:p>
        </p:txBody>
      </p:sp>
      <p:grpSp>
        <p:nvGrpSpPr>
          <p:cNvPr id="136" name="组合 379">
            <a:extLst>
              <a:ext uri="{FF2B5EF4-FFF2-40B4-BE49-F238E27FC236}">
                <a16:creationId xmlns="" xmlns:a16="http://schemas.microsoft.com/office/drawing/2014/main" id="{5B3F2F4B-DDC4-42A2-B53E-76B22C281635}"/>
              </a:ext>
            </a:extLst>
          </p:cNvPr>
          <p:cNvGrpSpPr>
            <a:grpSpLocks/>
          </p:cNvGrpSpPr>
          <p:nvPr/>
        </p:nvGrpSpPr>
        <p:grpSpPr bwMode="gray">
          <a:xfrm>
            <a:off x="2159621" y="3059826"/>
            <a:ext cx="622201" cy="633117"/>
            <a:chOff x="547688" y="2678113"/>
            <a:chExt cx="706438" cy="720725"/>
          </a:xfrm>
        </p:grpSpPr>
        <p:sp>
          <p:nvSpPr>
            <p:cNvPr id="137" name="Oval 252">
              <a:extLst>
                <a:ext uri="{FF2B5EF4-FFF2-40B4-BE49-F238E27FC236}">
                  <a16:creationId xmlns="" xmlns:a16="http://schemas.microsoft.com/office/drawing/2014/main" id="{D690F443-C1BA-4746-B7B5-D4FA5840829B}"/>
                </a:ext>
              </a:extLst>
            </p:cNvPr>
            <p:cNvSpPr>
              <a:spLocks noChangeArrowheads="1"/>
            </p:cNvSpPr>
            <p:nvPr/>
          </p:nvSpPr>
          <p:spPr bwMode="gray">
            <a:xfrm>
              <a:off x="915988" y="3344863"/>
              <a:ext cx="53975" cy="53975"/>
            </a:xfrm>
            <a:prstGeom prst="ellipse">
              <a:avLst/>
            </a:pr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lvl1pPr>
                <a:defRPr kumimoji="1">
                  <a:solidFill>
                    <a:schemeClr val="tx1"/>
                  </a:solidFill>
                  <a:latin typeface="Arial" panose="020F0502020204030204" pitchFamily="34" charset="0"/>
                  <a:ea typeface="宋体" panose="02010600030101010101" pitchFamily="2" charset="-122"/>
                </a:defRPr>
              </a:lvl1pPr>
              <a:lvl2pPr marL="742950" indent="-285750">
                <a:defRPr kumimoji="1">
                  <a:solidFill>
                    <a:schemeClr val="tx1"/>
                  </a:solidFill>
                  <a:latin typeface="Arial" panose="020F0502020204030204" pitchFamily="34" charset="0"/>
                  <a:ea typeface="宋体" panose="02010600030101010101" pitchFamily="2" charset="-122"/>
                </a:defRPr>
              </a:lvl2pPr>
              <a:lvl3pPr marL="1143000" indent="-228600">
                <a:defRPr kumimoji="1">
                  <a:solidFill>
                    <a:schemeClr val="tx1"/>
                  </a:solidFill>
                  <a:latin typeface="Arial" panose="020F0502020204030204" pitchFamily="34" charset="0"/>
                  <a:ea typeface="宋体" panose="02010600030101010101" pitchFamily="2" charset="-122"/>
                </a:defRPr>
              </a:lvl3pPr>
              <a:lvl4pPr marL="1600200" indent="-228600">
                <a:defRPr kumimoji="1">
                  <a:solidFill>
                    <a:schemeClr val="tx1"/>
                  </a:solidFill>
                  <a:latin typeface="Arial" panose="020F0502020204030204" pitchFamily="34" charset="0"/>
                  <a:ea typeface="宋体" panose="02010600030101010101" pitchFamily="2" charset="-122"/>
                </a:defRPr>
              </a:lvl4pPr>
              <a:lvl5pPr marL="2057400" indent="-228600">
                <a:defRPr kumimoji="1">
                  <a:solidFill>
                    <a:schemeClr val="tx1"/>
                  </a:solidFill>
                  <a:latin typeface="Arial" panose="020F0502020204030204" pitchFamily="34" charset="0"/>
                  <a:ea typeface="宋体" panose="02010600030101010101" pitchFamily="2" charset="-122"/>
                </a:defRPr>
              </a:lvl5pPr>
              <a:lvl6pPr marL="2514600" indent="-228600" defTabSz="454025" eaLnBrk="0" fontAlgn="base" hangingPunct="0">
                <a:spcBef>
                  <a:spcPct val="0"/>
                </a:spcBef>
                <a:spcAft>
                  <a:spcPct val="0"/>
                </a:spcAft>
                <a:defRPr kumimoji="1">
                  <a:solidFill>
                    <a:schemeClr val="tx1"/>
                  </a:solidFill>
                  <a:latin typeface="Arial" panose="020F0502020204030204" pitchFamily="34" charset="0"/>
                  <a:ea typeface="宋体" panose="02010600030101010101" pitchFamily="2" charset="-122"/>
                </a:defRPr>
              </a:lvl6pPr>
              <a:lvl7pPr marL="2971800" indent="-228600" defTabSz="454025" eaLnBrk="0" fontAlgn="base" hangingPunct="0">
                <a:spcBef>
                  <a:spcPct val="0"/>
                </a:spcBef>
                <a:spcAft>
                  <a:spcPct val="0"/>
                </a:spcAft>
                <a:defRPr kumimoji="1">
                  <a:solidFill>
                    <a:schemeClr val="tx1"/>
                  </a:solidFill>
                  <a:latin typeface="Arial" panose="020F0502020204030204" pitchFamily="34" charset="0"/>
                  <a:ea typeface="宋体" panose="02010600030101010101" pitchFamily="2" charset="-122"/>
                </a:defRPr>
              </a:lvl7pPr>
              <a:lvl8pPr marL="3429000" indent="-228600" defTabSz="454025" eaLnBrk="0" fontAlgn="base" hangingPunct="0">
                <a:spcBef>
                  <a:spcPct val="0"/>
                </a:spcBef>
                <a:spcAft>
                  <a:spcPct val="0"/>
                </a:spcAft>
                <a:defRPr kumimoji="1">
                  <a:solidFill>
                    <a:schemeClr val="tx1"/>
                  </a:solidFill>
                  <a:latin typeface="Arial" panose="020F0502020204030204" pitchFamily="34" charset="0"/>
                  <a:ea typeface="宋体" panose="02010600030101010101" pitchFamily="2" charset="-122"/>
                </a:defRPr>
              </a:lvl8pPr>
              <a:lvl9pPr marL="3886200" indent="-228600" defTabSz="454025" eaLnBrk="0" fontAlgn="base" hangingPunct="0">
                <a:spcBef>
                  <a:spcPct val="0"/>
                </a:spcBef>
                <a:spcAft>
                  <a:spcPct val="0"/>
                </a:spcAft>
                <a:defRPr kumimoji="1">
                  <a:solidFill>
                    <a:schemeClr val="tx1"/>
                  </a:solidFill>
                  <a:latin typeface="Arial" panose="020F0502020204030204" pitchFamily="34" charset="0"/>
                  <a:ea typeface="宋体" panose="02010600030101010101" pitchFamily="2" charset="-122"/>
                </a:defRPr>
              </a:lvl9pPr>
            </a:lstStyle>
            <a:p>
              <a:pPr fontAlgn="ctr"/>
              <a:endParaRPr lang="en-US" altLang="zh-CN" sz="2139" dirty="0">
                <a:latin typeface="Huawei Sans" panose="020C0503030203020204" pitchFamily="34" charset="0"/>
              </a:endParaRPr>
            </a:p>
          </p:txBody>
        </p:sp>
        <p:sp>
          <p:nvSpPr>
            <p:cNvPr id="138" name="Oval 253">
              <a:extLst>
                <a:ext uri="{FF2B5EF4-FFF2-40B4-BE49-F238E27FC236}">
                  <a16:creationId xmlns="" xmlns:a16="http://schemas.microsoft.com/office/drawing/2014/main" id="{B603B9D3-6202-4DCC-8405-FFB2197B40A2}"/>
                </a:ext>
              </a:extLst>
            </p:cNvPr>
            <p:cNvSpPr>
              <a:spLocks noChangeArrowheads="1"/>
            </p:cNvSpPr>
            <p:nvPr/>
          </p:nvSpPr>
          <p:spPr bwMode="gray">
            <a:xfrm>
              <a:off x="833438" y="3344863"/>
              <a:ext cx="53975" cy="53975"/>
            </a:xfrm>
            <a:prstGeom prst="ellipse">
              <a:avLst/>
            </a:pr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lvl1pPr>
                <a:defRPr kumimoji="1">
                  <a:solidFill>
                    <a:schemeClr val="tx1"/>
                  </a:solidFill>
                  <a:latin typeface="Arial" panose="020F0502020204030204" pitchFamily="34" charset="0"/>
                  <a:ea typeface="宋体" panose="02010600030101010101" pitchFamily="2" charset="-122"/>
                </a:defRPr>
              </a:lvl1pPr>
              <a:lvl2pPr marL="742950" indent="-285750">
                <a:defRPr kumimoji="1">
                  <a:solidFill>
                    <a:schemeClr val="tx1"/>
                  </a:solidFill>
                  <a:latin typeface="Arial" panose="020F0502020204030204" pitchFamily="34" charset="0"/>
                  <a:ea typeface="宋体" panose="02010600030101010101" pitchFamily="2" charset="-122"/>
                </a:defRPr>
              </a:lvl2pPr>
              <a:lvl3pPr marL="1143000" indent="-228600">
                <a:defRPr kumimoji="1">
                  <a:solidFill>
                    <a:schemeClr val="tx1"/>
                  </a:solidFill>
                  <a:latin typeface="Arial" panose="020F0502020204030204" pitchFamily="34" charset="0"/>
                  <a:ea typeface="宋体" panose="02010600030101010101" pitchFamily="2" charset="-122"/>
                </a:defRPr>
              </a:lvl3pPr>
              <a:lvl4pPr marL="1600200" indent="-228600">
                <a:defRPr kumimoji="1">
                  <a:solidFill>
                    <a:schemeClr val="tx1"/>
                  </a:solidFill>
                  <a:latin typeface="Arial" panose="020F0502020204030204" pitchFamily="34" charset="0"/>
                  <a:ea typeface="宋体" panose="02010600030101010101" pitchFamily="2" charset="-122"/>
                </a:defRPr>
              </a:lvl4pPr>
              <a:lvl5pPr marL="2057400" indent="-228600">
                <a:defRPr kumimoji="1">
                  <a:solidFill>
                    <a:schemeClr val="tx1"/>
                  </a:solidFill>
                  <a:latin typeface="Arial" panose="020F0502020204030204" pitchFamily="34" charset="0"/>
                  <a:ea typeface="宋体" panose="02010600030101010101" pitchFamily="2" charset="-122"/>
                </a:defRPr>
              </a:lvl5pPr>
              <a:lvl6pPr marL="2514600" indent="-228600" defTabSz="454025" eaLnBrk="0" fontAlgn="base" hangingPunct="0">
                <a:spcBef>
                  <a:spcPct val="0"/>
                </a:spcBef>
                <a:spcAft>
                  <a:spcPct val="0"/>
                </a:spcAft>
                <a:defRPr kumimoji="1">
                  <a:solidFill>
                    <a:schemeClr val="tx1"/>
                  </a:solidFill>
                  <a:latin typeface="Arial" panose="020F0502020204030204" pitchFamily="34" charset="0"/>
                  <a:ea typeface="宋体" panose="02010600030101010101" pitchFamily="2" charset="-122"/>
                </a:defRPr>
              </a:lvl6pPr>
              <a:lvl7pPr marL="2971800" indent="-228600" defTabSz="454025" eaLnBrk="0" fontAlgn="base" hangingPunct="0">
                <a:spcBef>
                  <a:spcPct val="0"/>
                </a:spcBef>
                <a:spcAft>
                  <a:spcPct val="0"/>
                </a:spcAft>
                <a:defRPr kumimoji="1">
                  <a:solidFill>
                    <a:schemeClr val="tx1"/>
                  </a:solidFill>
                  <a:latin typeface="Arial" panose="020F0502020204030204" pitchFamily="34" charset="0"/>
                  <a:ea typeface="宋体" panose="02010600030101010101" pitchFamily="2" charset="-122"/>
                </a:defRPr>
              </a:lvl7pPr>
              <a:lvl8pPr marL="3429000" indent="-228600" defTabSz="454025" eaLnBrk="0" fontAlgn="base" hangingPunct="0">
                <a:spcBef>
                  <a:spcPct val="0"/>
                </a:spcBef>
                <a:spcAft>
                  <a:spcPct val="0"/>
                </a:spcAft>
                <a:defRPr kumimoji="1">
                  <a:solidFill>
                    <a:schemeClr val="tx1"/>
                  </a:solidFill>
                  <a:latin typeface="Arial" panose="020F0502020204030204" pitchFamily="34" charset="0"/>
                  <a:ea typeface="宋体" panose="02010600030101010101" pitchFamily="2" charset="-122"/>
                </a:defRPr>
              </a:lvl8pPr>
              <a:lvl9pPr marL="3886200" indent="-228600" defTabSz="454025" eaLnBrk="0" fontAlgn="base" hangingPunct="0">
                <a:spcBef>
                  <a:spcPct val="0"/>
                </a:spcBef>
                <a:spcAft>
                  <a:spcPct val="0"/>
                </a:spcAft>
                <a:defRPr kumimoji="1">
                  <a:solidFill>
                    <a:schemeClr val="tx1"/>
                  </a:solidFill>
                  <a:latin typeface="Arial" panose="020F0502020204030204" pitchFamily="34" charset="0"/>
                  <a:ea typeface="宋体" panose="02010600030101010101" pitchFamily="2" charset="-122"/>
                </a:defRPr>
              </a:lvl9pPr>
            </a:lstStyle>
            <a:p>
              <a:pPr fontAlgn="ctr"/>
              <a:endParaRPr lang="en-US" altLang="zh-CN" sz="2139" dirty="0">
                <a:latin typeface="Huawei Sans" panose="020C0503030203020204" pitchFamily="34" charset="0"/>
              </a:endParaRPr>
            </a:p>
          </p:txBody>
        </p:sp>
        <p:sp>
          <p:nvSpPr>
            <p:cNvPr id="139" name="Freeform 256">
              <a:extLst>
                <a:ext uri="{FF2B5EF4-FFF2-40B4-BE49-F238E27FC236}">
                  <a16:creationId xmlns="" xmlns:a16="http://schemas.microsoft.com/office/drawing/2014/main" id="{3C221FEC-91E1-4F38-B477-B8E24D9906A6}"/>
                </a:ext>
              </a:extLst>
            </p:cNvPr>
            <p:cNvSpPr>
              <a:spLocks/>
            </p:cNvSpPr>
            <p:nvPr/>
          </p:nvSpPr>
          <p:spPr bwMode="gray">
            <a:xfrm>
              <a:off x="547688" y="2678113"/>
              <a:ext cx="706438" cy="706438"/>
            </a:xfrm>
            <a:custGeom>
              <a:avLst/>
              <a:gdLst>
                <a:gd name="T0" fmla="*/ 2147483646 w 526"/>
                <a:gd name="T1" fmla="*/ 2147483646 h 525"/>
                <a:gd name="T2" fmla="*/ 2147483646 w 526"/>
                <a:gd name="T3" fmla="*/ 2147483646 h 525"/>
                <a:gd name="T4" fmla="*/ 0 w 526"/>
                <a:gd name="T5" fmla="*/ 2147483646 h 525"/>
                <a:gd name="T6" fmla="*/ 2147483646 w 526"/>
                <a:gd name="T7" fmla="*/ 0 h 525"/>
                <a:gd name="T8" fmla="*/ 2147483646 w 526"/>
                <a:gd name="T9" fmla="*/ 2147483646 h 525"/>
                <a:gd name="T10" fmla="*/ 2147483646 w 526"/>
                <a:gd name="T11" fmla="*/ 2147483646 h 525"/>
                <a:gd name="T12" fmla="*/ 2147483646 w 526"/>
                <a:gd name="T13" fmla="*/ 2147483646 h 525"/>
                <a:gd name="T14" fmla="*/ 2147483646 w 526"/>
                <a:gd name="T15" fmla="*/ 2147483646 h 525"/>
                <a:gd name="T16" fmla="*/ 2147483646 w 526"/>
                <a:gd name="T17" fmla="*/ 2147483646 h 525"/>
                <a:gd name="T18" fmla="*/ 2147483646 w 526"/>
                <a:gd name="T19" fmla="*/ 2147483646 h 525"/>
                <a:gd name="T20" fmla="*/ 2147483646 w 526"/>
                <a:gd name="T21" fmla="*/ 2147483646 h 525"/>
                <a:gd name="T22" fmla="*/ 2147483646 w 526"/>
                <a:gd name="T23" fmla="*/ 2147483646 h 525"/>
                <a:gd name="T24" fmla="*/ 2147483646 w 526"/>
                <a:gd name="T25" fmla="*/ 2147483646 h 525"/>
                <a:gd name="T26" fmla="*/ 2147483646 w 526"/>
                <a:gd name="T27" fmla="*/ 2147483646 h 525"/>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26"/>
                <a:gd name="T43" fmla="*/ 0 h 525"/>
                <a:gd name="T44" fmla="*/ 526 w 526"/>
                <a:gd name="T45" fmla="*/ 525 h 525"/>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26" h="525">
                  <a:moveTo>
                    <a:pt x="234" y="525"/>
                  </a:moveTo>
                  <a:cubicBezTo>
                    <a:pt x="233" y="525"/>
                    <a:pt x="233" y="525"/>
                    <a:pt x="232" y="525"/>
                  </a:cubicBezTo>
                  <a:cubicBezTo>
                    <a:pt x="100" y="509"/>
                    <a:pt x="0" y="397"/>
                    <a:pt x="0" y="263"/>
                  </a:cubicBezTo>
                  <a:cubicBezTo>
                    <a:pt x="0" y="118"/>
                    <a:pt x="118" y="0"/>
                    <a:pt x="263" y="0"/>
                  </a:cubicBezTo>
                  <a:cubicBezTo>
                    <a:pt x="408" y="0"/>
                    <a:pt x="526" y="118"/>
                    <a:pt x="526" y="263"/>
                  </a:cubicBezTo>
                  <a:cubicBezTo>
                    <a:pt x="526" y="396"/>
                    <a:pt x="428" y="508"/>
                    <a:pt x="296" y="524"/>
                  </a:cubicBezTo>
                  <a:cubicBezTo>
                    <a:pt x="292" y="525"/>
                    <a:pt x="287" y="522"/>
                    <a:pt x="286" y="517"/>
                  </a:cubicBezTo>
                  <a:cubicBezTo>
                    <a:pt x="286" y="512"/>
                    <a:pt x="289" y="507"/>
                    <a:pt x="294" y="507"/>
                  </a:cubicBezTo>
                  <a:cubicBezTo>
                    <a:pt x="416" y="491"/>
                    <a:pt x="508" y="387"/>
                    <a:pt x="508" y="263"/>
                  </a:cubicBezTo>
                  <a:cubicBezTo>
                    <a:pt x="508" y="128"/>
                    <a:pt x="399" y="18"/>
                    <a:pt x="263" y="18"/>
                  </a:cubicBezTo>
                  <a:cubicBezTo>
                    <a:pt x="128" y="18"/>
                    <a:pt x="18" y="128"/>
                    <a:pt x="18" y="263"/>
                  </a:cubicBezTo>
                  <a:cubicBezTo>
                    <a:pt x="18" y="388"/>
                    <a:pt x="111" y="492"/>
                    <a:pt x="235" y="507"/>
                  </a:cubicBezTo>
                  <a:cubicBezTo>
                    <a:pt x="240" y="507"/>
                    <a:pt x="243" y="512"/>
                    <a:pt x="242" y="517"/>
                  </a:cubicBezTo>
                  <a:cubicBezTo>
                    <a:pt x="242" y="521"/>
                    <a:pt x="238" y="525"/>
                    <a:pt x="234" y="525"/>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139" dirty="0">
                <a:latin typeface="Huawei Sans" panose="020C0503030203020204" pitchFamily="34" charset="0"/>
              </a:endParaRPr>
            </a:p>
          </p:txBody>
        </p:sp>
        <p:sp>
          <p:nvSpPr>
            <p:cNvPr id="140" name="Freeform 257">
              <a:extLst>
                <a:ext uri="{FF2B5EF4-FFF2-40B4-BE49-F238E27FC236}">
                  <a16:creationId xmlns="" xmlns:a16="http://schemas.microsoft.com/office/drawing/2014/main" id="{A2BD30C7-800D-4C93-89D5-61CBC9B62E6D}"/>
                </a:ext>
              </a:extLst>
            </p:cNvPr>
            <p:cNvSpPr>
              <a:spLocks noEditPoints="1"/>
            </p:cNvSpPr>
            <p:nvPr/>
          </p:nvSpPr>
          <p:spPr bwMode="gray">
            <a:xfrm>
              <a:off x="727075" y="2860675"/>
              <a:ext cx="349250" cy="128588"/>
            </a:xfrm>
            <a:custGeom>
              <a:avLst/>
              <a:gdLst>
                <a:gd name="T0" fmla="*/ 2147483646 w 260"/>
                <a:gd name="T1" fmla="*/ 2147483646 h 96"/>
                <a:gd name="T2" fmla="*/ 2147483646 w 260"/>
                <a:gd name="T3" fmla="*/ 2147483646 h 96"/>
                <a:gd name="T4" fmla="*/ 2147483646 w 260"/>
                <a:gd name="T5" fmla="*/ 2147483646 h 96"/>
                <a:gd name="T6" fmla="*/ 2147483646 w 260"/>
                <a:gd name="T7" fmla="*/ 2147483646 h 96"/>
                <a:gd name="T8" fmla="*/ 2147483646 w 260"/>
                <a:gd name="T9" fmla="*/ 2147483646 h 96"/>
                <a:gd name="T10" fmla="*/ 2147483646 w 260"/>
                <a:gd name="T11" fmla="*/ 2147483646 h 96"/>
                <a:gd name="T12" fmla="*/ 2147483646 w 260"/>
                <a:gd name="T13" fmla="*/ 2147483646 h 96"/>
                <a:gd name="T14" fmla="*/ 2147483646 w 260"/>
                <a:gd name="T15" fmla="*/ 2147483646 h 96"/>
                <a:gd name="T16" fmla="*/ 2147483646 w 260"/>
                <a:gd name="T17" fmla="*/ 2147483646 h 96"/>
                <a:gd name="T18" fmla="*/ 2147483646 w 260"/>
                <a:gd name="T19" fmla="*/ 2147483646 h 96"/>
                <a:gd name="T20" fmla="*/ 2147483646 w 260"/>
                <a:gd name="T21" fmla="*/ 2147483646 h 96"/>
                <a:gd name="T22" fmla="*/ 2147483646 w 260"/>
                <a:gd name="T23" fmla="*/ 2147483646 h 96"/>
                <a:gd name="T24" fmla="*/ 2147483646 w 260"/>
                <a:gd name="T25" fmla="*/ 2147483646 h 9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60"/>
                <a:gd name="T40" fmla="*/ 0 h 96"/>
                <a:gd name="T41" fmla="*/ 260 w 260"/>
                <a:gd name="T42" fmla="*/ 96 h 9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60" h="96">
                  <a:moveTo>
                    <a:pt x="251" y="96"/>
                  </a:moveTo>
                  <a:cubicBezTo>
                    <a:pt x="10" y="96"/>
                    <a:pt x="10" y="96"/>
                    <a:pt x="10" y="96"/>
                  </a:cubicBezTo>
                  <a:cubicBezTo>
                    <a:pt x="6" y="96"/>
                    <a:pt x="3" y="94"/>
                    <a:pt x="2" y="90"/>
                  </a:cubicBezTo>
                  <a:cubicBezTo>
                    <a:pt x="0" y="86"/>
                    <a:pt x="2" y="82"/>
                    <a:pt x="5" y="80"/>
                  </a:cubicBezTo>
                  <a:cubicBezTo>
                    <a:pt x="126" y="2"/>
                    <a:pt x="126" y="2"/>
                    <a:pt x="126" y="2"/>
                  </a:cubicBezTo>
                  <a:cubicBezTo>
                    <a:pt x="128" y="0"/>
                    <a:pt x="132" y="0"/>
                    <a:pt x="135" y="2"/>
                  </a:cubicBezTo>
                  <a:cubicBezTo>
                    <a:pt x="255" y="80"/>
                    <a:pt x="255" y="80"/>
                    <a:pt x="255" y="80"/>
                  </a:cubicBezTo>
                  <a:cubicBezTo>
                    <a:pt x="259" y="82"/>
                    <a:pt x="260" y="86"/>
                    <a:pt x="259" y="90"/>
                  </a:cubicBezTo>
                  <a:cubicBezTo>
                    <a:pt x="258" y="94"/>
                    <a:pt x="255" y="96"/>
                    <a:pt x="251" y="96"/>
                  </a:cubicBezTo>
                  <a:close/>
                  <a:moveTo>
                    <a:pt x="41" y="78"/>
                  </a:moveTo>
                  <a:cubicBezTo>
                    <a:pt x="220" y="78"/>
                    <a:pt x="220" y="78"/>
                    <a:pt x="220" y="78"/>
                  </a:cubicBezTo>
                  <a:cubicBezTo>
                    <a:pt x="130" y="20"/>
                    <a:pt x="130" y="20"/>
                    <a:pt x="130" y="20"/>
                  </a:cubicBezTo>
                  <a:lnTo>
                    <a:pt x="41" y="78"/>
                  </a:ln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139" dirty="0">
                <a:latin typeface="Huawei Sans" panose="020C0503030203020204" pitchFamily="34" charset="0"/>
              </a:endParaRPr>
            </a:p>
          </p:txBody>
        </p:sp>
        <p:sp>
          <p:nvSpPr>
            <p:cNvPr id="141" name="Freeform 258">
              <a:extLst>
                <a:ext uri="{FF2B5EF4-FFF2-40B4-BE49-F238E27FC236}">
                  <a16:creationId xmlns="" xmlns:a16="http://schemas.microsoft.com/office/drawing/2014/main" id="{B941BEF4-68B0-459E-8C06-AAB9DD066F54}"/>
                </a:ext>
              </a:extLst>
            </p:cNvPr>
            <p:cNvSpPr>
              <a:spLocks/>
            </p:cNvSpPr>
            <p:nvPr/>
          </p:nvSpPr>
          <p:spPr bwMode="gray">
            <a:xfrm>
              <a:off x="771525" y="3009900"/>
              <a:ext cx="23813" cy="157163"/>
            </a:xfrm>
            <a:custGeom>
              <a:avLst/>
              <a:gdLst>
                <a:gd name="T0" fmla="*/ 2147483646 w 18"/>
                <a:gd name="T1" fmla="*/ 2147483646 h 117"/>
                <a:gd name="T2" fmla="*/ 0 w 18"/>
                <a:gd name="T3" fmla="*/ 2147483646 h 117"/>
                <a:gd name="T4" fmla="*/ 0 w 18"/>
                <a:gd name="T5" fmla="*/ 2147483646 h 117"/>
                <a:gd name="T6" fmla="*/ 2147483646 w 18"/>
                <a:gd name="T7" fmla="*/ 0 h 117"/>
                <a:gd name="T8" fmla="*/ 2147483646 w 18"/>
                <a:gd name="T9" fmla="*/ 2147483646 h 117"/>
                <a:gd name="T10" fmla="*/ 2147483646 w 18"/>
                <a:gd name="T11" fmla="*/ 2147483646 h 117"/>
                <a:gd name="T12" fmla="*/ 2147483646 w 18"/>
                <a:gd name="T13" fmla="*/ 2147483646 h 117"/>
                <a:gd name="T14" fmla="*/ 0 60000 65536"/>
                <a:gd name="T15" fmla="*/ 0 60000 65536"/>
                <a:gd name="T16" fmla="*/ 0 60000 65536"/>
                <a:gd name="T17" fmla="*/ 0 60000 65536"/>
                <a:gd name="T18" fmla="*/ 0 60000 65536"/>
                <a:gd name="T19" fmla="*/ 0 60000 65536"/>
                <a:gd name="T20" fmla="*/ 0 60000 65536"/>
                <a:gd name="T21" fmla="*/ 0 w 18"/>
                <a:gd name="T22" fmla="*/ 0 h 117"/>
                <a:gd name="T23" fmla="*/ 18 w 18"/>
                <a:gd name="T24" fmla="*/ 117 h 11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8" h="117">
                  <a:moveTo>
                    <a:pt x="9" y="117"/>
                  </a:moveTo>
                  <a:cubicBezTo>
                    <a:pt x="4" y="117"/>
                    <a:pt x="0" y="113"/>
                    <a:pt x="0" y="108"/>
                  </a:cubicBezTo>
                  <a:cubicBezTo>
                    <a:pt x="0" y="9"/>
                    <a:pt x="0" y="9"/>
                    <a:pt x="0" y="9"/>
                  </a:cubicBezTo>
                  <a:cubicBezTo>
                    <a:pt x="0" y="4"/>
                    <a:pt x="4" y="0"/>
                    <a:pt x="9" y="0"/>
                  </a:cubicBezTo>
                  <a:cubicBezTo>
                    <a:pt x="14" y="0"/>
                    <a:pt x="18" y="4"/>
                    <a:pt x="18" y="9"/>
                  </a:cubicBezTo>
                  <a:cubicBezTo>
                    <a:pt x="18" y="108"/>
                    <a:pt x="18" y="108"/>
                    <a:pt x="18" y="108"/>
                  </a:cubicBezTo>
                  <a:cubicBezTo>
                    <a:pt x="18" y="113"/>
                    <a:pt x="14" y="117"/>
                    <a:pt x="9" y="117"/>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139" dirty="0">
                <a:latin typeface="Huawei Sans" panose="020C0503030203020204" pitchFamily="34" charset="0"/>
              </a:endParaRPr>
            </a:p>
          </p:txBody>
        </p:sp>
        <p:sp>
          <p:nvSpPr>
            <p:cNvPr id="142" name="Freeform 259">
              <a:extLst>
                <a:ext uri="{FF2B5EF4-FFF2-40B4-BE49-F238E27FC236}">
                  <a16:creationId xmlns="" xmlns:a16="http://schemas.microsoft.com/office/drawing/2014/main" id="{B8588F50-E837-4779-98C5-CB213E0AE9F1}"/>
                </a:ext>
              </a:extLst>
            </p:cNvPr>
            <p:cNvSpPr>
              <a:spLocks/>
            </p:cNvSpPr>
            <p:nvPr/>
          </p:nvSpPr>
          <p:spPr bwMode="gray">
            <a:xfrm>
              <a:off x="889000" y="3009900"/>
              <a:ext cx="23813" cy="157163"/>
            </a:xfrm>
            <a:custGeom>
              <a:avLst/>
              <a:gdLst>
                <a:gd name="T0" fmla="*/ 2147483646 w 18"/>
                <a:gd name="T1" fmla="*/ 2147483646 h 117"/>
                <a:gd name="T2" fmla="*/ 0 w 18"/>
                <a:gd name="T3" fmla="*/ 2147483646 h 117"/>
                <a:gd name="T4" fmla="*/ 0 w 18"/>
                <a:gd name="T5" fmla="*/ 2147483646 h 117"/>
                <a:gd name="T6" fmla="*/ 2147483646 w 18"/>
                <a:gd name="T7" fmla="*/ 0 h 117"/>
                <a:gd name="T8" fmla="*/ 2147483646 w 18"/>
                <a:gd name="T9" fmla="*/ 2147483646 h 117"/>
                <a:gd name="T10" fmla="*/ 2147483646 w 18"/>
                <a:gd name="T11" fmla="*/ 2147483646 h 117"/>
                <a:gd name="T12" fmla="*/ 2147483646 w 18"/>
                <a:gd name="T13" fmla="*/ 2147483646 h 117"/>
                <a:gd name="T14" fmla="*/ 0 60000 65536"/>
                <a:gd name="T15" fmla="*/ 0 60000 65536"/>
                <a:gd name="T16" fmla="*/ 0 60000 65536"/>
                <a:gd name="T17" fmla="*/ 0 60000 65536"/>
                <a:gd name="T18" fmla="*/ 0 60000 65536"/>
                <a:gd name="T19" fmla="*/ 0 60000 65536"/>
                <a:gd name="T20" fmla="*/ 0 60000 65536"/>
                <a:gd name="T21" fmla="*/ 0 w 18"/>
                <a:gd name="T22" fmla="*/ 0 h 117"/>
                <a:gd name="T23" fmla="*/ 18 w 18"/>
                <a:gd name="T24" fmla="*/ 117 h 11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8" h="117">
                  <a:moveTo>
                    <a:pt x="9" y="117"/>
                  </a:moveTo>
                  <a:cubicBezTo>
                    <a:pt x="4" y="117"/>
                    <a:pt x="0" y="113"/>
                    <a:pt x="0" y="108"/>
                  </a:cubicBezTo>
                  <a:cubicBezTo>
                    <a:pt x="0" y="9"/>
                    <a:pt x="0" y="9"/>
                    <a:pt x="0" y="9"/>
                  </a:cubicBezTo>
                  <a:cubicBezTo>
                    <a:pt x="0" y="4"/>
                    <a:pt x="4" y="0"/>
                    <a:pt x="9" y="0"/>
                  </a:cubicBezTo>
                  <a:cubicBezTo>
                    <a:pt x="14" y="0"/>
                    <a:pt x="18" y="4"/>
                    <a:pt x="18" y="9"/>
                  </a:cubicBezTo>
                  <a:cubicBezTo>
                    <a:pt x="18" y="108"/>
                    <a:pt x="18" y="108"/>
                    <a:pt x="18" y="108"/>
                  </a:cubicBezTo>
                  <a:cubicBezTo>
                    <a:pt x="18" y="113"/>
                    <a:pt x="14" y="117"/>
                    <a:pt x="9" y="117"/>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139" dirty="0">
                <a:latin typeface="Huawei Sans" panose="020C0503030203020204" pitchFamily="34" charset="0"/>
              </a:endParaRPr>
            </a:p>
          </p:txBody>
        </p:sp>
        <p:sp>
          <p:nvSpPr>
            <p:cNvPr id="143" name="Freeform 260">
              <a:extLst>
                <a:ext uri="{FF2B5EF4-FFF2-40B4-BE49-F238E27FC236}">
                  <a16:creationId xmlns="" xmlns:a16="http://schemas.microsoft.com/office/drawing/2014/main" id="{AB6F940E-2820-45A7-BD84-036221992392}"/>
                </a:ext>
              </a:extLst>
            </p:cNvPr>
            <p:cNvSpPr>
              <a:spLocks/>
            </p:cNvSpPr>
            <p:nvPr/>
          </p:nvSpPr>
          <p:spPr bwMode="gray">
            <a:xfrm>
              <a:off x="1008063" y="3009900"/>
              <a:ext cx="25400" cy="157163"/>
            </a:xfrm>
            <a:custGeom>
              <a:avLst/>
              <a:gdLst>
                <a:gd name="T0" fmla="*/ 2147483646 w 18"/>
                <a:gd name="T1" fmla="*/ 2147483646 h 117"/>
                <a:gd name="T2" fmla="*/ 0 w 18"/>
                <a:gd name="T3" fmla="*/ 2147483646 h 117"/>
                <a:gd name="T4" fmla="*/ 0 w 18"/>
                <a:gd name="T5" fmla="*/ 2147483646 h 117"/>
                <a:gd name="T6" fmla="*/ 2147483646 w 18"/>
                <a:gd name="T7" fmla="*/ 0 h 117"/>
                <a:gd name="T8" fmla="*/ 2147483646 w 18"/>
                <a:gd name="T9" fmla="*/ 2147483646 h 117"/>
                <a:gd name="T10" fmla="*/ 2147483646 w 18"/>
                <a:gd name="T11" fmla="*/ 2147483646 h 117"/>
                <a:gd name="T12" fmla="*/ 2147483646 w 18"/>
                <a:gd name="T13" fmla="*/ 2147483646 h 117"/>
                <a:gd name="T14" fmla="*/ 0 60000 65536"/>
                <a:gd name="T15" fmla="*/ 0 60000 65536"/>
                <a:gd name="T16" fmla="*/ 0 60000 65536"/>
                <a:gd name="T17" fmla="*/ 0 60000 65536"/>
                <a:gd name="T18" fmla="*/ 0 60000 65536"/>
                <a:gd name="T19" fmla="*/ 0 60000 65536"/>
                <a:gd name="T20" fmla="*/ 0 60000 65536"/>
                <a:gd name="T21" fmla="*/ 0 w 18"/>
                <a:gd name="T22" fmla="*/ 0 h 117"/>
                <a:gd name="T23" fmla="*/ 18 w 18"/>
                <a:gd name="T24" fmla="*/ 117 h 11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8" h="117">
                  <a:moveTo>
                    <a:pt x="9" y="117"/>
                  </a:moveTo>
                  <a:cubicBezTo>
                    <a:pt x="4" y="117"/>
                    <a:pt x="0" y="113"/>
                    <a:pt x="0" y="108"/>
                  </a:cubicBezTo>
                  <a:cubicBezTo>
                    <a:pt x="0" y="9"/>
                    <a:pt x="0" y="9"/>
                    <a:pt x="0" y="9"/>
                  </a:cubicBezTo>
                  <a:cubicBezTo>
                    <a:pt x="0" y="4"/>
                    <a:pt x="4" y="0"/>
                    <a:pt x="9" y="0"/>
                  </a:cubicBezTo>
                  <a:cubicBezTo>
                    <a:pt x="14" y="0"/>
                    <a:pt x="18" y="4"/>
                    <a:pt x="18" y="9"/>
                  </a:cubicBezTo>
                  <a:cubicBezTo>
                    <a:pt x="18" y="108"/>
                    <a:pt x="18" y="108"/>
                    <a:pt x="18" y="108"/>
                  </a:cubicBezTo>
                  <a:cubicBezTo>
                    <a:pt x="18" y="113"/>
                    <a:pt x="14" y="117"/>
                    <a:pt x="9" y="117"/>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139" dirty="0">
                <a:latin typeface="Huawei Sans" panose="020C0503030203020204" pitchFamily="34" charset="0"/>
              </a:endParaRPr>
            </a:p>
          </p:txBody>
        </p:sp>
        <p:sp>
          <p:nvSpPr>
            <p:cNvPr id="144" name="Freeform 261">
              <a:extLst>
                <a:ext uri="{FF2B5EF4-FFF2-40B4-BE49-F238E27FC236}">
                  <a16:creationId xmlns="" xmlns:a16="http://schemas.microsoft.com/office/drawing/2014/main" id="{F250D1CD-20FB-494E-A3A5-26826B1DBCEC}"/>
                </a:ext>
              </a:extLst>
            </p:cNvPr>
            <p:cNvSpPr>
              <a:spLocks/>
            </p:cNvSpPr>
            <p:nvPr/>
          </p:nvSpPr>
          <p:spPr bwMode="gray">
            <a:xfrm>
              <a:off x="736600" y="3187700"/>
              <a:ext cx="330200" cy="23813"/>
            </a:xfrm>
            <a:custGeom>
              <a:avLst/>
              <a:gdLst>
                <a:gd name="T0" fmla="*/ 2147483646 w 246"/>
                <a:gd name="T1" fmla="*/ 2147483646 h 18"/>
                <a:gd name="T2" fmla="*/ 2147483646 w 246"/>
                <a:gd name="T3" fmla="*/ 2147483646 h 18"/>
                <a:gd name="T4" fmla="*/ 0 w 246"/>
                <a:gd name="T5" fmla="*/ 2147483646 h 18"/>
                <a:gd name="T6" fmla="*/ 2147483646 w 246"/>
                <a:gd name="T7" fmla="*/ 0 h 18"/>
                <a:gd name="T8" fmla="*/ 2147483646 w 246"/>
                <a:gd name="T9" fmla="*/ 0 h 18"/>
                <a:gd name="T10" fmla="*/ 2147483646 w 246"/>
                <a:gd name="T11" fmla="*/ 2147483646 h 18"/>
                <a:gd name="T12" fmla="*/ 2147483646 w 246"/>
                <a:gd name="T13" fmla="*/ 2147483646 h 18"/>
                <a:gd name="T14" fmla="*/ 0 60000 65536"/>
                <a:gd name="T15" fmla="*/ 0 60000 65536"/>
                <a:gd name="T16" fmla="*/ 0 60000 65536"/>
                <a:gd name="T17" fmla="*/ 0 60000 65536"/>
                <a:gd name="T18" fmla="*/ 0 60000 65536"/>
                <a:gd name="T19" fmla="*/ 0 60000 65536"/>
                <a:gd name="T20" fmla="*/ 0 60000 65536"/>
                <a:gd name="T21" fmla="*/ 0 w 246"/>
                <a:gd name="T22" fmla="*/ 0 h 18"/>
                <a:gd name="T23" fmla="*/ 246 w 246"/>
                <a:gd name="T24" fmla="*/ 18 h 1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6" h="18">
                  <a:moveTo>
                    <a:pt x="237" y="18"/>
                  </a:moveTo>
                  <a:cubicBezTo>
                    <a:pt x="9" y="18"/>
                    <a:pt x="9" y="18"/>
                    <a:pt x="9" y="18"/>
                  </a:cubicBezTo>
                  <a:cubicBezTo>
                    <a:pt x="5" y="18"/>
                    <a:pt x="0" y="14"/>
                    <a:pt x="0" y="9"/>
                  </a:cubicBezTo>
                  <a:cubicBezTo>
                    <a:pt x="0" y="4"/>
                    <a:pt x="5" y="0"/>
                    <a:pt x="9" y="0"/>
                  </a:cubicBezTo>
                  <a:cubicBezTo>
                    <a:pt x="237" y="0"/>
                    <a:pt x="237" y="0"/>
                    <a:pt x="237" y="0"/>
                  </a:cubicBezTo>
                  <a:cubicBezTo>
                    <a:pt x="242" y="0"/>
                    <a:pt x="246" y="4"/>
                    <a:pt x="246" y="9"/>
                  </a:cubicBezTo>
                  <a:cubicBezTo>
                    <a:pt x="246" y="14"/>
                    <a:pt x="242" y="18"/>
                    <a:pt x="237" y="18"/>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139" dirty="0">
                <a:latin typeface="Huawei Sans" panose="020C0503030203020204" pitchFamily="34" charset="0"/>
              </a:endParaRPr>
            </a:p>
          </p:txBody>
        </p:sp>
        <p:sp>
          <p:nvSpPr>
            <p:cNvPr id="145" name="Freeform 262">
              <a:extLst>
                <a:ext uri="{FF2B5EF4-FFF2-40B4-BE49-F238E27FC236}">
                  <a16:creationId xmlns="" xmlns:a16="http://schemas.microsoft.com/office/drawing/2014/main" id="{03905568-AD0C-4EEB-A04D-22245F675B14}"/>
                </a:ext>
              </a:extLst>
            </p:cNvPr>
            <p:cNvSpPr>
              <a:spLocks noEditPoints="1"/>
            </p:cNvSpPr>
            <p:nvPr/>
          </p:nvSpPr>
          <p:spPr bwMode="gray">
            <a:xfrm>
              <a:off x="561975" y="2898775"/>
              <a:ext cx="131763" cy="90488"/>
            </a:xfrm>
            <a:custGeom>
              <a:avLst/>
              <a:gdLst>
                <a:gd name="T0" fmla="*/ 2147483646 w 99"/>
                <a:gd name="T1" fmla="*/ 0 h 67"/>
                <a:gd name="T2" fmla="*/ 2147483646 w 99"/>
                <a:gd name="T3" fmla="*/ 2147483646 h 67"/>
                <a:gd name="T4" fmla="*/ 2147483646 w 99"/>
                <a:gd name="T5" fmla="*/ 2147483646 h 67"/>
                <a:gd name="T6" fmla="*/ 2147483646 w 99"/>
                <a:gd name="T7" fmla="*/ 2147483646 h 67"/>
                <a:gd name="T8" fmla="*/ 0 w 99"/>
                <a:gd name="T9" fmla="*/ 2147483646 h 67"/>
                <a:gd name="T10" fmla="*/ 2147483646 w 99"/>
                <a:gd name="T11" fmla="*/ 2147483646 h 67"/>
                <a:gd name="T12" fmla="*/ 2147483646 w 99"/>
                <a:gd name="T13" fmla="*/ 2147483646 h 67"/>
                <a:gd name="T14" fmla="*/ 2147483646 w 99"/>
                <a:gd name="T15" fmla="*/ 2147483646 h 67"/>
                <a:gd name="T16" fmla="*/ 0 60000 65536"/>
                <a:gd name="T17" fmla="*/ 0 60000 65536"/>
                <a:gd name="T18" fmla="*/ 0 60000 65536"/>
                <a:gd name="T19" fmla="*/ 0 60000 65536"/>
                <a:gd name="T20" fmla="*/ 0 60000 65536"/>
                <a:gd name="T21" fmla="*/ 0 60000 65536"/>
                <a:gd name="T22" fmla="*/ 0 60000 65536"/>
                <a:gd name="T23" fmla="*/ 0 60000 65536"/>
                <a:gd name="T24" fmla="*/ 0 w 99"/>
                <a:gd name="T25" fmla="*/ 0 h 67"/>
                <a:gd name="T26" fmla="*/ 99 w 99"/>
                <a:gd name="T27" fmla="*/ 67 h 6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99" h="67">
                  <a:moveTo>
                    <a:pt x="17" y="0"/>
                  </a:moveTo>
                  <a:cubicBezTo>
                    <a:pt x="95" y="51"/>
                    <a:pt x="95" y="51"/>
                    <a:pt x="95" y="51"/>
                  </a:cubicBezTo>
                  <a:cubicBezTo>
                    <a:pt x="98" y="53"/>
                    <a:pt x="99" y="57"/>
                    <a:pt x="98" y="61"/>
                  </a:cubicBezTo>
                  <a:cubicBezTo>
                    <a:pt x="97" y="65"/>
                    <a:pt x="94" y="67"/>
                    <a:pt x="90" y="67"/>
                  </a:cubicBezTo>
                  <a:cubicBezTo>
                    <a:pt x="0" y="67"/>
                    <a:pt x="0" y="67"/>
                    <a:pt x="0" y="67"/>
                  </a:cubicBezTo>
                  <a:moveTo>
                    <a:pt x="3" y="49"/>
                  </a:moveTo>
                  <a:cubicBezTo>
                    <a:pt x="59" y="49"/>
                    <a:pt x="59" y="49"/>
                    <a:pt x="59" y="49"/>
                  </a:cubicBezTo>
                  <a:cubicBezTo>
                    <a:pt x="11" y="18"/>
                    <a:pt x="11" y="18"/>
                    <a:pt x="11" y="18"/>
                  </a:cubicBezTo>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139" dirty="0">
                <a:latin typeface="Huawei Sans" panose="020C0503030203020204" pitchFamily="34" charset="0"/>
              </a:endParaRPr>
            </a:p>
          </p:txBody>
        </p:sp>
        <p:sp>
          <p:nvSpPr>
            <p:cNvPr id="146" name="Freeform 263">
              <a:extLst>
                <a:ext uri="{FF2B5EF4-FFF2-40B4-BE49-F238E27FC236}">
                  <a16:creationId xmlns="" xmlns:a16="http://schemas.microsoft.com/office/drawing/2014/main" id="{43128202-8A09-4527-80EA-3F3290978964}"/>
                </a:ext>
              </a:extLst>
            </p:cNvPr>
            <p:cNvSpPr>
              <a:spLocks/>
            </p:cNvSpPr>
            <p:nvPr/>
          </p:nvSpPr>
          <p:spPr bwMode="gray">
            <a:xfrm>
              <a:off x="627063" y="3009900"/>
              <a:ext cx="23813" cy="157163"/>
            </a:xfrm>
            <a:custGeom>
              <a:avLst/>
              <a:gdLst>
                <a:gd name="T0" fmla="*/ 2147483646 w 18"/>
                <a:gd name="T1" fmla="*/ 2147483646 h 117"/>
                <a:gd name="T2" fmla="*/ 0 w 18"/>
                <a:gd name="T3" fmla="*/ 2147483646 h 117"/>
                <a:gd name="T4" fmla="*/ 0 w 18"/>
                <a:gd name="T5" fmla="*/ 2147483646 h 117"/>
                <a:gd name="T6" fmla="*/ 2147483646 w 18"/>
                <a:gd name="T7" fmla="*/ 0 h 117"/>
                <a:gd name="T8" fmla="*/ 2147483646 w 18"/>
                <a:gd name="T9" fmla="*/ 2147483646 h 117"/>
                <a:gd name="T10" fmla="*/ 2147483646 w 18"/>
                <a:gd name="T11" fmla="*/ 2147483646 h 117"/>
                <a:gd name="T12" fmla="*/ 2147483646 w 18"/>
                <a:gd name="T13" fmla="*/ 2147483646 h 117"/>
                <a:gd name="T14" fmla="*/ 0 60000 65536"/>
                <a:gd name="T15" fmla="*/ 0 60000 65536"/>
                <a:gd name="T16" fmla="*/ 0 60000 65536"/>
                <a:gd name="T17" fmla="*/ 0 60000 65536"/>
                <a:gd name="T18" fmla="*/ 0 60000 65536"/>
                <a:gd name="T19" fmla="*/ 0 60000 65536"/>
                <a:gd name="T20" fmla="*/ 0 60000 65536"/>
                <a:gd name="T21" fmla="*/ 0 w 18"/>
                <a:gd name="T22" fmla="*/ 0 h 117"/>
                <a:gd name="T23" fmla="*/ 18 w 18"/>
                <a:gd name="T24" fmla="*/ 117 h 11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8" h="117">
                  <a:moveTo>
                    <a:pt x="9" y="117"/>
                  </a:moveTo>
                  <a:cubicBezTo>
                    <a:pt x="4" y="117"/>
                    <a:pt x="0" y="113"/>
                    <a:pt x="0" y="108"/>
                  </a:cubicBezTo>
                  <a:cubicBezTo>
                    <a:pt x="0" y="9"/>
                    <a:pt x="0" y="9"/>
                    <a:pt x="0" y="9"/>
                  </a:cubicBezTo>
                  <a:cubicBezTo>
                    <a:pt x="0" y="4"/>
                    <a:pt x="4" y="0"/>
                    <a:pt x="9" y="0"/>
                  </a:cubicBezTo>
                  <a:cubicBezTo>
                    <a:pt x="14" y="0"/>
                    <a:pt x="18" y="4"/>
                    <a:pt x="18" y="9"/>
                  </a:cubicBezTo>
                  <a:cubicBezTo>
                    <a:pt x="18" y="108"/>
                    <a:pt x="18" y="108"/>
                    <a:pt x="18" y="108"/>
                  </a:cubicBezTo>
                  <a:cubicBezTo>
                    <a:pt x="18" y="113"/>
                    <a:pt x="14" y="117"/>
                    <a:pt x="9" y="117"/>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139" dirty="0">
                <a:latin typeface="Huawei Sans" panose="020C0503030203020204" pitchFamily="34" charset="0"/>
              </a:endParaRPr>
            </a:p>
          </p:txBody>
        </p:sp>
        <p:sp>
          <p:nvSpPr>
            <p:cNvPr id="147" name="Freeform 264">
              <a:extLst>
                <a:ext uri="{FF2B5EF4-FFF2-40B4-BE49-F238E27FC236}">
                  <a16:creationId xmlns="" xmlns:a16="http://schemas.microsoft.com/office/drawing/2014/main" id="{4ACEB3B8-00AE-46FA-AF78-3DA2C444A172}"/>
                </a:ext>
              </a:extLst>
            </p:cNvPr>
            <p:cNvSpPr>
              <a:spLocks/>
            </p:cNvSpPr>
            <p:nvPr/>
          </p:nvSpPr>
          <p:spPr bwMode="gray">
            <a:xfrm>
              <a:off x="596900" y="3187700"/>
              <a:ext cx="87313" cy="23813"/>
            </a:xfrm>
            <a:custGeom>
              <a:avLst/>
              <a:gdLst>
                <a:gd name="T0" fmla="*/ 0 w 65"/>
                <a:gd name="T1" fmla="*/ 0 h 18"/>
                <a:gd name="T2" fmla="*/ 2147483646 w 65"/>
                <a:gd name="T3" fmla="*/ 0 h 18"/>
                <a:gd name="T4" fmla="*/ 2147483646 w 65"/>
                <a:gd name="T5" fmla="*/ 2147483646 h 18"/>
                <a:gd name="T6" fmla="*/ 2147483646 w 65"/>
                <a:gd name="T7" fmla="*/ 2147483646 h 18"/>
                <a:gd name="T8" fmla="*/ 2147483646 w 65"/>
                <a:gd name="T9" fmla="*/ 2147483646 h 18"/>
                <a:gd name="T10" fmla="*/ 0 60000 65536"/>
                <a:gd name="T11" fmla="*/ 0 60000 65536"/>
                <a:gd name="T12" fmla="*/ 0 60000 65536"/>
                <a:gd name="T13" fmla="*/ 0 60000 65536"/>
                <a:gd name="T14" fmla="*/ 0 60000 65536"/>
                <a:gd name="T15" fmla="*/ 0 w 65"/>
                <a:gd name="T16" fmla="*/ 0 h 18"/>
                <a:gd name="T17" fmla="*/ 65 w 65"/>
                <a:gd name="T18" fmla="*/ 18 h 18"/>
              </a:gdLst>
              <a:ahLst/>
              <a:cxnLst>
                <a:cxn ang="T10">
                  <a:pos x="T0" y="T1"/>
                </a:cxn>
                <a:cxn ang="T11">
                  <a:pos x="T2" y="T3"/>
                </a:cxn>
                <a:cxn ang="T12">
                  <a:pos x="T4" y="T5"/>
                </a:cxn>
                <a:cxn ang="T13">
                  <a:pos x="T6" y="T7"/>
                </a:cxn>
                <a:cxn ang="T14">
                  <a:pos x="T8" y="T9"/>
                </a:cxn>
              </a:cxnLst>
              <a:rect l="T15" t="T16" r="T17" b="T18"/>
              <a:pathLst>
                <a:path w="65" h="18">
                  <a:moveTo>
                    <a:pt x="0" y="0"/>
                  </a:moveTo>
                  <a:cubicBezTo>
                    <a:pt x="56" y="0"/>
                    <a:pt x="56" y="0"/>
                    <a:pt x="56" y="0"/>
                  </a:cubicBezTo>
                  <a:cubicBezTo>
                    <a:pt x="61" y="0"/>
                    <a:pt x="65" y="4"/>
                    <a:pt x="65" y="9"/>
                  </a:cubicBezTo>
                  <a:cubicBezTo>
                    <a:pt x="65" y="14"/>
                    <a:pt x="61" y="18"/>
                    <a:pt x="56" y="18"/>
                  </a:cubicBezTo>
                  <a:cubicBezTo>
                    <a:pt x="6" y="18"/>
                    <a:pt x="6" y="18"/>
                    <a:pt x="6" y="18"/>
                  </a:cubicBezTo>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139" dirty="0">
                <a:latin typeface="Huawei Sans" panose="020C0503030203020204" pitchFamily="34" charset="0"/>
              </a:endParaRPr>
            </a:p>
          </p:txBody>
        </p:sp>
        <p:sp>
          <p:nvSpPr>
            <p:cNvPr id="148" name="Freeform 265">
              <a:extLst>
                <a:ext uri="{FF2B5EF4-FFF2-40B4-BE49-F238E27FC236}">
                  <a16:creationId xmlns="" xmlns:a16="http://schemas.microsoft.com/office/drawing/2014/main" id="{171B94F5-4306-4A03-9DD3-FBAD641043EC}"/>
                </a:ext>
              </a:extLst>
            </p:cNvPr>
            <p:cNvSpPr>
              <a:spLocks noEditPoints="1"/>
            </p:cNvSpPr>
            <p:nvPr/>
          </p:nvSpPr>
          <p:spPr bwMode="gray">
            <a:xfrm>
              <a:off x="1112838" y="2903538"/>
              <a:ext cx="127000" cy="85725"/>
            </a:xfrm>
            <a:custGeom>
              <a:avLst/>
              <a:gdLst>
                <a:gd name="T0" fmla="*/ 2147483646 w 94"/>
                <a:gd name="T1" fmla="*/ 2147483646 h 64"/>
                <a:gd name="T2" fmla="*/ 2147483646 w 94"/>
                <a:gd name="T3" fmla="*/ 2147483646 h 64"/>
                <a:gd name="T4" fmla="*/ 2147483646 w 94"/>
                <a:gd name="T5" fmla="*/ 2147483646 h 64"/>
                <a:gd name="T6" fmla="*/ 2147483646 w 94"/>
                <a:gd name="T7" fmla="*/ 2147483646 h 64"/>
                <a:gd name="T8" fmla="*/ 2147483646 w 94"/>
                <a:gd name="T9" fmla="*/ 0 h 64"/>
                <a:gd name="T10" fmla="*/ 2147483646 w 94"/>
                <a:gd name="T11" fmla="*/ 2147483646 h 64"/>
                <a:gd name="T12" fmla="*/ 2147483646 w 94"/>
                <a:gd name="T13" fmla="*/ 2147483646 h 64"/>
                <a:gd name="T14" fmla="*/ 2147483646 w 94"/>
                <a:gd name="T15" fmla="*/ 2147483646 h 64"/>
                <a:gd name="T16" fmla="*/ 0 60000 65536"/>
                <a:gd name="T17" fmla="*/ 0 60000 65536"/>
                <a:gd name="T18" fmla="*/ 0 60000 65536"/>
                <a:gd name="T19" fmla="*/ 0 60000 65536"/>
                <a:gd name="T20" fmla="*/ 0 60000 65536"/>
                <a:gd name="T21" fmla="*/ 0 60000 65536"/>
                <a:gd name="T22" fmla="*/ 0 60000 65536"/>
                <a:gd name="T23" fmla="*/ 0 60000 65536"/>
                <a:gd name="T24" fmla="*/ 0 w 94"/>
                <a:gd name="T25" fmla="*/ 0 h 64"/>
                <a:gd name="T26" fmla="*/ 94 w 94"/>
                <a:gd name="T27" fmla="*/ 64 h 6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94" h="64">
                  <a:moveTo>
                    <a:pt x="94" y="64"/>
                  </a:moveTo>
                  <a:cubicBezTo>
                    <a:pt x="10" y="64"/>
                    <a:pt x="10" y="64"/>
                    <a:pt x="10" y="64"/>
                  </a:cubicBezTo>
                  <a:cubicBezTo>
                    <a:pt x="6" y="64"/>
                    <a:pt x="3" y="62"/>
                    <a:pt x="2" y="58"/>
                  </a:cubicBezTo>
                  <a:cubicBezTo>
                    <a:pt x="0" y="54"/>
                    <a:pt x="2" y="50"/>
                    <a:pt x="5" y="48"/>
                  </a:cubicBezTo>
                  <a:cubicBezTo>
                    <a:pt x="78" y="0"/>
                    <a:pt x="78" y="0"/>
                    <a:pt x="78" y="0"/>
                  </a:cubicBezTo>
                  <a:moveTo>
                    <a:pt x="85" y="17"/>
                  </a:moveTo>
                  <a:cubicBezTo>
                    <a:pt x="41" y="46"/>
                    <a:pt x="41" y="46"/>
                    <a:pt x="41" y="46"/>
                  </a:cubicBezTo>
                  <a:cubicBezTo>
                    <a:pt x="91" y="46"/>
                    <a:pt x="91" y="46"/>
                    <a:pt x="91" y="46"/>
                  </a:cubicBezTo>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139" dirty="0">
                <a:latin typeface="Huawei Sans" panose="020C0503030203020204" pitchFamily="34" charset="0"/>
              </a:endParaRPr>
            </a:p>
          </p:txBody>
        </p:sp>
        <p:sp>
          <p:nvSpPr>
            <p:cNvPr id="149" name="Freeform 266">
              <a:extLst>
                <a:ext uri="{FF2B5EF4-FFF2-40B4-BE49-F238E27FC236}">
                  <a16:creationId xmlns="" xmlns:a16="http://schemas.microsoft.com/office/drawing/2014/main" id="{B5637DC1-CE72-4F4C-B271-1FF8CAF8A9AE}"/>
                </a:ext>
              </a:extLst>
            </p:cNvPr>
            <p:cNvSpPr>
              <a:spLocks/>
            </p:cNvSpPr>
            <p:nvPr/>
          </p:nvSpPr>
          <p:spPr bwMode="gray">
            <a:xfrm>
              <a:off x="1155700" y="3009900"/>
              <a:ext cx="25400" cy="157163"/>
            </a:xfrm>
            <a:custGeom>
              <a:avLst/>
              <a:gdLst>
                <a:gd name="T0" fmla="*/ 2147483646 w 18"/>
                <a:gd name="T1" fmla="*/ 2147483646 h 117"/>
                <a:gd name="T2" fmla="*/ 0 w 18"/>
                <a:gd name="T3" fmla="*/ 2147483646 h 117"/>
                <a:gd name="T4" fmla="*/ 0 w 18"/>
                <a:gd name="T5" fmla="*/ 2147483646 h 117"/>
                <a:gd name="T6" fmla="*/ 2147483646 w 18"/>
                <a:gd name="T7" fmla="*/ 0 h 117"/>
                <a:gd name="T8" fmla="*/ 2147483646 w 18"/>
                <a:gd name="T9" fmla="*/ 2147483646 h 117"/>
                <a:gd name="T10" fmla="*/ 2147483646 w 18"/>
                <a:gd name="T11" fmla="*/ 2147483646 h 117"/>
                <a:gd name="T12" fmla="*/ 2147483646 w 18"/>
                <a:gd name="T13" fmla="*/ 2147483646 h 117"/>
                <a:gd name="T14" fmla="*/ 0 60000 65536"/>
                <a:gd name="T15" fmla="*/ 0 60000 65536"/>
                <a:gd name="T16" fmla="*/ 0 60000 65536"/>
                <a:gd name="T17" fmla="*/ 0 60000 65536"/>
                <a:gd name="T18" fmla="*/ 0 60000 65536"/>
                <a:gd name="T19" fmla="*/ 0 60000 65536"/>
                <a:gd name="T20" fmla="*/ 0 60000 65536"/>
                <a:gd name="T21" fmla="*/ 0 w 18"/>
                <a:gd name="T22" fmla="*/ 0 h 117"/>
                <a:gd name="T23" fmla="*/ 18 w 18"/>
                <a:gd name="T24" fmla="*/ 117 h 11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8" h="117">
                  <a:moveTo>
                    <a:pt x="9" y="117"/>
                  </a:moveTo>
                  <a:cubicBezTo>
                    <a:pt x="4" y="117"/>
                    <a:pt x="0" y="113"/>
                    <a:pt x="0" y="108"/>
                  </a:cubicBezTo>
                  <a:cubicBezTo>
                    <a:pt x="0" y="9"/>
                    <a:pt x="0" y="9"/>
                    <a:pt x="0" y="9"/>
                  </a:cubicBezTo>
                  <a:cubicBezTo>
                    <a:pt x="0" y="4"/>
                    <a:pt x="4" y="0"/>
                    <a:pt x="9" y="0"/>
                  </a:cubicBezTo>
                  <a:cubicBezTo>
                    <a:pt x="14" y="0"/>
                    <a:pt x="18" y="4"/>
                    <a:pt x="18" y="9"/>
                  </a:cubicBezTo>
                  <a:cubicBezTo>
                    <a:pt x="18" y="108"/>
                    <a:pt x="18" y="108"/>
                    <a:pt x="18" y="108"/>
                  </a:cubicBezTo>
                  <a:cubicBezTo>
                    <a:pt x="18" y="113"/>
                    <a:pt x="14" y="117"/>
                    <a:pt x="9" y="117"/>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139" dirty="0">
                <a:latin typeface="Huawei Sans" panose="020C0503030203020204" pitchFamily="34" charset="0"/>
              </a:endParaRPr>
            </a:p>
          </p:txBody>
        </p:sp>
        <p:sp>
          <p:nvSpPr>
            <p:cNvPr id="150" name="Freeform 267">
              <a:extLst>
                <a:ext uri="{FF2B5EF4-FFF2-40B4-BE49-F238E27FC236}">
                  <a16:creationId xmlns="" xmlns:a16="http://schemas.microsoft.com/office/drawing/2014/main" id="{0D52BB9C-3034-41EE-A2D2-7F79F2F5119B}"/>
                </a:ext>
              </a:extLst>
            </p:cNvPr>
            <p:cNvSpPr>
              <a:spLocks/>
            </p:cNvSpPr>
            <p:nvPr/>
          </p:nvSpPr>
          <p:spPr bwMode="gray">
            <a:xfrm>
              <a:off x="1122363" y="3187700"/>
              <a:ext cx="79375" cy="23813"/>
            </a:xfrm>
            <a:custGeom>
              <a:avLst/>
              <a:gdLst>
                <a:gd name="T0" fmla="*/ 2147483646 w 59"/>
                <a:gd name="T1" fmla="*/ 2147483646 h 18"/>
                <a:gd name="T2" fmla="*/ 2147483646 w 59"/>
                <a:gd name="T3" fmla="*/ 2147483646 h 18"/>
                <a:gd name="T4" fmla="*/ 0 w 59"/>
                <a:gd name="T5" fmla="*/ 2147483646 h 18"/>
                <a:gd name="T6" fmla="*/ 2147483646 w 59"/>
                <a:gd name="T7" fmla="*/ 0 h 18"/>
                <a:gd name="T8" fmla="*/ 2147483646 w 59"/>
                <a:gd name="T9" fmla="*/ 0 h 18"/>
                <a:gd name="T10" fmla="*/ 0 60000 65536"/>
                <a:gd name="T11" fmla="*/ 0 60000 65536"/>
                <a:gd name="T12" fmla="*/ 0 60000 65536"/>
                <a:gd name="T13" fmla="*/ 0 60000 65536"/>
                <a:gd name="T14" fmla="*/ 0 60000 65536"/>
                <a:gd name="T15" fmla="*/ 0 w 59"/>
                <a:gd name="T16" fmla="*/ 0 h 18"/>
                <a:gd name="T17" fmla="*/ 59 w 59"/>
                <a:gd name="T18" fmla="*/ 18 h 18"/>
              </a:gdLst>
              <a:ahLst/>
              <a:cxnLst>
                <a:cxn ang="T10">
                  <a:pos x="T0" y="T1"/>
                </a:cxn>
                <a:cxn ang="T11">
                  <a:pos x="T2" y="T3"/>
                </a:cxn>
                <a:cxn ang="T12">
                  <a:pos x="T4" y="T5"/>
                </a:cxn>
                <a:cxn ang="T13">
                  <a:pos x="T6" y="T7"/>
                </a:cxn>
                <a:cxn ang="T14">
                  <a:pos x="T8" y="T9"/>
                </a:cxn>
              </a:cxnLst>
              <a:rect l="T15" t="T16" r="T17" b="T18"/>
              <a:pathLst>
                <a:path w="59" h="18">
                  <a:moveTo>
                    <a:pt x="53" y="18"/>
                  </a:moveTo>
                  <a:cubicBezTo>
                    <a:pt x="9" y="18"/>
                    <a:pt x="9" y="18"/>
                    <a:pt x="9" y="18"/>
                  </a:cubicBezTo>
                  <a:cubicBezTo>
                    <a:pt x="4" y="18"/>
                    <a:pt x="0" y="14"/>
                    <a:pt x="0" y="9"/>
                  </a:cubicBezTo>
                  <a:cubicBezTo>
                    <a:pt x="0" y="4"/>
                    <a:pt x="4" y="0"/>
                    <a:pt x="9" y="0"/>
                  </a:cubicBezTo>
                  <a:cubicBezTo>
                    <a:pt x="59" y="0"/>
                    <a:pt x="59" y="0"/>
                    <a:pt x="59" y="0"/>
                  </a:cubicBezTo>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139" dirty="0">
                <a:latin typeface="Huawei Sans" panose="020C0503030203020204" pitchFamily="34" charset="0"/>
              </a:endParaRPr>
            </a:p>
          </p:txBody>
        </p:sp>
      </p:grpSp>
      <p:grpSp>
        <p:nvGrpSpPr>
          <p:cNvPr id="151" name="组合 369">
            <a:extLst>
              <a:ext uri="{FF2B5EF4-FFF2-40B4-BE49-F238E27FC236}">
                <a16:creationId xmlns="" xmlns:a16="http://schemas.microsoft.com/office/drawing/2014/main" id="{D64D581D-AFE2-485D-A9E5-CB16EDD5248C}"/>
              </a:ext>
            </a:extLst>
          </p:cNvPr>
          <p:cNvGrpSpPr>
            <a:grpSpLocks/>
          </p:cNvGrpSpPr>
          <p:nvPr/>
        </p:nvGrpSpPr>
        <p:grpSpPr bwMode="gray">
          <a:xfrm>
            <a:off x="3203873" y="3059826"/>
            <a:ext cx="695278" cy="625617"/>
            <a:chOff x="579438" y="1693863"/>
            <a:chExt cx="644525" cy="579438"/>
          </a:xfrm>
        </p:grpSpPr>
        <p:sp>
          <p:nvSpPr>
            <p:cNvPr id="152" name="Freeform 170">
              <a:extLst>
                <a:ext uri="{FF2B5EF4-FFF2-40B4-BE49-F238E27FC236}">
                  <a16:creationId xmlns="" xmlns:a16="http://schemas.microsoft.com/office/drawing/2014/main" id="{5F20F125-9066-4EE5-BBF6-0CE467C9DC6B}"/>
                </a:ext>
              </a:extLst>
            </p:cNvPr>
            <p:cNvSpPr>
              <a:spLocks noEditPoints="1"/>
            </p:cNvSpPr>
            <p:nvPr/>
          </p:nvSpPr>
          <p:spPr bwMode="gray">
            <a:xfrm>
              <a:off x="727076" y="1754188"/>
              <a:ext cx="349250" cy="128588"/>
            </a:xfrm>
            <a:custGeom>
              <a:avLst/>
              <a:gdLst>
                <a:gd name="T0" fmla="*/ 2147483646 w 260"/>
                <a:gd name="T1" fmla="*/ 2147483646 h 96"/>
                <a:gd name="T2" fmla="*/ 2147483646 w 260"/>
                <a:gd name="T3" fmla="*/ 2147483646 h 96"/>
                <a:gd name="T4" fmla="*/ 2147483646 w 260"/>
                <a:gd name="T5" fmla="*/ 2147483646 h 96"/>
                <a:gd name="T6" fmla="*/ 2147483646 w 260"/>
                <a:gd name="T7" fmla="*/ 2147483646 h 96"/>
                <a:gd name="T8" fmla="*/ 2147483646 w 260"/>
                <a:gd name="T9" fmla="*/ 2147483646 h 96"/>
                <a:gd name="T10" fmla="*/ 2147483646 w 260"/>
                <a:gd name="T11" fmla="*/ 2147483646 h 96"/>
                <a:gd name="T12" fmla="*/ 2147483646 w 260"/>
                <a:gd name="T13" fmla="*/ 2147483646 h 96"/>
                <a:gd name="T14" fmla="*/ 2147483646 w 260"/>
                <a:gd name="T15" fmla="*/ 2147483646 h 96"/>
                <a:gd name="T16" fmla="*/ 2147483646 w 260"/>
                <a:gd name="T17" fmla="*/ 2147483646 h 96"/>
                <a:gd name="T18" fmla="*/ 2147483646 w 260"/>
                <a:gd name="T19" fmla="*/ 2147483646 h 96"/>
                <a:gd name="T20" fmla="*/ 2147483646 w 260"/>
                <a:gd name="T21" fmla="*/ 2147483646 h 96"/>
                <a:gd name="T22" fmla="*/ 2147483646 w 260"/>
                <a:gd name="T23" fmla="*/ 2147483646 h 96"/>
                <a:gd name="T24" fmla="*/ 2147483646 w 260"/>
                <a:gd name="T25" fmla="*/ 2147483646 h 9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60"/>
                <a:gd name="T40" fmla="*/ 0 h 96"/>
                <a:gd name="T41" fmla="*/ 260 w 260"/>
                <a:gd name="T42" fmla="*/ 96 h 9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60" h="96">
                  <a:moveTo>
                    <a:pt x="251" y="96"/>
                  </a:moveTo>
                  <a:cubicBezTo>
                    <a:pt x="10" y="96"/>
                    <a:pt x="10" y="96"/>
                    <a:pt x="10" y="96"/>
                  </a:cubicBezTo>
                  <a:cubicBezTo>
                    <a:pt x="6" y="96"/>
                    <a:pt x="3" y="94"/>
                    <a:pt x="2" y="90"/>
                  </a:cubicBezTo>
                  <a:cubicBezTo>
                    <a:pt x="0" y="86"/>
                    <a:pt x="2" y="82"/>
                    <a:pt x="5" y="80"/>
                  </a:cubicBezTo>
                  <a:cubicBezTo>
                    <a:pt x="126" y="2"/>
                    <a:pt x="126" y="2"/>
                    <a:pt x="126" y="2"/>
                  </a:cubicBezTo>
                  <a:cubicBezTo>
                    <a:pt x="128" y="0"/>
                    <a:pt x="132" y="0"/>
                    <a:pt x="135" y="2"/>
                  </a:cubicBezTo>
                  <a:cubicBezTo>
                    <a:pt x="255" y="80"/>
                    <a:pt x="255" y="80"/>
                    <a:pt x="255" y="80"/>
                  </a:cubicBezTo>
                  <a:cubicBezTo>
                    <a:pt x="259" y="82"/>
                    <a:pt x="260" y="86"/>
                    <a:pt x="259" y="90"/>
                  </a:cubicBezTo>
                  <a:cubicBezTo>
                    <a:pt x="258" y="94"/>
                    <a:pt x="255" y="96"/>
                    <a:pt x="251" y="96"/>
                  </a:cubicBezTo>
                  <a:close/>
                  <a:moveTo>
                    <a:pt x="41" y="78"/>
                  </a:moveTo>
                  <a:cubicBezTo>
                    <a:pt x="220" y="78"/>
                    <a:pt x="220" y="78"/>
                    <a:pt x="220" y="78"/>
                  </a:cubicBezTo>
                  <a:cubicBezTo>
                    <a:pt x="130" y="20"/>
                    <a:pt x="130" y="20"/>
                    <a:pt x="130" y="20"/>
                  </a:cubicBezTo>
                  <a:lnTo>
                    <a:pt x="41" y="78"/>
                  </a:ln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139" dirty="0">
                <a:latin typeface="Huawei Sans" panose="020C0503030203020204" pitchFamily="34" charset="0"/>
              </a:endParaRPr>
            </a:p>
          </p:txBody>
        </p:sp>
        <p:sp>
          <p:nvSpPr>
            <p:cNvPr id="153" name="Freeform 171">
              <a:extLst>
                <a:ext uri="{FF2B5EF4-FFF2-40B4-BE49-F238E27FC236}">
                  <a16:creationId xmlns="" xmlns:a16="http://schemas.microsoft.com/office/drawing/2014/main" id="{978E76EF-D864-4531-80DE-D5A50E54F38F}"/>
                </a:ext>
              </a:extLst>
            </p:cNvPr>
            <p:cNvSpPr>
              <a:spLocks/>
            </p:cNvSpPr>
            <p:nvPr/>
          </p:nvSpPr>
          <p:spPr bwMode="gray">
            <a:xfrm>
              <a:off x="771526" y="1903413"/>
              <a:ext cx="23813" cy="155575"/>
            </a:xfrm>
            <a:custGeom>
              <a:avLst/>
              <a:gdLst>
                <a:gd name="T0" fmla="*/ 2147483646 w 18"/>
                <a:gd name="T1" fmla="*/ 2147483646 h 117"/>
                <a:gd name="T2" fmla="*/ 0 w 18"/>
                <a:gd name="T3" fmla="*/ 2147483646 h 117"/>
                <a:gd name="T4" fmla="*/ 0 w 18"/>
                <a:gd name="T5" fmla="*/ 2147483646 h 117"/>
                <a:gd name="T6" fmla="*/ 2147483646 w 18"/>
                <a:gd name="T7" fmla="*/ 0 h 117"/>
                <a:gd name="T8" fmla="*/ 2147483646 w 18"/>
                <a:gd name="T9" fmla="*/ 2147483646 h 117"/>
                <a:gd name="T10" fmla="*/ 2147483646 w 18"/>
                <a:gd name="T11" fmla="*/ 2147483646 h 117"/>
                <a:gd name="T12" fmla="*/ 2147483646 w 18"/>
                <a:gd name="T13" fmla="*/ 2147483646 h 117"/>
                <a:gd name="T14" fmla="*/ 0 60000 65536"/>
                <a:gd name="T15" fmla="*/ 0 60000 65536"/>
                <a:gd name="T16" fmla="*/ 0 60000 65536"/>
                <a:gd name="T17" fmla="*/ 0 60000 65536"/>
                <a:gd name="T18" fmla="*/ 0 60000 65536"/>
                <a:gd name="T19" fmla="*/ 0 60000 65536"/>
                <a:gd name="T20" fmla="*/ 0 60000 65536"/>
                <a:gd name="T21" fmla="*/ 0 w 18"/>
                <a:gd name="T22" fmla="*/ 0 h 117"/>
                <a:gd name="T23" fmla="*/ 18 w 18"/>
                <a:gd name="T24" fmla="*/ 117 h 11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8" h="117">
                  <a:moveTo>
                    <a:pt x="9" y="117"/>
                  </a:moveTo>
                  <a:cubicBezTo>
                    <a:pt x="4" y="117"/>
                    <a:pt x="0" y="113"/>
                    <a:pt x="0" y="108"/>
                  </a:cubicBezTo>
                  <a:cubicBezTo>
                    <a:pt x="0" y="9"/>
                    <a:pt x="0" y="9"/>
                    <a:pt x="0" y="9"/>
                  </a:cubicBezTo>
                  <a:cubicBezTo>
                    <a:pt x="0" y="4"/>
                    <a:pt x="4" y="0"/>
                    <a:pt x="9" y="0"/>
                  </a:cubicBezTo>
                  <a:cubicBezTo>
                    <a:pt x="14" y="0"/>
                    <a:pt x="18" y="4"/>
                    <a:pt x="18" y="9"/>
                  </a:cubicBezTo>
                  <a:cubicBezTo>
                    <a:pt x="18" y="108"/>
                    <a:pt x="18" y="108"/>
                    <a:pt x="18" y="108"/>
                  </a:cubicBezTo>
                  <a:cubicBezTo>
                    <a:pt x="18" y="113"/>
                    <a:pt x="14" y="117"/>
                    <a:pt x="9" y="117"/>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139" dirty="0">
                <a:latin typeface="Huawei Sans" panose="020C0503030203020204" pitchFamily="34" charset="0"/>
              </a:endParaRPr>
            </a:p>
          </p:txBody>
        </p:sp>
        <p:sp>
          <p:nvSpPr>
            <p:cNvPr id="154" name="Freeform 172">
              <a:extLst>
                <a:ext uri="{FF2B5EF4-FFF2-40B4-BE49-F238E27FC236}">
                  <a16:creationId xmlns="" xmlns:a16="http://schemas.microsoft.com/office/drawing/2014/main" id="{F98E8563-8E50-4259-B65C-016718AD95AC}"/>
                </a:ext>
              </a:extLst>
            </p:cNvPr>
            <p:cNvSpPr>
              <a:spLocks/>
            </p:cNvSpPr>
            <p:nvPr/>
          </p:nvSpPr>
          <p:spPr bwMode="gray">
            <a:xfrm>
              <a:off x="889001" y="1903413"/>
              <a:ext cx="23813" cy="155575"/>
            </a:xfrm>
            <a:custGeom>
              <a:avLst/>
              <a:gdLst>
                <a:gd name="T0" fmla="*/ 2147483646 w 18"/>
                <a:gd name="T1" fmla="*/ 2147483646 h 117"/>
                <a:gd name="T2" fmla="*/ 0 w 18"/>
                <a:gd name="T3" fmla="*/ 2147483646 h 117"/>
                <a:gd name="T4" fmla="*/ 0 w 18"/>
                <a:gd name="T5" fmla="*/ 2147483646 h 117"/>
                <a:gd name="T6" fmla="*/ 2147483646 w 18"/>
                <a:gd name="T7" fmla="*/ 0 h 117"/>
                <a:gd name="T8" fmla="*/ 2147483646 w 18"/>
                <a:gd name="T9" fmla="*/ 2147483646 h 117"/>
                <a:gd name="T10" fmla="*/ 2147483646 w 18"/>
                <a:gd name="T11" fmla="*/ 2147483646 h 117"/>
                <a:gd name="T12" fmla="*/ 2147483646 w 18"/>
                <a:gd name="T13" fmla="*/ 2147483646 h 117"/>
                <a:gd name="T14" fmla="*/ 0 60000 65536"/>
                <a:gd name="T15" fmla="*/ 0 60000 65536"/>
                <a:gd name="T16" fmla="*/ 0 60000 65536"/>
                <a:gd name="T17" fmla="*/ 0 60000 65536"/>
                <a:gd name="T18" fmla="*/ 0 60000 65536"/>
                <a:gd name="T19" fmla="*/ 0 60000 65536"/>
                <a:gd name="T20" fmla="*/ 0 60000 65536"/>
                <a:gd name="T21" fmla="*/ 0 w 18"/>
                <a:gd name="T22" fmla="*/ 0 h 117"/>
                <a:gd name="T23" fmla="*/ 18 w 18"/>
                <a:gd name="T24" fmla="*/ 117 h 11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8" h="117">
                  <a:moveTo>
                    <a:pt x="9" y="117"/>
                  </a:moveTo>
                  <a:cubicBezTo>
                    <a:pt x="4" y="117"/>
                    <a:pt x="0" y="113"/>
                    <a:pt x="0" y="108"/>
                  </a:cubicBezTo>
                  <a:cubicBezTo>
                    <a:pt x="0" y="9"/>
                    <a:pt x="0" y="9"/>
                    <a:pt x="0" y="9"/>
                  </a:cubicBezTo>
                  <a:cubicBezTo>
                    <a:pt x="0" y="4"/>
                    <a:pt x="4" y="0"/>
                    <a:pt x="9" y="0"/>
                  </a:cubicBezTo>
                  <a:cubicBezTo>
                    <a:pt x="14" y="0"/>
                    <a:pt x="18" y="4"/>
                    <a:pt x="18" y="9"/>
                  </a:cubicBezTo>
                  <a:cubicBezTo>
                    <a:pt x="18" y="108"/>
                    <a:pt x="18" y="108"/>
                    <a:pt x="18" y="108"/>
                  </a:cubicBezTo>
                  <a:cubicBezTo>
                    <a:pt x="18" y="113"/>
                    <a:pt x="14" y="117"/>
                    <a:pt x="9" y="117"/>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139" dirty="0">
                <a:latin typeface="Huawei Sans" panose="020C0503030203020204" pitchFamily="34" charset="0"/>
              </a:endParaRPr>
            </a:p>
          </p:txBody>
        </p:sp>
        <p:sp>
          <p:nvSpPr>
            <p:cNvPr id="155" name="Freeform 173">
              <a:extLst>
                <a:ext uri="{FF2B5EF4-FFF2-40B4-BE49-F238E27FC236}">
                  <a16:creationId xmlns="" xmlns:a16="http://schemas.microsoft.com/office/drawing/2014/main" id="{C2393C1F-0DCC-4E87-B341-F90A70ABECCF}"/>
                </a:ext>
              </a:extLst>
            </p:cNvPr>
            <p:cNvSpPr>
              <a:spLocks/>
            </p:cNvSpPr>
            <p:nvPr/>
          </p:nvSpPr>
          <p:spPr bwMode="gray">
            <a:xfrm>
              <a:off x="1008063" y="1903413"/>
              <a:ext cx="25400" cy="155575"/>
            </a:xfrm>
            <a:custGeom>
              <a:avLst/>
              <a:gdLst>
                <a:gd name="T0" fmla="*/ 2147483646 w 18"/>
                <a:gd name="T1" fmla="*/ 2147483646 h 117"/>
                <a:gd name="T2" fmla="*/ 0 w 18"/>
                <a:gd name="T3" fmla="*/ 2147483646 h 117"/>
                <a:gd name="T4" fmla="*/ 0 w 18"/>
                <a:gd name="T5" fmla="*/ 2147483646 h 117"/>
                <a:gd name="T6" fmla="*/ 2147483646 w 18"/>
                <a:gd name="T7" fmla="*/ 0 h 117"/>
                <a:gd name="T8" fmla="*/ 2147483646 w 18"/>
                <a:gd name="T9" fmla="*/ 2147483646 h 117"/>
                <a:gd name="T10" fmla="*/ 2147483646 w 18"/>
                <a:gd name="T11" fmla="*/ 2147483646 h 117"/>
                <a:gd name="T12" fmla="*/ 2147483646 w 18"/>
                <a:gd name="T13" fmla="*/ 2147483646 h 117"/>
                <a:gd name="T14" fmla="*/ 0 60000 65536"/>
                <a:gd name="T15" fmla="*/ 0 60000 65536"/>
                <a:gd name="T16" fmla="*/ 0 60000 65536"/>
                <a:gd name="T17" fmla="*/ 0 60000 65536"/>
                <a:gd name="T18" fmla="*/ 0 60000 65536"/>
                <a:gd name="T19" fmla="*/ 0 60000 65536"/>
                <a:gd name="T20" fmla="*/ 0 60000 65536"/>
                <a:gd name="T21" fmla="*/ 0 w 18"/>
                <a:gd name="T22" fmla="*/ 0 h 117"/>
                <a:gd name="T23" fmla="*/ 18 w 18"/>
                <a:gd name="T24" fmla="*/ 117 h 11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8" h="117">
                  <a:moveTo>
                    <a:pt x="9" y="117"/>
                  </a:moveTo>
                  <a:cubicBezTo>
                    <a:pt x="4" y="117"/>
                    <a:pt x="0" y="113"/>
                    <a:pt x="0" y="108"/>
                  </a:cubicBezTo>
                  <a:cubicBezTo>
                    <a:pt x="0" y="9"/>
                    <a:pt x="0" y="9"/>
                    <a:pt x="0" y="9"/>
                  </a:cubicBezTo>
                  <a:cubicBezTo>
                    <a:pt x="0" y="4"/>
                    <a:pt x="4" y="0"/>
                    <a:pt x="9" y="0"/>
                  </a:cubicBezTo>
                  <a:cubicBezTo>
                    <a:pt x="14" y="0"/>
                    <a:pt x="18" y="4"/>
                    <a:pt x="18" y="9"/>
                  </a:cubicBezTo>
                  <a:cubicBezTo>
                    <a:pt x="18" y="108"/>
                    <a:pt x="18" y="108"/>
                    <a:pt x="18" y="108"/>
                  </a:cubicBezTo>
                  <a:cubicBezTo>
                    <a:pt x="18" y="113"/>
                    <a:pt x="14" y="117"/>
                    <a:pt x="9" y="117"/>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139" dirty="0">
                <a:latin typeface="Huawei Sans" panose="020C0503030203020204" pitchFamily="34" charset="0"/>
              </a:endParaRPr>
            </a:p>
          </p:txBody>
        </p:sp>
        <p:sp>
          <p:nvSpPr>
            <p:cNvPr id="156" name="Freeform 174">
              <a:extLst>
                <a:ext uri="{FF2B5EF4-FFF2-40B4-BE49-F238E27FC236}">
                  <a16:creationId xmlns="" xmlns:a16="http://schemas.microsoft.com/office/drawing/2014/main" id="{3D79D890-772B-4C52-BC36-A546C7FC16A5}"/>
                </a:ext>
              </a:extLst>
            </p:cNvPr>
            <p:cNvSpPr>
              <a:spLocks/>
            </p:cNvSpPr>
            <p:nvPr/>
          </p:nvSpPr>
          <p:spPr bwMode="gray">
            <a:xfrm>
              <a:off x="736601" y="2081213"/>
              <a:ext cx="330200" cy="23813"/>
            </a:xfrm>
            <a:custGeom>
              <a:avLst/>
              <a:gdLst>
                <a:gd name="T0" fmla="*/ 2147483646 w 246"/>
                <a:gd name="T1" fmla="*/ 2147483646 h 18"/>
                <a:gd name="T2" fmla="*/ 2147483646 w 246"/>
                <a:gd name="T3" fmla="*/ 2147483646 h 18"/>
                <a:gd name="T4" fmla="*/ 0 w 246"/>
                <a:gd name="T5" fmla="*/ 2147483646 h 18"/>
                <a:gd name="T6" fmla="*/ 2147483646 w 246"/>
                <a:gd name="T7" fmla="*/ 0 h 18"/>
                <a:gd name="T8" fmla="*/ 2147483646 w 246"/>
                <a:gd name="T9" fmla="*/ 0 h 18"/>
                <a:gd name="T10" fmla="*/ 2147483646 w 246"/>
                <a:gd name="T11" fmla="*/ 2147483646 h 18"/>
                <a:gd name="T12" fmla="*/ 2147483646 w 246"/>
                <a:gd name="T13" fmla="*/ 2147483646 h 18"/>
                <a:gd name="T14" fmla="*/ 0 60000 65536"/>
                <a:gd name="T15" fmla="*/ 0 60000 65536"/>
                <a:gd name="T16" fmla="*/ 0 60000 65536"/>
                <a:gd name="T17" fmla="*/ 0 60000 65536"/>
                <a:gd name="T18" fmla="*/ 0 60000 65536"/>
                <a:gd name="T19" fmla="*/ 0 60000 65536"/>
                <a:gd name="T20" fmla="*/ 0 60000 65536"/>
                <a:gd name="T21" fmla="*/ 0 w 246"/>
                <a:gd name="T22" fmla="*/ 0 h 18"/>
                <a:gd name="T23" fmla="*/ 246 w 246"/>
                <a:gd name="T24" fmla="*/ 18 h 1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6" h="18">
                  <a:moveTo>
                    <a:pt x="237" y="18"/>
                  </a:moveTo>
                  <a:cubicBezTo>
                    <a:pt x="9" y="18"/>
                    <a:pt x="9" y="18"/>
                    <a:pt x="9" y="18"/>
                  </a:cubicBezTo>
                  <a:cubicBezTo>
                    <a:pt x="5" y="18"/>
                    <a:pt x="0" y="14"/>
                    <a:pt x="0" y="9"/>
                  </a:cubicBezTo>
                  <a:cubicBezTo>
                    <a:pt x="0" y="4"/>
                    <a:pt x="5" y="0"/>
                    <a:pt x="9" y="0"/>
                  </a:cubicBezTo>
                  <a:cubicBezTo>
                    <a:pt x="237" y="0"/>
                    <a:pt x="237" y="0"/>
                    <a:pt x="237" y="0"/>
                  </a:cubicBezTo>
                  <a:cubicBezTo>
                    <a:pt x="242" y="0"/>
                    <a:pt x="246" y="4"/>
                    <a:pt x="246" y="9"/>
                  </a:cubicBezTo>
                  <a:cubicBezTo>
                    <a:pt x="246" y="14"/>
                    <a:pt x="242" y="18"/>
                    <a:pt x="237" y="18"/>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139" dirty="0">
                <a:latin typeface="Huawei Sans" panose="020C0503030203020204" pitchFamily="34" charset="0"/>
              </a:endParaRPr>
            </a:p>
          </p:txBody>
        </p:sp>
        <p:sp>
          <p:nvSpPr>
            <p:cNvPr id="157" name="Oval 175">
              <a:extLst>
                <a:ext uri="{FF2B5EF4-FFF2-40B4-BE49-F238E27FC236}">
                  <a16:creationId xmlns="" xmlns:a16="http://schemas.microsoft.com/office/drawing/2014/main" id="{B361856A-C061-44E3-9D8E-7FE76DC1BFF6}"/>
                </a:ext>
              </a:extLst>
            </p:cNvPr>
            <p:cNvSpPr>
              <a:spLocks noChangeArrowheads="1"/>
            </p:cNvSpPr>
            <p:nvPr/>
          </p:nvSpPr>
          <p:spPr bwMode="gray">
            <a:xfrm>
              <a:off x="1000126" y="2146301"/>
              <a:ext cx="63500" cy="63500"/>
            </a:xfrm>
            <a:prstGeom prst="ellipse">
              <a:avLst/>
            </a:pr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lvl1pPr>
                <a:defRPr kumimoji="1">
                  <a:solidFill>
                    <a:schemeClr val="tx1"/>
                  </a:solidFill>
                  <a:latin typeface="Arial" panose="020F0502020204030204" pitchFamily="34" charset="0"/>
                  <a:ea typeface="宋体" panose="02010600030101010101" pitchFamily="2" charset="-122"/>
                </a:defRPr>
              </a:lvl1pPr>
              <a:lvl2pPr marL="742950" indent="-285750">
                <a:defRPr kumimoji="1">
                  <a:solidFill>
                    <a:schemeClr val="tx1"/>
                  </a:solidFill>
                  <a:latin typeface="Arial" panose="020F0502020204030204" pitchFamily="34" charset="0"/>
                  <a:ea typeface="宋体" panose="02010600030101010101" pitchFamily="2" charset="-122"/>
                </a:defRPr>
              </a:lvl2pPr>
              <a:lvl3pPr marL="1143000" indent="-228600">
                <a:defRPr kumimoji="1">
                  <a:solidFill>
                    <a:schemeClr val="tx1"/>
                  </a:solidFill>
                  <a:latin typeface="Arial" panose="020F0502020204030204" pitchFamily="34" charset="0"/>
                  <a:ea typeface="宋体" panose="02010600030101010101" pitchFamily="2" charset="-122"/>
                </a:defRPr>
              </a:lvl3pPr>
              <a:lvl4pPr marL="1600200" indent="-228600">
                <a:defRPr kumimoji="1">
                  <a:solidFill>
                    <a:schemeClr val="tx1"/>
                  </a:solidFill>
                  <a:latin typeface="Arial" panose="020F0502020204030204" pitchFamily="34" charset="0"/>
                  <a:ea typeface="宋体" panose="02010600030101010101" pitchFamily="2" charset="-122"/>
                </a:defRPr>
              </a:lvl4pPr>
              <a:lvl5pPr marL="2057400" indent="-228600">
                <a:defRPr kumimoji="1">
                  <a:solidFill>
                    <a:schemeClr val="tx1"/>
                  </a:solidFill>
                  <a:latin typeface="Arial" panose="020F0502020204030204" pitchFamily="34" charset="0"/>
                  <a:ea typeface="宋体" panose="02010600030101010101" pitchFamily="2" charset="-122"/>
                </a:defRPr>
              </a:lvl5pPr>
              <a:lvl6pPr marL="2514600" indent="-228600" defTabSz="454025" eaLnBrk="0" fontAlgn="base" hangingPunct="0">
                <a:spcBef>
                  <a:spcPct val="0"/>
                </a:spcBef>
                <a:spcAft>
                  <a:spcPct val="0"/>
                </a:spcAft>
                <a:defRPr kumimoji="1">
                  <a:solidFill>
                    <a:schemeClr val="tx1"/>
                  </a:solidFill>
                  <a:latin typeface="Arial" panose="020F0502020204030204" pitchFamily="34" charset="0"/>
                  <a:ea typeface="宋体" panose="02010600030101010101" pitchFamily="2" charset="-122"/>
                </a:defRPr>
              </a:lvl6pPr>
              <a:lvl7pPr marL="2971800" indent="-228600" defTabSz="454025" eaLnBrk="0" fontAlgn="base" hangingPunct="0">
                <a:spcBef>
                  <a:spcPct val="0"/>
                </a:spcBef>
                <a:spcAft>
                  <a:spcPct val="0"/>
                </a:spcAft>
                <a:defRPr kumimoji="1">
                  <a:solidFill>
                    <a:schemeClr val="tx1"/>
                  </a:solidFill>
                  <a:latin typeface="Arial" panose="020F0502020204030204" pitchFamily="34" charset="0"/>
                  <a:ea typeface="宋体" panose="02010600030101010101" pitchFamily="2" charset="-122"/>
                </a:defRPr>
              </a:lvl7pPr>
              <a:lvl8pPr marL="3429000" indent="-228600" defTabSz="454025" eaLnBrk="0" fontAlgn="base" hangingPunct="0">
                <a:spcBef>
                  <a:spcPct val="0"/>
                </a:spcBef>
                <a:spcAft>
                  <a:spcPct val="0"/>
                </a:spcAft>
                <a:defRPr kumimoji="1">
                  <a:solidFill>
                    <a:schemeClr val="tx1"/>
                  </a:solidFill>
                  <a:latin typeface="Arial" panose="020F0502020204030204" pitchFamily="34" charset="0"/>
                  <a:ea typeface="宋体" panose="02010600030101010101" pitchFamily="2" charset="-122"/>
                </a:defRPr>
              </a:lvl8pPr>
              <a:lvl9pPr marL="3886200" indent="-228600" defTabSz="454025" eaLnBrk="0" fontAlgn="base" hangingPunct="0">
                <a:spcBef>
                  <a:spcPct val="0"/>
                </a:spcBef>
                <a:spcAft>
                  <a:spcPct val="0"/>
                </a:spcAft>
                <a:defRPr kumimoji="1">
                  <a:solidFill>
                    <a:schemeClr val="tx1"/>
                  </a:solidFill>
                  <a:latin typeface="Arial" panose="020F0502020204030204" pitchFamily="34" charset="0"/>
                  <a:ea typeface="宋体" panose="02010600030101010101" pitchFamily="2" charset="-122"/>
                </a:defRPr>
              </a:lvl9pPr>
            </a:lstStyle>
            <a:p>
              <a:pPr fontAlgn="ctr"/>
              <a:endParaRPr lang="en-US" altLang="zh-CN" sz="2139" dirty="0">
                <a:latin typeface="Huawei Sans" panose="020C0503030203020204" pitchFamily="34" charset="0"/>
              </a:endParaRPr>
            </a:p>
          </p:txBody>
        </p:sp>
        <p:sp>
          <p:nvSpPr>
            <p:cNvPr id="158" name="Oval 176">
              <a:extLst>
                <a:ext uri="{FF2B5EF4-FFF2-40B4-BE49-F238E27FC236}">
                  <a16:creationId xmlns="" xmlns:a16="http://schemas.microsoft.com/office/drawing/2014/main" id="{426C785D-7CE7-458E-9288-F8F68B9F2BDC}"/>
                </a:ext>
              </a:extLst>
            </p:cNvPr>
            <p:cNvSpPr>
              <a:spLocks noChangeArrowheads="1"/>
            </p:cNvSpPr>
            <p:nvPr/>
          </p:nvSpPr>
          <p:spPr bwMode="gray">
            <a:xfrm>
              <a:off x="1096963" y="2146301"/>
              <a:ext cx="65088" cy="63500"/>
            </a:xfrm>
            <a:prstGeom prst="ellipse">
              <a:avLst/>
            </a:pr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lvl1pPr>
                <a:defRPr kumimoji="1">
                  <a:solidFill>
                    <a:schemeClr val="tx1"/>
                  </a:solidFill>
                  <a:latin typeface="Arial" panose="020F0502020204030204" pitchFamily="34" charset="0"/>
                  <a:ea typeface="宋体" panose="02010600030101010101" pitchFamily="2" charset="-122"/>
                </a:defRPr>
              </a:lvl1pPr>
              <a:lvl2pPr marL="742950" indent="-285750">
                <a:defRPr kumimoji="1">
                  <a:solidFill>
                    <a:schemeClr val="tx1"/>
                  </a:solidFill>
                  <a:latin typeface="Arial" panose="020F0502020204030204" pitchFamily="34" charset="0"/>
                  <a:ea typeface="宋体" panose="02010600030101010101" pitchFamily="2" charset="-122"/>
                </a:defRPr>
              </a:lvl2pPr>
              <a:lvl3pPr marL="1143000" indent="-228600">
                <a:defRPr kumimoji="1">
                  <a:solidFill>
                    <a:schemeClr val="tx1"/>
                  </a:solidFill>
                  <a:latin typeface="Arial" panose="020F0502020204030204" pitchFamily="34" charset="0"/>
                  <a:ea typeface="宋体" panose="02010600030101010101" pitchFamily="2" charset="-122"/>
                </a:defRPr>
              </a:lvl3pPr>
              <a:lvl4pPr marL="1600200" indent="-228600">
                <a:defRPr kumimoji="1">
                  <a:solidFill>
                    <a:schemeClr val="tx1"/>
                  </a:solidFill>
                  <a:latin typeface="Arial" panose="020F0502020204030204" pitchFamily="34" charset="0"/>
                  <a:ea typeface="宋体" panose="02010600030101010101" pitchFamily="2" charset="-122"/>
                </a:defRPr>
              </a:lvl4pPr>
              <a:lvl5pPr marL="2057400" indent="-228600">
                <a:defRPr kumimoji="1">
                  <a:solidFill>
                    <a:schemeClr val="tx1"/>
                  </a:solidFill>
                  <a:latin typeface="Arial" panose="020F0502020204030204" pitchFamily="34" charset="0"/>
                  <a:ea typeface="宋体" panose="02010600030101010101" pitchFamily="2" charset="-122"/>
                </a:defRPr>
              </a:lvl5pPr>
              <a:lvl6pPr marL="2514600" indent="-228600" defTabSz="454025" eaLnBrk="0" fontAlgn="base" hangingPunct="0">
                <a:spcBef>
                  <a:spcPct val="0"/>
                </a:spcBef>
                <a:spcAft>
                  <a:spcPct val="0"/>
                </a:spcAft>
                <a:defRPr kumimoji="1">
                  <a:solidFill>
                    <a:schemeClr val="tx1"/>
                  </a:solidFill>
                  <a:latin typeface="Arial" panose="020F0502020204030204" pitchFamily="34" charset="0"/>
                  <a:ea typeface="宋体" panose="02010600030101010101" pitchFamily="2" charset="-122"/>
                </a:defRPr>
              </a:lvl6pPr>
              <a:lvl7pPr marL="2971800" indent="-228600" defTabSz="454025" eaLnBrk="0" fontAlgn="base" hangingPunct="0">
                <a:spcBef>
                  <a:spcPct val="0"/>
                </a:spcBef>
                <a:spcAft>
                  <a:spcPct val="0"/>
                </a:spcAft>
                <a:defRPr kumimoji="1">
                  <a:solidFill>
                    <a:schemeClr val="tx1"/>
                  </a:solidFill>
                  <a:latin typeface="Arial" panose="020F0502020204030204" pitchFamily="34" charset="0"/>
                  <a:ea typeface="宋体" panose="02010600030101010101" pitchFamily="2" charset="-122"/>
                </a:defRPr>
              </a:lvl7pPr>
              <a:lvl8pPr marL="3429000" indent="-228600" defTabSz="454025" eaLnBrk="0" fontAlgn="base" hangingPunct="0">
                <a:spcBef>
                  <a:spcPct val="0"/>
                </a:spcBef>
                <a:spcAft>
                  <a:spcPct val="0"/>
                </a:spcAft>
                <a:defRPr kumimoji="1">
                  <a:solidFill>
                    <a:schemeClr val="tx1"/>
                  </a:solidFill>
                  <a:latin typeface="Arial" panose="020F0502020204030204" pitchFamily="34" charset="0"/>
                  <a:ea typeface="宋体" panose="02010600030101010101" pitchFamily="2" charset="-122"/>
                </a:defRPr>
              </a:lvl8pPr>
              <a:lvl9pPr marL="3886200" indent="-228600" defTabSz="454025" eaLnBrk="0" fontAlgn="base" hangingPunct="0">
                <a:spcBef>
                  <a:spcPct val="0"/>
                </a:spcBef>
                <a:spcAft>
                  <a:spcPct val="0"/>
                </a:spcAft>
                <a:defRPr kumimoji="1">
                  <a:solidFill>
                    <a:schemeClr val="tx1"/>
                  </a:solidFill>
                  <a:latin typeface="Arial" panose="020F0502020204030204" pitchFamily="34" charset="0"/>
                  <a:ea typeface="宋体" panose="02010600030101010101" pitchFamily="2" charset="-122"/>
                </a:defRPr>
              </a:lvl9pPr>
            </a:lstStyle>
            <a:p>
              <a:pPr fontAlgn="ctr"/>
              <a:endParaRPr lang="en-US" altLang="zh-CN" sz="2139" dirty="0">
                <a:latin typeface="Huawei Sans" panose="020C0503030203020204" pitchFamily="34" charset="0"/>
              </a:endParaRPr>
            </a:p>
          </p:txBody>
        </p:sp>
        <p:sp>
          <p:nvSpPr>
            <p:cNvPr id="159" name="Freeform 177">
              <a:extLst>
                <a:ext uri="{FF2B5EF4-FFF2-40B4-BE49-F238E27FC236}">
                  <a16:creationId xmlns="" xmlns:a16="http://schemas.microsoft.com/office/drawing/2014/main" id="{6F7B041B-8BBB-4701-BB28-D142B206D1EC}"/>
                </a:ext>
              </a:extLst>
            </p:cNvPr>
            <p:cNvSpPr>
              <a:spLocks/>
            </p:cNvSpPr>
            <p:nvPr/>
          </p:nvSpPr>
          <p:spPr bwMode="gray">
            <a:xfrm>
              <a:off x="579438" y="1693863"/>
              <a:ext cx="644525" cy="496888"/>
            </a:xfrm>
            <a:custGeom>
              <a:avLst/>
              <a:gdLst>
                <a:gd name="T0" fmla="*/ 2147483646 w 480"/>
                <a:gd name="T1" fmla="*/ 2147483646 h 370"/>
                <a:gd name="T2" fmla="*/ 2147483646 w 480"/>
                <a:gd name="T3" fmla="*/ 2147483646 h 370"/>
                <a:gd name="T4" fmla="*/ 2147483646 w 480"/>
                <a:gd name="T5" fmla="*/ 2147483646 h 370"/>
                <a:gd name="T6" fmla="*/ 2147483646 w 480"/>
                <a:gd name="T7" fmla="*/ 2147483646 h 370"/>
                <a:gd name="T8" fmla="*/ 2147483646 w 480"/>
                <a:gd name="T9" fmla="*/ 2147483646 h 370"/>
                <a:gd name="T10" fmla="*/ 2147483646 w 480"/>
                <a:gd name="T11" fmla="*/ 2147483646 h 370"/>
                <a:gd name="T12" fmla="*/ 2147483646 w 480"/>
                <a:gd name="T13" fmla="*/ 2147483646 h 370"/>
                <a:gd name="T14" fmla="*/ 2147483646 w 480"/>
                <a:gd name="T15" fmla="*/ 2147483646 h 370"/>
                <a:gd name="T16" fmla="*/ 2147483646 w 480"/>
                <a:gd name="T17" fmla="*/ 2147483646 h 370"/>
                <a:gd name="T18" fmla="*/ 2147483646 w 480"/>
                <a:gd name="T19" fmla="*/ 2147483646 h 370"/>
                <a:gd name="T20" fmla="*/ 2147483646 w 480"/>
                <a:gd name="T21" fmla="*/ 2147483646 h 370"/>
                <a:gd name="T22" fmla="*/ 2147483646 w 480"/>
                <a:gd name="T23" fmla="*/ 2147483646 h 370"/>
                <a:gd name="T24" fmla="*/ 2147483646 w 480"/>
                <a:gd name="T25" fmla="*/ 2147483646 h 370"/>
                <a:gd name="T26" fmla="*/ 2147483646 w 480"/>
                <a:gd name="T27" fmla="*/ 2147483646 h 370"/>
                <a:gd name="T28" fmla="*/ 0 w 480"/>
                <a:gd name="T29" fmla="*/ 2147483646 h 370"/>
                <a:gd name="T30" fmla="*/ 0 w 480"/>
                <a:gd name="T31" fmla="*/ 2147483646 h 370"/>
                <a:gd name="T32" fmla="*/ 2147483646 w 480"/>
                <a:gd name="T33" fmla="*/ 0 h 370"/>
                <a:gd name="T34" fmla="*/ 2147483646 w 480"/>
                <a:gd name="T35" fmla="*/ 0 h 370"/>
                <a:gd name="T36" fmla="*/ 2147483646 w 480"/>
                <a:gd name="T37" fmla="*/ 2147483646 h 370"/>
                <a:gd name="T38" fmla="*/ 2147483646 w 480"/>
                <a:gd name="T39" fmla="*/ 2147483646 h 370"/>
                <a:gd name="T40" fmla="*/ 2147483646 w 480"/>
                <a:gd name="T41" fmla="*/ 2147483646 h 370"/>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480"/>
                <a:gd name="T64" fmla="*/ 0 h 370"/>
                <a:gd name="T65" fmla="*/ 480 w 480"/>
                <a:gd name="T66" fmla="*/ 370 h 370"/>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480" h="370">
                  <a:moveTo>
                    <a:pt x="437" y="370"/>
                  </a:moveTo>
                  <a:cubicBezTo>
                    <a:pt x="406" y="370"/>
                    <a:pt x="406" y="370"/>
                    <a:pt x="406" y="370"/>
                  </a:cubicBezTo>
                  <a:cubicBezTo>
                    <a:pt x="406" y="352"/>
                    <a:pt x="406" y="352"/>
                    <a:pt x="406" y="352"/>
                  </a:cubicBezTo>
                  <a:cubicBezTo>
                    <a:pt x="437" y="352"/>
                    <a:pt x="437" y="352"/>
                    <a:pt x="437" y="352"/>
                  </a:cubicBezTo>
                  <a:cubicBezTo>
                    <a:pt x="451" y="352"/>
                    <a:pt x="462" y="340"/>
                    <a:pt x="462" y="326"/>
                  </a:cubicBezTo>
                  <a:cubicBezTo>
                    <a:pt x="462" y="43"/>
                    <a:pt x="462" y="43"/>
                    <a:pt x="462" y="43"/>
                  </a:cubicBezTo>
                  <a:cubicBezTo>
                    <a:pt x="462" y="29"/>
                    <a:pt x="451" y="18"/>
                    <a:pt x="437" y="18"/>
                  </a:cubicBezTo>
                  <a:cubicBezTo>
                    <a:pt x="44" y="18"/>
                    <a:pt x="44" y="18"/>
                    <a:pt x="44" y="18"/>
                  </a:cubicBezTo>
                  <a:cubicBezTo>
                    <a:pt x="30" y="18"/>
                    <a:pt x="18" y="29"/>
                    <a:pt x="18" y="43"/>
                  </a:cubicBezTo>
                  <a:cubicBezTo>
                    <a:pt x="18" y="326"/>
                    <a:pt x="18" y="326"/>
                    <a:pt x="18" y="326"/>
                  </a:cubicBezTo>
                  <a:cubicBezTo>
                    <a:pt x="18" y="340"/>
                    <a:pt x="30" y="352"/>
                    <a:pt x="44" y="352"/>
                  </a:cubicBezTo>
                  <a:cubicBezTo>
                    <a:pt x="337" y="352"/>
                    <a:pt x="337" y="352"/>
                    <a:pt x="337" y="352"/>
                  </a:cubicBezTo>
                  <a:cubicBezTo>
                    <a:pt x="337" y="370"/>
                    <a:pt x="337" y="370"/>
                    <a:pt x="337" y="370"/>
                  </a:cubicBezTo>
                  <a:cubicBezTo>
                    <a:pt x="44" y="370"/>
                    <a:pt x="44" y="370"/>
                    <a:pt x="44" y="370"/>
                  </a:cubicBezTo>
                  <a:cubicBezTo>
                    <a:pt x="20" y="370"/>
                    <a:pt x="0" y="350"/>
                    <a:pt x="0" y="326"/>
                  </a:cubicBezTo>
                  <a:cubicBezTo>
                    <a:pt x="0" y="43"/>
                    <a:pt x="0" y="43"/>
                    <a:pt x="0" y="43"/>
                  </a:cubicBezTo>
                  <a:cubicBezTo>
                    <a:pt x="0" y="19"/>
                    <a:pt x="20" y="0"/>
                    <a:pt x="44" y="0"/>
                  </a:cubicBezTo>
                  <a:cubicBezTo>
                    <a:pt x="437" y="0"/>
                    <a:pt x="437" y="0"/>
                    <a:pt x="437" y="0"/>
                  </a:cubicBezTo>
                  <a:cubicBezTo>
                    <a:pt x="461" y="0"/>
                    <a:pt x="480" y="19"/>
                    <a:pt x="480" y="43"/>
                  </a:cubicBezTo>
                  <a:cubicBezTo>
                    <a:pt x="480" y="326"/>
                    <a:pt x="480" y="326"/>
                    <a:pt x="480" y="326"/>
                  </a:cubicBezTo>
                  <a:cubicBezTo>
                    <a:pt x="480" y="350"/>
                    <a:pt x="461" y="370"/>
                    <a:pt x="437" y="370"/>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139" dirty="0">
                <a:latin typeface="Huawei Sans" panose="020C0503030203020204" pitchFamily="34" charset="0"/>
              </a:endParaRPr>
            </a:p>
          </p:txBody>
        </p:sp>
        <p:sp>
          <p:nvSpPr>
            <p:cNvPr id="160" name="Rectangle 178">
              <a:extLst>
                <a:ext uri="{FF2B5EF4-FFF2-40B4-BE49-F238E27FC236}">
                  <a16:creationId xmlns="" xmlns:a16="http://schemas.microsoft.com/office/drawing/2014/main" id="{61084E80-6C05-448D-84E1-2594FD0AAED0}"/>
                </a:ext>
              </a:extLst>
            </p:cNvPr>
            <p:cNvSpPr>
              <a:spLocks noChangeArrowheads="1"/>
            </p:cNvSpPr>
            <p:nvPr/>
          </p:nvSpPr>
          <p:spPr bwMode="gray">
            <a:xfrm>
              <a:off x="952501" y="2181226"/>
              <a:ext cx="23813" cy="73025"/>
            </a:xfrm>
            <a:prstGeom prst="rect">
              <a:avLst/>
            </a:prstGeom>
            <a:solidFill>
              <a:srgbClr val="595757"/>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121704" tIns="60852" rIns="121704" bIns="60852">
              <a:noAutofit/>
            </a:bodyPr>
            <a:lstStyle>
              <a:lvl1pPr>
                <a:defRPr kumimoji="1">
                  <a:solidFill>
                    <a:schemeClr val="tx1"/>
                  </a:solidFill>
                  <a:latin typeface="Arial" panose="020F0502020204030204" pitchFamily="34" charset="0"/>
                  <a:ea typeface="宋体" panose="02010600030101010101" pitchFamily="2" charset="-122"/>
                </a:defRPr>
              </a:lvl1pPr>
              <a:lvl2pPr marL="742950" indent="-285750">
                <a:defRPr kumimoji="1">
                  <a:solidFill>
                    <a:schemeClr val="tx1"/>
                  </a:solidFill>
                  <a:latin typeface="Arial" panose="020F0502020204030204" pitchFamily="34" charset="0"/>
                  <a:ea typeface="宋体" panose="02010600030101010101" pitchFamily="2" charset="-122"/>
                </a:defRPr>
              </a:lvl2pPr>
              <a:lvl3pPr marL="1143000" indent="-228600">
                <a:defRPr kumimoji="1">
                  <a:solidFill>
                    <a:schemeClr val="tx1"/>
                  </a:solidFill>
                  <a:latin typeface="Arial" panose="020F0502020204030204" pitchFamily="34" charset="0"/>
                  <a:ea typeface="宋体" panose="02010600030101010101" pitchFamily="2" charset="-122"/>
                </a:defRPr>
              </a:lvl3pPr>
              <a:lvl4pPr marL="1600200" indent="-228600">
                <a:defRPr kumimoji="1">
                  <a:solidFill>
                    <a:schemeClr val="tx1"/>
                  </a:solidFill>
                  <a:latin typeface="Arial" panose="020F0502020204030204" pitchFamily="34" charset="0"/>
                  <a:ea typeface="宋体" panose="02010600030101010101" pitchFamily="2" charset="-122"/>
                </a:defRPr>
              </a:lvl4pPr>
              <a:lvl5pPr marL="2057400" indent="-228600">
                <a:defRPr kumimoji="1">
                  <a:solidFill>
                    <a:schemeClr val="tx1"/>
                  </a:solidFill>
                  <a:latin typeface="Arial" panose="020F0502020204030204" pitchFamily="34" charset="0"/>
                  <a:ea typeface="宋体" panose="02010600030101010101" pitchFamily="2" charset="-122"/>
                </a:defRPr>
              </a:lvl5pPr>
              <a:lvl6pPr marL="2514600" indent="-228600" defTabSz="454025" eaLnBrk="0" fontAlgn="base" hangingPunct="0">
                <a:spcBef>
                  <a:spcPct val="0"/>
                </a:spcBef>
                <a:spcAft>
                  <a:spcPct val="0"/>
                </a:spcAft>
                <a:defRPr kumimoji="1">
                  <a:solidFill>
                    <a:schemeClr val="tx1"/>
                  </a:solidFill>
                  <a:latin typeface="Arial" panose="020F0502020204030204" pitchFamily="34" charset="0"/>
                  <a:ea typeface="宋体" panose="02010600030101010101" pitchFamily="2" charset="-122"/>
                </a:defRPr>
              </a:lvl6pPr>
              <a:lvl7pPr marL="2971800" indent="-228600" defTabSz="454025" eaLnBrk="0" fontAlgn="base" hangingPunct="0">
                <a:spcBef>
                  <a:spcPct val="0"/>
                </a:spcBef>
                <a:spcAft>
                  <a:spcPct val="0"/>
                </a:spcAft>
                <a:defRPr kumimoji="1">
                  <a:solidFill>
                    <a:schemeClr val="tx1"/>
                  </a:solidFill>
                  <a:latin typeface="Arial" panose="020F0502020204030204" pitchFamily="34" charset="0"/>
                  <a:ea typeface="宋体" panose="02010600030101010101" pitchFamily="2" charset="-122"/>
                </a:defRPr>
              </a:lvl7pPr>
              <a:lvl8pPr marL="3429000" indent="-228600" defTabSz="454025" eaLnBrk="0" fontAlgn="base" hangingPunct="0">
                <a:spcBef>
                  <a:spcPct val="0"/>
                </a:spcBef>
                <a:spcAft>
                  <a:spcPct val="0"/>
                </a:spcAft>
                <a:defRPr kumimoji="1">
                  <a:solidFill>
                    <a:schemeClr val="tx1"/>
                  </a:solidFill>
                  <a:latin typeface="Arial" panose="020F0502020204030204" pitchFamily="34" charset="0"/>
                  <a:ea typeface="宋体" panose="02010600030101010101" pitchFamily="2" charset="-122"/>
                </a:defRPr>
              </a:lvl8pPr>
              <a:lvl9pPr marL="3886200" indent="-228600" defTabSz="454025" eaLnBrk="0" fontAlgn="base" hangingPunct="0">
                <a:spcBef>
                  <a:spcPct val="0"/>
                </a:spcBef>
                <a:spcAft>
                  <a:spcPct val="0"/>
                </a:spcAft>
                <a:defRPr kumimoji="1">
                  <a:solidFill>
                    <a:schemeClr val="tx1"/>
                  </a:solidFill>
                  <a:latin typeface="Arial" panose="020F0502020204030204" pitchFamily="34" charset="0"/>
                  <a:ea typeface="宋体" panose="02010600030101010101" pitchFamily="2" charset="-122"/>
                </a:defRPr>
              </a:lvl9pPr>
            </a:lstStyle>
            <a:p>
              <a:pPr fontAlgn="ctr"/>
              <a:endParaRPr lang="en-US" altLang="zh-CN" sz="2139" dirty="0">
                <a:latin typeface="Huawei Sans" panose="020C0503030203020204" pitchFamily="34" charset="0"/>
              </a:endParaRPr>
            </a:p>
          </p:txBody>
        </p:sp>
        <p:sp>
          <p:nvSpPr>
            <p:cNvPr id="161" name="Rectangle 179">
              <a:extLst>
                <a:ext uri="{FF2B5EF4-FFF2-40B4-BE49-F238E27FC236}">
                  <a16:creationId xmlns="" xmlns:a16="http://schemas.microsoft.com/office/drawing/2014/main" id="{ABDE5809-A818-48FD-9E68-7CA3F7751EF1}"/>
                </a:ext>
              </a:extLst>
            </p:cNvPr>
            <p:cNvSpPr>
              <a:spLocks noChangeArrowheads="1"/>
            </p:cNvSpPr>
            <p:nvPr/>
          </p:nvSpPr>
          <p:spPr bwMode="gray">
            <a:xfrm>
              <a:off x="827088" y="2181226"/>
              <a:ext cx="23813" cy="73025"/>
            </a:xfrm>
            <a:prstGeom prst="rect">
              <a:avLst/>
            </a:prstGeom>
            <a:solidFill>
              <a:srgbClr val="595757"/>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121704" tIns="60852" rIns="121704" bIns="60852">
              <a:noAutofit/>
            </a:bodyPr>
            <a:lstStyle>
              <a:lvl1pPr>
                <a:defRPr kumimoji="1">
                  <a:solidFill>
                    <a:schemeClr val="tx1"/>
                  </a:solidFill>
                  <a:latin typeface="Arial" panose="020F0502020204030204" pitchFamily="34" charset="0"/>
                  <a:ea typeface="宋体" panose="02010600030101010101" pitchFamily="2" charset="-122"/>
                </a:defRPr>
              </a:lvl1pPr>
              <a:lvl2pPr marL="742950" indent="-285750">
                <a:defRPr kumimoji="1">
                  <a:solidFill>
                    <a:schemeClr val="tx1"/>
                  </a:solidFill>
                  <a:latin typeface="Arial" panose="020F0502020204030204" pitchFamily="34" charset="0"/>
                  <a:ea typeface="宋体" panose="02010600030101010101" pitchFamily="2" charset="-122"/>
                </a:defRPr>
              </a:lvl2pPr>
              <a:lvl3pPr marL="1143000" indent="-228600">
                <a:defRPr kumimoji="1">
                  <a:solidFill>
                    <a:schemeClr val="tx1"/>
                  </a:solidFill>
                  <a:latin typeface="Arial" panose="020F0502020204030204" pitchFamily="34" charset="0"/>
                  <a:ea typeface="宋体" panose="02010600030101010101" pitchFamily="2" charset="-122"/>
                </a:defRPr>
              </a:lvl3pPr>
              <a:lvl4pPr marL="1600200" indent="-228600">
                <a:defRPr kumimoji="1">
                  <a:solidFill>
                    <a:schemeClr val="tx1"/>
                  </a:solidFill>
                  <a:latin typeface="Arial" panose="020F0502020204030204" pitchFamily="34" charset="0"/>
                  <a:ea typeface="宋体" panose="02010600030101010101" pitchFamily="2" charset="-122"/>
                </a:defRPr>
              </a:lvl4pPr>
              <a:lvl5pPr marL="2057400" indent="-228600">
                <a:defRPr kumimoji="1">
                  <a:solidFill>
                    <a:schemeClr val="tx1"/>
                  </a:solidFill>
                  <a:latin typeface="Arial" panose="020F0502020204030204" pitchFamily="34" charset="0"/>
                  <a:ea typeface="宋体" panose="02010600030101010101" pitchFamily="2" charset="-122"/>
                </a:defRPr>
              </a:lvl5pPr>
              <a:lvl6pPr marL="2514600" indent="-228600" defTabSz="454025" eaLnBrk="0" fontAlgn="base" hangingPunct="0">
                <a:spcBef>
                  <a:spcPct val="0"/>
                </a:spcBef>
                <a:spcAft>
                  <a:spcPct val="0"/>
                </a:spcAft>
                <a:defRPr kumimoji="1">
                  <a:solidFill>
                    <a:schemeClr val="tx1"/>
                  </a:solidFill>
                  <a:latin typeface="Arial" panose="020F0502020204030204" pitchFamily="34" charset="0"/>
                  <a:ea typeface="宋体" panose="02010600030101010101" pitchFamily="2" charset="-122"/>
                </a:defRPr>
              </a:lvl6pPr>
              <a:lvl7pPr marL="2971800" indent="-228600" defTabSz="454025" eaLnBrk="0" fontAlgn="base" hangingPunct="0">
                <a:spcBef>
                  <a:spcPct val="0"/>
                </a:spcBef>
                <a:spcAft>
                  <a:spcPct val="0"/>
                </a:spcAft>
                <a:defRPr kumimoji="1">
                  <a:solidFill>
                    <a:schemeClr val="tx1"/>
                  </a:solidFill>
                  <a:latin typeface="Arial" panose="020F0502020204030204" pitchFamily="34" charset="0"/>
                  <a:ea typeface="宋体" panose="02010600030101010101" pitchFamily="2" charset="-122"/>
                </a:defRPr>
              </a:lvl7pPr>
              <a:lvl8pPr marL="3429000" indent="-228600" defTabSz="454025" eaLnBrk="0" fontAlgn="base" hangingPunct="0">
                <a:spcBef>
                  <a:spcPct val="0"/>
                </a:spcBef>
                <a:spcAft>
                  <a:spcPct val="0"/>
                </a:spcAft>
                <a:defRPr kumimoji="1">
                  <a:solidFill>
                    <a:schemeClr val="tx1"/>
                  </a:solidFill>
                  <a:latin typeface="Arial" panose="020F0502020204030204" pitchFamily="34" charset="0"/>
                  <a:ea typeface="宋体" panose="02010600030101010101" pitchFamily="2" charset="-122"/>
                </a:defRPr>
              </a:lvl8pPr>
              <a:lvl9pPr marL="3886200" indent="-228600" defTabSz="454025" eaLnBrk="0" fontAlgn="base" hangingPunct="0">
                <a:spcBef>
                  <a:spcPct val="0"/>
                </a:spcBef>
                <a:spcAft>
                  <a:spcPct val="0"/>
                </a:spcAft>
                <a:defRPr kumimoji="1">
                  <a:solidFill>
                    <a:schemeClr val="tx1"/>
                  </a:solidFill>
                  <a:latin typeface="Arial" panose="020F0502020204030204" pitchFamily="34" charset="0"/>
                  <a:ea typeface="宋体" panose="02010600030101010101" pitchFamily="2" charset="-122"/>
                </a:defRPr>
              </a:lvl9pPr>
            </a:lstStyle>
            <a:p>
              <a:pPr fontAlgn="ctr"/>
              <a:endParaRPr lang="en-US" altLang="zh-CN" sz="2139" dirty="0">
                <a:latin typeface="Huawei Sans" panose="020C0503030203020204" pitchFamily="34" charset="0"/>
              </a:endParaRPr>
            </a:p>
          </p:txBody>
        </p:sp>
        <p:sp>
          <p:nvSpPr>
            <p:cNvPr id="162" name="Freeform 180">
              <a:extLst>
                <a:ext uri="{FF2B5EF4-FFF2-40B4-BE49-F238E27FC236}">
                  <a16:creationId xmlns="" xmlns:a16="http://schemas.microsoft.com/office/drawing/2014/main" id="{EA7295AF-9E63-4B62-BA86-6FAF33039222}"/>
                </a:ext>
              </a:extLst>
            </p:cNvPr>
            <p:cNvSpPr>
              <a:spLocks/>
            </p:cNvSpPr>
            <p:nvPr/>
          </p:nvSpPr>
          <p:spPr bwMode="gray">
            <a:xfrm>
              <a:off x="747713" y="2249488"/>
              <a:ext cx="307975" cy="23813"/>
            </a:xfrm>
            <a:custGeom>
              <a:avLst/>
              <a:gdLst>
                <a:gd name="T0" fmla="*/ 2147483646 w 229"/>
                <a:gd name="T1" fmla="*/ 2147483646 h 18"/>
                <a:gd name="T2" fmla="*/ 2147483646 w 229"/>
                <a:gd name="T3" fmla="*/ 2147483646 h 18"/>
                <a:gd name="T4" fmla="*/ 0 w 229"/>
                <a:gd name="T5" fmla="*/ 2147483646 h 18"/>
                <a:gd name="T6" fmla="*/ 2147483646 w 229"/>
                <a:gd name="T7" fmla="*/ 0 h 18"/>
                <a:gd name="T8" fmla="*/ 2147483646 w 229"/>
                <a:gd name="T9" fmla="*/ 0 h 18"/>
                <a:gd name="T10" fmla="*/ 2147483646 w 229"/>
                <a:gd name="T11" fmla="*/ 2147483646 h 18"/>
                <a:gd name="T12" fmla="*/ 2147483646 w 229"/>
                <a:gd name="T13" fmla="*/ 2147483646 h 18"/>
                <a:gd name="T14" fmla="*/ 0 60000 65536"/>
                <a:gd name="T15" fmla="*/ 0 60000 65536"/>
                <a:gd name="T16" fmla="*/ 0 60000 65536"/>
                <a:gd name="T17" fmla="*/ 0 60000 65536"/>
                <a:gd name="T18" fmla="*/ 0 60000 65536"/>
                <a:gd name="T19" fmla="*/ 0 60000 65536"/>
                <a:gd name="T20" fmla="*/ 0 60000 65536"/>
                <a:gd name="T21" fmla="*/ 0 w 229"/>
                <a:gd name="T22" fmla="*/ 0 h 18"/>
                <a:gd name="T23" fmla="*/ 229 w 229"/>
                <a:gd name="T24" fmla="*/ 18 h 1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29" h="18">
                  <a:moveTo>
                    <a:pt x="220" y="18"/>
                  </a:moveTo>
                  <a:cubicBezTo>
                    <a:pt x="9" y="18"/>
                    <a:pt x="9" y="18"/>
                    <a:pt x="9" y="18"/>
                  </a:cubicBezTo>
                  <a:cubicBezTo>
                    <a:pt x="4" y="18"/>
                    <a:pt x="0" y="14"/>
                    <a:pt x="0" y="9"/>
                  </a:cubicBezTo>
                  <a:cubicBezTo>
                    <a:pt x="0" y="4"/>
                    <a:pt x="4" y="0"/>
                    <a:pt x="9" y="0"/>
                  </a:cubicBezTo>
                  <a:cubicBezTo>
                    <a:pt x="220" y="0"/>
                    <a:pt x="220" y="0"/>
                    <a:pt x="220" y="0"/>
                  </a:cubicBezTo>
                  <a:cubicBezTo>
                    <a:pt x="225" y="0"/>
                    <a:pt x="229" y="4"/>
                    <a:pt x="229" y="9"/>
                  </a:cubicBezTo>
                  <a:cubicBezTo>
                    <a:pt x="229" y="14"/>
                    <a:pt x="225" y="18"/>
                    <a:pt x="220" y="18"/>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139" dirty="0">
                <a:latin typeface="Huawei Sans" panose="020C0503030203020204" pitchFamily="34" charset="0"/>
              </a:endParaRPr>
            </a:p>
          </p:txBody>
        </p:sp>
      </p:grpSp>
      <p:sp>
        <p:nvSpPr>
          <p:cNvPr id="163" name="TextBox 162">
            <a:extLst>
              <a:ext uri="{FF2B5EF4-FFF2-40B4-BE49-F238E27FC236}">
                <a16:creationId xmlns="" xmlns:a16="http://schemas.microsoft.com/office/drawing/2014/main" id="{689B3BE5-1216-474F-92D6-1E106C0D3667}"/>
              </a:ext>
            </a:extLst>
          </p:cNvPr>
          <p:cNvSpPr txBox="1"/>
          <p:nvPr/>
        </p:nvSpPr>
        <p:spPr bwMode="gray">
          <a:xfrm>
            <a:off x="906897" y="3691312"/>
            <a:ext cx="1048923" cy="307777"/>
          </a:xfrm>
          <a:prstGeom prst="rect">
            <a:avLst/>
          </a:prstGeom>
          <a:noFill/>
        </p:spPr>
        <p:txBody>
          <a:bodyPr wrap="square" rtlCol="0">
            <a:noAutofit/>
          </a:bodyPr>
          <a:lstStyle/>
          <a:p>
            <a:pPr algn="ctr" fontAlgn="ctr"/>
            <a:r>
              <a:rPr lang="en-US" sz="1100" dirty="0">
                <a:latin typeface="Huawei Sans" panose="020C0503030203020204" pitchFamily="34" charset="0"/>
              </a:rPr>
              <a:t>Physical outlet</a:t>
            </a:r>
          </a:p>
        </p:txBody>
      </p:sp>
      <p:grpSp>
        <p:nvGrpSpPr>
          <p:cNvPr id="164" name="组合 402">
            <a:extLst>
              <a:ext uri="{FF2B5EF4-FFF2-40B4-BE49-F238E27FC236}">
                <a16:creationId xmlns="" xmlns:a16="http://schemas.microsoft.com/office/drawing/2014/main" id="{06D2F5EA-FE25-414E-85B9-58C7AFF3B83B}"/>
              </a:ext>
            </a:extLst>
          </p:cNvPr>
          <p:cNvGrpSpPr>
            <a:grpSpLocks/>
          </p:cNvGrpSpPr>
          <p:nvPr/>
        </p:nvGrpSpPr>
        <p:grpSpPr bwMode="gray">
          <a:xfrm>
            <a:off x="1118685" y="3073005"/>
            <a:ext cx="592767" cy="617273"/>
            <a:chOff x="3167063" y="1717676"/>
            <a:chExt cx="490538" cy="511175"/>
          </a:xfrm>
        </p:grpSpPr>
        <p:sp>
          <p:nvSpPr>
            <p:cNvPr id="165" name="Freeform 67">
              <a:extLst>
                <a:ext uri="{FF2B5EF4-FFF2-40B4-BE49-F238E27FC236}">
                  <a16:creationId xmlns="" xmlns:a16="http://schemas.microsoft.com/office/drawing/2014/main" id="{8E2FB9C7-F69E-4CCE-8258-E88C24FA42C2}"/>
                </a:ext>
              </a:extLst>
            </p:cNvPr>
            <p:cNvSpPr>
              <a:spLocks noEditPoints="1"/>
            </p:cNvSpPr>
            <p:nvPr/>
          </p:nvSpPr>
          <p:spPr bwMode="gray">
            <a:xfrm>
              <a:off x="3168650" y="1717676"/>
              <a:ext cx="487363" cy="182563"/>
            </a:xfrm>
            <a:custGeom>
              <a:avLst/>
              <a:gdLst>
                <a:gd name="T0" fmla="*/ 2147483646 w 348"/>
                <a:gd name="T1" fmla="*/ 2147483646 h 130"/>
                <a:gd name="T2" fmla="*/ 2147483646 w 348"/>
                <a:gd name="T3" fmla="*/ 2147483646 h 130"/>
                <a:gd name="T4" fmla="*/ 2147483646 w 348"/>
                <a:gd name="T5" fmla="*/ 2147483646 h 130"/>
                <a:gd name="T6" fmla="*/ 2147483646 w 348"/>
                <a:gd name="T7" fmla="*/ 2147483646 h 130"/>
                <a:gd name="T8" fmla="*/ 2147483646 w 348"/>
                <a:gd name="T9" fmla="*/ 2147483646 h 130"/>
                <a:gd name="T10" fmla="*/ 2147483646 w 348"/>
                <a:gd name="T11" fmla="*/ 2147483646 h 130"/>
                <a:gd name="T12" fmla="*/ 2147483646 w 348"/>
                <a:gd name="T13" fmla="*/ 2147483646 h 130"/>
                <a:gd name="T14" fmla="*/ 2147483646 w 348"/>
                <a:gd name="T15" fmla="*/ 2147483646 h 130"/>
                <a:gd name="T16" fmla="*/ 2147483646 w 348"/>
                <a:gd name="T17" fmla="*/ 2147483646 h 130"/>
                <a:gd name="T18" fmla="*/ 2147483646 w 348"/>
                <a:gd name="T19" fmla="*/ 2147483646 h 130"/>
                <a:gd name="T20" fmla="*/ 2147483646 w 348"/>
                <a:gd name="T21" fmla="*/ 2147483646 h 130"/>
                <a:gd name="T22" fmla="*/ 2147483646 w 348"/>
                <a:gd name="T23" fmla="*/ 2147483646 h 130"/>
                <a:gd name="T24" fmla="*/ 2147483646 w 348"/>
                <a:gd name="T25" fmla="*/ 2147483646 h 130"/>
                <a:gd name="T26" fmla="*/ 2147483646 w 348"/>
                <a:gd name="T27" fmla="*/ 2147483646 h 13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348"/>
                <a:gd name="T43" fmla="*/ 0 h 130"/>
                <a:gd name="T44" fmla="*/ 348 w 348"/>
                <a:gd name="T45" fmla="*/ 130 h 130"/>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348" h="130">
                  <a:moveTo>
                    <a:pt x="10" y="130"/>
                  </a:moveTo>
                  <a:cubicBezTo>
                    <a:pt x="6" y="130"/>
                    <a:pt x="2" y="127"/>
                    <a:pt x="1" y="124"/>
                  </a:cubicBezTo>
                  <a:cubicBezTo>
                    <a:pt x="0" y="120"/>
                    <a:pt x="1" y="116"/>
                    <a:pt x="5" y="113"/>
                  </a:cubicBezTo>
                  <a:cubicBezTo>
                    <a:pt x="169" y="2"/>
                    <a:pt x="169" y="2"/>
                    <a:pt x="169" y="2"/>
                  </a:cubicBezTo>
                  <a:cubicBezTo>
                    <a:pt x="172" y="0"/>
                    <a:pt x="176" y="0"/>
                    <a:pt x="179" y="2"/>
                  </a:cubicBezTo>
                  <a:cubicBezTo>
                    <a:pt x="343" y="111"/>
                    <a:pt x="343" y="111"/>
                    <a:pt x="343" y="111"/>
                  </a:cubicBezTo>
                  <a:cubicBezTo>
                    <a:pt x="347" y="113"/>
                    <a:pt x="348" y="117"/>
                    <a:pt x="347" y="121"/>
                  </a:cubicBezTo>
                  <a:cubicBezTo>
                    <a:pt x="346" y="124"/>
                    <a:pt x="342" y="127"/>
                    <a:pt x="339" y="127"/>
                  </a:cubicBezTo>
                  <a:cubicBezTo>
                    <a:pt x="10" y="130"/>
                    <a:pt x="10" y="130"/>
                    <a:pt x="10" y="130"/>
                  </a:cubicBezTo>
                  <a:cubicBezTo>
                    <a:pt x="10" y="130"/>
                    <a:pt x="10" y="130"/>
                    <a:pt x="10" y="130"/>
                  </a:cubicBezTo>
                  <a:close/>
                  <a:moveTo>
                    <a:pt x="175" y="20"/>
                  </a:moveTo>
                  <a:cubicBezTo>
                    <a:pt x="39" y="112"/>
                    <a:pt x="39" y="112"/>
                    <a:pt x="39" y="112"/>
                  </a:cubicBezTo>
                  <a:cubicBezTo>
                    <a:pt x="309" y="109"/>
                    <a:pt x="309" y="109"/>
                    <a:pt x="309" y="109"/>
                  </a:cubicBezTo>
                  <a:lnTo>
                    <a:pt x="175" y="20"/>
                  </a:ln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139" dirty="0">
                <a:latin typeface="Huawei Sans" panose="020C0503030203020204" pitchFamily="34" charset="0"/>
              </a:endParaRPr>
            </a:p>
          </p:txBody>
        </p:sp>
        <p:sp>
          <p:nvSpPr>
            <p:cNvPr id="166" name="Oval 68">
              <a:extLst>
                <a:ext uri="{FF2B5EF4-FFF2-40B4-BE49-F238E27FC236}">
                  <a16:creationId xmlns="" xmlns:a16="http://schemas.microsoft.com/office/drawing/2014/main" id="{EA3D7C7E-AA87-4D2E-BAB7-34736FEA1323}"/>
                </a:ext>
              </a:extLst>
            </p:cNvPr>
            <p:cNvSpPr>
              <a:spLocks noChangeArrowheads="1"/>
            </p:cNvSpPr>
            <p:nvPr/>
          </p:nvSpPr>
          <p:spPr bwMode="gray">
            <a:xfrm>
              <a:off x="3527425" y="2171701"/>
              <a:ext cx="55563" cy="57150"/>
            </a:xfrm>
            <a:prstGeom prst="ellipse">
              <a:avLst/>
            </a:pr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lvl1pPr>
                <a:defRPr kumimoji="1">
                  <a:solidFill>
                    <a:schemeClr val="tx1"/>
                  </a:solidFill>
                  <a:latin typeface="Arial" panose="020F0502020204030204" pitchFamily="34" charset="0"/>
                  <a:ea typeface="宋体" panose="02010600030101010101" pitchFamily="2" charset="-122"/>
                </a:defRPr>
              </a:lvl1pPr>
              <a:lvl2pPr marL="742950" indent="-285750">
                <a:defRPr kumimoji="1">
                  <a:solidFill>
                    <a:schemeClr val="tx1"/>
                  </a:solidFill>
                  <a:latin typeface="Arial" panose="020F0502020204030204" pitchFamily="34" charset="0"/>
                  <a:ea typeface="宋体" panose="02010600030101010101" pitchFamily="2" charset="-122"/>
                </a:defRPr>
              </a:lvl2pPr>
              <a:lvl3pPr marL="1143000" indent="-228600">
                <a:defRPr kumimoji="1">
                  <a:solidFill>
                    <a:schemeClr val="tx1"/>
                  </a:solidFill>
                  <a:latin typeface="Arial" panose="020F0502020204030204" pitchFamily="34" charset="0"/>
                  <a:ea typeface="宋体" panose="02010600030101010101" pitchFamily="2" charset="-122"/>
                </a:defRPr>
              </a:lvl3pPr>
              <a:lvl4pPr marL="1600200" indent="-228600">
                <a:defRPr kumimoji="1">
                  <a:solidFill>
                    <a:schemeClr val="tx1"/>
                  </a:solidFill>
                  <a:latin typeface="Arial" panose="020F0502020204030204" pitchFamily="34" charset="0"/>
                  <a:ea typeface="宋体" panose="02010600030101010101" pitchFamily="2" charset="-122"/>
                </a:defRPr>
              </a:lvl4pPr>
              <a:lvl5pPr marL="2057400" indent="-228600">
                <a:defRPr kumimoji="1">
                  <a:solidFill>
                    <a:schemeClr val="tx1"/>
                  </a:solidFill>
                  <a:latin typeface="Arial" panose="020F0502020204030204" pitchFamily="34" charset="0"/>
                  <a:ea typeface="宋体" panose="02010600030101010101" pitchFamily="2" charset="-122"/>
                </a:defRPr>
              </a:lvl5pPr>
              <a:lvl6pPr marL="2514600" indent="-228600" defTabSz="454025" eaLnBrk="0" fontAlgn="base" hangingPunct="0">
                <a:spcBef>
                  <a:spcPct val="0"/>
                </a:spcBef>
                <a:spcAft>
                  <a:spcPct val="0"/>
                </a:spcAft>
                <a:defRPr kumimoji="1">
                  <a:solidFill>
                    <a:schemeClr val="tx1"/>
                  </a:solidFill>
                  <a:latin typeface="Arial" panose="020F0502020204030204" pitchFamily="34" charset="0"/>
                  <a:ea typeface="宋体" panose="02010600030101010101" pitchFamily="2" charset="-122"/>
                </a:defRPr>
              </a:lvl6pPr>
              <a:lvl7pPr marL="2971800" indent="-228600" defTabSz="454025" eaLnBrk="0" fontAlgn="base" hangingPunct="0">
                <a:spcBef>
                  <a:spcPct val="0"/>
                </a:spcBef>
                <a:spcAft>
                  <a:spcPct val="0"/>
                </a:spcAft>
                <a:defRPr kumimoji="1">
                  <a:solidFill>
                    <a:schemeClr val="tx1"/>
                  </a:solidFill>
                  <a:latin typeface="Arial" panose="020F0502020204030204" pitchFamily="34" charset="0"/>
                  <a:ea typeface="宋体" panose="02010600030101010101" pitchFamily="2" charset="-122"/>
                </a:defRPr>
              </a:lvl7pPr>
              <a:lvl8pPr marL="3429000" indent="-228600" defTabSz="454025" eaLnBrk="0" fontAlgn="base" hangingPunct="0">
                <a:spcBef>
                  <a:spcPct val="0"/>
                </a:spcBef>
                <a:spcAft>
                  <a:spcPct val="0"/>
                </a:spcAft>
                <a:defRPr kumimoji="1">
                  <a:solidFill>
                    <a:schemeClr val="tx1"/>
                  </a:solidFill>
                  <a:latin typeface="Arial" panose="020F0502020204030204" pitchFamily="34" charset="0"/>
                  <a:ea typeface="宋体" panose="02010600030101010101" pitchFamily="2" charset="-122"/>
                </a:defRPr>
              </a:lvl8pPr>
              <a:lvl9pPr marL="3886200" indent="-228600" defTabSz="454025" eaLnBrk="0" fontAlgn="base" hangingPunct="0">
                <a:spcBef>
                  <a:spcPct val="0"/>
                </a:spcBef>
                <a:spcAft>
                  <a:spcPct val="0"/>
                </a:spcAft>
                <a:defRPr kumimoji="1">
                  <a:solidFill>
                    <a:schemeClr val="tx1"/>
                  </a:solidFill>
                  <a:latin typeface="Arial" panose="020F0502020204030204" pitchFamily="34" charset="0"/>
                  <a:ea typeface="宋体" panose="02010600030101010101" pitchFamily="2" charset="-122"/>
                </a:defRPr>
              </a:lvl9pPr>
            </a:lstStyle>
            <a:p>
              <a:pPr fontAlgn="ctr"/>
              <a:endParaRPr lang="en-US" altLang="zh-CN" sz="2139" dirty="0">
                <a:latin typeface="Huawei Sans" panose="020C0503030203020204" pitchFamily="34" charset="0"/>
              </a:endParaRPr>
            </a:p>
          </p:txBody>
        </p:sp>
        <p:sp>
          <p:nvSpPr>
            <p:cNvPr id="167" name="Oval 69">
              <a:extLst>
                <a:ext uri="{FF2B5EF4-FFF2-40B4-BE49-F238E27FC236}">
                  <a16:creationId xmlns="" xmlns:a16="http://schemas.microsoft.com/office/drawing/2014/main" id="{C20A194D-9220-49DE-97D2-017F9D7E3E3A}"/>
                </a:ext>
              </a:extLst>
            </p:cNvPr>
            <p:cNvSpPr>
              <a:spLocks noChangeArrowheads="1"/>
            </p:cNvSpPr>
            <p:nvPr/>
          </p:nvSpPr>
          <p:spPr bwMode="gray">
            <a:xfrm>
              <a:off x="3440113" y="2171701"/>
              <a:ext cx="57150" cy="57150"/>
            </a:xfrm>
            <a:prstGeom prst="ellipse">
              <a:avLst/>
            </a:pr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lvl1pPr>
                <a:defRPr kumimoji="1">
                  <a:solidFill>
                    <a:schemeClr val="tx1"/>
                  </a:solidFill>
                  <a:latin typeface="Arial" panose="020F0502020204030204" pitchFamily="34" charset="0"/>
                  <a:ea typeface="宋体" panose="02010600030101010101" pitchFamily="2" charset="-122"/>
                </a:defRPr>
              </a:lvl1pPr>
              <a:lvl2pPr marL="742950" indent="-285750">
                <a:defRPr kumimoji="1">
                  <a:solidFill>
                    <a:schemeClr val="tx1"/>
                  </a:solidFill>
                  <a:latin typeface="Arial" panose="020F0502020204030204" pitchFamily="34" charset="0"/>
                  <a:ea typeface="宋体" panose="02010600030101010101" pitchFamily="2" charset="-122"/>
                </a:defRPr>
              </a:lvl2pPr>
              <a:lvl3pPr marL="1143000" indent="-228600">
                <a:defRPr kumimoji="1">
                  <a:solidFill>
                    <a:schemeClr val="tx1"/>
                  </a:solidFill>
                  <a:latin typeface="Arial" panose="020F0502020204030204" pitchFamily="34" charset="0"/>
                  <a:ea typeface="宋体" panose="02010600030101010101" pitchFamily="2" charset="-122"/>
                </a:defRPr>
              </a:lvl3pPr>
              <a:lvl4pPr marL="1600200" indent="-228600">
                <a:defRPr kumimoji="1">
                  <a:solidFill>
                    <a:schemeClr val="tx1"/>
                  </a:solidFill>
                  <a:latin typeface="Arial" panose="020F0502020204030204" pitchFamily="34" charset="0"/>
                  <a:ea typeface="宋体" panose="02010600030101010101" pitchFamily="2" charset="-122"/>
                </a:defRPr>
              </a:lvl4pPr>
              <a:lvl5pPr marL="2057400" indent="-228600">
                <a:defRPr kumimoji="1">
                  <a:solidFill>
                    <a:schemeClr val="tx1"/>
                  </a:solidFill>
                  <a:latin typeface="Arial" panose="020F0502020204030204" pitchFamily="34" charset="0"/>
                  <a:ea typeface="宋体" panose="02010600030101010101" pitchFamily="2" charset="-122"/>
                </a:defRPr>
              </a:lvl5pPr>
              <a:lvl6pPr marL="2514600" indent="-228600" defTabSz="454025" eaLnBrk="0" fontAlgn="base" hangingPunct="0">
                <a:spcBef>
                  <a:spcPct val="0"/>
                </a:spcBef>
                <a:spcAft>
                  <a:spcPct val="0"/>
                </a:spcAft>
                <a:defRPr kumimoji="1">
                  <a:solidFill>
                    <a:schemeClr val="tx1"/>
                  </a:solidFill>
                  <a:latin typeface="Arial" panose="020F0502020204030204" pitchFamily="34" charset="0"/>
                  <a:ea typeface="宋体" panose="02010600030101010101" pitchFamily="2" charset="-122"/>
                </a:defRPr>
              </a:lvl6pPr>
              <a:lvl7pPr marL="2971800" indent="-228600" defTabSz="454025" eaLnBrk="0" fontAlgn="base" hangingPunct="0">
                <a:spcBef>
                  <a:spcPct val="0"/>
                </a:spcBef>
                <a:spcAft>
                  <a:spcPct val="0"/>
                </a:spcAft>
                <a:defRPr kumimoji="1">
                  <a:solidFill>
                    <a:schemeClr val="tx1"/>
                  </a:solidFill>
                  <a:latin typeface="Arial" panose="020F0502020204030204" pitchFamily="34" charset="0"/>
                  <a:ea typeface="宋体" panose="02010600030101010101" pitchFamily="2" charset="-122"/>
                </a:defRPr>
              </a:lvl7pPr>
              <a:lvl8pPr marL="3429000" indent="-228600" defTabSz="454025" eaLnBrk="0" fontAlgn="base" hangingPunct="0">
                <a:spcBef>
                  <a:spcPct val="0"/>
                </a:spcBef>
                <a:spcAft>
                  <a:spcPct val="0"/>
                </a:spcAft>
                <a:defRPr kumimoji="1">
                  <a:solidFill>
                    <a:schemeClr val="tx1"/>
                  </a:solidFill>
                  <a:latin typeface="Arial" panose="020F0502020204030204" pitchFamily="34" charset="0"/>
                  <a:ea typeface="宋体" panose="02010600030101010101" pitchFamily="2" charset="-122"/>
                </a:defRPr>
              </a:lvl8pPr>
              <a:lvl9pPr marL="3886200" indent="-228600" defTabSz="454025" eaLnBrk="0" fontAlgn="base" hangingPunct="0">
                <a:spcBef>
                  <a:spcPct val="0"/>
                </a:spcBef>
                <a:spcAft>
                  <a:spcPct val="0"/>
                </a:spcAft>
                <a:defRPr kumimoji="1">
                  <a:solidFill>
                    <a:schemeClr val="tx1"/>
                  </a:solidFill>
                  <a:latin typeface="Arial" panose="020F0502020204030204" pitchFamily="34" charset="0"/>
                  <a:ea typeface="宋体" panose="02010600030101010101" pitchFamily="2" charset="-122"/>
                </a:defRPr>
              </a:lvl9pPr>
            </a:lstStyle>
            <a:p>
              <a:pPr fontAlgn="ctr"/>
              <a:endParaRPr lang="en-US" altLang="zh-CN" sz="2139" dirty="0">
                <a:latin typeface="Huawei Sans" panose="020C0503030203020204" pitchFamily="34" charset="0"/>
              </a:endParaRPr>
            </a:p>
          </p:txBody>
        </p:sp>
        <p:sp>
          <p:nvSpPr>
            <p:cNvPr id="168" name="Freeform 70">
              <a:extLst>
                <a:ext uri="{FF2B5EF4-FFF2-40B4-BE49-F238E27FC236}">
                  <a16:creationId xmlns="" xmlns:a16="http://schemas.microsoft.com/office/drawing/2014/main" id="{44F1A231-27C8-442B-A928-90E2E593B94F}"/>
                </a:ext>
              </a:extLst>
            </p:cNvPr>
            <p:cNvSpPr>
              <a:spLocks/>
            </p:cNvSpPr>
            <p:nvPr/>
          </p:nvSpPr>
          <p:spPr bwMode="gray">
            <a:xfrm>
              <a:off x="3541713" y="2187576"/>
              <a:ext cx="115888" cy="25400"/>
            </a:xfrm>
            <a:custGeom>
              <a:avLst/>
              <a:gdLst>
                <a:gd name="T0" fmla="*/ 2147483646 w 82"/>
                <a:gd name="T1" fmla="*/ 2147483646 h 18"/>
                <a:gd name="T2" fmla="*/ 2147483646 w 82"/>
                <a:gd name="T3" fmla="*/ 2147483646 h 18"/>
                <a:gd name="T4" fmla="*/ 0 w 82"/>
                <a:gd name="T5" fmla="*/ 2147483646 h 18"/>
                <a:gd name="T6" fmla="*/ 2147483646 w 82"/>
                <a:gd name="T7" fmla="*/ 0 h 18"/>
                <a:gd name="T8" fmla="*/ 2147483646 w 82"/>
                <a:gd name="T9" fmla="*/ 0 h 18"/>
                <a:gd name="T10" fmla="*/ 2147483646 w 82"/>
                <a:gd name="T11" fmla="*/ 2147483646 h 18"/>
                <a:gd name="T12" fmla="*/ 2147483646 w 82"/>
                <a:gd name="T13" fmla="*/ 2147483646 h 18"/>
                <a:gd name="T14" fmla="*/ 0 60000 65536"/>
                <a:gd name="T15" fmla="*/ 0 60000 65536"/>
                <a:gd name="T16" fmla="*/ 0 60000 65536"/>
                <a:gd name="T17" fmla="*/ 0 60000 65536"/>
                <a:gd name="T18" fmla="*/ 0 60000 65536"/>
                <a:gd name="T19" fmla="*/ 0 60000 65536"/>
                <a:gd name="T20" fmla="*/ 0 60000 65536"/>
                <a:gd name="T21" fmla="*/ 0 w 82"/>
                <a:gd name="T22" fmla="*/ 0 h 18"/>
                <a:gd name="T23" fmla="*/ 82 w 82"/>
                <a:gd name="T24" fmla="*/ 18 h 1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82" h="18">
                  <a:moveTo>
                    <a:pt x="73" y="18"/>
                  </a:moveTo>
                  <a:cubicBezTo>
                    <a:pt x="9" y="18"/>
                    <a:pt x="9" y="18"/>
                    <a:pt x="9" y="18"/>
                  </a:cubicBezTo>
                  <a:cubicBezTo>
                    <a:pt x="4" y="18"/>
                    <a:pt x="0" y="14"/>
                    <a:pt x="0" y="9"/>
                  </a:cubicBezTo>
                  <a:cubicBezTo>
                    <a:pt x="0" y="4"/>
                    <a:pt x="4" y="0"/>
                    <a:pt x="9" y="0"/>
                  </a:cubicBezTo>
                  <a:cubicBezTo>
                    <a:pt x="73" y="0"/>
                    <a:pt x="73" y="0"/>
                    <a:pt x="73" y="0"/>
                  </a:cubicBezTo>
                  <a:cubicBezTo>
                    <a:pt x="78" y="0"/>
                    <a:pt x="82" y="4"/>
                    <a:pt x="82" y="9"/>
                  </a:cubicBezTo>
                  <a:cubicBezTo>
                    <a:pt x="82" y="14"/>
                    <a:pt x="78" y="18"/>
                    <a:pt x="73" y="18"/>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139" dirty="0">
                <a:latin typeface="Huawei Sans" panose="020C0503030203020204" pitchFamily="34" charset="0"/>
              </a:endParaRPr>
            </a:p>
          </p:txBody>
        </p:sp>
        <p:sp>
          <p:nvSpPr>
            <p:cNvPr id="169" name="Freeform 71">
              <a:extLst>
                <a:ext uri="{FF2B5EF4-FFF2-40B4-BE49-F238E27FC236}">
                  <a16:creationId xmlns="" xmlns:a16="http://schemas.microsoft.com/office/drawing/2014/main" id="{EA180963-4AB7-4339-95A8-BB5098DAA90B}"/>
                </a:ext>
              </a:extLst>
            </p:cNvPr>
            <p:cNvSpPr>
              <a:spLocks/>
            </p:cNvSpPr>
            <p:nvPr/>
          </p:nvSpPr>
          <p:spPr bwMode="gray">
            <a:xfrm>
              <a:off x="3167063" y="2187576"/>
              <a:ext cx="315913" cy="25400"/>
            </a:xfrm>
            <a:custGeom>
              <a:avLst/>
              <a:gdLst>
                <a:gd name="T0" fmla="*/ 2147483646 w 225"/>
                <a:gd name="T1" fmla="*/ 2147483646 h 18"/>
                <a:gd name="T2" fmla="*/ 2147483646 w 225"/>
                <a:gd name="T3" fmla="*/ 2147483646 h 18"/>
                <a:gd name="T4" fmla="*/ 0 w 225"/>
                <a:gd name="T5" fmla="*/ 2147483646 h 18"/>
                <a:gd name="T6" fmla="*/ 2147483646 w 225"/>
                <a:gd name="T7" fmla="*/ 0 h 18"/>
                <a:gd name="T8" fmla="*/ 2147483646 w 225"/>
                <a:gd name="T9" fmla="*/ 0 h 18"/>
                <a:gd name="T10" fmla="*/ 2147483646 w 225"/>
                <a:gd name="T11" fmla="*/ 2147483646 h 18"/>
                <a:gd name="T12" fmla="*/ 2147483646 w 225"/>
                <a:gd name="T13" fmla="*/ 2147483646 h 18"/>
                <a:gd name="T14" fmla="*/ 0 60000 65536"/>
                <a:gd name="T15" fmla="*/ 0 60000 65536"/>
                <a:gd name="T16" fmla="*/ 0 60000 65536"/>
                <a:gd name="T17" fmla="*/ 0 60000 65536"/>
                <a:gd name="T18" fmla="*/ 0 60000 65536"/>
                <a:gd name="T19" fmla="*/ 0 60000 65536"/>
                <a:gd name="T20" fmla="*/ 0 60000 65536"/>
                <a:gd name="T21" fmla="*/ 0 w 225"/>
                <a:gd name="T22" fmla="*/ 0 h 18"/>
                <a:gd name="T23" fmla="*/ 225 w 225"/>
                <a:gd name="T24" fmla="*/ 18 h 1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25" h="18">
                  <a:moveTo>
                    <a:pt x="216" y="18"/>
                  </a:moveTo>
                  <a:cubicBezTo>
                    <a:pt x="9" y="18"/>
                    <a:pt x="9" y="18"/>
                    <a:pt x="9" y="18"/>
                  </a:cubicBezTo>
                  <a:cubicBezTo>
                    <a:pt x="4" y="18"/>
                    <a:pt x="0" y="14"/>
                    <a:pt x="0" y="9"/>
                  </a:cubicBezTo>
                  <a:cubicBezTo>
                    <a:pt x="0" y="4"/>
                    <a:pt x="4" y="0"/>
                    <a:pt x="9" y="0"/>
                  </a:cubicBezTo>
                  <a:cubicBezTo>
                    <a:pt x="216" y="0"/>
                    <a:pt x="216" y="0"/>
                    <a:pt x="216" y="0"/>
                  </a:cubicBezTo>
                  <a:cubicBezTo>
                    <a:pt x="221" y="0"/>
                    <a:pt x="225" y="4"/>
                    <a:pt x="225" y="9"/>
                  </a:cubicBezTo>
                  <a:cubicBezTo>
                    <a:pt x="225" y="14"/>
                    <a:pt x="221" y="18"/>
                    <a:pt x="216" y="18"/>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139" dirty="0">
                <a:latin typeface="Huawei Sans" panose="020C0503030203020204" pitchFamily="34" charset="0"/>
              </a:endParaRPr>
            </a:p>
          </p:txBody>
        </p:sp>
        <p:sp>
          <p:nvSpPr>
            <p:cNvPr id="170" name="Freeform 72">
              <a:extLst>
                <a:ext uri="{FF2B5EF4-FFF2-40B4-BE49-F238E27FC236}">
                  <a16:creationId xmlns="" xmlns:a16="http://schemas.microsoft.com/office/drawing/2014/main" id="{C2143B3E-9714-46AC-A232-DF302D2BE730}"/>
                </a:ext>
              </a:extLst>
            </p:cNvPr>
            <p:cNvSpPr>
              <a:spLocks/>
            </p:cNvSpPr>
            <p:nvPr/>
          </p:nvSpPr>
          <p:spPr bwMode="gray">
            <a:xfrm>
              <a:off x="3214688" y="2122489"/>
              <a:ext cx="395288" cy="23813"/>
            </a:xfrm>
            <a:custGeom>
              <a:avLst/>
              <a:gdLst>
                <a:gd name="T0" fmla="*/ 2147483646 w 282"/>
                <a:gd name="T1" fmla="*/ 2147483646 h 18"/>
                <a:gd name="T2" fmla="*/ 2147483646 w 282"/>
                <a:gd name="T3" fmla="*/ 2147483646 h 18"/>
                <a:gd name="T4" fmla="*/ 0 w 282"/>
                <a:gd name="T5" fmla="*/ 2147483646 h 18"/>
                <a:gd name="T6" fmla="*/ 2147483646 w 282"/>
                <a:gd name="T7" fmla="*/ 0 h 18"/>
                <a:gd name="T8" fmla="*/ 2147483646 w 282"/>
                <a:gd name="T9" fmla="*/ 0 h 18"/>
                <a:gd name="T10" fmla="*/ 2147483646 w 282"/>
                <a:gd name="T11" fmla="*/ 2147483646 h 18"/>
                <a:gd name="T12" fmla="*/ 2147483646 w 282"/>
                <a:gd name="T13" fmla="*/ 2147483646 h 18"/>
                <a:gd name="T14" fmla="*/ 0 60000 65536"/>
                <a:gd name="T15" fmla="*/ 0 60000 65536"/>
                <a:gd name="T16" fmla="*/ 0 60000 65536"/>
                <a:gd name="T17" fmla="*/ 0 60000 65536"/>
                <a:gd name="T18" fmla="*/ 0 60000 65536"/>
                <a:gd name="T19" fmla="*/ 0 60000 65536"/>
                <a:gd name="T20" fmla="*/ 0 60000 65536"/>
                <a:gd name="T21" fmla="*/ 0 w 282"/>
                <a:gd name="T22" fmla="*/ 0 h 18"/>
                <a:gd name="T23" fmla="*/ 282 w 282"/>
                <a:gd name="T24" fmla="*/ 18 h 1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82" h="18">
                  <a:moveTo>
                    <a:pt x="273" y="18"/>
                  </a:moveTo>
                  <a:cubicBezTo>
                    <a:pt x="9" y="18"/>
                    <a:pt x="9" y="18"/>
                    <a:pt x="9" y="18"/>
                  </a:cubicBezTo>
                  <a:cubicBezTo>
                    <a:pt x="4" y="18"/>
                    <a:pt x="0" y="14"/>
                    <a:pt x="0" y="9"/>
                  </a:cubicBezTo>
                  <a:cubicBezTo>
                    <a:pt x="0" y="4"/>
                    <a:pt x="4" y="0"/>
                    <a:pt x="9" y="0"/>
                  </a:cubicBezTo>
                  <a:cubicBezTo>
                    <a:pt x="273" y="0"/>
                    <a:pt x="273" y="0"/>
                    <a:pt x="273" y="0"/>
                  </a:cubicBezTo>
                  <a:cubicBezTo>
                    <a:pt x="278" y="0"/>
                    <a:pt x="282" y="4"/>
                    <a:pt x="282" y="9"/>
                  </a:cubicBezTo>
                  <a:cubicBezTo>
                    <a:pt x="282" y="14"/>
                    <a:pt x="278" y="18"/>
                    <a:pt x="273" y="18"/>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139" dirty="0">
                <a:latin typeface="Huawei Sans" panose="020C0503030203020204" pitchFamily="34" charset="0"/>
              </a:endParaRPr>
            </a:p>
          </p:txBody>
        </p:sp>
        <p:sp>
          <p:nvSpPr>
            <p:cNvPr id="171" name="Freeform 209">
              <a:extLst>
                <a:ext uri="{FF2B5EF4-FFF2-40B4-BE49-F238E27FC236}">
                  <a16:creationId xmlns="" xmlns:a16="http://schemas.microsoft.com/office/drawing/2014/main" id="{1BA579CB-EC02-45FD-ABB5-E178B89D5E0C}"/>
                </a:ext>
              </a:extLst>
            </p:cNvPr>
            <p:cNvSpPr>
              <a:spLocks noEditPoints="1"/>
            </p:cNvSpPr>
            <p:nvPr/>
          </p:nvSpPr>
          <p:spPr bwMode="gray">
            <a:xfrm>
              <a:off x="3232150" y="1912938"/>
              <a:ext cx="101600" cy="187325"/>
            </a:xfrm>
            <a:custGeom>
              <a:avLst/>
              <a:gdLst>
                <a:gd name="T0" fmla="*/ 2147483646 w 73"/>
                <a:gd name="T1" fmla="*/ 2147483646 h 134"/>
                <a:gd name="T2" fmla="*/ 2147483646 w 73"/>
                <a:gd name="T3" fmla="*/ 2147483646 h 134"/>
                <a:gd name="T4" fmla="*/ 0 w 73"/>
                <a:gd name="T5" fmla="*/ 2147483646 h 134"/>
                <a:gd name="T6" fmla="*/ 0 w 73"/>
                <a:gd name="T7" fmla="*/ 2147483646 h 134"/>
                <a:gd name="T8" fmla="*/ 2147483646 w 73"/>
                <a:gd name="T9" fmla="*/ 0 h 134"/>
                <a:gd name="T10" fmla="*/ 2147483646 w 73"/>
                <a:gd name="T11" fmla="*/ 0 h 134"/>
                <a:gd name="T12" fmla="*/ 2147483646 w 73"/>
                <a:gd name="T13" fmla="*/ 2147483646 h 134"/>
                <a:gd name="T14" fmla="*/ 2147483646 w 73"/>
                <a:gd name="T15" fmla="*/ 2147483646 h 134"/>
                <a:gd name="T16" fmla="*/ 2147483646 w 73"/>
                <a:gd name="T17" fmla="*/ 2147483646 h 134"/>
                <a:gd name="T18" fmla="*/ 2147483646 w 73"/>
                <a:gd name="T19" fmla="*/ 2147483646 h 134"/>
                <a:gd name="T20" fmla="*/ 2147483646 w 73"/>
                <a:gd name="T21" fmla="*/ 2147483646 h 134"/>
                <a:gd name="T22" fmla="*/ 2147483646 w 73"/>
                <a:gd name="T23" fmla="*/ 2147483646 h 134"/>
                <a:gd name="T24" fmla="*/ 2147483646 w 73"/>
                <a:gd name="T25" fmla="*/ 2147483646 h 134"/>
                <a:gd name="T26" fmla="*/ 2147483646 w 73"/>
                <a:gd name="T27" fmla="*/ 2147483646 h 13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3"/>
                <a:gd name="T43" fmla="*/ 0 h 134"/>
                <a:gd name="T44" fmla="*/ 73 w 73"/>
                <a:gd name="T45" fmla="*/ 134 h 13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3" h="134">
                  <a:moveTo>
                    <a:pt x="64" y="134"/>
                  </a:moveTo>
                  <a:cubicBezTo>
                    <a:pt x="9" y="134"/>
                    <a:pt x="9" y="134"/>
                    <a:pt x="9" y="134"/>
                  </a:cubicBezTo>
                  <a:cubicBezTo>
                    <a:pt x="4" y="134"/>
                    <a:pt x="0" y="130"/>
                    <a:pt x="0" y="125"/>
                  </a:cubicBezTo>
                  <a:cubicBezTo>
                    <a:pt x="0" y="9"/>
                    <a:pt x="0" y="9"/>
                    <a:pt x="0" y="9"/>
                  </a:cubicBezTo>
                  <a:cubicBezTo>
                    <a:pt x="0" y="4"/>
                    <a:pt x="4" y="0"/>
                    <a:pt x="9" y="0"/>
                  </a:cubicBezTo>
                  <a:cubicBezTo>
                    <a:pt x="64" y="0"/>
                    <a:pt x="64" y="0"/>
                    <a:pt x="64" y="0"/>
                  </a:cubicBezTo>
                  <a:cubicBezTo>
                    <a:pt x="69" y="0"/>
                    <a:pt x="73" y="4"/>
                    <a:pt x="73" y="9"/>
                  </a:cubicBezTo>
                  <a:cubicBezTo>
                    <a:pt x="73" y="125"/>
                    <a:pt x="73" y="125"/>
                    <a:pt x="73" y="125"/>
                  </a:cubicBezTo>
                  <a:cubicBezTo>
                    <a:pt x="73" y="130"/>
                    <a:pt x="69" y="134"/>
                    <a:pt x="64" y="134"/>
                  </a:cubicBezTo>
                  <a:close/>
                  <a:moveTo>
                    <a:pt x="18" y="116"/>
                  </a:moveTo>
                  <a:cubicBezTo>
                    <a:pt x="55" y="116"/>
                    <a:pt x="55" y="116"/>
                    <a:pt x="55" y="116"/>
                  </a:cubicBezTo>
                  <a:cubicBezTo>
                    <a:pt x="55" y="18"/>
                    <a:pt x="55" y="18"/>
                    <a:pt x="55" y="18"/>
                  </a:cubicBezTo>
                  <a:cubicBezTo>
                    <a:pt x="18" y="18"/>
                    <a:pt x="18" y="18"/>
                    <a:pt x="18" y="18"/>
                  </a:cubicBezTo>
                  <a:lnTo>
                    <a:pt x="18" y="116"/>
                  </a:ln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139" dirty="0">
                <a:latin typeface="Huawei Sans" panose="020C0503030203020204" pitchFamily="34" charset="0"/>
              </a:endParaRPr>
            </a:p>
          </p:txBody>
        </p:sp>
        <p:sp>
          <p:nvSpPr>
            <p:cNvPr id="172" name="Freeform 210">
              <a:extLst>
                <a:ext uri="{FF2B5EF4-FFF2-40B4-BE49-F238E27FC236}">
                  <a16:creationId xmlns="" xmlns:a16="http://schemas.microsoft.com/office/drawing/2014/main" id="{F4B082B8-3C6E-4A6C-A65D-86874A0F3A0B}"/>
                </a:ext>
              </a:extLst>
            </p:cNvPr>
            <p:cNvSpPr>
              <a:spLocks noEditPoints="1"/>
            </p:cNvSpPr>
            <p:nvPr/>
          </p:nvSpPr>
          <p:spPr bwMode="gray">
            <a:xfrm>
              <a:off x="3362325" y="1912938"/>
              <a:ext cx="100013" cy="187325"/>
            </a:xfrm>
            <a:custGeom>
              <a:avLst/>
              <a:gdLst>
                <a:gd name="T0" fmla="*/ 2147483646 w 72"/>
                <a:gd name="T1" fmla="*/ 2147483646 h 134"/>
                <a:gd name="T2" fmla="*/ 2147483646 w 72"/>
                <a:gd name="T3" fmla="*/ 2147483646 h 134"/>
                <a:gd name="T4" fmla="*/ 0 w 72"/>
                <a:gd name="T5" fmla="*/ 2147483646 h 134"/>
                <a:gd name="T6" fmla="*/ 0 w 72"/>
                <a:gd name="T7" fmla="*/ 2147483646 h 134"/>
                <a:gd name="T8" fmla="*/ 2147483646 w 72"/>
                <a:gd name="T9" fmla="*/ 0 h 134"/>
                <a:gd name="T10" fmla="*/ 2147483646 w 72"/>
                <a:gd name="T11" fmla="*/ 0 h 134"/>
                <a:gd name="T12" fmla="*/ 2147483646 w 72"/>
                <a:gd name="T13" fmla="*/ 2147483646 h 134"/>
                <a:gd name="T14" fmla="*/ 2147483646 w 72"/>
                <a:gd name="T15" fmla="*/ 2147483646 h 134"/>
                <a:gd name="T16" fmla="*/ 2147483646 w 72"/>
                <a:gd name="T17" fmla="*/ 2147483646 h 134"/>
                <a:gd name="T18" fmla="*/ 2147483646 w 72"/>
                <a:gd name="T19" fmla="*/ 2147483646 h 134"/>
                <a:gd name="T20" fmla="*/ 2147483646 w 72"/>
                <a:gd name="T21" fmla="*/ 2147483646 h 134"/>
                <a:gd name="T22" fmla="*/ 2147483646 w 72"/>
                <a:gd name="T23" fmla="*/ 2147483646 h 134"/>
                <a:gd name="T24" fmla="*/ 2147483646 w 72"/>
                <a:gd name="T25" fmla="*/ 2147483646 h 134"/>
                <a:gd name="T26" fmla="*/ 2147483646 w 72"/>
                <a:gd name="T27" fmla="*/ 2147483646 h 13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2"/>
                <a:gd name="T43" fmla="*/ 0 h 134"/>
                <a:gd name="T44" fmla="*/ 72 w 72"/>
                <a:gd name="T45" fmla="*/ 134 h 13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2" h="134">
                  <a:moveTo>
                    <a:pt x="63" y="134"/>
                  </a:moveTo>
                  <a:cubicBezTo>
                    <a:pt x="9" y="134"/>
                    <a:pt x="9" y="134"/>
                    <a:pt x="9" y="134"/>
                  </a:cubicBezTo>
                  <a:cubicBezTo>
                    <a:pt x="4" y="134"/>
                    <a:pt x="0" y="130"/>
                    <a:pt x="0" y="125"/>
                  </a:cubicBezTo>
                  <a:cubicBezTo>
                    <a:pt x="0" y="9"/>
                    <a:pt x="0" y="9"/>
                    <a:pt x="0" y="9"/>
                  </a:cubicBezTo>
                  <a:cubicBezTo>
                    <a:pt x="0" y="4"/>
                    <a:pt x="4" y="0"/>
                    <a:pt x="9" y="0"/>
                  </a:cubicBezTo>
                  <a:cubicBezTo>
                    <a:pt x="63" y="0"/>
                    <a:pt x="63" y="0"/>
                    <a:pt x="63" y="0"/>
                  </a:cubicBezTo>
                  <a:cubicBezTo>
                    <a:pt x="68" y="0"/>
                    <a:pt x="72" y="4"/>
                    <a:pt x="72" y="9"/>
                  </a:cubicBezTo>
                  <a:cubicBezTo>
                    <a:pt x="72" y="125"/>
                    <a:pt x="72" y="125"/>
                    <a:pt x="72" y="125"/>
                  </a:cubicBezTo>
                  <a:cubicBezTo>
                    <a:pt x="72" y="130"/>
                    <a:pt x="68" y="134"/>
                    <a:pt x="63" y="134"/>
                  </a:cubicBezTo>
                  <a:close/>
                  <a:moveTo>
                    <a:pt x="18" y="116"/>
                  </a:moveTo>
                  <a:cubicBezTo>
                    <a:pt x="54" y="116"/>
                    <a:pt x="54" y="116"/>
                    <a:pt x="54" y="116"/>
                  </a:cubicBezTo>
                  <a:cubicBezTo>
                    <a:pt x="54" y="18"/>
                    <a:pt x="54" y="18"/>
                    <a:pt x="54" y="18"/>
                  </a:cubicBezTo>
                  <a:cubicBezTo>
                    <a:pt x="18" y="18"/>
                    <a:pt x="18" y="18"/>
                    <a:pt x="18" y="18"/>
                  </a:cubicBezTo>
                  <a:lnTo>
                    <a:pt x="18" y="116"/>
                  </a:ln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139" dirty="0">
                <a:latin typeface="Huawei Sans" panose="020C0503030203020204" pitchFamily="34" charset="0"/>
              </a:endParaRPr>
            </a:p>
          </p:txBody>
        </p:sp>
        <p:sp>
          <p:nvSpPr>
            <p:cNvPr id="173" name="Freeform 211">
              <a:extLst>
                <a:ext uri="{FF2B5EF4-FFF2-40B4-BE49-F238E27FC236}">
                  <a16:creationId xmlns="" xmlns:a16="http://schemas.microsoft.com/office/drawing/2014/main" id="{B4A3EA4A-D3F3-48CF-9E8F-9FEF6E7AB11D}"/>
                </a:ext>
              </a:extLst>
            </p:cNvPr>
            <p:cNvSpPr>
              <a:spLocks noEditPoints="1"/>
            </p:cNvSpPr>
            <p:nvPr/>
          </p:nvSpPr>
          <p:spPr bwMode="gray">
            <a:xfrm>
              <a:off x="3492500" y="1912938"/>
              <a:ext cx="100013" cy="187325"/>
            </a:xfrm>
            <a:custGeom>
              <a:avLst/>
              <a:gdLst>
                <a:gd name="T0" fmla="*/ 2147483646 w 72"/>
                <a:gd name="T1" fmla="*/ 2147483646 h 134"/>
                <a:gd name="T2" fmla="*/ 2147483646 w 72"/>
                <a:gd name="T3" fmla="*/ 2147483646 h 134"/>
                <a:gd name="T4" fmla="*/ 0 w 72"/>
                <a:gd name="T5" fmla="*/ 2147483646 h 134"/>
                <a:gd name="T6" fmla="*/ 0 w 72"/>
                <a:gd name="T7" fmla="*/ 2147483646 h 134"/>
                <a:gd name="T8" fmla="*/ 2147483646 w 72"/>
                <a:gd name="T9" fmla="*/ 0 h 134"/>
                <a:gd name="T10" fmla="*/ 2147483646 w 72"/>
                <a:gd name="T11" fmla="*/ 0 h 134"/>
                <a:gd name="T12" fmla="*/ 2147483646 w 72"/>
                <a:gd name="T13" fmla="*/ 2147483646 h 134"/>
                <a:gd name="T14" fmla="*/ 2147483646 w 72"/>
                <a:gd name="T15" fmla="*/ 2147483646 h 134"/>
                <a:gd name="T16" fmla="*/ 2147483646 w 72"/>
                <a:gd name="T17" fmla="*/ 2147483646 h 134"/>
                <a:gd name="T18" fmla="*/ 2147483646 w 72"/>
                <a:gd name="T19" fmla="*/ 2147483646 h 134"/>
                <a:gd name="T20" fmla="*/ 2147483646 w 72"/>
                <a:gd name="T21" fmla="*/ 2147483646 h 134"/>
                <a:gd name="T22" fmla="*/ 2147483646 w 72"/>
                <a:gd name="T23" fmla="*/ 2147483646 h 134"/>
                <a:gd name="T24" fmla="*/ 2147483646 w 72"/>
                <a:gd name="T25" fmla="*/ 2147483646 h 134"/>
                <a:gd name="T26" fmla="*/ 2147483646 w 72"/>
                <a:gd name="T27" fmla="*/ 2147483646 h 13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2"/>
                <a:gd name="T43" fmla="*/ 0 h 134"/>
                <a:gd name="T44" fmla="*/ 72 w 72"/>
                <a:gd name="T45" fmla="*/ 134 h 13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2" h="134">
                  <a:moveTo>
                    <a:pt x="63" y="134"/>
                  </a:moveTo>
                  <a:cubicBezTo>
                    <a:pt x="9" y="134"/>
                    <a:pt x="9" y="134"/>
                    <a:pt x="9" y="134"/>
                  </a:cubicBezTo>
                  <a:cubicBezTo>
                    <a:pt x="4" y="134"/>
                    <a:pt x="0" y="130"/>
                    <a:pt x="0" y="125"/>
                  </a:cubicBezTo>
                  <a:cubicBezTo>
                    <a:pt x="0" y="9"/>
                    <a:pt x="0" y="9"/>
                    <a:pt x="0" y="9"/>
                  </a:cubicBezTo>
                  <a:cubicBezTo>
                    <a:pt x="0" y="4"/>
                    <a:pt x="4" y="0"/>
                    <a:pt x="9" y="0"/>
                  </a:cubicBezTo>
                  <a:cubicBezTo>
                    <a:pt x="63" y="0"/>
                    <a:pt x="63" y="0"/>
                    <a:pt x="63" y="0"/>
                  </a:cubicBezTo>
                  <a:cubicBezTo>
                    <a:pt x="68" y="0"/>
                    <a:pt x="72" y="4"/>
                    <a:pt x="72" y="9"/>
                  </a:cubicBezTo>
                  <a:cubicBezTo>
                    <a:pt x="72" y="125"/>
                    <a:pt x="72" y="125"/>
                    <a:pt x="72" y="125"/>
                  </a:cubicBezTo>
                  <a:cubicBezTo>
                    <a:pt x="72" y="130"/>
                    <a:pt x="68" y="134"/>
                    <a:pt x="63" y="134"/>
                  </a:cubicBezTo>
                  <a:close/>
                  <a:moveTo>
                    <a:pt x="18" y="116"/>
                  </a:moveTo>
                  <a:cubicBezTo>
                    <a:pt x="54" y="116"/>
                    <a:pt x="54" y="116"/>
                    <a:pt x="54" y="116"/>
                  </a:cubicBezTo>
                  <a:cubicBezTo>
                    <a:pt x="54" y="18"/>
                    <a:pt x="54" y="18"/>
                    <a:pt x="54" y="18"/>
                  </a:cubicBezTo>
                  <a:cubicBezTo>
                    <a:pt x="18" y="18"/>
                    <a:pt x="18" y="18"/>
                    <a:pt x="18" y="18"/>
                  </a:cubicBezTo>
                  <a:lnTo>
                    <a:pt x="18" y="116"/>
                  </a:ln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139" dirty="0">
                <a:latin typeface="Huawei Sans" panose="020C0503030203020204" pitchFamily="34" charset="0"/>
              </a:endParaRPr>
            </a:p>
          </p:txBody>
        </p:sp>
      </p:grpSp>
      <p:sp>
        <p:nvSpPr>
          <p:cNvPr id="174" name="TextBox 173">
            <a:extLst>
              <a:ext uri="{FF2B5EF4-FFF2-40B4-BE49-F238E27FC236}">
                <a16:creationId xmlns="" xmlns:a16="http://schemas.microsoft.com/office/drawing/2014/main" id="{F4428682-4AF1-4ABC-AC5C-A2DDED67B86A}"/>
              </a:ext>
            </a:extLst>
          </p:cNvPr>
          <p:cNvSpPr txBox="1"/>
          <p:nvPr/>
        </p:nvSpPr>
        <p:spPr bwMode="gray">
          <a:xfrm>
            <a:off x="1823090" y="3691312"/>
            <a:ext cx="1256703" cy="307777"/>
          </a:xfrm>
          <a:prstGeom prst="rect">
            <a:avLst/>
          </a:prstGeom>
          <a:noFill/>
        </p:spPr>
        <p:txBody>
          <a:bodyPr wrap="square" rtlCol="0">
            <a:noAutofit/>
          </a:bodyPr>
          <a:lstStyle/>
          <a:p>
            <a:pPr algn="ctr" fontAlgn="ctr"/>
            <a:r>
              <a:rPr lang="en-US" sz="1100" dirty="0">
                <a:latin typeface="Huawei Sans" panose="020C0503030203020204" pitchFamily="34" charset="0"/>
              </a:rPr>
              <a:t>Self-service outlet</a:t>
            </a:r>
          </a:p>
        </p:txBody>
      </p:sp>
      <p:sp>
        <p:nvSpPr>
          <p:cNvPr id="175" name="TextBox 174">
            <a:extLst>
              <a:ext uri="{FF2B5EF4-FFF2-40B4-BE49-F238E27FC236}">
                <a16:creationId xmlns="" xmlns:a16="http://schemas.microsoft.com/office/drawing/2014/main" id="{8ECBB3B0-945E-4DD9-A855-2A0B61426D32}"/>
              </a:ext>
            </a:extLst>
          </p:cNvPr>
          <p:cNvSpPr txBox="1"/>
          <p:nvPr/>
        </p:nvSpPr>
        <p:spPr bwMode="gray">
          <a:xfrm>
            <a:off x="2990739" y="3691312"/>
            <a:ext cx="1094146" cy="307777"/>
          </a:xfrm>
          <a:prstGeom prst="rect">
            <a:avLst/>
          </a:prstGeom>
          <a:noFill/>
        </p:spPr>
        <p:txBody>
          <a:bodyPr wrap="square" rtlCol="0">
            <a:noAutofit/>
          </a:bodyPr>
          <a:lstStyle/>
          <a:p>
            <a:pPr algn="ctr" fontAlgn="ctr"/>
            <a:r>
              <a:rPr lang="en-US" sz="1100" dirty="0">
                <a:latin typeface="Huawei Sans" panose="020C0503030203020204" pitchFamily="34" charset="0"/>
              </a:rPr>
              <a:t>Online banking</a:t>
            </a:r>
          </a:p>
        </p:txBody>
      </p:sp>
      <p:sp>
        <p:nvSpPr>
          <p:cNvPr id="178" name="x-mark_1766">
            <a:extLst>
              <a:ext uri="{FF2B5EF4-FFF2-40B4-BE49-F238E27FC236}">
                <a16:creationId xmlns="" xmlns:a16="http://schemas.microsoft.com/office/drawing/2014/main" id="{8DEA3DDE-6C40-4A7A-8E95-3DDA8C2372BF}"/>
              </a:ext>
            </a:extLst>
          </p:cNvPr>
          <p:cNvSpPr/>
          <p:nvPr/>
        </p:nvSpPr>
        <p:spPr bwMode="gray">
          <a:xfrm>
            <a:off x="2622303" y="3071244"/>
            <a:ext cx="383728" cy="287178"/>
          </a:xfrm>
          <a:custGeom>
            <a:avLst/>
            <a:gdLst>
              <a:gd name="T0" fmla="*/ 4409 w 12924"/>
              <a:gd name="T1" fmla="*/ 9420 h 9670"/>
              <a:gd name="T2" fmla="*/ 249 w 12924"/>
              <a:gd name="T3" fmla="*/ 5260 h 9670"/>
              <a:gd name="T4" fmla="*/ 249 w 12924"/>
              <a:gd name="T5" fmla="*/ 4355 h 9670"/>
              <a:gd name="T6" fmla="*/ 1155 w 12924"/>
              <a:gd name="T7" fmla="*/ 3450 h 9670"/>
              <a:gd name="T8" fmla="*/ 2060 w 12924"/>
              <a:gd name="T9" fmla="*/ 3450 h 9670"/>
              <a:gd name="T10" fmla="*/ 4862 w 12924"/>
              <a:gd name="T11" fmla="*/ 6252 h 9670"/>
              <a:gd name="T12" fmla="*/ 10864 w 12924"/>
              <a:gd name="T13" fmla="*/ 250 h 9670"/>
              <a:gd name="T14" fmla="*/ 11769 w 12924"/>
              <a:gd name="T15" fmla="*/ 250 h 9670"/>
              <a:gd name="T16" fmla="*/ 12675 w 12924"/>
              <a:gd name="T17" fmla="*/ 1155 h 9670"/>
              <a:gd name="T18" fmla="*/ 12675 w 12924"/>
              <a:gd name="T19" fmla="*/ 2060 h 9670"/>
              <a:gd name="T20" fmla="*/ 5315 w 12924"/>
              <a:gd name="T21" fmla="*/ 9420 h 9670"/>
              <a:gd name="T22" fmla="*/ 4409 w 12924"/>
              <a:gd name="T23" fmla="*/ 9420 h 96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924" h="9670">
                <a:moveTo>
                  <a:pt x="4409" y="9420"/>
                </a:moveTo>
                <a:lnTo>
                  <a:pt x="249" y="5260"/>
                </a:lnTo>
                <a:cubicBezTo>
                  <a:pt x="0" y="5010"/>
                  <a:pt x="0" y="4605"/>
                  <a:pt x="249" y="4355"/>
                </a:cubicBezTo>
                <a:lnTo>
                  <a:pt x="1155" y="3450"/>
                </a:lnTo>
                <a:cubicBezTo>
                  <a:pt x="1404" y="3200"/>
                  <a:pt x="1810" y="3200"/>
                  <a:pt x="2060" y="3450"/>
                </a:cubicBezTo>
                <a:lnTo>
                  <a:pt x="4862" y="6252"/>
                </a:lnTo>
                <a:lnTo>
                  <a:pt x="10864" y="250"/>
                </a:lnTo>
                <a:cubicBezTo>
                  <a:pt x="11114" y="0"/>
                  <a:pt x="11520" y="0"/>
                  <a:pt x="11769" y="250"/>
                </a:cubicBezTo>
                <a:lnTo>
                  <a:pt x="12675" y="1155"/>
                </a:lnTo>
                <a:cubicBezTo>
                  <a:pt x="12924" y="1405"/>
                  <a:pt x="12924" y="1810"/>
                  <a:pt x="12675" y="2060"/>
                </a:cubicBezTo>
                <a:lnTo>
                  <a:pt x="5315" y="9420"/>
                </a:lnTo>
                <a:cubicBezTo>
                  <a:pt x="5065" y="9670"/>
                  <a:pt x="4659" y="9670"/>
                  <a:pt x="4409" y="9420"/>
                </a:cubicBezTo>
                <a:close/>
              </a:path>
            </a:pathLst>
          </a:custGeom>
          <a:solidFill>
            <a:srgbClr val="AFD89C"/>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en-US"/>
            </a:defPPr>
            <a:lvl1pPr marL="0" algn="l" defTabSz="914478" rtl="0" eaLnBrk="1" latinLnBrk="0" hangingPunct="1">
              <a:defRPr sz="1800" kern="1200">
                <a:solidFill>
                  <a:schemeClr val="lt1"/>
                </a:solidFill>
                <a:latin typeface="Arial"/>
                <a:ea typeface="+mn-ea"/>
                <a:cs typeface="+mn-cs"/>
              </a:defRPr>
            </a:lvl1pPr>
            <a:lvl2pPr marL="457240" algn="l" defTabSz="914478" rtl="0" eaLnBrk="1" latinLnBrk="0" hangingPunct="1">
              <a:defRPr sz="1800" kern="1200">
                <a:solidFill>
                  <a:schemeClr val="lt1"/>
                </a:solidFill>
                <a:latin typeface="Arial"/>
                <a:ea typeface="+mn-ea"/>
                <a:cs typeface="+mn-cs"/>
              </a:defRPr>
            </a:lvl2pPr>
            <a:lvl3pPr marL="914478" algn="l" defTabSz="914478" rtl="0" eaLnBrk="1" latinLnBrk="0" hangingPunct="1">
              <a:defRPr sz="1800" kern="1200">
                <a:solidFill>
                  <a:schemeClr val="lt1"/>
                </a:solidFill>
                <a:latin typeface="Arial"/>
                <a:ea typeface="+mn-ea"/>
                <a:cs typeface="+mn-cs"/>
              </a:defRPr>
            </a:lvl3pPr>
            <a:lvl4pPr marL="1371718" algn="l" defTabSz="914478" rtl="0" eaLnBrk="1" latinLnBrk="0" hangingPunct="1">
              <a:defRPr sz="1800" kern="1200">
                <a:solidFill>
                  <a:schemeClr val="lt1"/>
                </a:solidFill>
                <a:latin typeface="Arial"/>
                <a:ea typeface="+mn-ea"/>
                <a:cs typeface="+mn-cs"/>
              </a:defRPr>
            </a:lvl4pPr>
            <a:lvl5pPr marL="1828957" algn="l" defTabSz="914478" rtl="0" eaLnBrk="1" latinLnBrk="0" hangingPunct="1">
              <a:defRPr sz="1800" kern="1200">
                <a:solidFill>
                  <a:schemeClr val="lt1"/>
                </a:solidFill>
                <a:latin typeface="Arial"/>
                <a:ea typeface="+mn-ea"/>
                <a:cs typeface="+mn-cs"/>
              </a:defRPr>
            </a:lvl5pPr>
            <a:lvl6pPr marL="2286196" algn="l" defTabSz="914478" rtl="0" eaLnBrk="1" latinLnBrk="0" hangingPunct="1">
              <a:defRPr sz="1800" kern="1200">
                <a:solidFill>
                  <a:schemeClr val="lt1"/>
                </a:solidFill>
                <a:latin typeface="Arial"/>
                <a:ea typeface="+mn-ea"/>
                <a:cs typeface="+mn-cs"/>
              </a:defRPr>
            </a:lvl6pPr>
            <a:lvl7pPr marL="2743435" algn="l" defTabSz="914478" rtl="0" eaLnBrk="1" latinLnBrk="0" hangingPunct="1">
              <a:defRPr sz="1800" kern="1200">
                <a:solidFill>
                  <a:schemeClr val="lt1"/>
                </a:solidFill>
                <a:latin typeface="Arial"/>
                <a:ea typeface="+mn-ea"/>
                <a:cs typeface="+mn-cs"/>
              </a:defRPr>
            </a:lvl7pPr>
            <a:lvl8pPr marL="3200675" algn="l" defTabSz="914478" rtl="0" eaLnBrk="1" latinLnBrk="0" hangingPunct="1">
              <a:defRPr sz="1800" kern="1200">
                <a:solidFill>
                  <a:schemeClr val="lt1"/>
                </a:solidFill>
                <a:latin typeface="Arial"/>
                <a:ea typeface="+mn-ea"/>
                <a:cs typeface="+mn-cs"/>
              </a:defRPr>
            </a:lvl8pPr>
            <a:lvl9pPr marL="3657913" algn="l" defTabSz="914478" rtl="0" eaLnBrk="1" latinLnBrk="0" hangingPunct="1">
              <a:defRPr sz="1800" kern="1200">
                <a:solidFill>
                  <a:schemeClr val="lt1"/>
                </a:solidFill>
                <a:latin typeface="Arial"/>
                <a:ea typeface="+mn-ea"/>
                <a:cs typeface="+mn-cs"/>
              </a:defRPr>
            </a:lvl9pPr>
          </a:lstStyle>
          <a:p>
            <a:pPr algn="ctr" fontAlgn="ctr"/>
            <a:endParaRPr lang="en-US" dirty="0">
              <a:latin typeface="Huawei Sans" panose="020C0503030203020204" pitchFamily="34" charset="0"/>
            </a:endParaRPr>
          </a:p>
        </p:txBody>
      </p:sp>
      <p:sp>
        <p:nvSpPr>
          <p:cNvPr id="179" name="cancel-mark_17124">
            <a:extLst>
              <a:ext uri="{FF2B5EF4-FFF2-40B4-BE49-F238E27FC236}">
                <a16:creationId xmlns="" xmlns:a16="http://schemas.microsoft.com/office/drawing/2014/main" id="{C68C3EAE-B1FD-4E1A-9F85-DE9BFBFC9240}"/>
              </a:ext>
            </a:extLst>
          </p:cNvPr>
          <p:cNvSpPr/>
          <p:nvPr/>
        </p:nvSpPr>
        <p:spPr bwMode="gray">
          <a:xfrm>
            <a:off x="1510369" y="3112236"/>
            <a:ext cx="248259" cy="247890"/>
          </a:xfrm>
          <a:custGeom>
            <a:avLst/>
            <a:gdLst>
              <a:gd name="T0" fmla="*/ 127 w 3392"/>
              <a:gd name="T1" fmla="*/ 2898 h 3392"/>
              <a:gd name="T2" fmla="*/ 473 w 3392"/>
              <a:gd name="T3" fmla="*/ 3248 h 3392"/>
              <a:gd name="T4" fmla="*/ 936 w 3392"/>
              <a:gd name="T5" fmla="*/ 3251 h 3392"/>
              <a:gd name="T6" fmla="*/ 1691 w 3392"/>
              <a:gd name="T7" fmla="*/ 2508 h 3392"/>
              <a:gd name="T8" fmla="*/ 2434 w 3392"/>
              <a:gd name="T9" fmla="*/ 3262 h 3392"/>
              <a:gd name="T10" fmla="*/ 2898 w 3392"/>
              <a:gd name="T11" fmla="*/ 3265 h 3392"/>
              <a:gd name="T12" fmla="*/ 3248 w 3392"/>
              <a:gd name="T13" fmla="*/ 2920 h 3392"/>
              <a:gd name="T14" fmla="*/ 3251 w 3392"/>
              <a:gd name="T15" fmla="*/ 2456 h 3392"/>
              <a:gd name="T16" fmla="*/ 2508 w 3392"/>
              <a:gd name="T17" fmla="*/ 1702 h 3392"/>
              <a:gd name="T18" fmla="*/ 3262 w 3392"/>
              <a:gd name="T19" fmla="*/ 959 h 3392"/>
              <a:gd name="T20" fmla="*/ 3265 w 3392"/>
              <a:gd name="T21" fmla="*/ 495 h 3392"/>
              <a:gd name="T22" fmla="*/ 2920 w 3392"/>
              <a:gd name="T23" fmla="*/ 145 h 3392"/>
              <a:gd name="T24" fmla="*/ 2456 w 3392"/>
              <a:gd name="T25" fmla="*/ 141 h 3392"/>
              <a:gd name="T26" fmla="*/ 1702 w 3392"/>
              <a:gd name="T27" fmla="*/ 885 h 3392"/>
              <a:gd name="T28" fmla="*/ 959 w 3392"/>
              <a:gd name="T29" fmla="*/ 131 h 3392"/>
              <a:gd name="T30" fmla="*/ 495 w 3392"/>
              <a:gd name="T31" fmla="*/ 127 h 3392"/>
              <a:gd name="T32" fmla="*/ 145 w 3392"/>
              <a:gd name="T33" fmla="*/ 473 h 3392"/>
              <a:gd name="T34" fmla="*/ 141 w 3392"/>
              <a:gd name="T35" fmla="*/ 936 h 3392"/>
              <a:gd name="T36" fmla="*/ 885 w 3392"/>
              <a:gd name="T37" fmla="*/ 1690 h 3392"/>
              <a:gd name="T38" fmla="*/ 131 w 3392"/>
              <a:gd name="T39" fmla="*/ 2434 h 3392"/>
              <a:gd name="T40" fmla="*/ 127 w 3392"/>
              <a:gd name="T41" fmla="*/ 2898 h 33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392" h="3392">
                <a:moveTo>
                  <a:pt x="127" y="2898"/>
                </a:moveTo>
                <a:lnTo>
                  <a:pt x="473" y="3248"/>
                </a:lnTo>
                <a:cubicBezTo>
                  <a:pt x="600" y="3377"/>
                  <a:pt x="808" y="3378"/>
                  <a:pt x="936" y="3251"/>
                </a:cubicBezTo>
                <a:lnTo>
                  <a:pt x="1691" y="2508"/>
                </a:lnTo>
                <a:lnTo>
                  <a:pt x="2434" y="3262"/>
                </a:lnTo>
                <a:cubicBezTo>
                  <a:pt x="2561" y="3391"/>
                  <a:pt x="2769" y="3392"/>
                  <a:pt x="2898" y="3265"/>
                </a:cubicBezTo>
                <a:lnTo>
                  <a:pt x="3248" y="2920"/>
                </a:lnTo>
                <a:cubicBezTo>
                  <a:pt x="3377" y="2793"/>
                  <a:pt x="3378" y="2585"/>
                  <a:pt x="3251" y="2456"/>
                </a:cubicBezTo>
                <a:lnTo>
                  <a:pt x="2508" y="1702"/>
                </a:lnTo>
                <a:lnTo>
                  <a:pt x="3262" y="959"/>
                </a:lnTo>
                <a:cubicBezTo>
                  <a:pt x="3391" y="832"/>
                  <a:pt x="3392" y="624"/>
                  <a:pt x="3265" y="495"/>
                </a:cubicBezTo>
                <a:lnTo>
                  <a:pt x="2920" y="145"/>
                </a:lnTo>
                <a:cubicBezTo>
                  <a:pt x="2793" y="16"/>
                  <a:pt x="2585" y="14"/>
                  <a:pt x="2456" y="141"/>
                </a:cubicBezTo>
                <a:lnTo>
                  <a:pt x="1702" y="885"/>
                </a:lnTo>
                <a:lnTo>
                  <a:pt x="959" y="131"/>
                </a:lnTo>
                <a:cubicBezTo>
                  <a:pt x="832" y="2"/>
                  <a:pt x="624" y="0"/>
                  <a:pt x="495" y="127"/>
                </a:cubicBezTo>
                <a:lnTo>
                  <a:pt x="145" y="473"/>
                </a:lnTo>
                <a:cubicBezTo>
                  <a:pt x="16" y="600"/>
                  <a:pt x="14" y="807"/>
                  <a:pt x="141" y="936"/>
                </a:cubicBezTo>
                <a:lnTo>
                  <a:pt x="885" y="1690"/>
                </a:lnTo>
                <a:lnTo>
                  <a:pt x="131" y="2434"/>
                </a:lnTo>
                <a:cubicBezTo>
                  <a:pt x="2" y="2561"/>
                  <a:pt x="0" y="2769"/>
                  <a:pt x="127" y="2898"/>
                </a:cubicBezTo>
                <a:close/>
              </a:path>
            </a:pathLst>
          </a:custGeom>
          <a:solidFill>
            <a:srgbClr val="E2818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latin typeface="Huawei Sans" panose="020C0503030203020204" pitchFamily="34" charset="0"/>
            </a:endParaRPr>
          </a:p>
        </p:txBody>
      </p:sp>
      <p:sp>
        <p:nvSpPr>
          <p:cNvPr id="180" name="x-mark_1766">
            <a:extLst>
              <a:ext uri="{FF2B5EF4-FFF2-40B4-BE49-F238E27FC236}">
                <a16:creationId xmlns="" xmlns:a16="http://schemas.microsoft.com/office/drawing/2014/main" id="{B702C310-2348-42BD-97BE-34E69F662A3E}"/>
              </a:ext>
            </a:extLst>
          </p:cNvPr>
          <p:cNvSpPr/>
          <p:nvPr/>
        </p:nvSpPr>
        <p:spPr bwMode="gray">
          <a:xfrm>
            <a:off x="3713439" y="3071244"/>
            <a:ext cx="383728" cy="287178"/>
          </a:xfrm>
          <a:custGeom>
            <a:avLst/>
            <a:gdLst>
              <a:gd name="T0" fmla="*/ 4409 w 12924"/>
              <a:gd name="T1" fmla="*/ 9420 h 9670"/>
              <a:gd name="T2" fmla="*/ 249 w 12924"/>
              <a:gd name="T3" fmla="*/ 5260 h 9670"/>
              <a:gd name="T4" fmla="*/ 249 w 12924"/>
              <a:gd name="T5" fmla="*/ 4355 h 9670"/>
              <a:gd name="T6" fmla="*/ 1155 w 12924"/>
              <a:gd name="T7" fmla="*/ 3450 h 9670"/>
              <a:gd name="T8" fmla="*/ 2060 w 12924"/>
              <a:gd name="T9" fmla="*/ 3450 h 9670"/>
              <a:gd name="T10" fmla="*/ 4862 w 12924"/>
              <a:gd name="T11" fmla="*/ 6252 h 9670"/>
              <a:gd name="T12" fmla="*/ 10864 w 12924"/>
              <a:gd name="T13" fmla="*/ 250 h 9670"/>
              <a:gd name="T14" fmla="*/ 11769 w 12924"/>
              <a:gd name="T15" fmla="*/ 250 h 9670"/>
              <a:gd name="T16" fmla="*/ 12675 w 12924"/>
              <a:gd name="T17" fmla="*/ 1155 h 9670"/>
              <a:gd name="T18" fmla="*/ 12675 w 12924"/>
              <a:gd name="T19" fmla="*/ 2060 h 9670"/>
              <a:gd name="T20" fmla="*/ 5315 w 12924"/>
              <a:gd name="T21" fmla="*/ 9420 h 9670"/>
              <a:gd name="T22" fmla="*/ 4409 w 12924"/>
              <a:gd name="T23" fmla="*/ 9420 h 96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924" h="9670">
                <a:moveTo>
                  <a:pt x="4409" y="9420"/>
                </a:moveTo>
                <a:lnTo>
                  <a:pt x="249" y="5260"/>
                </a:lnTo>
                <a:cubicBezTo>
                  <a:pt x="0" y="5010"/>
                  <a:pt x="0" y="4605"/>
                  <a:pt x="249" y="4355"/>
                </a:cubicBezTo>
                <a:lnTo>
                  <a:pt x="1155" y="3450"/>
                </a:lnTo>
                <a:cubicBezTo>
                  <a:pt x="1404" y="3200"/>
                  <a:pt x="1810" y="3200"/>
                  <a:pt x="2060" y="3450"/>
                </a:cubicBezTo>
                <a:lnTo>
                  <a:pt x="4862" y="6252"/>
                </a:lnTo>
                <a:lnTo>
                  <a:pt x="10864" y="250"/>
                </a:lnTo>
                <a:cubicBezTo>
                  <a:pt x="11114" y="0"/>
                  <a:pt x="11520" y="0"/>
                  <a:pt x="11769" y="250"/>
                </a:cubicBezTo>
                <a:lnTo>
                  <a:pt x="12675" y="1155"/>
                </a:lnTo>
                <a:cubicBezTo>
                  <a:pt x="12924" y="1405"/>
                  <a:pt x="12924" y="1810"/>
                  <a:pt x="12675" y="2060"/>
                </a:cubicBezTo>
                <a:lnTo>
                  <a:pt x="5315" y="9420"/>
                </a:lnTo>
                <a:cubicBezTo>
                  <a:pt x="5065" y="9670"/>
                  <a:pt x="4659" y="9670"/>
                  <a:pt x="4409" y="9420"/>
                </a:cubicBezTo>
                <a:close/>
              </a:path>
            </a:pathLst>
          </a:custGeom>
          <a:solidFill>
            <a:srgbClr val="AFD89C"/>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en-US"/>
            </a:defPPr>
            <a:lvl1pPr marL="0" algn="l" defTabSz="914478" rtl="0" eaLnBrk="1" latinLnBrk="0" hangingPunct="1">
              <a:defRPr sz="1800" kern="1200">
                <a:solidFill>
                  <a:schemeClr val="lt1"/>
                </a:solidFill>
                <a:latin typeface="Arial"/>
                <a:ea typeface="+mn-ea"/>
                <a:cs typeface="+mn-cs"/>
              </a:defRPr>
            </a:lvl1pPr>
            <a:lvl2pPr marL="457240" algn="l" defTabSz="914478" rtl="0" eaLnBrk="1" latinLnBrk="0" hangingPunct="1">
              <a:defRPr sz="1800" kern="1200">
                <a:solidFill>
                  <a:schemeClr val="lt1"/>
                </a:solidFill>
                <a:latin typeface="Arial"/>
                <a:ea typeface="+mn-ea"/>
                <a:cs typeface="+mn-cs"/>
              </a:defRPr>
            </a:lvl2pPr>
            <a:lvl3pPr marL="914478" algn="l" defTabSz="914478" rtl="0" eaLnBrk="1" latinLnBrk="0" hangingPunct="1">
              <a:defRPr sz="1800" kern="1200">
                <a:solidFill>
                  <a:schemeClr val="lt1"/>
                </a:solidFill>
                <a:latin typeface="Arial"/>
                <a:ea typeface="+mn-ea"/>
                <a:cs typeface="+mn-cs"/>
              </a:defRPr>
            </a:lvl3pPr>
            <a:lvl4pPr marL="1371718" algn="l" defTabSz="914478" rtl="0" eaLnBrk="1" latinLnBrk="0" hangingPunct="1">
              <a:defRPr sz="1800" kern="1200">
                <a:solidFill>
                  <a:schemeClr val="lt1"/>
                </a:solidFill>
                <a:latin typeface="Arial"/>
                <a:ea typeface="+mn-ea"/>
                <a:cs typeface="+mn-cs"/>
              </a:defRPr>
            </a:lvl4pPr>
            <a:lvl5pPr marL="1828957" algn="l" defTabSz="914478" rtl="0" eaLnBrk="1" latinLnBrk="0" hangingPunct="1">
              <a:defRPr sz="1800" kern="1200">
                <a:solidFill>
                  <a:schemeClr val="lt1"/>
                </a:solidFill>
                <a:latin typeface="Arial"/>
                <a:ea typeface="+mn-ea"/>
                <a:cs typeface="+mn-cs"/>
              </a:defRPr>
            </a:lvl5pPr>
            <a:lvl6pPr marL="2286196" algn="l" defTabSz="914478" rtl="0" eaLnBrk="1" latinLnBrk="0" hangingPunct="1">
              <a:defRPr sz="1800" kern="1200">
                <a:solidFill>
                  <a:schemeClr val="lt1"/>
                </a:solidFill>
                <a:latin typeface="Arial"/>
                <a:ea typeface="+mn-ea"/>
                <a:cs typeface="+mn-cs"/>
              </a:defRPr>
            </a:lvl6pPr>
            <a:lvl7pPr marL="2743435" algn="l" defTabSz="914478" rtl="0" eaLnBrk="1" latinLnBrk="0" hangingPunct="1">
              <a:defRPr sz="1800" kern="1200">
                <a:solidFill>
                  <a:schemeClr val="lt1"/>
                </a:solidFill>
                <a:latin typeface="Arial"/>
                <a:ea typeface="+mn-ea"/>
                <a:cs typeface="+mn-cs"/>
              </a:defRPr>
            </a:lvl7pPr>
            <a:lvl8pPr marL="3200675" algn="l" defTabSz="914478" rtl="0" eaLnBrk="1" latinLnBrk="0" hangingPunct="1">
              <a:defRPr sz="1800" kern="1200">
                <a:solidFill>
                  <a:schemeClr val="lt1"/>
                </a:solidFill>
                <a:latin typeface="Arial"/>
                <a:ea typeface="+mn-ea"/>
                <a:cs typeface="+mn-cs"/>
              </a:defRPr>
            </a:lvl8pPr>
            <a:lvl9pPr marL="3657913" algn="l" defTabSz="914478" rtl="0" eaLnBrk="1" latinLnBrk="0" hangingPunct="1">
              <a:defRPr sz="1800" kern="1200">
                <a:solidFill>
                  <a:schemeClr val="lt1"/>
                </a:solidFill>
                <a:latin typeface="Arial"/>
                <a:ea typeface="+mn-ea"/>
                <a:cs typeface="+mn-cs"/>
              </a:defRPr>
            </a:lvl9pPr>
          </a:lstStyle>
          <a:p>
            <a:pPr algn="ctr" fontAlgn="ctr"/>
            <a:endParaRPr lang="en-US" dirty="0">
              <a:latin typeface="Huawei Sans" panose="020C0503030203020204" pitchFamily="34" charset="0"/>
            </a:endParaRPr>
          </a:p>
        </p:txBody>
      </p:sp>
      <p:grpSp>
        <p:nvGrpSpPr>
          <p:cNvPr id="181" name="组合 630">
            <a:extLst>
              <a:ext uri="{FF2B5EF4-FFF2-40B4-BE49-F238E27FC236}">
                <a16:creationId xmlns="" xmlns:a16="http://schemas.microsoft.com/office/drawing/2014/main" id="{1D155B66-3A8B-4D84-8BB0-66EE96DAE039}"/>
              </a:ext>
            </a:extLst>
          </p:cNvPr>
          <p:cNvGrpSpPr>
            <a:grpSpLocks/>
          </p:cNvGrpSpPr>
          <p:nvPr/>
        </p:nvGrpSpPr>
        <p:grpSpPr bwMode="gray">
          <a:xfrm>
            <a:off x="4692845" y="3059259"/>
            <a:ext cx="662464" cy="622359"/>
            <a:chOff x="3849688" y="1719263"/>
            <a:chExt cx="565150" cy="530225"/>
          </a:xfrm>
        </p:grpSpPr>
        <p:sp>
          <p:nvSpPr>
            <p:cNvPr id="182" name="Freeform 410">
              <a:extLst>
                <a:ext uri="{FF2B5EF4-FFF2-40B4-BE49-F238E27FC236}">
                  <a16:creationId xmlns="" xmlns:a16="http://schemas.microsoft.com/office/drawing/2014/main" id="{BC9CEFF9-EE33-41FA-B5DE-898F8CBEFB5E}"/>
                </a:ext>
              </a:extLst>
            </p:cNvPr>
            <p:cNvSpPr>
              <a:spLocks noEditPoints="1"/>
            </p:cNvSpPr>
            <p:nvPr/>
          </p:nvSpPr>
          <p:spPr bwMode="gray">
            <a:xfrm>
              <a:off x="4111625" y="2033588"/>
              <a:ext cx="206375" cy="119063"/>
            </a:xfrm>
            <a:custGeom>
              <a:avLst/>
              <a:gdLst>
                <a:gd name="T0" fmla="*/ 2147483646 w 95"/>
                <a:gd name="T1" fmla="*/ 2147483646 h 55"/>
                <a:gd name="T2" fmla="*/ 2147483646 w 95"/>
                <a:gd name="T3" fmla="*/ 2147483646 h 55"/>
                <a:gd name="T4" fmla="*/ 2147483646 w 95"/>
                <a:gd name="T5" fmla="*/ 0 h 55"/>
                <a:gd name="T6" fmla="*/ 2147483646 w 95"/>
                <a:gd name="T7" fmla="*/ 0 h 55"/>
                <a:gd name="T8" fmla="*/ 0 w 95"/>
                <a:gd name="T9" fmla="*/ 2147483646 h 55"/>
                <a:gd name="T10" fmla="*/ 0 w 95"/>
                <a:gd name="T11" fmla="*/ 2147483646 h 55"/>
                <a:gd name="T12" fmla="*/ 2147483646 w 95"/>
                <a:gd name="T13" fmla="*/ 2147483646 h 55"/>
                <a:gd name="T14" fmla="*/ 2147483646 w 95"/>
                <a:gd name="T15" fmla="*/ 2147483646 h 55"/>
                <a:gd name="T16" fmla="*/ 2147483646 w 95"/>
                <a:gd name="T17" fmla="*/ 2147483646 h 55"/>
                <a:gd name="T18" fmla="*/ 2147483646 w 95"/>
                <a:gd name="T19" fmla="*/ 2147483646 h 55"/>
                <a:gd name="T20" fmla="*/ 2147483646 w 95"/>
                <a:gd name="T21" fmla="*/ 2147483646 h 55"/>
                <a:gd name="T22" fmla="*/ 2147483646 w 95"/>
                <a:gd name="T23" fmla="*/ 2147483646 h 55"/>
                <a:gd name="T24" fmla="*/ 2147483646 w 95"/>
                <a:gd name="T25" fmla="*/ 2147483646 h 55"/>
                <a:gd name="T26" fmla="*/ 2147483646 w 95"/>
                <a:gd name="T27" fmla="*/ 2147483646 h 55"/>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95"/>
                <a:gd name="T43" fmla="*/ 0 h 55"/>
                <a:gd name="T44" fmla="*/ 95 w 95"/>
                <a:gd name="T45" fmla="*/ 55 h 55"/>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95" h="55">
                  <a:moveTo>
                    <a:pt x="95" y="49"/>
                  </a:moveTo>
                  <a:cubicBezTo>
                    <a:pt x="95" y="5"/>
                    <a:pt x="95" y="5"/>
                    <a:pt x="95" y="5"/>
                  </a:cubicBezTo>
                  <a:cubicBezTo>
                    <a:pt x="95" y="2"/>
                    <a:pt x="93" y="0"/>
                    <a:pt x="90" y="0"/>
                  </a:cubicBezTo>
                  <a:cubicBezTo>
                    <a:pt x="5" y="0"/>
                    <a:pt x="5" y="0"/>
                    <a:pt x="5" y="0"/>
                  </a:cubicBezTo>
                  <a:cubicBezTo>
                    <a:pt x="2" y="0"/>
                    <a:pt x="0" y="2"/>
                    <a:pt x="0" y="5"/>
                  </a:cubicBezTo>
                  <a:cubicBezTo>
                    <a:pt x="0" y="49"/>
                    <a:pt x="0" y="49"/>
                    <a:pt x="0" y="49"/>
                  </a:cubicBezTo>
                  <a:cubicBezTo>
                    <a:pt x="0" y="52"/>
                    <a:pt x="2" y="55"/>
                    <a:pt x="5" y="55"/>
                  </a:cubicBezTo>
                  <a:cubicBezTo>
                    <a:pt x="90" y="55"/>
                    <a:pt x="90" y="55"/>
                    <a:pt x="90" y="55"/>
                  </a:cubicBezTo>
                  <a:cubicBezTo>
                    <a:pt x="93" y="55"/>
                    <a:pt x="95" y="52"/>
                    <a:pt x="95" y="49"/>
                  </a:cubicBezTo>
                  <a:close/>
                  <a:moveTo>
                    <a:pt x="84" y="44"/>
                  </a:moveTo>
                  <a:cubicBezTo>
                    <a:pt x="11" y="44"/>
                    <a:pt x="11" y="44"/>
                    <a:pt x="11" y="44"/>
                  </a:cubicBezTo>
                  <a:cubicBezTo>
                    <a:pt x="11" y="11"/>
                    <a:pt x="11" y="11"/>
                    <a:pt x="11" y="11"/>
                  </a:cubicBezTo>
                  <a:cubicBezTo>
                    <a:pt x="84" y="11"/>
                    <a:pt x="84" y="11"/>
                    <a:pt x="84" y="11"/>
                  </a:cubicBezTo>
                  <a:lnTo>
                    <a:pt x="84" y="44"/>
                  </a:ln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139" dirty="0">
                <a:latin typeface="Huawei Sans" panose="020C0503030203020204" pitchFamily="34" charset="0"/>
              </a:endParaRPr>
            </a:p>
          </p:txBody>
        </p:sp>
        <p:sp>
          <p:nvSpPr>
            <p:cNvPr id="183" name="Freeform 411">
              <a:extLst>
                <a:ext uri="{FF2B5EF4-FFF2-40B4-BE49-F238E27FC236}">
                  <a16:creationId xmlns="" xmlns:a16="http://schemas.microsoft.com/office/drawing/2014/main" id="{F4A7C98D-8A9E-4BF3-BFCD-0F716607ABA2}"/>
                </a:ext>
              </a:extLst>
            </p:cNvPr>
            <p:cNvSpPr>
              <a:spLocks noEditPoints="1"/>
            </p:cNvSpPr>
            <p:nvPr/>
          </p:nvSpPr>
          <p:spPr bwMode="gray">
            <a:xfrm>
              <a:off x="3849688" y="1719263"/>
              <a:ext cx="565150" cy="530225"/>
            </a:xfrm>
            <a:custGeom>
              <a:avLst/>
              <a:gdLst>
                <a:gd name="T0" fmla="*/ 2147483646 w 261"/>
                <a:gd name="T1" fmla="*/ 2147483646 h 245"/>
                <a:gd name="T2" fmla="*/ 2147483646 w 261"/>
                <a:gd name="T3" fmla="*/ 2147483646 h 245"/>
                <a:gd name="T4" fmla="*/ 2147483646 w 261"/>
                <a:gd name="T5" fmla="*/ 2147483646 h 245"/>
                <a:gd name="T6" fmla="*/ 2147483646 w 261"/>
                <a:gd name="T7" fmla="*/ 2147483646 h 245"/>
                <a:gd name="T8" fmla="*/ 2147483646 w 261"/>
                <a:gd name="T9" fmla="*/ 2147483646 h 245"/>
                <a:gd name="T10" fmla="*/ 2147483646 w 261"/>
                <a:gd name="T11" fmla="*/ 2147483646 h 245"/>
                <a:gd name="T12" fmla="*/ 2147483646 w 261"/>
                <a:gd name="T13" fmla="*/ 2147483646 h 245"/>
                <a:gd name="T14" fmla="*/ 2147483646 w 261"/>
                <a:gd name="T15" fmla="*/ 2147483646 h 245"/>
                <a:gd name="T16" fmla="*/ 2147483646 w 261"/>
                <a:gd name="T17" fmla="*/ 0 h 245"/>
                <a:gd name="T18" fmla="*/ 2147483646 w 261"/>
                <a:gd name="T19" fmla="*/ 0 h 245"/>
                <a:gd name="T20" fmla="*/ 2147483646 w 261"/>
                <a:gd name="T21" fmla="*/ 2147483646 h 245"/>
                <a:gd name="T22" fmla="*/ 2147483646 w 261"/>
                <a:gd name="T23" fmla="*/ 2147483646 h 245"/>
                <a:gd name="T24" fmla="*/ 2147483646 w 261"/>
                <a:gd name="T25" fmla="*/ 2147483646 h 245"/>
                <a:gd name="T26" fmla="*/ 2147483646 w 261"/>
                <a:gd name="T27" fmla="*/ 2147483646 h 245"/>
                <a:gd name="T28" fmla="*/ 2147483646 w 261"/>
                <a:gd name="T29" fmla="*/ 2147483646 h 245"/>
                <a:gd name="T30" fmla="*/ 2147483646 w 261"/>
                <a:gd name="T31" fmla="*/ 2147483646 h 245"/>
                <a:gd name="T32" fmla="*/ 0 w 261"/>
                <a:gd name="T33" fmla="*/ 2147483646 h 245"/>
                <a:gd name="T34" fmla="*/ 0 w 261"/>
                <a:gd name="T35" fmla="*/ 2147483646 h 245"/>
                <a:gd name="T36" fmla="*/ 2147483646 w 261"/>
                <a:gd name="T37" fmla="*/ 2147483646 h 245"/>
                <a:gd name="T38" fmla="*/ 2147483646 w 261"/>
                <a:gd name="T39" fmla="*/ 2147483646 h 245"/>
                <a:gd name="T40" fmla="*/ 2147483646 w 261"/>
                <a:gd name="T41" fmla="*/ 2147483646 h 245"/>
                <a:gd name="T42" fmla="*/ 2147483646 w 261"/>
                <a:gd name="T43" fmla="*/ 2147483646 h 245"/>
                <a:gd name="T44" fmla="*/ 2147483646 w 261"/>
                <a:gd name="T45" fmla="*/ 2147483646 h 245"/>
                <a:gd name="T46" fmla="*/ 2147483646 w 261"/>
                <a:gd name="T47" fmla="*/ 2147483646 h 245"/>
                <a:gd name="T48" fmla="*/ 2147483646 w 261"/>
                <a:gd name="T49" fmla="*/ 2147483646 h 245"/>
                <a:gd name="T50" fmla="*/ 2147483646 w 261"/>
                <a:gd name="T51" fmla="*/ 2147483646 h 245"/>
                <a:gd name="T52" fmla="*/ 2147483646 w 261"/>
                <a:gd name="T53" fmla="*/ 2147483646 h 245"/>
                <a:gd name="T54" fmla="*/ 2147483646 w 261"/>
                <a:gd name="T55" fmla="*/ 2147483646 h 245"/>
                <a:gd name="T56" fmla="*/ 2147483646 w 261"/>
                <a:gd name="T57" fmla="*/ 2147483646 h 245"/>
                <a:gd name="T58" fmla="*/ 2147483646 w 261"/>
                <a:gd name="T59" fmla="*/ 2147483646 h 245"/>
                <a:gd name="T60" fmla="*/ 2147483646 w 261"/>
                <a:gd name="T61" fmla="*/ 2147483646 h 245"/>
                <a:gd name="T62" fmla="*/ 2147483646 w 261"/>
                <a:gd name="T63" fmla="*/ 2147483646 h 245"/>
                <a:gd name="T64" fmla="*/ 2147483646 w 261"/>
                <a:gd name="T65" fmla="*/ 2147483646 h 245"/>
                <a:gd name="T66" fmla="*/ 2147483646 w 261"/>
                <a:gd name="T67" fmla="*/ 2147483646 h 245"/>
                <a:gd name="T68" fmla="*/ 2147483646 w 261"/>
                <a:gd name="T69" fmla="*/ 2147483646 h 245"/>
                <a:gd name="T70" fmla="*/ 2147483646 w 261"/>
                <a:gd name="T71" fmla="*/ 2147483646 h 245"/>
                <a:gd name="T72" fmla="*/ 2147483646 w 261"/>
                <a:gd name="T73" fmla="*/ 2147483646 h 245"/>
                <a:gd name="T74" fmla="*/ 2147483646 w 261"/>
                <a:gd name="T75" fmla="*/ 2147483646 h 245"/>
                <a:gd name="T76" fmla="*/ 2147483646 w 261"/>
                <a:gd name="T77" fmla="*/ 2147483646 h 245"/>
                <a:gd name="T78" fmla="*/ 2147483646 w 261"/>
                <a:gd name="T79" fmla="*/ 2147483646 h 245"/>
                <a:gd name="T80" fmla="*/ 2147483646 w 261"/>
                <a:gd name="T81" fmla="*/ 2147483646 h 245"/>
                <a:gd name="T82" fmla="*/ 2147483646 w 261"/>
                <a:gd name="T83" fmla="*/ 2147483646 h 245"/>
                <a:gd name="T84" fmla="*/ 2147483646 w 261"/>
                <a:gd name="T85" fmla="*/ 2147483646 h 245"/>
                <a:gd name="T86" fmla="*/ 2147483646 w 261"/>
                <a:gd name="T87" fmla="*/ 2147483646 h 245"/>
                <a:gd name="T88" fmla="*/ 2147483646 w 261"/>
                <a:gd name="T89" fmla="*/ 2147483646 h 245"/>
                <a:gd name="T90" fmla="*/ 2147483646 w 261"/>
                <a:gd name="T91" fmla="*/ 2147483646 h 245"/>
                <a:gd name="T92" fmla="*/ 2147483646 w 261"/>
                <a:gd name="T93" fmla="*/ 2147483646 h 245"/>
                <a:gd name="T94" fmla="*/ 2147483646 w 261"/>
                <a:gd name="T95" fmla="*/ 2147483646 h 245"/>
                <a:gd name="T96" fmla="*/ 2147483646 w 261"/>
                <a:gd name="T97" fmla="*/ 2147483646 h 245"/>
                <a:gd name="T98" fmla="*/ 2147483646 w 261"/>
                <a:gd name="T99" fmla="*/ 2147483646 h 245"/>
                <a:gd name="T100" fmla="*/ 2147483646 w 261"/>
                <a:gd name="T101" fmla="*/ 2147483646 h 245"/>
                <a:gd name="T102" fmla="*/ 2147483646 w 261"/>
                <a:gd name="T103" fmla="*/ 2147483646 h 245"/>
                <a:gd name="T104" fmla="*/ 2147483646 w 261"/>
                <a:gd name="T105" fmla="*/ 2147483646 h 245"/>
                <a:gd name="T106" fmla="*/ 2147483646 w 261"/>
                <a:gd name="T107" fmla="*/ 2147483646 h 245"/>
                <a:gd name="T108" fmla="*/ 2147483646 w 261"/>
                <a:gd name="T109" fmla="*/ 2147483646 h 245"/>
                <a:gd name="T110" fmla="*/ 2147483646 w 261"/>
                <a:gd name="T111" fmla="*/ 2147483646 h 245"/>
                <a:gd name="T112" fmla="*/ 2147483646 w 261"/>
                <a:gd name="T113" fmla="*/ 2147483646 h 245"/>
                <a:gd name="T114" fmla="*/ 2147483646 w 261"/>
                <a:gd name="T115" fmla="*/ 2147483646 h 245"/>
                <a:gd name="T116" fmla="*/ 2147483646 w 261"/>
                <a:gd name="T117" fmla="*/ 2147483646 h 245"/>
                <a:gd name="T118" fmla="*/ 2147483646 w 261"/>
                <a:gd name="T119" fmla="*/ 2147483646 h 245"/>
                <a:gd name="T120" fmla="*/ 2147483646 w 261"/>
                <a:gd name="T121" fmla="*/ 2147483646 h 245"/>
                <a:gd name="T122" fmla="*/ 2147483646 w 261"/>
                <a:gd name="T123" fmla="*/ 2147483646 h 245"/>
                <a:gd name="T124" fmla="*/ 2147483646 w 261"/>
                <a:gd name="T125" fmla="*/ 2147483646 h 245"/>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61"/>
                <a:gd name="T190" fmla="*/ 0 h 245"/>
                <a:gd name="T191" fmla="*/ 261 w 261"/>
                <a:gd name="T192" fmla="*/ 245 h 245"/>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61" h="245">
                  <a:moveTo>
                    <a:pt x="258" y="127"/>
                  </a:moveTo>
                  <a:cubicBezTo>
                    <a:pt x="232" y="110"/>
                    <a:pt x="232" y="110"/>
                    <a:pt x="232" y="110"/>
                  </a:cubicBezTo>
                  <a:cubicBezTo>
                    <a:pt x="232" y="77"/>
                    <a:pt x="232" y="77"/>
                    <a:pt x="232" y="77"/>
                  </a:cubicBezTo>
                  <a:cubicBezTo>
                    <a:pt x="232" y="75"/>
                    <a:pt x="231" y="73"/>
                    <a:pt x="230" y="72"/>
                  </a:cubicBezTo>
                  <a:cubicBezTo>
                    <a:pt x="143" y="16"/>
                    <a:pt x="143" y="16"/>
                    <a:pt x="143" y="16"/>
                  </a:cubicBezTo>
                  <a:cubicBezTo>
                    <a:pt x="141" y="15"/>
                    <a:pt x="139" y="15"/>
                    <a:pt x="137" y="16"/>
                  </a:cubicBezTo>
                  <a:cubicBezTo>
                    <a:pt x="117" y="29"/>
                    <a:pt x="117" y="29"/>
                    <a:pt x="117" y="29"/>
                  </a:cubicBezTo>
                  <a:cubicBezTo>
                    <a:pt x="117" y="5"/>
                    <a:pt x="117" y="5"/>
                    <a:pt x="117" y="5"/>
                  </a:cubicBezTo>
                  <a:cubicBezTo>
                    <a:pt x="117" y="2"/>
                    <a:pt x="115" y="0"/>
                    <a:pt x="112" y="0"/>
                  </a:cubicBezTo>
                  <a:cubicBezTo>
                    <a:pt x="84" y="0"/>
                    <a:pt x="84" y="0"/>
                    <a:pt x="84" y="0"/>
                  </a:cubicBezTo>
                  <a:cubicBezTo>
                    <a:pt x="80" y="0"/>
                    <a:pt x="78" y="2"/>
                    <a:pt x="78" y="5"/>
                  </a:cubicBezTo>
                  <a:cubicBezTo>
                    <a:pt x="78" y="54"/>
                    <a:pt x="78" y="54"/>
                    <a:pt x="78" y="54"/>
                  </a:cubicBezTo>
                  <a:cubicBezTo>
                    <a:pt x="50" y="72"/>
                    <a:pt x="50" y="72"/>
                    <a:pt x="50" y="72"/>
                  </a:cubicBezTo>
                  <a:cubicBezTo>
                    <a:pt x="48" y="73"/>
                    <a:pt x="47" y="75"/>
                    <a:pt x="47" y="77"/>
                  </a:cubicBezTo>
                  <a:cubicBezTo>
                    <a:pt x="47" y="103"/>
                    <a:pt x="47" y="103"/>
                    <a:pt x="47" y="103"/>
                  </a:cubicBezTo>
                  <a:cubicBezTo>
                    <a:pt x="2" y="136"/>
                    <a:pt x="2" y="136"/>
                    <a:pt x="2" y="136"/>
                  </a:cubicBezTo>
                  <a:cubicBezTo>
                    <a:pt x="1" y="137"/>
                    <a:pt x="0" y="138"/>
                    <a:pt x="0" y="140"/>
                  </a:cubicBezTo>
                  <a:cubicBezTo>
                    <a:pt x="0" y="232"/>
                    <a:pt x="0" y="232"/>
                    <a:pt x="0" y="232"/>
                  </a:cubicBezTo>
                  <a:cubicBezTo>
                    <a:pt x="0" y="235"/>
                    <a:pt x="2" y="238"/>
                    <a:pt x="6" y="238"/>
                  </a:cubicBezTo>
                  <a:cubicBezTo>
                    <a:pt x="81" y="238"/>
                    <a:pt x="81" y="238"/>
                    <a:pt x="81" y="238"/>
                  </a:cubicBezTo>
                  <a:cubicBezTo>
                    <a:pt x="141" y="238"/>
                    <a:pt x="141" y="238"/>
                    <a:pt x="141" y="238"/>
                  </a:cubicBezTo>
                  <a:cubicBezTo>
                    <a:pt x="143" y="242"/>
                    <a:pt x="147" y="245"/>
                    <a:pt x="152" y="245"/>
                  </a:cubicBezTo>
                  <a:cubicBezTo>
                    <a:pt x="159" y="245"/>
                    <a:pt x="165" y="239"/>
                    <a:pt x="165" y="232"/>
                  </a:cubicBezTo>
                  <a:cubicBezTo>
                    <a:pt x="165" y="225"/>
                    <a:pt x="159" y="220"/>
                    <a:pt x="152" y="220"/>
                  </a:cubicBezTo>
                  <a:cubicBezTo>
                    <a:pt x="147" y="220"/>
                    <a:pt x="143" y="223"/>
                    <a:pt x="141" y="227"/>
                  </a:cubicBezTo>
                  <a:cubicBezTo>
                    <a:pt x="87" y="227"/>
                    <a:pt x="87" y="227"/>
                    <a:pt x="87" y="227"/>
                  </a:cubicBezTo>
                  <a:cubicBezTo>
                    <a:pt x="87" y="135"/>
                    <a:pt x="87" y="135"/>
                    <a:pt x="87" y="135"/>
                  </a:cubicBezTo>
                  <a:cubicBezTo>
                    <a:pt x="168" y="82"/>
                    <a:pt x="168" y="82"/>
                    <a:pt x="168" y="82"/>
                  </a:cubicBezTo>
                  <a:cubicBezTo>
                    <a:pt x="250" y="135"/>
                    <a:pt x="250" y="135"/>
                    <a:pt x="250" y="135"/>
                  </a:cubicBezTo>
                  <a:cubicBezTo>
                    <a:pt x="250" y="227"/>
                    <a:pt x="250" y="227"/>
                    <a:pt x="250" y="227"/>
                  </a:cubicBezTo>
                  <a:cubicBezTo>
                    <a:pt x="201" y="227"/>
                    <a:pt x="201" y="227"/>
                    <a:pt x="201" y="227"/>
                  </a:cubicBezTo>
                  <a:cubicBezTo>
                    <a:pt x="199" y="223"/>
                    <a:pt x="195" y="220"/>
                    <a:pt x="190" y="220"/>
                  </a:cubicBezTo>
                  <a:cubicBezTo>
                    <a:pt x="183" y="220"/>
                    <a:pt x="178" y="225"/>
                    <a:pt x="178" y="232"/>
                  </a:cubicBezTo>
                  <a:cubicBezTo>
                    <a:pt x="178" y="239"/>
                    <a:pt x="183" y="245"/>
                    <a:pt x="190" y="245"/>
                  </a:cubicBezTo>
                  <a:cubicBezTo>
                    <a:pt x="195" y="245"/>
                    <a:pt x="199" y="242"/>
                    <a:pt x="201" y="238"/>
                  </a:cubicBezTo>
                  <a:cubicBezTo>
                    <a:pt x="255" y="238"/>
                    <a:pt x="255" y="238"/>
                    <a:pt x="255" y="238"/>
                  </a:cubicBezTo>
                  <a:cubicBezTo>
                    <a:pt x="258" y="238"/>
                    <a:pt x="261" y="235"/>
                    <a:pt x="261" y="232"/>
                  </a:cubicBezTo>
                  <a:cubicBezTo>
                    <a:pt x="261" y="132"/>
                    <a:pt x="261" y="132"/>
                    <a:pt x="261" y="132"/>
                  </a:cubicBezTo>
                  <a:cubicBezTo>
                    <a:pt x="261" y="130"/>
                    <a:pt x="260" y="128"/>
                    <a:pt x="258" y="127"/>
                  </a:cubicBezTo>
                  <a:close/>
                  <a:moveTo>
                    <a:pt x="89" y="11"/>
                  </a:moveTo>
                  <a:cubicBezTo>
                    <a:pt x="106" y="11"/>
                    <a:pt x="106" y="11"/>
                    <a:pt x="106" y="11"/>
                  </a:cubicBezTo>
                  <a:cubicBezTo>
                    <a:pt x="106" y="36"/>
                    <a:pt x="106" y="36"/>
                    <a:pt x="106" y="36"/>
                  </a:cubicBezTo>
                  <a:cubicBezTo>
                    <a:pt x="89" y="47"/>
                    <a:pt x="89" y="47"/>
                    <a:pt x="89" y="47"/>
                  </a:cubicBezTo>
                  <a:lnTo>
                    <a:pt x="89" y="11"/>
                  </a:lnTo>
                  <a:close/>
                  <a:moveTo>
                    <a:pt x="78" y="127"/>
                  </a:moveTo>
                  <a:cubicBezTo>
                    <a:pt x="77" y="128"/>
                    <a:pt x="76" y="130"/>
                    <a:pt x="76" y="132"/>
                  </a:cubicBezTo>
                  <a:cubicBezTo>
                    <a:pt x="76" y="227"/>
                    <a:pt x="76" y="227"/>
                    <a:pt x="76" y="227"/>
                  </a:cubicBezTo>
                  <a:cubicBezTo>
                    <a:pt x="11" y="227"/>
                    <a:pt x="11" y="227"/>
                    <a:pt x="11" y="227"/>
                  </a:cubicBezTo>
                  <a:cubicBezTo>
                    <a:pt x="11" y="143"/>
                    <a:pt x="11" y="143"/>
                    <a:pt x="11" y="143"/>
                  </a:cubicBezTo>
                  <a:cubicBezTo>
                    <a:pt x="77" y="95"/>
                    <a:pt x="77" y="95"/>
                    <a:pt x="77" y="95"/>
                  </a:cubicBezTo>
                  <a:cubicBezTo>
                    <a:pt x="102" y="112"/>
                    <a:pt x="102" y="112"/>
                    <a:pt x="102" y="112"/>
                  </a:cubicBezTo>
                  <a:lnTo>
                    <a:pt x="78" y="127"/>
                  </a:lnTo>
                  <a:close/>
                  <a:moveTo>
                    <a:pt x="165" y="71"/>
                  </a:moveTo>
                  <a:cubicBezTo>
                    <a:pt x="113" y="105"/>
                    <a:pt x="113" y="105"/>
                    <a:pt x="113" y="105"/>
                  </a:cubicBezTo>
                  <a:cubicBezTo>
                    <a:pt x="80" y="84"/>
                    <a:pt x="80" y="84"/>
                    <a:pt x="80" y="84"/>
                  </a:cubicBezTo>
                  <a:cubicBezTo>
                    <a:pt x="78" y="82"/>
                    <a:pt x="76" y="83"/>
                    <a:pt x="74" y="84"/>
                  </a:cubicBezTo>
                  <a:cubicBezTo>
                    <a:pt x="58" y="95"/>
                    <a:pt x="58" y="95"/>
                    <a:pt x="58" y="95"/>
                  </a:cubicBezTo>
                  <a:cubicBezTo>
                    <a:pt x="58" y="80"/>
                    <a:pt x="58" y="80"/>
                    <a:pt x="58" y="80"/>
                  </a:cubicBezTo>
                  <a:cubicBezTo>
                    <a:pt x="140" y="27"/>
                    <a:pt x="140" y="27"/>
                    <a:pt x="140" y="27"/>
                  </a:cubicBezTo>
                  <a:cubicBezTo>
                    <a:pt x="221" y="80"/>
                    <a:pt x="221" y="80"/>
                    <a:pt x="221" y="80"/>
                  </a:cubicBezTo>
                  <a:cubicBezTo>
                    <a:pt x="221" y="103"/>
                    <a:pt x="221" y="103"/>
                    <a:pt x="221" y="103"/>
                  </a:cubicBezTo>
                  <a:cubicBezTo>
                    <a:pt x="171" y="71"/>
                    <a:pt x="171" y="71"/>
                    <a:pt x="171" y="71"/>
                  </a:cubicBezTo>
                  <a:cubicBezTo>
                    <a:pt x="170" y="70"/>
                    <a:pt x="167" y="70"/>
                    <a:pt x="165" y="71"/>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139" dirty="0">
                <a:latin typeface="Huawei Sans" panose="020C0503030203020204" pitchFamily="34" charset="0"/>
              </a:endParaRPr>
            </a:p>
          </p:txBody>
        </p:sp>
      </p:grpSp>
      <p:sp>
        <p:nvSpPr>
          <p:cNvPr id="184" name="Freeform 386">
            <a:extLst>
              <a:ext uri="{FF2B5EF4-FFF2-40B4-BE49-F238E27FC236}">
                <a16:creationId xmlns="" xmlns:a16="http://schemas.microsoft.com/office/drawing/2014/main" id="{02300A04-E24B-48FC-98FA-457B9DB2CC6F}"/>
              </a:ext>
            </a:extLst>
          </p:cNvPr>
          <p:cNvSpPr>
            <a:spLocks noEditPoints="1"/>
          </p:cNvSpPr>
          <p:nvPr/>
        </p:nvSpPr>
        <p:spPr bwMode="gray">
          <a:xfrm>
            <a:off x="5632610" y="3224854"/>
            <a:ext cx="939442" cy="420675"/>
          </a:xfrm>
          <a:custGeom>
            <a:avLst/>
            <a:gdLst>
              <a:gd name="T0" fmla="*/ 2147483646 w 291"/>
              <a:gd name="T1" fmla="*/ 2147483646 h 130"/>
              <a:gd name="T2" fmla="*/ 2147483646 w 291"/>
              <a:gd name="T3" fmla="*/ 2147483646 h 130"/>
              <a:gd name="T4" fmla="*/ 2147483646 w 291"/>
              <a:gd name="T5" fmla="*/ 2147483646 h 130"/>
              <a:gd name="T6" fmla="*/ 2147483646 w 291"/>
              <a:gd name="T7" fmla="*/ 2147483646 h 130"/>
              <a:gd name="T8" fmla="*/ 2147483646 w 291"/>
              <a:gd name="T9" fmla="*/ 2147483646 h 130"/>
              <a:gd name="T10" fmla="*/ 2147483646 w 291"/>
              <a:gd name="T11" fmla="*/ 2147483646 h 130"/>
              <a:gd name="T12" fmla="*/ 2147483646 w 291"/>
              <a:gd name="T13" fmla="*/ 2147483646 h 130"/>
              <a:gd name="T14" fmla="*/ 2147483646 w 291"/>
              <a:gd name="T15" fmla="*/ 2147483646 h 130"/>
              <a:gd name="T16" fmla="*/ 2147483646 w 291"/>
              <a:gd name="T17" fmla="*/ 2147483646 h 130"/>
              <a:gd name="T18" fmla="*/ 2147483646 w 291"/>
              <a:gd name="T19" fmla="*/ 0 h 130"/>
              <a:gd name="T20" fmla="*/ 2147483646 w 291"/>
              <a:gd name="T21" fmla="*/ 2147483646 h 130"/>
              <a:gd name="T22" fmla="*/ 2147483646 w 291"/>
              <a:gd name="T23" fmla="*/ 2147483646 h 130"/>
              <a:gd name="T24" fmla="*/ 2147483646 w 291"/>
              <a:gd name="T25" fmla="*/ 2147483646 h 130"/>
              <a:gd name="T26" fmla="*/ 2147483646 w 291"/>
              <a:gd name="T27" fmla="*/ 2147483646 h 130"/>
              <a:gd name="T28" fmla="*/ 2147483646 w 291"/>
              <a:gd name="T29" fmla="*/ 2147483646 h 130"/>
              <a:gd name="T30" fmla="*/ 2147483646 w 291"/>
              <a:gd name="T31" fmla="*/ 2147483646 h 130"/>
              <a:gd name="T32" fmla="*/ 2147483646 w 291"/>
              <a:gd name="T33" fmla="*/ 2147483646 h 130"/>
              <a:gd name="T34" fmla="*/ 2147483646 w 291"/>
              <a:gd name="T35" fmla="*/ 2147483646 h 130"/>
              <a:gd name="T36" fmla="*/ 2147483646 w 291"/>
              <a:gd name="T37" fmla="*/ 2147483646 h 130"/>
              <a:gd name="T38" fmla="*/ 2147483646 w 291"/>
              <a:gd name="T39" fmla="*/ 2147483646 h 130"/>
              <a:gd name="T40" fmla="*/ 2147483646 w 291"/>
              <a:gd name="T41" fmla="*/ 2147483646 h 130"/>
              <a:gd name="T42" fmla="*/ 2147483646 w 291"/>
              <a:gd name="T43" fmla="*/ 2147483646 h 130"/>
              <a:gd name="T44" fmla="*/ 2147483646 w 291"/>
              <a:gd name="T45" fmla="*/ 2147483646 h 130"/>
              <a:gd name="T46" fmla="*/ 2147483646 w 291"/>
              <a:gd name="T47" fmla="*/ 2147483646 h 130"/>
              <a:gd name="T48" fmla="*/ 2147483646 w 291"/>
              <a:gd name="T49" fmla="*/ 2147483646 h 130"/>
              <a:gd name="T50" fmla="*/ 2147483646 w 291"/>
              <a:gd name="T51" fmla="*/ 2147483646 h 130"/>
              <a:gd name="T52" fmla="*/ 2147483646 w 291"/>
              <a:gd name="T53" fmla="*/ 2147483646 h 130"/>
              <a:gd name="T54" fmla="*/ 2147483646 w 291"/>
              <a:gd name="T55" fmla="*/ 2147483646 h 130"/>
              <a:gd name="T56" fmla="*/ 2147483646 w 291"/>
              <a:gd name="T57" fmla="*/ 2147483646 h 130"/>
              <a:gd name="T58" fmla="*/ 2147483646 w 291"/>
              <a:gd name="T59" fmla="*/ 2147483646 h 130"/>
              <a:gd name="T60" fmla="*/ 2147483646 w 291"/>
              <a:gd name="T61" fmla="*/ 2147483646 h 130"/>
              <a:gd name="T62" fmla="*/ 2147483646 w 291"/>
              <a:gd name="T63" fmla="*/ 2147483646 h 130"/>
              <a:gd name="T64" fmla="*/ 2147483646 w 291"/>
              <a:gd name="T65" fmla="*/ 2147483646 h 130"/>
              <a:gd name="T66" fmla="*/ 2147483646 w 291"/>
              <a:gd name="T67" fmla="*/ 0 h 130"/>
              <a:gd name="T68" fmla="*/ 2147483646 w 291"/>
              <a:gd name="T69" fmla="*/ 2147483646 h 130"/>
              <a:gd name="T70" fmla="*/ 2147483646 w 291"/>
              <a:gd name="T71" fmla="*/ 2147483646 h 130"/>
              <a:gd name="T72" fmla="*/ 2147483646 w 291"/>
              <a:gd name="T73" fmla="*/ 2147483646 h 130"/>
              <a:gd name="T74" fmla="*/ 2147483646 w 291"/>
              <a:gd name="T75" fmla="*/ 2147483646 h 130"/>
              <a:gd name="T76" fmla="*/ 2147483646 w 291"/>
              <a:gd name="T77" fmla="*/ 2147483646 h 130"/>
              <a:gd name="T78" fmla="*/ 2147483646 w 291"/>
              <a:gd name="T79" fmla="*/ 2147483646 h 130"/>
              <a:gd name="T80" fmla="*/ 0 w 291"/>
              <a:gd name="T81" fmla="*/ 2147483646 h 130"/>
              <a:gd name="T82" fmla="*/ 2147483646 w 291"/>
              <a:gd name="T83" fmla="*/ 2147483646 h 130"/>
              <a:gd name="T84" fmla="*/ 2147483646 w 291"/>
              <a:gd name="T85" fmla="*/ 2147483646 h 130"/>
              <a:gd name="T86" fmla="*/ 2147483646 w 291"/>
              <a:gd name="T87" fmla="*/ 2147483646 h 130"/>
              <a:gd name="T88" fmla="*/ 2147483646 w 291"/>
              <a:gd name="T89" fmla="*/ 2147483646 h 130"/>
              <a:gd name="T90" fmla="*/ 2147483646 w 291"/>
              <a:gd name="T91" fmla="*/ 2147483646 h 130"/>
              <a:gd name="T92" fmla="*/ 2147483646 w 291"/>
              <a:gd name="T93" fmla="*/ 2147483646 h 130"/>
              <a:gd name="T94" fmla="*/ 2147483646 w 291"/>
              <a:gd name="T95" fmla="*/ 2147483646 h 130"/>
              <a:gd name="T96" fmla="*/ 2147483646 w 291"/>
              <a:gd name="T97" fmla="*/ 2147483646 h 130"/>
              <a:gd name="T98" fmla="*/ 2147483646 w 291"/>
              <a:gd name="T99" fmla="*/ 2147483646 h 130"/>
              <a:gd name="T100" fmla="*/ 2147483646 w 291"/>
              <a:gd name="T101" fmla="*/ 2147483646 h 130"/>
              <a:gd name="T102" fmla="*/ 2147483646 w 291"/>
              <a:gd name="T103" fmla="*/ 2147483646 h 130"/>
              <a:gd name="T104" fmla="*/ 2147483646 w 291"/>
              <a:gd name="T105" fmla="*/ 2147483646 h 130"/>
              <a:gd name="T106" fmla="*/ 2147483646 w 291"/>
              <a:gd name="T107" fmla="*/ 2147483646 h 130"/>
              <a:gd name="T108" fmla="*/ 2147483646 w 291"/>
              <a:gd name="T109" fmla="*/ 2147483646 h 130"/>
              <a:gd name="T110" fmla="*/ 2147483646 w 291"/>
              <a:gd name="T111" fmla="*/ 2147483646 h 130"/>
              <a:gd name="T112" fmla="*/ 2147483646 w 291"/>
              <a:gd name="T113" fmla="*/ 2147483646 h 130"/>
              <a:gd name="T114" fmla="*/ 2147483646 w 291"/>
              <a:gd name="T115" fmla="*/ 2147483646 h 130"/>
              <a:gd name="T116" fmla="*/ 2147483646 w 291"/>
              <a:gd name="T117" fmla="*/ 2147483646 h 130"/>
              <a:gd name="T118" fmla="*/ 2147483646 w 291"/>
              <a:gd name="T119" fmla="*/ 2147483646 h 130"/>
              <a:gd name="T120" fmla="*/ 2147483646 w 291"/>
              <a:gd name="T121" fmla="*/ 2147483646 h 130"/>
              <a:gd name="T122" fmla="*/ 2147483646 w 291"/>
              <a:gd name="T123" fmla="*/ 2147483646 h 130"/>
              <a:gd name="T124" fmla="*/ 2147483646 w 291"/>
              <a:gd name="T125" fmla="*/ 2147483646 h 130"/>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91"/>
              <a:gd name="T190" fmla="*/ 0 h 130"/>
              <a:gd name="T191" fmla="*/ 291 w 291"/>
              <a:gd name="T192" fmla="*/ 130 h 130"/>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91" h="130">
                <a:moveTo>
                  <a:pt x="291" y="101"/>
                </a:moveTo>
                <a:cubicBezTo>
                  <a:pt x="281" y="55"/>
                  <a:pt x="281" y="55"/>
                  <a:pt x="281" y="55"/>
                </a:cubicBezTo>
                <a:cubicBezTo>
                  <a:pt x="280" y="53"/>
                  <a:pt x="278" y="51"/>
                  <a:pt x="275" y="51"/>
                </a:cubicBezTo>
                <a:cubicBezTo>
                  <a:pt x="275" y="51"/>
                  <a:pt x="275" y="51"/>
                  <a:pt x="275" y="51"/>
                </a:cubicBezTo>
                <a:cubicBezTo>
                  <a:pt x="221" y="51"/>
                  <a:pt x="221" y="51"/>
                  <a:pt x="221" y="51"/>
                </a:cubicBezTo>
                <a:cubicBezTo>
                  <a:pt x="183" y="9"/>
                  <a:pt x="183" y="9"/>
                  <a:pt x="183" y="9"/>
                </a:cubicBezTo>
                <a:cubicBezTo>
                  <a:pt x="182" y="8"/>
                  <a:pt x="181" y="7"/>
                  <a:pt x="179" y="7"/>
                </a:cubicBezTo>
                <a:cubicBezTo>
                  <a:pt x="179" y="7"/>
                  <a:pt x="179" y="7"/>
                  <a:pt x="179" y="7"/>
                </a:cubicBezTo>
                <a:cubicBezTo>
                  <a:pt x="146" y="7"/>
                  <a:pt x="146" y="7"/>
                  <a:pt x="146" y="7"/>
                </a:cubicBezTo>
                <a:cubicBezTo>
                  <a:pt x="144" y="3"/>
                  <a:pt x="140" y="0"/>
                  <a:pt x="135" y="0"/>
                </a:cubicBezTo>
                <a:cubicBezTo>
                  <a:pt x="128" y="0"/>
                  <a:pt x="122" y="6"/>
                  <a:pt x="122" y="13"/>
                </a:cubicBezTo>
                <a:cubicBezTo>
                  <a:pt x="122" y="20"/>
                  <a:pt x="128" y="25"/>
                  <a:pt x="135" y="25"/>
                </a:cubicBezTo>
                <a:cubicBezTo>
                  <a:pt x="140" y="25"/>
                  <a:pt x="144" y="22"/>
                  <a:pt x="146" y="18"/>
                </a:cubicBezTo>
                <a:cubicBezTo>
                  <a:pt x="177" y="18"/>
                  <a:pt x="177" y="18"/>
                  <a:pt x="177" y="18"/>
                </a:cubicBezTo>
                <a:cubicBezTo>
                  <a:pt x="214" y="60"/>
                  <a:pt x="214" y="60"/>
                  <a:pt x="214" y="60"/>
                </a:cubicBezTo>
                <a:cubicBezTo>
                  <a:pt x="216" y="61"/>
                  <a:pt x="217" y="62"/>
                  <a:pt x="219" y="62"/>
                </a:cubicBezTo>
                <a:cubicBezTo>
                  <a:pt x="219" y="62"/>
                  <a:pt x="219" y="62"/>
                  <a:pt x="219" y="62"/>
                </a:cubicBezTo>
                <a:cubicBezTo>
                  <a:pt x="271" y="62"/>
                  <a:pt x="271" y="62"/>
                  <a:pt x="271" y="62"/>
                </a:cubicBezTo>
                <a:cubicBezTo>
                  <a:pt x="278" y="97"/>
                  <a:pt x="278" y="97"/>
                  <a:pt x="278" y="97"/>
                </a:cubicBezTo>
                <a:cubicBezTo>
                  <a:pt x="247" y="97"/>
                  <a:pt x="247" y="97"/>
                  <a:pt x="247" y="97"/>
                </a:cubicBezTo>
                <a:cubicBezTo>
                  <a:pt x="244" y="84"/>
                  <a:pt x="233" y="75"/>
                  <a:pt x="220" y="75"/>
                </a:cubicBezTo>
                <a:cubicBezTo>
                  <a:pt x="206" y="75"/>
                  <a:pt x="195" y="84"/>
                  <a:pt x="192" y="97"/>
                </a:cubicBezTo>
                <a:cubicBezTo>
                  <a:pt x="86" y="97"/>
                  <a:pt x="86" y="97"/>
                  <a:pt x="86" y="97"/>
                </a:cubicBezTo>
                <a:cubicBezTo>
                  <a:pt x="84" y="84"/>
                  <a:pt x="73" y="75"/>
                  <a:pt x="59" y="75"/>
                </a:cubicBezTo>
                <a:cubicBezTo>
                  <a:pt x="46" y="75"/>
                  <a:pt x="34" y="84"/>
                  <a:pt x="32" y="97"/>
                </a:cubicBezTo>
                <a:cubicBezTo>
                  <a:pt x="12" y="97"/>
                  <a:pt x="12" y="97"/>
                  <a:pt x="12" y="97"/>
                </a:cubicBezTo>
                <a:cubicBezTo>
                  <a:pt x="13" y="62"/>
                  <a:pt x="13" y="62"/>
                  <a:pt x="13" y="62"/>
                </a:cubicBezTo>
                <a:cubicBezTo>
                  <a:pt x="38" y="62"/>
                  <a:pt x="38" y="62"/>
                  <a:pt x="38" y="62"/>
                </a:cubicBezTo>
                <a:cubicBezTo>
                  <a:pt x="40" y="62"/>
                  <a:pt x="42" y="61"/>
                  <a:pt x="43" y="59"/>
                </a:cubicBezTo>
                <a:cubicBezTo>
                  <a:pt x="56" y="18"/>
                  <a:pt x="56" y="18"/>
                  <a:pt x="56" y="18"/>
                </a:cubicBezTo>
                <a:cubicBezTo>
                  <a:pt x="86" y="18"/>
                  <a:pt x="86" y="18"/>
                  <a:pt x="86" y="18"/>
                </a:cubicBezTo>
                <a:cubicBezTo>
                  <a:pt x="88" y="22"/>
                  <a:pt x="92" y="25"/>
                  <a:pt x="97" y="25"/>
                </a:cubicBezTo>
                <a:cubicBezTo>
                  <a:pt x="104" y="25"/>
                  <a:pt x="109" y="20"/>
                  <a:pt x="109" y="13"/>
                </a:cubicBezTo>
                <a:cubicBezTo>
                  <a:pt x="109" y="6"/>
                  <a:pt x="104" y="0"/>
                  <a:pt x="97" y="0"/>
                </a:cubicBezTo>
                <a:cubicBezTo>
                  <a:pt x="92" y="0"/>
                  <a:pt x="88" y="3"/>
                  <a:pt x="86" y="7"/>
                </a:cubicBezTo>
                <a:cubicBezTo>
                  <a:pt x="52" y="7"/>
                  <a:pt x="52" y="7"/>
                  <a:pt x="52" y="7"/>
                </a:cubicBezTo>
                <a:cubicBezTo>
                  <a:pt x="49" y="7"/>
                  <a:pt x="47" y="9"/>
                  <a:pt x="47" y="11"/>
                </a:cubicBezTo>
                <a:cubicBezTo>
                  <a:pt x="34" y="51"/>
                  <a:pt x="34" y="51"/>
                  <a:pt x="34" y="51"/>
                </a:cubicBezTo>
                <a:cubicBezTo>
                  <a:pt x="8" y="51"/>
                  <a:pt x="8" y="51"/>
                  <a:pt x="8" y="51"/>
                </a:cubicBezTo>
                <a:cubicBezTo>
                  <a:pt x="5" y="51"/>
                  <a:pt x="3" y="54"/>
                  <a:pt x="2" y="57"/>
                </a:cubicBezTo>
                <a:cubicBezTo>
                  <a:pt x="0" y="103"/>
                  <a:pt x="0" y="103"/>
                  <a:pt x="0" y="103"/>
                </a:cubicBezTo>
                <a:cubicBezTo>
                  <a:pt x="0" y="104"/>
                  <a:pt x="1" y="106"/>
                  <a:pt x="2" y="107"/>
                </a:cubicBezTo>
                <a:cubicBezTo>
                  <a:pt x="3" y="108"/>
                  <a:pt x="4" y="108"/>
                  <a:pt x="6" y="108"/>
                </a:cubicBezTo>
                <a:cubicBezTo>
                  <a:pt x="6" y="108"/>
                  <a:pt x="6" y="108"/>
                  <a:pt x="6" y="108"/>
                </a:cubicBezTo>
                <a:cubicBezTo>
                  <a:pt x="32" y="108"/>
                  <a:pt x="32" y="108"/>
                  <a:pt x="32" y="108"/>
                </a:cubicBezTo>
                <a:cubicBezTo>
                  <a:pt x="34" y="121"/>
                  <a:pt x="46" y="130"/>
                  <a:pt x="59" y="130"/>
                </a:cubicBezTo>
                <a:cubicBezTo>
                  <a:pt x="73" y="130"/>
                  <a:pt x="84" y="121"/>
                  <a:pt x="86" y="108"/>
                </a:cubicBezTo>
                <a:cubicBezTo>
                  <a:pt x="192" y="108"/>
                  <a:pt x="192" y="108"/>
                  <a:pt x="192" y="108"/>
                </a:cubicBezTo>
                <a:cubicBezTo>
                  <a:pt x="195" y="121"/>
                  <a:pt x="206" y="130"/>
                  <a:pt x="220" y="130"/>
                </a:cubicBezTo>
                <a:cubicBezTo>
                  <a:pt x="233" y="130"/>
                  <a:pt x="244" y="121"/>
                  <a:pt x="247" y="108"/>
                </a:cubicBezTo>
                <a:cubicBezTo>
                  <a:pt x="285" y="108"/>
                  <a:pt x="285" y="108"/>
                  <a:pt x="285" y="108"/>
                </a:cubicBezTo>
                <a:cubicBezTo>
                  <a:pt x="287" y="108"/>
                  <a:pt x="289" y="107"/>
                  <a:pt x="290" y="106"/>
                </a:cubicBezTo>
                <a:cubicBezTo>
                  <a:pt x="291" y="105"/>
                  <a:pt x="291" y="103"/>
                  <a:pt x="291" y="101"/>
                </a:cubicBezTo>
                <a:close/>
                <a:moveTo>
                  <a:pt x="59" y="119"/>
                </a:moveTo>
                <a:cubicBezTo>
                  <a:pt x="50" y="119"/>
                  <a:pt x="42" y="112"/>
                  <a:pt x="42" y="103"/>
                </a:cubicBezTo>
                <a:cubicBezTo>
                  <a:pt x="42" y="93"/>
                  <a:pt x="50" y="86"/>
                  <a:pt x="59" y="86"/>
                </a:cubicBezTo>
                <a:cubicBezTo>
                  <a:pt x="68" y="86"/>
                  <a:pt x="76" y="93"/>
                  <a:pt x="76" y="103"/>
                </a:cubicBezTo>
                <a:cubicBezTo>
                  <a:pt x="76" y="112"/>
                  <a:pt x="68" y="119"/>
                  <a:pt x="59" y="119"/>
                </a:cubicBezTo>
                <a:close/>
                <a:moveTo>
                  <a:pt x="220" y="119"/>
                </a:moveTo>
                <a:cubicBezTo>
                  <a:pt x="210" y="119"/>
                  <a:pt x="203" y="112"/>
                  <a:pt x="203" y="103"/>
                </a:cubicBezTo>
                <a:cubicBezTo>
                  <a:pt x="203" y="93"/>
                  <a:pt x="210" y="86"/>
                  <a:pt x="220" y="86"/>
                </a:cubicBezTo>
                <a:cubicBezTo>
                  <a:pt x="229" y="86"/>
                  <a:pt x="236" y="93"/>
                  <a:pt x="236" y="103"/>
                </a:cubicBezTo>
                <a:cubicBezTo>
                  <a:pt x="236" y="112"/>
                  <a:pt x="229" y="119"/>
                  <a:pt x="220" y="119"/>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139" dirty="0">
              <a:latin typeface="Huawei Sans" panose="020C0503030203020204" pitchFamily="34" charset="0"/>
            </a:endParaRPr>
          </a:p>
        </p:txBody>
      </p:sp>
      <p:sp>
        <p:nvSpPr>
          <p:cNvPr id="259" name="TextBox 258">
            <a:extLst>
              <a:ext uri="{FF2B5EF4-FFF2-40B4-BE49-F238E27FC236}">
                <a16:creationId xmlns="" xmlns:a16="http://schemas.microsoft.com/office/drawing/2014/main" id="{B4D8E39C-8654-4D65-A3C8-A252ADC03EAD}"/>
              </a:ext>
            </a:extLst>
          </p:cNvPr>
          <p:cNvSpPr txBox="1"/>
          <p:nvPr/>
        </p:nvSpPr>
        <p:spPr bwMode="gray">
          <a:xfrm>
            <a:off x="4453142" y="3677200"/>
            <a:ext cx="1094803" cy="307777"/>
          </a:xfrm>
          <a:prstGeom prst="rect">
            <a:avLst/>
          </a:prstGeom>
          <a:noFill/>
        </p:spPr>
        <p:txBody>
          <a:bodyPr wrap="square" rtlCol="0">
            <a:noAutofit/>
          </a:bodyPr>
          <a:lstStyle/>
          <a:p>
            <a:pPr algn="ctr" fontAlgn="ctr"/>
            <a:r>
              <a:rPr lang="en-US" sz="1100" dirty="0">
                <a:latin typeface="Huawei Sans" panose="020C0503030203020204" pitchFamily="34" charset="0"/>
              </a:rPr>
              <a:t>Rental loan</a:t>
            </a:r>
          </a:p>
        </p:txBody>
      </p:sp>
      <p:sp>
        <p:nvSpPr>
          <p:cNvPr id="260" name="TextBox 259">
            <a:extLst>
              <a:ext uri="{FF2B5EF4-FFF2-40B4-BE49-F238E27FC236}">
                <a16:creationId xmlns="" xmlns:a16="http://schemas.microsoft.com/office/drawing/2014/main" id="{1D694A0C-DC09-431C-9C55-EAD35A1890FD}"/>
              </a:ext>
            </a:extLst>
          </p:cNvPr>
          <p:cNvSpPr txBox="1"/>
          <p:nvPr/>
        </p:nvSpPr>
        <p:spPr bwMode="gray">
          <a:xfrm>
            <a:off x="5467098" y="3677200"/>
            <a:ext cx="1131330" cy="307777"/>
          </a:xfrm>
          <a:prstGeom prst="rect">
            <a:avLst/>
          </a:prstGeom>
          <a:noFill/>
        </p:spPr>
        <p:txBody>
          <a:bodyPr wrap="square" rtlCol="0">
            <a:noAutofit/>
          </a:bodyPr>
          <a:lstStyle/>
          <a:p>
            <a:pPr algn="ctr" fontAlgn="ctr"/>
            <a:r>
              <a:rPr lang="en-US" sz="1100" dirty="0">
                <a:latin typeface="Huawei Sans" panose="020C0503030203020204" pitchFamily="34" charset="0"/>
              </a:rPr>
              <a:t>Vehicle loan</a:t>
            </a:r>
          </a:p>
        </p:txBody>
      </p:sp>
      <p:sp>
        <p:nvSpPr>
          <p:cNvPr id="261" name="TextBox 260">
            <a:extLst>
              <a:ext uri="{FF2B5EF4-FFF2-40B4-BE49-F238E27FC236}">
                <a16:creationId xmlns="" xmlns:a16="http://schemas.microsoft.com/office/drawing/2014/main" id="{9A092464-4F53-409F-9CB5-EA7EA762D8DC}"/>
              </a:ext>
            </a:extLst>
          </p:cNvPr>
          <p:cNvSpPr txBox="1"/>
          <p:nvPr/>
        </p:nvSpPr>
        <p:spPr bwMode="gray">
          <a:xfrm>
            <a:off x="6845831" y="3661736"/>
            <a:ext cx="560748" cy="307777"/>
          </a:xfrm>
          <a:prstGeom prst="rect">
            <a:avLst/>
          </a:prstGeom>
          <a:noFill/>
        </p:spPr>
        <p:txBody>
          <a:bodyPr wrap="square" rtlCol="0">
            <a:noAutofit/>
          </a:bodyPr>
          <a:lstStyle/>
          <a:p>
            <a:pPr algn="ctr" fontAlgn="ctr"/>
            <a:r>
              <a:rPr lang="en-US" sz="1100" dirty="0">
                <a:latin typeface="Huawei Sans" panose="020C0503030203020204" pitchFamily="34" charset="0"/>
              </a:rPr>
              <a:t>ETC</a:t>
            </a:r>
          </a:p>
        </p:txBody>
      </p:sp>
      <p:grpSp>
        <p:nvGrpSpPr>
          <p:cNvPr id="262" name="组合 626">
            <a:extLst>
              <a:ext uri="{FF2B5EF4-FFF2-40B4-BE49-F238E27FC236}">
                <a16:creationId xmlns="" xmlns:a16="http://schemas.microsoft.com/office/drawing/2014/main" id="{B2FEB1B4-F3F4-4FD1-989C-D14635099C74}"/>
              </a:ext>
            </a:extLst>
          </p:cNvPr>
          <p:cNvGrpSpPr>
            <a:grpSpLocks/>
          </p:cNvGrpSpPr>
          <p:nvPr/>
        </p:nvGrpSpPr>
        <p:grpSpPr bwMode="gray">
          <a:xfrm>
            <a:off x="6691011" y="3222801"/>
            <a:ext cx="831430" cy="419751"/>
            <a:chOff x="5341938" y="663575"/>
            <a:chExt cx="981075" cy="495300"/>
          </a:xfrm>
        </p:grpSpPr>
        <p:sp>
          <p:nvSpPr>
            <p:cNvPr id="263" name="Oval 500">
              <a:extLst>
                <a:ext uri="{FF2B5EF4-FFF2-40B4-BE49-F238E27FC236}">
                  <a16:creationId xmlns="" xmlns:a16="http://schemas.microsoft.com/office/drawing/2014/main" id="{ADF0E7A1-B686-4786-8EC1-9131B05D0182}"/>
                </a:ext>
              </a:extLst>
            </p:cNvPr>
            <p:cNvSpPr>
              <a:spLocks noChangeArrowheads="1"/>
            </p:cNvSpPr>
            <p:nvPr/>
          </p:nvSpPr>
          <p:spPr bwMode="gray">
            <a:xfrm>
              <a:off x="6259513" y="931862"/>
              <a:ext cx="63500" cy="63500"/>
            </a:xfrm>
            <a:prstGeom prst="ellipse">
              <a:avLst/>
            </a:pr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a:noAutofit/>
            </a:bodyPr>
            <a:lstStyle>
              <a:lvl1pPr>
                <a:defRPr kumimoji="1">
                  <a:solidFill>
                    <a:schemeClr val="tx1"/>
                  </a:solidFill>
                  <a:latin typeface="Arial" panose="020F0502020204030204" pitchFamily="34" charset="0"/>
                  <a:ea typeface="宋体" panose="02010600030101010101" pitchFamily="2" charset="-122"/>
                </a:defRPr>
              </a:lvl1pPr>
              <a:lvl2pPr marL="742950" indent="-285750">
                <a:defRPr kumimoji="1">
                  <a:solidFill>
                    <a:schemeClr val="tx1"/>
                  </a:solidFill>
                  <a:latin typeface="Arial" panose="020F0502020204030204" pitchFamily="34" charset="0"/>
                  <a:ea typeface="宋体" panose="02010600030101010101" pitchFamily="2" charset="-122"/>
                </a:defRPr>
              </a:lvl2pPr>
              <a:lvl3pPr marL="1143000" indent="-228600">
                <a:defRPr kumimoji="1">
                  <a:solidFill>
                    <a:schemeClr val="tx1"/>
                  </a:solidFill>
                  <a:latin typeface="Arial" panose="020F0502020204030204" pitchFamily="34" charset="0"/>
                  <a:ea typeface="宋体" panose="02010600030101010101" pitchFamily="2" charset="-122"/>
                </a:defRPr>
              </a:lvl3pPr>
              <a:lvl4pPr marL="1600200" indent="-228600">
                <a:defRPr kumimoji="1">
                  <a:solidFill>
                    <a:schemeClr val="tx1"/>
                  </a:solidFill>
                  <a:latin typeface="Arial" panose="020F0502020204030204" pitchFamily="34" charset="0"/>
                  <a:ea typeface="宋体" panose="02010600030101010101" pitchFamily="2" charset="-122"/>
                </a:defRPr>
              </a:lvl4pPr>
              <a:lvl5pPr marL="2057400" indent="-228600">
                <a:defRPr kumimoji="1">
                  <a:solidFill>
                    <a:schemeClr val="tx1"/>
                  </a:solidFill>
                  <a:latin typeface="Arial" panose="020F0502020204030204" pitchFamily="34" charset="0"/>
                  <a:ea typeface="宋体" panose="02010600030101010101" pitchFamily="2" charset="-122"/>
                </a:defRPr>
              </a:lvl5pPr>
              <a:lvl6pPr marL="2514600" indent="-228600" defTabSz="454025" eaLnBrk="0" fontAlgn="base" hangingPunct="0">
                <a:spcBef>
                  <a:spcPct val="0"/>
                </a:spcBef>
                <a:spcAft>
                  <a:spcPct val="0"/>
                </a:spcAft>
                <a:defRPr kumimoji="1">
                  <a:solidFill>
                    <a:schemeClr val="tx1"/>
                  </a:solidFill>
                  <a:latin typeface="Arial" panose="020F0502020204030204" pitchFamily="34" charset="0"/>
                  <a:ea typeface="宋体" panose="02010600030101010101" pitchFamily="2" charset="-122"/>
                </a:defRPr>
              </a:lvl6pPr>
              <a:lvl7pPr marL="2971800" indent="-228600" defTabSz="454025" eaLnBrk="0" fontAlgn="base" hangingPunct="0">
                <a:spcBef>
                  <a:spcPct val="0"/>
                </a:spcBef>
                <a:spcAft>
                  <a:spcPct val="0"/>
                </a:spcAft>
                <a:defRPr kumimoji="1">
                  <a:solidFill>
                    <a:schemeClr val="tx1"/>
                  </a:solidFill>
                  <a:latin typeface="Arial" panose="020F0502020204030204" pitchFamily="34" charset="0"/>
                  <a:ea typeface="宋体" panose="02010600030101010101" pitchFamily="2" charset="-122"/>
                </a:defRPr>
              </a:lvl7pPr>
              <a:lvl8pPr marL="3429000" indent="-228600" defTabSz="454025" eaLnBrk="0" fontAlgn="base" hangingPunct="0">
                <a:spcBef>
                  <a:spcPct val="0"/>
                </a:spcBef>
                <a:spcAft>
                  <a:spcPct val="0"/>
                </a:spcAft>
                <a:defRPr kumimoji="1">
                  <a:solidFill>
                    <a:schemeClr val="tx1"/>
                  </a:solidFill>
                  <a:latin typeface="Arial" panose="020F0502020204030204" pitchFamily="34" charset="0"/>
                  <a:ea typeface="宋体" panose="02010600030101010101" pitchFamily="2" charset="-122"/>
                </a:defRPr>
              </a:lvl8pPr>
              <a:lvl9pPr marL="3886200" indent="-228600" defTabSz="454025" eaLnBrk="0" fontAlgn="base" hangingPunct="0">
                <a:spcBef>
                  <a:spcPct val="0"/>
                </a:spcBef>
                <a:spcAft>
                  <a:spcPct val="0"/>
                </a:spcAft>
                <a:defRPr kumimoji="1">
                  <a:solidFill>
                    <a:schemeClr val="tx1"/>
                  </a:solidFill>
                  <a:latin typeface="Arial" panose="020F0502020204030204" pitchFamily="34" charset="0"/>
                  <a:ea typeface="宋体" panose="02010600030101010101" pitchFamily="2" charset="-122"/>
                </a:defRPr>
              </a:lvl9pPr>
            </a:lstStyle>
            <a:p>
              <a:pPr fontAlgn="ctr"/>
              <a:endParaRPr lang="en-US" altLang="zh-CN" sz="2139" dirty="0">
                <a:latin typeface="Huawei Sans" panose="020C0503030203020204" pitchFamily="34" charset="0"/>
              </a:endParaRPr>
            </a:p>
          </p:txBody>
        </p:sp>
        <p:sp>
          <p:nvSpPr>
            <p:cNvPr id="264" name="Oval 501">
              <a:extLst>
                <a:ext uri="{FF2B5EF4-FFF2-40B4-BE49-F238E27FC236}">
                  <a16:creationId xmlns="" xmlns:a16="http://schemas.microsoft.com/office/drawing/2014/main" id="{1C7E1285-B8C9-4861-9C23-E54D18332E20}"/>
                </a:ext>
              </a:extLst>
            </p:cNvPr>
            <p:cNvSpPr>
              <a:spLocks noChangeArrowheads="1"/>
            </p:cNvSpPr>
            <p:nvPr/>
          </p:nvSpPr>
          <p:spPr bwMode="gray">
            <a:xfrm>
              <a:off x="6259513" y="1028700"/>
              <a:ext cx="63500" cy="65088"/>
            </a:xfrm>
            <a:prstGeom prst="ellipse">
              <a:avLst/>
            </a:pr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a:noAutofit/>
            </a:bodyPr>
            <a:lstStyle>
              <a:lvl1pPr>
                <a:defRPr kumimoji="1">
                  <a:solidFill>
                    <a:schemeClr val="tx1"/>
                  </a:solidFill>
                  <a:latin typeface="Arial" panose="020F0502020204030204" pitchFamily="34" charset="0"/>
                  <a:ea typeface="宋体" panose="02010600030101010101" pitchFamily="2" charset="-122"/>
                </a:defRPr>
              </a:lvl1pPr>
              <a:lvl2pPr marL="742950" indent="-285750">
                <a:defRPr kumimoji="1">
                  <a:solidFill>
                    <a:schemeClr val="tx1"/>
                  </a:solidFill>
                  <a:latin typeface="Arial" panose="020F0502020204030204" pitchFamily="34" charset="0"/>
                  <a:ea typeface="宋体" panose="02010600030101010101" pitchFamily="2" charset="-122"/>
                </a:defRPr>
              </a:lvl2pPr>
              <a:lvl3pPr marL="1143000" indent="-228600">
                <a:defRPr kumimoji="1">
                  <a:solidFill>
                    <a:schemeClr val="tx1"/>
                  </a:solidFill>
                  <a:latin typeface="Arial" panose="020F0502020204030204" pitchFamily="34" charset="0"/>
                  <a:ea typeface="宋体" panose="02010600030101010101" pitchFamily="2" charset="-122"/>
                </a:defRPr>
              </a:lvl3pPr>
              <a:lvl4pPr marL="1600200" indent="-228600">
                <a:defRPr kumimoji="1">
                  <a:solidFill>
                    <a:schemeClr val="tx1"/>
                  </a:solidFill>
                  <a:latin typeface="Arial" panose="020F0502020204030204" pitchFamily="34" charset="0"/>
                  <a:ea typeface="宋体" panose="02010600030101010101" pitchFamily="2" charset="-122"/>
                </a:defRPr>
              </a:lvl4pPr>
              <a:lvl5pPr marL="2057400" indent="-228600">
                <a:defRPr kumimoji="1">
                  <a:solidFill>
                    <a:schemeClr val="tx1"/>
                  </a:solidFill>
                  <a:latin typeface="Arial" panose="020F0502020204030204" pitchFamily="34" charset="0"/>
                  <a:ea typeface="宋体" panose="02010600030101010101" pitchFamily="2" charset="-122"/>
                </a:defRPr>
              </a:lvl5pPr>
              <a:lvl6pPr marL="2514600" indent="-228600" defTabSz="454025" eaLnBrk="0" fontAlgn="base" hangingPunct="0">
                <a:spcBef>
                  <a:spcPct val="0"/>
                </a:spcBef>
                <a:spcAft>
                  <a:spcPct val="0"/>
                </a:spcAft>
                <a:defRPr kumimoji="1">
                  <a:solidFill>
                    <a:schemeClr val="tx1"/>
                  </a:solidFill>
                  <a:latin typeface="Arial" panose="020F0502020204030204" pitchFamily="34" charset="0"/>
                  <a:ea typeface="宋体" panose="02010600030101010101" pitchFamily="2" charset="-122"/>
                </a:defRPr>
              </a:lvl6pPr>
              <a:lvl7pPr marL="2971800" indent="-228600" defTabSz="454025" eaLnBrk="0" fontAlgn="base" hangingPunct="0">
                <a:spcBef>
                  <a:spcPct val="0"/>
                </a:spcBef>
                <a:spcAft>
                  <a:spcPct val="0"/>
                </a:spcAft>
                <a:defRPr kumimoji="1">
                  <a:solidFill>
                    <a:schemeClr val="tx1"/>
                  </a:solidFill>
                  <a:latin typeface="Arial" panose="020F0502020204030204" pitchFamily="34" charset="0"/>
                  <a:ea typeface="宋体" panose="02010600030101010101" pitchFamily="2" charset="-122"/>
                </a:defRPr>
              </a:lvl7pPr>
              <a:lvl8pPr marL="3429000" indent="-228600" defTabSz="454025" eaLnBrk="0" fontAlgn="base" hangingPunct="0">
                <a:spcBef>
                  <a:spcPct val="0"/>
                </a:spcBef>
                <a:spcAft>
                  <a:spcPct val="0"/>
                </a:spcAft>
                <a:defRPr kumimoji="1">
                  <a:solidFill>
                    <a:schemeClr val="tx1"/>
                  </a:solidFill>
                  <a:latin typeface="Arial" panose="020F0502020204030204" pitchFamily="34" charset="0"/>
                  <a:ea typeface="宋体" panose="02010600030101010101" pitchFamily="2" charset="-122"/>
                </a:defRPr>
              </a:lvl8pPr>
              <a:lvl9pPr marL="3886200" indent="-228600" defTabSz="454025" eaLnBrk="0" fontAlgn="base" hangingPunct="0">
                <a:spcBef>
                  <a:spcPct val="0"/>
                </a:spcBef>
                <a:spcAft>
                  <a:spcPct val="0"/>
                </a:spcAft>
                <a:defRPr kumimoji="1">
                  <a:solidFill>
                    <a:schemeClr val="tx1"/>
                  </a:solidFill>
                  <a:latin typeface="Arial" panose="020F0502020204030204" pitchFamily="34" charset="0"/>
                  <a:ea typeface="宋体" panose="02010600030101010101" pitchFamily="2" charset="-122"/>
                </a:defRPr>
              </a:lvl9pPr>
            </a:lstStyle>
            <a:p>
              <a:pPr fontAlgn="ctr"/>
              <a:endParaRPr lang="en-US" altLang="zh-CN" sz="2139" dirty="0">
                <a:latin typeface="Huawei Sans" panose="020C0503030203020204" pitchFamily="34" charset="0"/>
              </a:endParaRPr>
            </a:p>
          </p:txBody>
        </p:sp>
        <p:sp>
          <p:nvSpPr>
            <p:cNvPr id="265" name="Freeform 502">
              <a:extLst>
                <a:ext uri="{FF2B5EF4-FFF2-40B4-BE49-F238E27FC236}">
                  <a16:creationId xmlns="" xmlns:a16="http://schemas.microsoft.com/office/drawing/2014/main" id="{D61370D2-4C92-4256-9A33-1EE25BD6F85D}"/>
                </a:ext>
              </a:extLst>
            </p:cNvPr>
            <p:cNvSpPr>
              <a:spLocks noEditPoints="1"/>
            </p:cNvSpPr>
            <p:nvPr/>
          </p:nvSpPr>
          <p:spPr bwMode="gray">
            <a:xfrm>
              <a:off x="5648326" y="1030287"/>
              <a:ext cx="130175" cy="128588"/>
            </a:xfrm>
            <a:custGeom>
              <a:avLst/>
              <a:gdLst>
                <a:gd name="T0" fmla="*/ 66031 w 69"/>
                <a:gd name="T1" fmla="*/ 128588 h 68"/>
                <a:gd name="T2" fmla="*/ 0 w 69"/>
                <a:gd name="T3" fmla="*/ 64294 h 68"/>
                <a:gd name="T4" fmla="*/ 66031 w 69"/>
                <a:gd name="T5" fmla="*/ 0 h 68"/>
                <a:gd name="T6" fmla="*/ 130175 w 69"/>
                <a:gd name="T7" fmla="*/ 64294 h 68"/>
                <a:gd name="T8" fmla="*/ 66031 w 69"/>
                <a:gd name="T9" fmla="*/ 128588 h 68"/>
                <a:gd name="T10" fmla="*/ 66031 w 69"/>
                <a:gd name="T11" fmla="*/ 34038 h 68"/>
                <a:gd name="T12" fmla="*/ 33959 w 69"/>
                <a:gd name="T13" fmla="*/ 64294 h 68"/>
                <a:gd name="T14" fmla="*/ 66031 w 69"/>
                <a:gd name="T15" fmla="*/ 94550 h 68"/>
                <a:gd name="T16" fmla="*/ 96216 w 69"/>
                <a:gd name="T17" fmla="*/ 64294 h 68"/>
                <a:gd name="T18" fmla="*/ 66031 w 69"/>
                <a:gd name="T19" fmla="*/ 34038 h 6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69"/>
                <a:gd name="T31" fmla="*/ 0 h 68"/>
                <a:gd name="T32" fmla="*/ 69 w 69"/>
                <a:gd name="T33" fmla="*/ 68 h 6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69" h="68">
                  <a:moveTo>
                    <a:pt x="35" y="68"/>
                  </a:moveTo>
                  <a:cubicBezTo>
                    <a:pt x="16" y="68"/>
                    <a:pt x="0" y="53"/>
                    <a:pt x="0" y="34"/>
                  </a:cubicBezTo>
                  <a:cubicBezTo>
                    <a:pt x="0" y="15"/>
                    <a:pt x="16" y="0"/>
                    <a:pt x="35" y="0"/>
                  </a:cubicBezTo>
                  <a:cubicBezTo>
                    <a:pt x="54" y="0"/>
                    <a:pt x="69" y="15"/>
                    <a:pt x="69" y="34"/>
                  </a:cubicBezTo>
                  <a:cubicBezTo>
                    <a:pt x="69" y="53"/>
                    <a:pt x="54" y="68"/>
                    <a:pt x="35" y="68"/>
                  </a:cubicBezTo>
                  <a:close/>
                  <a:moveTo>
                    <a:pt x="35" y="18"/>
                  </a:moveTo>
                  <a:cubicBezTo>
                    <a:pt x="26" y="18"/>
                    <a:pt x="18" y="25"/>
                    <a:pt x="18" y="34"/>
                  </a:cubicBezTo>
                  <a:cubicBezTo>
                    <a:pt x="18" y="43"/>
                    <a:pt x="26" y="50"/>
                    <a:pt x="35" y="50"/>
                  </a:cubicBezTo>
                  <a:cubicBezTo>
                    <a:pt x="44" y="50"/>
                    <a:pt x="51" y="43"/>
                    <a:pt x="51" y="34"/>
                  </a:cubicBezTo>
                  <a:cubicBezTo>
                    <a:pt x="51" y="25"/>
                    <a:pt x="44" y="18"/>
                    <a:pt x="35" y="18"/>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a:noAutofit/>
            </a:bodyPr>
            <a:lstStyle/>
            <a:p>
              <a:pPr fontAlgn="ctr"/>
              <a:endParaRPr lang="en-US" altLang="zh-CN" sz="2139" dirty="0">
                <a:latin typeface="Huawei Sans" panose="020C0503030203020204" pitchFamily="34" charset="0"/>
              </a:endParaRPr>
            </a:p>
          </p:txBody>
        </p:sp>
        <p:sp>
          <p:nvSpPr>
            <p:cNvPr id="266" name="Freeform 503">
              <a:extLst>
                <a:ext uri="{FF2B5EF4-FFF2-40B4-BE49-F238E27FC236}">
                  <a16:creationId xmlns="" xmlns:a16="http://schemas.microsoft.com/office/drawing/2014/main" id="{8A65250C-C55E-4E8F-A99A-9918246FC7BD}"/>
                </a:ext>
              </a:extLst>
            </p:cNvPr>
            <p:cNvSpPr>
              <a:spLocks noEditPoints="1"/>
            </p:cNvSpPr>
            <p:nvPr/>
          </p:nvSpPr>
          <p:spPr bwMode="gray">
            <a:xfrm>
              <a:off x="6037263" y="1030287"/>
              <a:ext cx="128588" cy="128588"/>
            </a:xfrm>
            <a:custGeom>
              <a:avLst/>
              <a:gdLst>
                <a:gd name="T0" fmla="*/ 65226 w 69"/>
                <a:gd name="T1" fmla="*/ 128588 h 68"/>
                <a:gd name="T2" fmla="*/ 0 w 69"/>
                <a:gd name="T3" fmla="*/ 64294 h 68"/>
                <a:gd name="T4" fmla="*/ 65226 w 69"/>
                <a:gd name="T5" fmla="*/ 0 h 68"/>
                <a:gd name="T6" fmla="*/ 128588 w 69"/>
                <a:gd name="T7" fmla="*/ 64294 h 68"/>
                <a:gd name="T8" fmla="*/ 65226 w 69"/>
                <a:gd name="T9" fmla="*/ 128588 h 68"/>
                <a:gd name="T10" fmla="*/ 65226 w 69"/>
                <a:gd name="T11" fmla="*/ 34038 h 68"/>
                <a:gd name="T12" fmla="*/ 33545 w 69"/>
                <a:gd name="T13" fmla="*/ 64294 h 68"/>
                <a:gd name="T14" fmla="*/ 65226 w 69"/>
                <a:gd name="T15" fmla="*/ 94550 h 68"/>
                <a:gd name="T16" fmla="*/ 95043 w 69"/>
                <a:gd name="T17" fmla="*/ 64294 h 68"/>
                <a:gd name="T18" fmla="*/ 65226 w 69"/>
                <a:gd name="T19" fmla="*/ 34038 h 6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69"/>
                <a:gd name="T31" fmla="*/ 0 h 68"/>
                <a:gd name="T32" fmla="*/ 69 w 69"/>
                <a:gd name="T33" fmla="*/ 68 h 6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69" h="68">
                  <a:moveTo>
                    <a:pt x="35" y="68"/>
                  </a:moveTo>
                  <a:cubicBezTo>
                    <a:pt x="16" y="68"/>
                    <a:pt x="0" y="53"/>
                    <a:pt x="0" y="34"/>
                  </a:cubicBezTo>
                  <a:cubicBezTo>
                    <a:pt x="0" y="15"/>
                    <a:pt x="16" y="0"/>
                    <a:pt x="35" y="0"/>
                  </a:cubicBezTo>
                  <a:cubicBezTo>
                    <a:pt x="54" y="0"/>
                    <a:pt x="69" y="15"/>
                    <a:pt x="69" y="34"/>
                  </a:cubicBezTo>
                  <a:cubicBezTo>
                    <a:pt x="69" y="53"/>
                    <a:pt x="54" y="68"/>
                    <a:pt x="35" y="68"/>
                  </a:cubicBezTo>
                  <a:close/>
                  <a:moveTo>
                    <a:pt x="35" y="18"/>
                  </a:moveTo>
                  <a:cubicBezTo>
                    <a:pt x="26" y="18"/>
                    <a:pt x="18" y="25"/>
                    <a:pt x="18" y="34"/>
                  </a:cubicBezTo>
                  <a:cubicBezTo>
                    <a:pt x="18" y="43"/>
                    <a:pt x="26" y="50"/>
                    <a:pt x="35" y="50"/>
                  </a:cubicBezTo>
                  <a:cubicBezTo>
                    <a:pt x="44" y="50"/>
                    <a:pt x="51" y="43"/>
                    <a:pt x="51" y="34"/>
                  </a:cubicBezTo>
                  <a:cubicBezTo>
                    <a:pt x="51" y="25"/>
                    <a:pt x="44" y="18"/>
                    <a:pt x="35" y="18"/>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a:noAutofit/>
            </a:bodyPr>
            <a:lstStyle/>
            <a:p>
              <a:pPr fontAlgn="ctr"/>
              <a:endParaRPr lang="en-US" altLang="zh-CN" sz="2139" dirty="0">
                <a:latin typeface="Huawei Sans" panose="020C0503030203020204" pitchFamily="34" charset="0"/>
              </a:endParaRPr>
            </a:p>
          </p:txBody>
        </p:sp>
        <p:sp>
          <p:nvSpPr>
            <p:cNvPr id="267" name="Freeform 504">
              <a:extLst>
                <a:ext uri="{FF2B5EF4-FFF2-40B4-BE49-F238E27FC236}">
                  <a16:creationId xmlns="" xmlns:a16="http://schemas.microsoft.com/office/drawing/2014/main" id="{2561F31B-50B1-4C44-BB93-E2BFD34A598C}"/>
                </a:ext>
              </a:extLst>
            </p:cNvPr>
            <p:cNvSpPr>
              <a:spLocks/>
            </p:cNvSpPr>
            <p:nvPr/>
          </p:nvSpPr>
          <p:spPr bwMode="gray">
            <a:xfrm>
              <a:off x="5743576" y="1077912"/>
              <a:ext cx="327025" cy="33338"/>
            </a:xfrm>
            <a:custGeom>
              <a:avLst/>
              <a:gdLst>
                <a:gd name="T0" fmla="*/ 310110 w 174"/>
                <a:gd name="T1" fmla="*/ 33338 h 18"/>
                <a:gd name="T2" fmla="*/ 16915 w 174"/>
                <a:gd name="T3" fmla="*/ 33338 h 18"/>
                <a:gd name="T4" fmla="*/ 0 w 174"/>
                <a:gd name="T5" fmla="*/ 16669 h 18"/>
                <a:gd name="T6" fmla="*/ 16915 w 174"/>
                <a:gd name="T7" fmla="*/ 0 h 18"/>
                <a:gd name="T8" fmla="*/ 310110 w 174"/>
                <a:gd name="T9" fmla="*/ 0 h 18"/>
                <a:gd name="T10" fmla="*/ 327025 w 174"/>
                <a:gd name="T11" fmla="*/ 16669 h 18"/>
                <a:gd name="T12" fmla="*/ 310110 w 174"/>
                <a:gd name="T13" fmla="*/ 33338 h 18"/>
                <a:gd name="T14" fmla="*/ 0 60000 65536"/>
                <a:gd name="T15" fmla="*/ 0 60000 65536"/>
                <a:gd name="T16" fmla="*/ 0 60000 65536"/>
                <a:gd name="T17" fmla="*/ 0 60000 65536"/>
                <a:gd name="T18" fmla="*/ 0 60000 65536"/>
                <a:gd name="T19" fmla="*/ 0 60000 65536"/>
                <a:gd name="T20" fmla="*/ 0 60000 65536"/>
                <a:gd name="T21" fmla="*/ 0 w 174"/>
                <a:gd name="T22" fmla="*/ 0 h 18"/>
                <a:gd name="T23" fmla="*/ 174 w 174"/>
                <a:gd name="T24" fmla="*/ 18 h 1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74" h="18">
                  <a:moveTo>
                    <a:pt x="165" y="18"/>
                  </a:moveTo>
                  <a:cubicBezTo>
                    <a:pt x="9" y="18"/>
                    <a:pt x="9" y="18"/>
                    <a:pt x="9" y="18"/>
                  </a:cubicBezTo>
                  <a:cubicBezTo>
                    <a:pt x="4" y="18"/>
                    <a:pt x="0" y="14"/>
                    <a:pt x="0" y="9"/>
                  </a:cubicBezTo>
                  <a:cubicBezTo>
                    <a:pt x="0" y="4"/>
                    <a:pt x="4" y="0"/>
                    <a:pt x="9" y="0"/>
                  </a:cubicBezTo>
                  <a:cubicBezTo>
                    <a:pt x="165" y="0"/>
                    <a:pt x="165" y="0"/>
                    <a:pt x="165" y="0"/>
                  </a:cubicBezTo>
                  <a:cubicBezTo>
                    <a:pt x="170" y="0"/>
                    <a:pt x="174" y="4"/>
                    <a:pt x="174" y="9"/>
                  </a:cubicBezTo>
                  <a:cubicBezTo>
                    <a:pt x="174" y="14"/>
                    <a:pt x="170" y="18"/>
                    <a:pt x="165" y="18"/>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a:noAutofit/>
            </a:bodyPr>
            <a:lstStyle/>
            <a:p>
              <a:pPr fontAlgn="ctr"/>
              <a:endParaRPr lang="en-US" altLang="zh-CN" sz="2139" dirty="0">
                <a:latin typeface="Huawei Sans" panose="020C0503030203020204" pitchFamily="34" charset="0"/>
              </a:endParaRPr>
            </a:p>
          </p:txBody>
        </p:sp>
        <p:sp>
          <p:nvSpPr>
            <p:cNvPr id="268" name="Freeform 505">
              <a:extLst>
                <a:ext uri="{FF2B5EF4-FFF2-40B4-BE49-F238E27FC236}">
                  <a16:creationId xmlns="" xmlns:a16="http://schemas.microsoft.com/office/drawing/2014/main" id="{6A33F7F3-E52E-431E-89F3-6A10EA1C7E1B}"/>
                </a:ext>
              </a:extLst>
            </p:cNvPr>
            <p:cNvSpPr>
              <a:spLocks/>
            </p:cNvSpPr>
            <p:nvPr/>
          </p:nvSpPr>
          <p:spPr bwMode="gray">
            <a:xfrm>
              <a:off x="5588001" y="765175"/>
              <a:ext cx="639763" cy="346075"/>
            </a:xfrm>
            <a:custGeom>
              <a:avLst/>
              <a:gdLst>
                <a:gd name="T0" fmla="*/ 589107 w 341"/>
                <a:gd name="T1" fmla="*/ 346075 h 185"/>
                <a:gd name="T2" fmla="*/ 560965 w 341"/>
                <a:gd name="T3" fmla="*/ 346075 h 185"/>
                <a:gd name="T4" fmla="*/ 544080 w 341"/>
                <a:gd name="T5" fmla="*/ 329239 h 185"/>
                <a:gd name="T6" fmla="*/ 560965 w 341"/>
                <a:gd name="T7" fmla="*/ 312403 h 185"/>
                <a:gd name="T8" fmla="*/ 589107 w 341"/>
                <a:gd name="T9" fmla="*/ 312403 h 185"/>
                <a:gd name="T10" fmla="*/ 605993 w 341"/>
                <a:gd name="T11" fmla="*/ 297437 h 185"/>
                <a:gd name="T12" fmla="*/ 605993 w 341"/>
                <a:gd name="T13" fmla="*/ 284343 h 185"/>
                <a:gd name="T14" fmla="*/ 579727 w 341"/>
                <a:gd name="T15" fmla="*/ 145913 h 185"/>
                <a:gd name="T16" fmla="*/ 557213 w 341"/>
                <a:gd name="T17" fmla="*/ 97275 h 185"/>
                <a:gd name="T18" fmla="*/ 459654 w 341"/>
                <a:gd name="T19" fmla="*/ 33672 h 185"/>
                <a:gd name="T20" fmla="*/ 50656 w 341"/>
                <a:gd name="T21" fmla="*/ 33672 h 185"/>
                <a:gd name="T22" fmla="*/ 33770 w 341"/>
                <a:gd name="T23" fmla="*/ 48638 h 185"/>
                <a:gd name="T24" fmla="*/ 33770 w 341"/>
                <a:gd name="T25" fmla="*/ 297437 h 185"/>
                <a:gd name="T26" fmla="*/ 50656 w 341"/>
                <a:gd name="T27" fmla="*/ 312403 h 185"/>
                <a:gd name="T28" fmla="*/ 76922 w 341"/>
                <a:gd name="T29" fmla="*/ 312403 h 185"/>
                <a:gd name="T30" fmla="*/ 93807 w 341"/>
                <a:gd name="T31" fmla="*/ 329239 h 185"/>
                <a:gd name="T32" fmla="*/ 76922 w 341"/>
                <a:gd name="T33" fmla="*/ 346075 h 185"/>
                <a:gd name="T34" fmla="*/ 50656 w 341"/>
                <a:gd name="T35" fmla="*/ 346075 h 185"/>
                <a:gd name="T36" fmla="*/ 0 w 341"/>
                <a:gd name="T37" fmla="*/ 297437 h 185"/>
                <a:gd name="T38" fmla="*/ 0 w 341"/>
                <a:gd name="T39" fmla="*/ 48638 h 185"/>
                <a:gd name="T40" fmla="*/ 50656 w 341"/>
                <a:gd name="T41" fmla="*/ 0 h 185"/>
                <a:gd name="T42" fmla="*/ 459654 w 341"/>
                <a:gd name="T43" fmla="*/ 0 h 185"/>
                <a:gd name="T44" fmla="*/ 589107 w 341"/>
                <a:gd name="T45" fmla="*/ 84180 h 185"/>
                <a:gd name="T46" fmla="*/ 609745 w 341"/>
                <a:gd name="T47" fmla="*/ 134689 h 185"/>
                <a:gd name="T48" fmla="*/ 611621 w 341"/>
                <a:gd name="T49" fmla="*/ 134689 h 185"/>
                <a:gd name="T50" fmla="*/ 639763 w 341"/>
                <a:gd name="T51" fmla="*/ 284343 h 185"/>
                <a:gd name="T52" fmla="*/ 639763 w 341"/>
                <a:gd name="T53" fmla="*/ 297437 h 185"/>
                <a:gd name="T54" fmla="*/ 589107 w 341"/>
                <a:gd name="T55" fmla="*/ 346075 h 185"/>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341"/>
                <a:gd name="T85" fmla="*/ 0 h 185"/>
                <a:gd name="T86" fmla="*/ 341 w 341"/>
                <a:gd name="T87" fmla="*/ 185 h 185"/>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341" h="185">
                  <a:moveTo>
                    <a:pt x="314" y="185"/>
                  </a:moveTo>
                  <a:cubicBezTo>
                    <a:pt x="299" y="185"/>
                    <a:pt x="299" y="185"/>
                    <a:pt x="299" y="185"/>
                  </a:cubicBezTo>
                  <a:cubicBezTo>
                    <a:pt x="294" y="185"/>
                    <a:pt x="290" y="181"/>
                    <a:pt x="290" y="176"/>
                  </a:cubicBezTo>
                  <a:cubicBezTo>
                    <a:pt x="290" y="171"/>
                    <a:pt x="294" y="167"/>
                    <a:pt x="299" y="167"/>
                  </a:cubicBezTo>
                  <a:cubicBezTo>
                    <a:pt x="314" y="167"/>
                    <a:pt x="314" y="167"/>
                    <a:pt x="314" y="167"/>
                  </a:cubicBezTo>
                  <a:cubicBezTo>
                    <a:pt x="319" y="167"/>
                    <a:pt x="323" y="163"/>
                    <a:pt x="323" y="159"/>
                  </a:cubicBezTo>
                  <a:cubicBezTo>
                    <a:pt x="323" y="152"/>
                    <a:pt x="323" y="152"/>
                    <a:pt x="323" y="152"/>
                  </a:cubicBezTo>
                  <a:cubicBezTo>
                    <a:pt x="323" y="124"/>
                    <a:pt x="318" y="107"/>
                    <a:pt x="309" y="78"/>
                  </a:cubicBezTo>
                  <a:cubicBezTo>
                    <a:pt x="297" y="52"/>
                    <a:pt x="297" y="52"/>
                    <a:pt x="297" y="52"/>
                  </a:cubicBezTo>
                  <a:cubicBezTo>
                    <a:pt x="288" y="31"/>
                    <a:pt x="268" y="18"/>
                    <a:pt x="245" y="18"/>
                  </a:cubicBezTo>
                  <a:cubicBezTo>
                    <a:pt x="27" y="18"/>
                    <a:pt x="27" y="18"/>
                    <a:pt x="27" y="18"/>
                  </a:cubicBezTo>
                  <a:cubicBezTo>
                    <a:pt x="22" y="18"/>
                    <a:pt x="18" y="22"/>
                    <a:pt x="18" y="26"/>
                  </a:cubicBezTo>
                  <a:cubicBezTo>
                    <a:pt x="18" y="159"/>
                    <a:pt x="18" y="159"/>
                    <a:pt x="18" y="159"/>
                  </a:cubicBezTo>
                  <a:cubicBezTo>
                    <a:pt x="18" y="163"/>
                    <a:pt x="22" y="167"/>
                    <a:pt x="27" y="167"/>
                  </a:cubicBezTo>
                  <a:cubicBezTo>
                    <a:pt x="41" y="167"/>
                    <a:pt x="41" y="167"/>
                    <a:pt x="41" y="167"/>
                  </a:cubicBezTo>
                  <a:cubicBezTo>
                    <a:pt x="46" y="167"/>
                    <a:pt x="50" y="171"/>
                    <a:pt x="50" y="176"/>
                  </a:cubicBezTo>
                  <a:cubicBezTo>
                    <a:pt x="50" y="181"/>
                    <a:pt x="46" y="185"/>
                    <a:pt x="41" y="185"/>
                  </a:cubicBezTo>
                  <a:cubicBezTo>
                    <a:pt x="27" y="185"/>
                    <a:pt x="27" y="185"/>
                    <a:pt x="27" y="185"/>
                  </a:cubicBezTo>
                  <a:cubicBezTo>
                    <a:pt x="12" y="185"/>
                    <a:pt x="0" y="173"/>
                    <a:pt x="0" y="159"/>
                  </a:cubicBezTo>
                  <a:cubicBezTo>
                    <a:pt x="0" y="26"/>
                    <a:pt x="0" y="26"/>
                    <a:pt x="0" y="26"/>
                  </a:cubicBezTo>
                  <a:cubicBezTo>
                    <a:pt x="0" y="12"/>
                    <a:pt x="12" y="0"/>
                    <a:pt x="27" y="0"/>
                  </a:cubicBezTo>
                  <a:cubicBezTo>
                    <a:pt x="245" y="0"/>
                    <a:pt x="245" y="0"/>
                    <a:pt x="245" y="0"/>
                  </a:cubicBezTo>
                  <a:cubicBezTo>
                    <a:pt x="275" y="0"/>
                    <a:pt x="302" y="17"/>
                    <a:pt x="314" y="45"/>
                  </a:cubicBezTo>
                  <a:cubicBezTo>
                    <a:pt x="325" y="72"/>
                    <a:pt x="325" y="72"/>
                    <a:pt x="325" y="72"/>
                  </a:cubicBezTo>
                  <a:cubicBezTo>
                    <a:pt x="325" y="72"/>
                    <a:pt x="326" y="72"/>
                    <a:pt x="326" y="72"/>
                  </a:cubicBezTo>
                  <a:cubicBezTo>
                    <a:pt x="336" y="102"/>
                    <a:pt x="341" y="122"/>
                    <a:pt x="341" y="152"/>
                  </a:cubicBezTo>
                  <a:cubicBezTo>
                    <a:pt x="341" y="159"/>
                    <a:pt x="341" y="159"/>
                    <a:pt x="341" y="159"/>
                  </a:cubicBezTo>
                  <a:cubicBezTo>
                    <a:pt x="341" y="173"/>
                    <a:pt x="329" y="185"/>
                    <a:pt x="314" y="185"/>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a:noAutofit/>
            </a:bodyPr>
            <a:lstStyle/>
            <a:p>
              <a:pPr fontAlgn="ctr"/>
              <a:endParaRPr lang="en-US" altLang="zh-CN" sz="2139" dirty="0">
                <a:latin typeface="Huawei Sans" panose="020C0503030203020204" pitchFamily="34" charset="0"/>
              </a:endParaRPr>
            </a:p>
          </p:txBody>
        </p:sp>
        <p:sp>
          <p:nvSpPr>
            <p:cNvPr id="269" name="Freeform 506">
              <a:extLst>
                <a:ext uri="{FF2B5EF4-FFF2-40B4-BE49-F238E27FC236}">
                  <a16:creationId xmlns="" xmlns:a16="http://schemas.microsoft.com/office/drawing/2014/main" id="{D5126463-4416-4AD6-8B8F-1CD533F1A18C}"/>
                </a:ext>
              </a:extLst>
            </p:cNvPr>
            <p:cNvSpPr>
              <a:spLocks/>
            </p:cNvSpPr>
            <p:nvPr/>
          </p:nvSpPr>
          <p:spPr bwMode="gray">
            <a:xfrm>
              <a:off x="5495926" y="663575"/>
              <a:ext cx="319088" cy="165100"/>
            </a:xfrm>
            <a:custGeom>
              <a:avLst/>
              <a:gdLst>
                <a:gd name="T0" fmla="*/ 16893 w 170"/>
                <a:gd name="T1" fmla="*/ 165100 h 88"/>
                <a:gd name="T2" fmla="*/ 0 w 170"/>
                <a:gd name="T3" fmla="*/ 148215 h 88"/>
                <a:gd name="T4" fmla="*/ 0 w 170"/>
                <a:gd name="T5" fmla="*/ 16885 h 88"/>
                <a:gd name="T6" fmla="*/ 16893 w 170"/>
                <a:gd name="T7" fmla="*/ 0 h 88"/>
                <a:gd name="T8" fmla="*/ 302195 w 170"/>
                <a:gd name="T9" fmla="*/ 0 h 88"/>
                <a:gd name="T10" fmla="*/ 319088 w 170"/>
                <a:gd name="T11" fmla="*/ 16885 h 88"/>
                <a:gd name="T12" fmla="*/ 319088 w 170"/>
                <a:gd name="T13" fmla="*/ 118197 h 88"/>
                <a:gd name="T14" fmla="*/ 302195 w 170"/>
                <a:gd name="T15" fmla="*/ 135082 h 88"/>
                <a:gd name="T16" fmla="*/ 285302 w 170"/>
                <a:gd name="T17" fmla="*/ 118197 h 88"/>
                <a:gd name="T18" fmla="*/ 285302 w 170"/>
                <a:gd name="T19" fmla="*/ 33770 h 88"/>
                <a:gd name="T20" fmla="*/ 33786 w 170"/>
                <a:gd name="T21" fmla="*/ 33770 h 88"/>
                <a:gd name="T22" fmla="*/ 33786 w 170"/>
                <a:gd name="T23" fmla="*/ 148215 h 88"/>
                <a:gd name="T24" fmla="*/ 16893 w 170"/>
                <a:gd name="T25" fmla="*/ 165100 h 8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70"/>
                <a:gd name="T40" fmla="*/ 0 h 88"/>
                <a:gd name="T41" fmla="*/ 170 w 170"/>
                <a:gd name="T42" fmla="*/ 88 h 88"/>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70" h="88">
                  <a:moveTo>
                    <a:pt x="9" y="88"/>
                  </a:moveTo>
                  <a:cubicBezTo>
                    <a:pt x="4" y="88"/>
                    <a:pt x="0" y="84"/>
                    <a:pt x="0" y="79"/>
                  </a:cubicBezTo>
                  <a:cubicBezTo>
                    <a:pt x="0" y="9"/>
                    <a:pt x="0" y="9"/>
                    <a:pt x="0" y="9"/>
                  </a:cubicBezTo>
                  <a:cubicBezTo>
                    <a:pt x="0" y="4"/>
                    <a:pt x="4" y="0"/>
                    <a:pt x="9" y="0"/>
                  </a:cubicBezTo>
                  <a:cubicBezTo>
                    <a:pt x="161" y="0"/>
                    <a:pt x="161" y="0"/>
                    <a:pt x="161" y="0"/>
                  </a:cubicBezTo>
                  <a:cubicBezTo>
                    <a:pt x="166" y="0"/>
                    <a:pt x="170" y="4"/>
                    <a:pt x="170" y="9"/>
                  </a:cubicBezTo>
                  <a:cubicBezTo>
                    <a:pt x="170" y="63"/>
                    <a:pt x="170" y="63"/>
                    <a:pt x="170" y="63"/>
                  </a:cubicBezTo>
                  <a:cubicBezTo>
                    <a:pt x="170" y="68"/>
                    <a:pt x="166" y="72"/>
                    <a:pt x="161" y="72"/>
                  </a:cubicBezTo>
                  <a:cubicBezTo>
                    <a:pt x="156" y="72"/>
                    <a:pt x="152" y="68"/>
                    <a:pt x="152" y="63"/>
                  </a:cubicBezTo>
                  <a:cubicBezTo>
                    <a:pt x="152" y="18"/>
                    <a:pt x="152" y="18"/>
                    <a:pt x="152" y="18"/>
                  </a:cubicBezTo>
                  <a:cubicBezTo>
                    <a:pt x="18" y="18"/>
                    <a:pt x="18" y="18"/>
                    <a:pt x="18" y="18"/>
                  </a:cubicBezTo>
                  <a:cubicBezTo>
                    <a:pt x="18" y="79"/>
                    <a:pt x="18" y="79"/>
                    <a:pt x="18" y="79"/>
                  </a:cubicBezTo>
                  <a:cubicBezTo>
                    <a:pt x="18" y="84"/>
                    <a:pt x="14" y="88"/>
                    <a:pt x="9" y="88"/>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a:noAutofit/>
            </a:bodyPr>
            <a:lstStyle/>
            <a:p>
              <a:pPr fontAlgn="ctr"/>
              <a:endParaRPr lang="en-US" altLang="zh-CN" sz="2139" dirty="0">
                <a:latin typeface="Huawei Sans" panose="020C0503030203020204" pitchFamily="34" charset="0"/>
              </a:endParaRPr>
            </a:p>
          </p:txBody>
        </p:sp>
        <p:sp>
          <p:nvSpPr>
            <p:cNvPr id="270" name="Freeform 507">
              <a:extLst>
                <a:ext uri="{FF2B5EF4-FFF2-40B4-BE49-F238E27FC236}">
                  <a16:creationId xmlns="" xmlns:a16="http://schemas.microsoft.com/office/drawing/2014/main" id="{195CB5EE-8299-402D-9E40-AE397B244B9C}"/>
                </a:ext>
              </a:extLst>
            </p:cNvPr>
            <p:cNvSpPr>
              <a:spLocks/>
            </p:cNvSpPr>
            <p:nvPr/>
          </p:nvSpPr>
          <p:spPr bwMode="gray">
            <a:xfrm>
              <a:off x="5989638" y="663575"/>
              <a:ext cx="319088" cy="314325"/>
            </a:xfrm>
            <a:custGeom>
              <a:avLst/>
              <a:gdLst>
                <a:gd name="T0" fmla="*/ 302195 w 170"/>
                <a:gd name="T1" fmla="*/ 314325 h 168"/>
                <a:gd name="T2" fmla="*/ 285302 w 170"/>
                <a:gd name="T3" fmla="*/ 297486 h 168"/>
                <a:gd name="T4" fmla="*/ 285302 w 170"/>
                <a:gd name="T5" fmla="*/ 33678 h 168"/>
                <a:gd name="T6" fmla="*/ 33786 w 170"/>
                <a:gd name="T7" fmla="*/ 33678 h 168"/>
                <a:gd name="T8" fmla="*/ 33786 w 170"/>
                <a:gd name="T9" fmla="*/ 117872 h 168"/>
                <a:gd name="T10" fmla="*/ 16893 w 170"/>
                <a:gd name="T11" fmla="*/ 134711 h 168"/>
                <a:gd name="T12" fmla="*/ 0 w 170"/>
                <a:gd name="T13" fmla="*/ 117872 h 168"/>
                <a:gd name="T14" fmla="*/ 0 w 170"/>
                <a:gd name="T15" fmla="*/ 16839 h 168"/>
                <a:gd name="T16" fmla="*/ 16893 w 170"/>
                <a:gd name="T17" fmla="*/ 0 h 168"/>
                <a:gd name="T18" fmla="*/ 302195 w 170"/>
                <a:gd name="T19" fmla="*/ 0 h 168"/>
                <a:gd name="T20" fmla="*/ 319088 w 170"/>
                <a:gd name="T21" fmla="*/ 16839 h 168"/>
                <a:gd name="T22" fmla="*/ 319088 w 170"/>
                <a:gd name="T23" fmla="*/ 297486 h 168"/>
                <a:gd name="T24" fmla="*/ 302195 w 170"/>
                <a:gd name="T25" fmla="*/ 314325 h 16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70"/>
                <a:gd name="T40" fmla="*/ 0 h 168"/>
                <a:gd name="T41" fmla="*/ 170 w 170"/>
                <a:gd name="T42" fmla="*/ 168 h 168"/>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70" h="168">
                  <a:moveTo>
                    <a:pt x="161" y="168"/>
                  </a:moveTo>
                  <a:cubicBezTo>
                    <a:pt x="156" y="168"/>
                    <a:pt x="152" y="164"/>
                    <a:pt x="152" y="159"/>
                  </a:cubicBezTo>
                  <a:cubicBezTo>
                    <a:pt x="152" y="18"/>
                    <a:pt x="152" y="18"/>
                    <a:pt x="152" y="18"/>
                  </a:cubicBezTo>
                  <a:cubicBezTo>
                    <a:pt x="18" y="18"/>
                    <a:pt x="18" y="18"/>
                    <a:pt x="18" y="18"/>
                  </a:cubicBezTo>
                  <a:cubicBezTo>
                    <a:pt x="18" y="63"/>
                    <a:pt x="18" y="63"/>
                    <a:pt x="18" y="63"/>
                  </a:cubicBezTo>
                  <a:cubicBezTo>
                    <a:pt x="18" y="68"/>
                    <a:pt x="14" y="72"/>
                    <a:pt x="9" y="72"/>
                  </a:cubicBezTo>
                  <a:cubicBezTo>
                    <a:pt x="4" y="72"/>
                    <a:pt x="0" y="68"/>
                    <a:pt x="0" y="63"/>
                  </a:cubicBezTo>
                  <a:cubicBezTo>
                    <a:pt x="0" y="9"/>
                    <a:pt x="0" y="9"/>
                    <a:pt x="0" y="9"/>
                  </a:cubicBezTo>
                  <a:cubicBezTo>
                    <a:pt x="0" y="4"/>
                    <a:pt x="4" y="0"/>
                    <a:pt x="9" y="0"/>
                  </a:cubicBezTo>
                  <a:cubicBezTo>
                    <a:pt x="161" y="0"/>
                    <a:pt x="161" y="0"/>
                    <a:pt x="161" y="0"/>
                  </a:cubicBezTo>
                  <a:cubicBezTo>
                    <a:pt x="166" y="0"/>
                    <a:pt x="170" y="4"/>
                    <a:pt x="170" y="9"/>
                  </a:cubicBezTo>
                  <a:cubicBezTo>
                    <a:pt x="170" y="159"/>
                    <a:pt x="170" y="159"/>
                    <a:pt x="170" y="159"/>
                  </a:cubicBezTo>
                  <a:cubicBezTo>
                    <a:pt x="170" y="164"/>
                    <a:pt x="166" y="168"/>
                    <a:pt x="161" y="168"/>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a:noAutofit/>
            </a:bodyPr>
            <a:lstStyle/>
            <a:p>
              <a:pPr fontAlgn="ctr"/>
              <a:endParaRPr lang="en-US" altLang="zh-CN" sz="2139" dirty="0">
                <a:latin typeface="Huawei Sans" panose="020C0503030203020204" pitchFamily="34" charset="0"/>
              </a:endParaRPr>
            </a:p>
          </p:txBody>
        </p:sp>
        <p:sp>
          <p:nvSpPr>
            <p:cNvPr id="271" name="Freeform 508">
              <a:extLst>
                <a:ext uri="{FF2B5EF4-FFF2-40B4-BE49-F238E27FC236}">
                  <a16:creationId xmlns="" xmlns:a16="http://schemas.microsoft.com/office/drawing/2014/main" id="{5C254D27-4F30-4449-94A4-9DFAC421353D}"/>
                </a:ext>
              </a:extLst>
            </p:cNvPr>
            <p:cNvSpPr>
              <a:spLocks/>
            </p:cNvSpPr>
            <p:nvPr/>
          </p:nvSpPr>
          <p:spPr bwMode="gray">
            <a:xfrm>
              <a:off x="5495926" y="1044575"/>
              <a:ext cx="812800" cy="114300"/>
            </a:xfrm>
            <a:custGeom>
              <a:avLst/>
              <a:gdLst>
                <a:gd name="T0" fmla="*/ 795906 w 433"/>
                <a:gd name="T1" fmla="*/ 114300 h 61"/>
                <a:gd name="T2" fmla="*/ 16894 w 433"/>
                <a:gd name="T3" fmla="*/ 114300 h 61"/>
                <a:gd name="T4" fmla="*/ 0 w 433"/>
                <a:gd name="T5" fmla="*/ 97436 h 61"/>
                <a:gd name="T6" fmla="*/ 0 w 433"/>
                <a:gd name="T7" fmla="*/ 16864 h 61"/>
                <a:gd name="T8" fmla="*/ 16894 w 433"/>
                <a:gd name="T9" fmla="*/ 0 h 61"/>
                <a:gd name="T10" fmla="*/ 33788 w 433"/>
                <a:gd name="T11" fmla="*/ 16864 h 61"/>
                <a:gd name="T12" fmla="*/ 33788 w 433"/>
                <a:gd name="T13" fmla="*/ 80572 h 61"/>
                <a:gd name="T14" fmla="*/ 779012 w 433"/>
                <a:gd name="T15" fmla="*/ 80572 h 61"/>
                <a:gd name="T16" fmla="*/ 779012 w 433"/>
                <a:gd name="T17" fmla="*/ 20611 h 61"/>
                <a:gd name="T18" fmla="*/ 795906 w 433"/>
                <a:gd name="T19" fmla="*/ 3748 h 61"/>
                <a:gd name="T20" fmla="*/ 812800 w 433"/>
                <a:gd name="T21" fmla="*/ 20611 h 61"/>
                <a:gd name="T22" fmla="*/ 812800 w 433"/>
                <a:gd name="T23" fmla="*/ 97436 h 61"/>
                <a:gd name="T24" fmla="*/ 795906 w 433"/>
                <a:gd name="T25" fmla="*/ 114300 h 61"/>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433"/>
                <a:gd name="T40" fmla="*/ 0 h 61"/>
                <a:gd name="T41" fmla="*/ 433 w 433"/>
                <a:gd name="T42" fmla="*/ 61 h 61"/>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433" h="61">
                  <a:moveTo>
                    <a:pt x="424" y="61"/>
                  </a:moveTo>
                  <a:cubicBezTo>
                    <a:pt x="9" y="61"/>
                    <a:pt x="9" y="61"/>
                    <a:pt x="9" y="61"/>
                  </a:cubicBezTo>
                  <a:cubicBezTo>
                    <a:pt x="4" y="61"/>
                    <a:pt x="0" y="57"/>
                    <a:pt x="0" y="52"/>
                  </a:cubicBezTo>
                  <a:cubicBezTo>
                    <a:pt x="0" y="9"/>
                    <a:pt x="0" y="9"/>
                    <a:pt x="0" y="9"/>
                  </a:cubicBezTo>
                  <a:cubicBezTo>
                    <a:pt x="0" y="4"/>
                    <a:pt x="4" y="0"/>
                    <a:pt x="9" y="0"/>
                  </a:cubicBezTo>
                  <a:cubicBezTo>
                    <a:pt x="14" y="0"/>
                    <a:pt x="18" y="4"/>
                    <a:pt x="18" y="9"/>
                  </a:cubicBezTo>
                  <a:cubicBezTo>
                    <a:pt x="18" y="43"/>
                    <a:pt x="18" y="43"/>
                    <a:pt x="18" y="43"/>
                  </a:cubicBezTo>
                  <a:cubicBezTo>
                    <a:pt x="415" y="43"/>
                    <a:pt x="415" y="43"/>
                    <a:pt x="415" y="43"/>
                  </a:cubicBezTo>
                  <a:cubicBezTo>
                    <a:pt x="415" y="11"/>
                    <a:pt x="415" y="11"/>
                    <a:pt x="415" y="11"/>
                  </a:cubicBezTo>
                  <a:cubicBezTo>
                    <a:pt x="415" y="6"/>
                    <a:pt x="419" y="2"/>
                    <a:pt x="424" y="2"/>
                  </a:cubicBezTo>
                  <a:cubicBezTo>
                    <a:pt x="429" y="2"/>
                    <a:pt x="433" y="6"/>
                    <a:pt x="433" y="11"/>
                  </a:cubicBezTo>
                  <a:cubicBezTo>
                    <a:pt x="433" y="52"/>
                    <a:pt x="433" y="52"/>
                    <a:pt x="433" y="52"/>
                  </a:cubicBezTo>
                  <a:cubicBezTo>
                    <a:pt x="433" y="57"/>
                    <a:pt x="429" y="61"/>
                    <a:pt x="424" y="61"/>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a:noAutofit/>
            </a:bodyPr>
            <a:lstStyle/>
            <a:p>
              <a:pPr fontAlgn="ctr"/>
              <a:endParaRPr lang="en-US" altLang="zh-CN" sz="2139" dirty="0">
                <a:latin typeface="Huawei Sans" panose="020C0503030203020204" pitchFamily="34" charset="0"/>
              </a:endParaRPr>
            </a:p>
          </p:txBody>
        </p:sp>
        <p:sp>
          <p:nvSpPr>
            <p:cNvPr id="272" name="Freeform 509">
              <a:extLst>
                <a:ext uri="{FF2B5EF4-FFF2-40B4-BE49-F238E27FC236}">
                  <a16:creationId xmlns="" xmlns:a16="http://schemas.microsoft.com/office/drawing/2014/main" id="{3A88BB7D-E9AE-4F66-94D5-89F9574B6C71}"/>
                </a:ext>
              </a:extLst>
            </p:cNvPr>
            <p:cNvSpPr>
              <a:spLocks/>
            </p:cNvSpPr>
            <p:nvPr/>
          </p:nvSpPr>
          <p:spPr bwMode="gray">
            <a:xfrm>
              <a:off x="5427663" y="841375"/>
              <a:ext cx="149225" cy="33338"/>
            </a:xfrm>
            <a:custGeom>
              <a:avLst/>
              <a:gdLst>
                <a:gd name="T0" fmla="*/ 132437 w 80"/>
                <a:gd name="T1" fmla="*/ 33338 h 18"/>
                <a:gd name="T2" fmla="*/ 16788 w 80"/>
                <a:gd name="T3" fmla="*/ 33338 h 18"/>
                <a:gd name="T4" fmla="*/ 0 w 80"/>
                <a:gd name="T5" fmla="*/ 16669 h 18"/>
                <a:gd name="T6" fmla="*/ 16788 w 80"/>
                <a:gd name="T7" fmla="*/ 0 h 18"/>
                <a:gd name="T8" fmla="*/ 132437 w 80"/>
                <a:gd name="T9" fmla="*/ 0 h 18"/>
                <a:gd name="T10" fmla="*/ 149225 w 80"/>
                <a:gd name="T11" fmla="*/ 16669 h 18"/>
                <a:gd name="T12" fmla="*/ 132437 w 80"/>
                <a:gd name="T13" fmla="*/ 33338 h 18"/>
                <a:gd name="T14" fmla="*/ 0 60000 65536"/>
                <a:gd name="T15" fmla="*/ 0 60000 65536"/>
                <a:gd name="T16" fmla="*/ 0 60000 65536"/>
                <a:gd name="T17" fmla="*/ 0 60000 65536"/>
                <a:gd name="T18" fmla="*/ 0 60000 65536"/>
                <a:gd name="T19" fmla="*/ 0 60000 65536"/>
                <a:gd name="T20" fmla="*/ 0 60000 65536"/>
                <a:gd name="T21" fmla="*/ 0 w 80"/>
                <a:gd name="T22" fmla="*/ 0 h 18"/>
                <a:gd name="T23" fmla="*/ 80 w 80"/>
                <a:gd name="T24" fmla="*/ 18 h 1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80" h="18">
                  <a:moveTo>
                    <a:pt x="71" y="18"/>
                  </a:moveTo>
                  <a:cubicBezTo>
                    <a:pt x="9" y="18"/>
                    <a:pt x="9" y="18"/>
                    <a:pt x="9" y="18"/>
                  </a:cubicBezTo>
                  <a:cubicBezTo>
                    <a:pt x="4" y="18"/>
                    <a:pt x="0" y="14"/>
                    <a:pt x="0" y="9"/>
                  </a:cubicBezTo>
                  <a:cubicBezTo>
                    <a:pt x="0" y="4"/>
                    <a:pt x="4" y="0"/>
                    <a:pt x="9" y="0"/>
                  </a:cubicBezTo>
                  <a:cubicBezTo>
                    <a:pt x="71" y="0"/>
                    <a:pt x="71" y="0"/>
                    <a:pt x="71" y="0"/>
                  </a:cubicBezTo>
                  <a:cubicBezTo>
                    <a:pt x="76" y="0"/>
                    <a:pt x="80" y="4"/>
                    <a:pt x="80" y="9"/>
                  </a:cubicBezTo>
                  <a:cubicBezTo>
                    <a:pt x="80" y="14"/>
                    <a:pt x="76" y="18"/>
                    <a:pt x="71" y="18"/>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a:noAutofit/>
            </a:bodyPr>
            <a:lstStyle/>
            <a:p>
              <a:pPr fontAlgn="ctr"/>
              <a:endParaRPr lang="en-US" altLang="zh-CN" sz="2139" dirty="0">
                <a:latin typeface="Huawei Sans" panose="020C0503030203020204" pitchFamily="34" charset="0"/>
              </a:endParaRPr>
            </a:p>
          </p:txBody>
        </p:sp>
        <p:sp>
          <p:nvSpPr>
            <p:cNvPr id="273" name="Freeform 510">
              <a:extLst>
                <a:ext uri="{FF2B5EF4-FFF2-40B4-BE49-F238E27FC236}">
                  <a16:creationId xmlns="" xmlns:a16="http://schemas.microsoft.com/office/drawing/2014/main" id="{DBA4FEC0-A414-4646-9A7A-8807D8CC02AB}"/>
                </a:ext>
              </a:extLst>
            </p:cNvPr>
            <p:cNvSpPr>
              <a:spLocks/>
            </p:cNvSpPr>
            <p:nvPr/>
          </p:nvSpPr>
          <p:spPr bwMode="gray">
            <a:xfrm>
              <a:off x="5381626" y="920750"/>
              <a:ext cx="195263" cy="33338"/>
            </a:xfrm>
            <a:custGeom>
              <a:avLst/>
              <a:gdLst>
                <a:gd name="T0" fmla="*/ 178365 w 104"/>
                <a:gd name="T1" fmla="*/ 33338 h 18"/>
                <a:gd name="T2" fmla="*/ 16898 w 104"/>
                <a:gd name="T3" fmla="*/ 33338 h 18"/>
                <a:gd name="T4" fmla="*/ 0 w 104"/>
                <a:gd name="T5" fmla="*/ 16669 h 18"/>
                <a:gd name="T6" fmla="*/ 16898 w 104"/>
                <a:gd name="T7" fmla="*/ 0 h 18"/>
                <a:gd name="T8" fmla="*/ 178365 w 104"/>
                <a:gd name="T9" fmla="*/ 0 h 18"/>
                <a:gd name="T10" fmla="*/ 195263 w 104"/>
                <a:gd name="T11" fmla="*/ 16669 h 18"/>
                <a:gd name="T12" fmla="*/ 178365 w 104"/>
                <a:gd name="T13" fmla="*/ 33338 h 18"/>
                <a:gd name="T14" fmla="*/ 0 60000 65536"/>
                <a:gd name="T15" fmla="*/ 0 60000 65536"/>
                <a:gd name="T16" fmla="*/ 0 60000 65536"/>
                <a:gd name="T17" fmla="*/ 0 60000 65536"/>
                <a:gd name="T18" fmla="*/ 0 60000 65536"/>
                <a:gd name="T19" fmla="*/ 0 60000 65536"/>
                <a:gd name="T20" fmla="*/ 0 60000 65536"/>
                <a:gd name="T21" fmla="*/ 0 w 104"/>
                <a:gd name="T22" fmla="*/ 0 h 18"/>
                <a:gd name="T23" fmla="*/ 104 w 104"/>
                <a:gd name="T24" fmla="*/ 18 h 1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4" h="18">
                  <a:moveTo>
                    <a:pt x="95" y="18"/>
                  </a:moveTo>
                  <a:cubicBezTo>
                    <a:pt x="9" y="18"/>
                    <a:pt x="9" y="18"/>
                    <a:pt x="9" y="18"/>
                  </a:cubicBezTo>
                  <a:cubicBezTo>
                    <a:pt x="4" y="18"/>
                    <a:pt x="0" y="14"/>
                    <a:pt x="0" y="9"/>
                  </a:cubicBezTo>
                  <a:cubicBezTo>
                    <a:pt x="0" y="4"/>
                    <a:pt x="4" y="0"/>
                    <a:pt x="9" y="0"/>
                  </a:cubicBezTo>
                  <a:cubicBezTo>
                    <a:pt x="95" y="0"/>
                    <a:pt x="95" y="0"/>
                    <a:pt x="95" y="0"/>
                  </a:cubicBezTo>
                  <a:cubicBezTo>
                    <a:pt x="100" y="0"/>
                    <a:pt x="104" y="4"/>
                    <a:pt x="104" y="9"/>
                  </a:cubicBezTo>
                  <a:cubicBezTo>
                    <a:pt x="104" y="14"/>
                    <a:pt x="100" y="18"/>
                    <a:pt x="95" y="18"/>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a:noAutofit/>
            </a:bodyPr>
            <a:lstStyle/>
            <a:p>
              <a:pPr fontAlgn="ctr"/>
              <a:endParaRPr lang="en-US" altLang="zh-CN" sz="2139" dirty="0">
                <a:latin typeface="Huawei Sans" panose="020C0503030203020204" pitchFamily="34" charset="0"/>
              </a:endParaRPr>
            </a:p>
          </p:txBody>
        </p:sp>
        <p:sp>
          <p:nvSpPr>
            <p:cNvPr id="274" name="Freeform 511">
              <a:extLst>
                <a:ext uri="{FF2B5EF4-FFF2-40B4-BE49-F238E27FC236}">
                  <a16:creationId xmlns="" xmlns:a16="http://schemas.microsoft.com/office/drawing/2014/main" id="{F588C2C0-F8C9-4DB9-9E66-0B1E9D1EE124}"/>
                </a:ext>
              </a:extLst>
            </p:cNvPr>
            <p:cNvSpPr>
              <a:spLocks/>
            </p:cNvSpPr>
            <p:nvPr/>
          </p:nvSpPr>
          <p:spPr bwMode="gray">
            <a:xfrm>
              <a:off x="5341938" y="1000125"/>
              <a:ext cx="234950" cy="34925"/>
            </a:xfrm>
            <a:custGeom>
              <a:avLst/>
              <a:gdLst>
                <a:gd name="T0" fmla="*/ 218034 w 125"/>
                <a:gd name="T1" fmla="*/ 34925 h 18"/>
                <a:gd name="T2" fmla="*/ 16916 w 125"/>
                <a:gd name="T3" fmla="*/ 34925 h 18"/>
                <a:gd name="T4" fmla="*/ 0 w 125"/>
                <a:gd name="T5" fmla="*/ 17463 h 18"/>
                <a:gd name="T6" fmla="*/ 16916 w 125"/>
                <a:gd name="T7" fmla="*/ 0 h 18"/>
                <a:gd name="T8" fmla="*/ 218034 w 125"/>
                <a:gd name="T9" fmla="*/ 0 h 18"/>
                <a:gd name="T10" fmla="*/ 234950 w 125"/>
                <a:gd name="T11" fmla="*/ 17463 h 18"/>
                <a:gd name="T12" fmla="*/ 218034 w 125"/>
                <a:gd name="T13" fmla="*/ 34925 h 18"/>
                <a:gd name="T14" fmla="*/ 0 60000 65536"/>
                <a:gd name="T15" fmla="*/ 0 60000 65536"/>
                <a:gd name="T16" fmla="*/ 0 60000 65536"/>
                <a:gd name="T17" fmla="*/ 0 60000 65536"/>
                <a:gd name="T18" fmla="*/ 0 60000 65536"/>
                <a:gd name="T19" fmla="*/ 0 60000 65536"/>
                <a:gd name="T20" fmla="*/ 0 60000 65536"/>
                <a:gd name="T21" fmla="*/ 0 w 125"/>
                <a:gd name="T22" fmla="*/ 0 h 18"/>
                <a:gd name="T23" fmla="*/ 125 w 125"/>
                <a:gd name="T24" fmla="*/ 18 h 1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25" h="18">
                  <a:moveTo>
                    <a:pt x="116" y="18"/>
                  </a:moveTo>
                  <a:cubicBezTo>
                    <a:pt x="9" y="18"/>
                    <a:pt x="9" y="18"/>
                    <a:pt x="9" y="18"/>
                  </a:cubicBezTo>
                  <a:cubicBezTo>
                    <a:pt x="4" y="18"/>
                    <a:pt x="0" y="14"/>
                    <a:pt x="0" y="9"/>
                  </a:cubicBezTo>
                  <a:cubicBezTo>
                    <a:pt x="0" y="4"/>
                    <a:pt x="4" y="0"/>
                    <a:pt x="9" y="0"/>
                  </a:cubicBezTo>
                  <a:cubicBezTo>
                    <a:pt x="116" y="0"/>
                    <a:pt x="116" y="0"/>
                    <a:pt x="116" y="0"/>
                  </a:cubicBezTo>
                  <a:cubicBezTo>
                    <a:pt x="121" y="0"/>
                    <a:pt x="125" y="4"/>
                    <a:pt x="125" y="9"/>
                  </a:cubicBezTo>
                  <a:cubicBezTo>
                    <a:pt x="125" y="14"/>
                    <a:pt x="121" y="18"/>
                    <a:pt x="116" y="18"/>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a:noAutofit/>
            </a:bodyPr>
            <a:lstStyle/>
            <a:p>
              <a:pPr fontAlgn="ctr"/>
              <a:endParaRPr lang="en-US" altLang="zh-CN" sz="2139" dirty="0">
                <a:latin typeface="Huawei Sans" panose="020C0503030203020204" pitchFamily="34" charset="0"/>
              </a:endParaRPr>
            </a:p>
          </p:txBody>
        </p:sp>
        <p:sp>
          <p:nvSpPr>
            <p:cNvPr id="275" name="Freeform 512">
              <a:extLst>
                <a:ext uri="{FF2B5EF4-FFF2-40B4-BE49-F238E27FC236}">
                  <a16:creationId xmlns="" xmlns:a16="http://schemas.microsoft.com/office/drawing/2014/main" id="{F112B0CF-3309-4D20-B3AA-2C7D98599FA8}"/>
                </a:ext>
              </a:extLst>
            </p:cNvPr>
            <p:cNvSpPr>
              <a:spLocks noEditPoints="1"/>
            </p:cNvSpPr>
            <p:nvPr/>
          </p:nvSpPr>
          <p:spPr bwMode="gray">
            <a:xfrm>
              <a:off x="5813426" y="812800"/>
              <a:ext cx="153988" cy="134938"/>
            </a:xfrm>
            <a:custGeom>
              <a:avLst/>
              <a:gdLst>
                <a:gd name="T0" fmla="*/ 137087 w 82"/>
                <a:gd name="T1" fmla="*/ 134938 h 72"/>
                <a:gd name="T2" fmla="*/ 16901 w 82"/>
                <a:gd name="T3" fmla="*/ 134938 h 72"/>
                <a:gd name="T4" fmla="*/ 0 w 82"/>
                <a:gd name="T5" fmla="*/ 118071 h 72"/>
                <a:gd name="T6" fmla="*/ 0 w 82"/>
                <a:gd name="T7" fmla="*/ 16867 h 72"/>
                <a:gd name="T8" fmla="*/ 16901 w 82"/>
                <a:gd name="T9" fmla="*/ 0 h 72"/>
                <a:gd name="T10" fmla="*/ 137087 w 82"/>
                <a:gd name="T11" fmla="*/ 0 h 72"/>
                <a:gd name="T12" fmla="*/ 153988 w 82"/>
                <a:gd name="T13" fmla="*/ 16867 h 72"/>
                <a:gd name="T14" fmla="*/ 153988 w 82"/>
                <a:gd name="T15" fmla="*/ 118071 h 72"/>
                <a:gd name="T16" fmla="*/ 137087 w 82"/>
                <a:gd name="T17" fmla="*/ 134938 h 72"/>
                <a:gd name="T18" fmla="*/ 33802 w 82"/>
                <a:gd name="T19" fmla="*/ 101204 h 72"/>
                <a:gd name="T20" fmla="*/ 120186 w 82"/>
                <a:gd name="T21" fmla="*/ 101204 h 72"/>
                <a:gd name="T22" fmla="*/ 120186 w 82"/>
                <a:gd name="T23" fmla="*/ 33735 h 72"/>
                <a:gd name="T24" fmla="*/ 33802 w 82"/>
                <a:gd name="T25" fmla="*/ 33735 h 72"/>
                <a:gd name="T26" fmla="*/ 33802 w 82"/>
                <a:gd name="T27" fmla="*/ 101204 h 72"/>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82"/>
                <a:gd name="T43" fmla="*/ 0 h 72"/>
                <a:gd name="T44" fmla="*/ 82 w 82"/>
                <a:gd name="T45" fmla="*/ 72 h 72"/>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82" h="72">
                  <a:moveTo>
                    <a:pt x="73" y="72"/>
                  </a:moveTo>
                  <a:cubicBezTo>
                    <a:pt x="9" y="72"/>
                    <a:pt x="9" y="72"/>
                    <a:pt x="9" y="72"/>
                  </a:cubicBezTo>
                  <a:cubicBezTo>
                    <a:pt x="4" y="72"/>
                    <a:pt x="0" y="68"/>
                    <a:pt x="0" y="63"/>
                  </a:cubicBezTo>
                  <a:cubicBezTo>
                    <a:pt x="0" y="9"/>
                    <a:pt x="0" y="9"/>
                    <a:pt x="0" y="9"/>
                  </a:cubicBezTo>
                  <a:cubicBezTo>
                    <a:pt x="0" y="4"/>
                    <a:pt x="4" y="0"/>
                    <a:pt x="9" y="0"/>
                  </a:cubicBezTo>
                  <a:cubicBezTo>
                    <a:pt x="73" y="0"/>
                    <a:pt x="73" y="0"/>
                    <a:pt x="73" y="0"/>
                  </a:cubicBezTo>
                  <a:cubicBezTo>
                    <a:pt x="78" y="0"/>
                    <a:pt x="82" y="4"/>
                    <a:pt x="82" y="9"/>
                  </a:cubicBezTo>
                  <a:cubicBezTo>
                    <a:pt x="82" y="63"/>
                    <a:pt x="82" y="63"/>
                    <a:pt x="82" y="63"/>
                  </a:cubicBezTo>
                  <a:cubicBezTo>
                    <a:pt x="82" y="68"/>
                    <a:pt x="78" y="72"/>
                    <a:pt x="73" y="72"/>
                  </a:cubicBezTo>
                  <a:close/>
                  <a:moveTo>
                    <a:pt x="18" y="54"/>
                  </a:moveTo>
                  <a:cubicBezTo>
                    <a:pt x="64" y="54"/>
                    <a:pt x="64" y="54"/>
                    <a:pt x="64" y="54"/>
                  </a:cubicBezTo>
                  <a:cubicBezTo>
                    <a:pt x="64" y="18"/>
                    <a:pt x="64" y="18"/>
                    <a:pt x="64" y="18"/>
                  </a:cubicBezTo>
                  <a:cubicBezTo>
                    <a:pt x="18" y="18"/>
                    <a:pt x="18" y="18"/>
                    <a:pt x="18" y="18"/>
                  </a:cubicBezTo>
                  <a:lnTo>
                    <a:pt x="18" y="54"/>
                  </a:ln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a:noAutofit/>
            </a:bodyPr>
            <a:lstStyle/>
            <a:p>
              <a:pPr fontAlgn="ctr"/>
              <a:endParaRPr lang="en-US" altLang="zh-CN" sz="2139" dirty="0">
                <a:latin typeface="Huawei Sans" panose="020C0503030203020204" pitchFamily="34" charset="0"/>
              </a:endParaRPr>
            </a:p>
          </p:txBody>
        </p:sp>
        <p:sp>
          <p:nvSpPr>
            <p:cNvPr id="276" name="Freeform 513">
              <a:extLst>
                <a:ext uri="{FF2B5EF4-FFF2-40B4-BE49-F238E27FC236}">
                  <a16:creationId xmlns="" xmlns:a16="http://schemas.microsoft.com/office/drawing/2014/main" id="{49681520-E256-4C22-B689-DFD9701A0EF2}"/>
                </a:ext>
              </a:extLst>
            </p:cNvPr>
            <p:cNvSpPr>
              <a:spLocks noEditPoints="1"/>
            </p:cNvSpPr>
            <p:nvPr/>
          </p:nvSpPr>
          <p:spPr bwMode="gray">
            <a:xfrm>
              <a:off x="5643563" y="812800"/>
              <a:ext cx="152400" cy="134938"/>
            </a:xfrm>
            <a:custGeom>
              <a:avLst/>
              <a:gdLst>
                <a:gd name="T0" fmla="*/ 135673 w 82"/>
                <a:gd name="T1" fmla="*/ 134938 h 72"/>
                <a:gd name="T2" fmla="*/ 16727 w 82"/>
                <a:gd name="T3" fmla="*/ 134938 h 72"/>
                <a:gd name="T4" fmla="*/ 0 w 82"/>
                <a:gd name="T5" fmla="*/ 118071 h 72"/>
                <a:gd name="T6" fmla="*/ 0 w 82"/>
                <a:gd name="T7" fmla="*/ 16867 h 72"/>
                <a:gd name="T8" fmla="*/ 16727 w 82"/>
                <a:gd name="T9" fmla="*/ 0 h 72"/>
                <a:gd name="T10" fmla="*/ 135673 w 82"/>
                <a:gd name="T11" fmla="*/ 0 h 72"/>
                <a:gd name="T12" fmla="*/ 152400 w 82"/>
                <a:gd name="T13" fmla="*/ 16867 h 72"/>
                <a:gd name="T14" fmla="*/ 152400 w 82"/>
                <a:gd name="T15" fmla="*/ 118071 h 72"/>
                <a:gd name="T16" fmla="*/ 135673 w 82"/>
                <a:gd name="T17" fmla="*/ 134938 h 72"/>
                <a:gd name="T18" fmla="*/ 33454 w 82"/>
                <a:gd name="T19" fmla="*/ 101204 h 72"/>
                <a:gd name="T20" fmla="*/ 118946 w 82"/>
                <a:gd name="T21" fmla="*/ 101204 h 72"/>
                <a:gd name="T22" fmla="*/ 118946 w 82"/>
                <a:gd name="T23" fmla="*/ 33735 h 72"/>
                <a:gd name="T24" fmla="*/ 33454 w 82"/>
                <a:gd name="T25" fmla="*/ 33735 h 72"/>
                <a:gd name="T26" fmla="*/ 33454 w 82"/>
                <a:gd name="T27" fmla="*/ 101204 h 72"/>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82"/>
                <a:gd name="T43" fmla="*/ 0 h 72"/>
                <a:gd name="T44" fmla="*/ 82 w 82"/>
                <a:gd name="T45" fmla="*/ 72 h 72"/>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82" h="72">
                  <a:moveTo>
                    <a:pt x="73" y="72"/>
                  </a:moveTo>
                  <a:cubicBezTo>
                    <a:pt x="9" y="72"/>
                    <a:pt x="9" y="72"/>
                    <a:pt x="9" y="72"/>
                  </a:cubicBezTo>
                  <a:cubicBezTo>
                    <a:pt x="4" y="72"/>
                    <a:pt x="0" y="68"/>
                    <a:pt x="0" y="63"/>
                  </a:cubicBezTo>
                  <a:cubicBezTo>
                    <a:pt x="0" y="9"/>
                    <a:pt x="0" y="9"/>
                    <a:pt x="0" y="9"/>
                  </a:cubicBezTo>
                  <a:cubicBezTo>
                    <a:pt x="0" y="4"/>
                    <a:pt x="4" y="0"/>
                    <a:pt x="9" y="0"/>
                  </a:cubicBezTo>
                  <a:cubicBezTo>
                    <a:pt x="73" y="0"/>
                    <a:pt x="73" y="0"/>
                    <a:pt x="73" y="0"/>
                  </a:cubicBezTo>
                  <a:cubicBezTo>
                    <a:pt x="78" y="0"/>
                    <a:pt x="82" y="4"/>
                    <a:pt x="82" y="9"/>
                  </a:cubicBezTo>
                  <a:cubicBezTo>
                    <a:pt x="82" y="63"/>
                    <a:pt x="82" y="63"/>
                    <a:pt x="82" y="63"/>
                  </a:cubicBezTo>
                  <a:cubicBezTo>
                    <a:pt x="82" y="68"/>
                    <a:pt x="78" y="72"/>
                    <a:pt x="73" y="72"/>
                  </a:cubicBezTo>
                  <a:close/>
                  <a:moveTo>
                    <a:pt x="18" y="54"/>
                  </a:moveTo>
                  <a:cubicBezTo>
                    <a:pt x="64" y="54"/>
                    <a:pt x="64" y="54"/>
                    <a:pt x="64" y="54"/>
                  </a:cubicBezTo>
                  <a:cubicBezTo>
                    <a:pt x="64" y="18"/>
                    <a:pt x="64" y="18"/>
                    <a:pt x="64" y="18"/>
                  </a:cubicBezTo>
                  <a:cubicBezTo>
                    <a:pt x="18" y="18"/>
                    <a:pt x="18" y="18"/>
                    <a:pt x="18" y="18"/>
                  </a:cubicBezTo>
                  <a:lnTo>
                    <a:pt x="18" y="54"/>
                  </a:ln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a:noAutofit/>
            </a:bodyPr>
            <a:lstStyle/>
            <a:p>
              <a:pPr fontAlgn="ctr"/>
              <a:endParaRPr lang="en-US" altLang="zh-CN" sz="2139" dirty="0">
                <a:latin typeface="Huawei Sans" panose="020C0503030203020204" pitchFamily="34" charset="0"/>
              </a:endParaRPr>
            </a:p>
          </p:txBody>
        </p:sp>
        <p:sp>
          <p:nvSpPr>
            <p:cNvPr id="277" name="Freeform 514">
              <a:extLst>
                <a:ext uri="{FF2B5EF4-FFF2-40B4-BE49-F238E27FC236}">
                  <a16:creationId xmlns="" xmlns:a16="http://schemas.microsoft.com/office/drawing/2014/main" id="{722FB510-EFA0-4E09-83B9-5C14E298CE16}"/>
                </a:ext>
              </a:extLst>
            </p:cNvPr>
            <p:cNvSpPr>
              <a:spLocks noEditPoints="1"/>
            </p:cNvSpPr>
            <p:nvPr/>
          </p:nvSpPr>
          <p:spPr bwMode="gray">
            <a:xfrm>
              <a:off x="5981701" y="812800"/>
              <a:ext cx="158750" cy="134938"/>
            </a:xfrm>
            <a:custGeom>
              <a:avLst/>
              <a:gdLst>
                <a:gd name="T0" fmla="*/ 141741 w 84"/>
                <a:gd name="T1" fmla="*/ 134938 h 72"/>
                <a:gd name="T2" fmla="*/ 17009 w 84"/>
                <a:gd name="T3" fmla="*/ 134938 h 72"/>
                <a:gd name="T4" fmla="*/ 0 w 84"/>
                <a:gd name="T5" fmla="*/ 118071 h 72"/>
                <a:gd name="T6" fmla="*/ 0 w 84"/>
                <a:gd name="T7" fmla="*/ 16867 h 72"/>
                <a:gd name="T8" fmla="*/ 17009 w 84"/>
                <a:gd name="T9" fmla="*/ 0 h 72"/>
                <a:gd name="T10" fmla="*/ 39688 w 84"/>
                <a:gd name="T11" fmla="*/ 0 h 72"/>
                <a:gd name="T12" fmla="*/ 158750 w 84"/>
                <a:gd name="T13" fmla="*/ 118071 h 72"/>
                <a:gd name="T14" fmla="*/ 141741 w 84"/>
                <a:gd name="T15" fmla="*/ 134938 h 72"/>
                <a:gd name="T16" fmla="*/ 34018 w 84"/>
                <a:gd name="T17" fmla="*/ 101204 h 72"/>
                <a:gd name="T18" fmla="*/ 122842 w 84"/>
                <a:gd name="T19" fmla="*/ 101204 h 72"/>
                <a:gd name="T20" fmla="*/ 39688 w 84"/>
                <a:gd name="T21" fmla="*/ 33735 h 72"/>
                <a:gd name="T22" fmla="*/ 34018 w 84"/>
                <a:gd name="T23" fmla="*/ 33735 h 72"/>
                <a:gd name="T24" fmla="*/ 34018 w 84"/>
                <a:gd name="T25" fmla="*/ 101204 h 7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84"/>
                <a:gd name="T40" fmla="*/ 0 h 72"/>
                <a:gd name="T41" fmla="*/ 84 w 84"/>
                <a:gd name="T42" fmla="*/ 72 h 72"/>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84" h="72">
                  <a:moveTo>
                    <a:pt x="75" y="72"/>
                  </a:moveTo>
                  <a:cubicBezTo>
                    <a:pt x="9" y="72"/>
                    <a:pt x="9" y="72"/>
                    <a:pt x="9" y="72"/>
                  </a:cubicBezTo>
                  <a:cubicBezTo>
                    <a:pt x="4" y="72"/>
                    <a:pt x="0" y="68"/>
                    <a:pt x="0" y="63"/>
                  </a:cubicBezTo>
                  <a:cubicBezTo>
                    <a:pt x="0" y="9"/>
                    <a:pt x="0" y="9"/>
                    <a:pt x="0" y="9"/>
                  </a:cubicBezTo>
                  <a:cubicBezTo>
                    <a:pt x="0" y="4"/>
                    <a:pt x="4" y="0"/>
                    <a:pt x="9" y="0"/>
                  </a:cubicBezTo>
                  <a:cubicBezTo>
                    <a:pt x="21" y="0"/>
                    <a:pt x="21" y="0"/>
                    <a:pt x="21" y="0"/>
                  </a:cubicBezTo>
                  <a:cubicBezTo>
                    <a:pt x="56" y="0"/>
                    <a:pt x="84" y="28"/>
                    <a:pt x="84" y="63"/>
                  </a:cubicBezTo>
                  <a:cubicBezTo>
                    <a:pt x="84" y="68"/>
                    <a:pt x="80" y="72"/>
                    <a:pt x="75" y="72"/>
                  </a:cubicBezTo>
                  <a:close/>
                  <a:moveTo>
                    <a:pt x="18" y="54"/>
                  </a:moveTo>
                  <a:cubicBezTo>
                    <a:pt x="65" y="54"/>
                    <a:pt x="65" y="54"/>
                    <a:pt x="65" y="54"/>
                  </a:cubicBezTo>
                  <a:cubicBezTo>
                    <a:pt x="61" y="34"/>
                    <a:pt x="43" y="18"/>
                    <a:pt x="21" y="18"/>
                  </a:cubicBezTo>
                  <a:cubicBezTo>
                    <a:pt x="18" y="18"/>
                    <a:pt x="18" y="18"/>
                    <a:pt x="18" y="18"/>
                  </a:cubicBezTo>
                  <a:lnTo>
                    <a:pt x="18" y="54"/>
                  </a:ln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a:noAutofit/>
            </a:bodyPr>
            <a:lstStyle/>
            <a:p>
              <a:pPr fontAlgn="ctr"/>
              <a:endParaRPr lang="en-US" altLang="zh-CN" sz="2139" dirty="0">
                <a:latin typeface="Huawei Sans" panose="020C0503030203020204" pitchFamily="34" charset="0"/>
              </a:endParaRPr>
            </a:p>
          </p:txBody>
        </p:sp>
      </p:grpSp>
      <p:grpSp>
        <p:nvGrpSpPr>
          <p:cNvPr id="319" name="组合 328">
            <a:extLst>
              <a:ext uri="{FF2B5EF4-FFF2-40B4-BE49-F238E27FC236}">
                <a16:creationId xmlns="" xmlns:a16="http://schemas.microsoft.com/office/drawing/2014/main" id="{FDD8BCD1-687F-48AF-BF09-0BA0601DE05E}"/>
              </a:ext>
            </a:extLst>
          </p:cNvPr>
          <p:cNvGrpSpPr>
            <a:grpSpLocks/>
          </p:cNvGrpSpPr>
          <p:nvPr/>
        </p:nvGrpSpPr>
        <p:grpSpPr bwMode="gray">
          <a:xfrm>
            <a:off x="8497348" y="3101961"/>
            <a:ext cx="871392" cy="588012"/>
            <a:chOff x="7077076" y="793750"/>
            <a:chExt cx="673101" cy="454026"/>
          </a:xfrm>
        </p:grpSpPr>
        <p:sp>
          <p:nvSpPr>
            <p:cNvPr id="320" name="Freeform 20">
              <a:extLst>
                <a:ext uri="{FF2B5EF4-FFF2-40B4-BE49-F238E27FC236}">
                  <a16:creationId xmlns="" xmlns:a16="http://schemas.microsoft.com/office/drawing/2014/main" id="{78994BC7-B609-4293-8A0F-B2042090FE75}"/>
                </a:ext>
              </a:extLst>
            </p:cNvPr>
            <p:cNvSpPr>
              <a:spLocks noEditPoints="1"/>
            </p:cNvSpPr>
            <p:nvPr/>
          </p:nvSpPr>
          <p:spPr bwMode="gray">
            <a:xfrm>
              <a:off x="7394576" y="811213"/>
              <a:ext cx="103188" cy="104775"/>
            </a:xfrm>
            <a:custGeom>
              <a:avLst/>
              <a:gdLst>
                <a:gd name="T0" fmla="*/ 2147483646 w 75"/>
                <a:gd name="T1" fmla="*/ 2147483646 h 75"/>
                <a:gd name="T2" fmla="*/ 0 w 75"/>
                <a:gd name="T3" fmla="*/ 2147483646 h 75"/>
                <a:gd name="T4" fmla="*/ 2147483646 w 75"/>
                <a:gd name="T5" fmla="*/ 0 h 75"/>
                <a:gd name="T6" fmla="*/ 2147483646 w 75"/>
                <a:gd name="T7" fmla="*/ 2147483646 h 75"/>
                <a:gd name="T8" fmla="*/ 2147483646 w 75"/>
                <a:gd name="T9" fmla="*/ 2147483646 h 75"/>
                <a:gd name="T10" fmla="*/ 2147483646 w 75"/>
                <a:gd name="T11" fmla="*/ 2147483646 h 75"/>
                <a:gd name="T12" fmla="*/ 2147483646 w 75"/>
                <a:gd name="T13" fmla="*/ 2147483646 h 75"/>
                <a:gd name="T14" fmla="*/ 2147483646 w 75"/>
                <a:gd name="T15" fmla="*/ 2147483646 h 75"/>
                <a:gd name="T16" fmla="*/ 2147483646 w 75"/>
                <a:gd name="T17" fmla="*/ 2147483646 h 75"/>
                <a:gd name="T18" fmla="*/ 2147483646 w 75"/>
                <a:gd name="T19" fmla="*/ 2147483646 h 7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75"/>
                <a:gd name="T31" fmla="*/ 0 h 75"/>
                <a:gd name="T32" fmla="*/ 75 w 75"/>
                <a:gd name="T33" fmla="*/ 75 h 7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75" h="75">
                  <a:moveTo>
                    <a:pt x="37" y="75"/>
                  </a:moveTo>
                  <a:cubicBezTo>
                    <a:pt x="17" y="75"/>
                    <a:pt x="0" y="58"/>
                    <a:pt x="0" y="38"/>
                  </a:cubicBezTo>
                  <a:cubicBezTo>
                    <a:pt x="0" y="17"/>
                    <a:pt x="17" y="0"/>
                    <a:pt x="37" y="0"/>
                  </a:cubicBezTo>
                  <a:cubicBezTo>
                    <a:pt x="58" y="0"/>
                    <a:pt x="75" y="17"/>
                    <a:pt x="75" y="38"/>
                  </a:cubicBezTo>
                  <a:cubicBezTo>
                    <a:pt x="75" y="58"/>
                    <a:pt x="58" y="75"/>
                    <a:pt x="37" y="75"/>
                  </a:cubicBezTo>
                  <a:close/>
                  <a:moveTo>
                    <a:pt x="37" y="18"/>
                  </a:moveTo>
                  <a:cubicBezTo>
                    <a:pt x="27" y="18"/>
                    <a:pt x="18" y="27"/>
                    <a:pt x="18" y="38"/>
                  </a:cubicBezTo>
                  <a:cubicBezTo>
                    <a:pt x="18" y="48"/>
                    <a:pt x="27" y="57"/>
                    <a:pt x="37" y="57"/>
                  </a:cubicBezTo>
                  <a:cubicBezTo>
                    <a:pt x="48" y="57"/>
                    <a:pt x="57" y="48"/>
                    <a:pt x="57" y="38"/>
                  </a:cubicBezTo>
                  <a:cubicBezTo>
                    <a:pt x="57" y="27"/>
                    <a:pt x="48" y="18"/>
                    <a:pt x="37" y="18"/>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139" dirty="0">
                <a:latin typeface="Huawei Sans" panose="020C0503030203020204" pitchFamily="34" charset="0"/>
              </a:endParaRPr>
            </a:p>
          </p:txBody>
        </p:sp>
        <p:sp>
          <p:nvSpPr>
            <p:cNvPr id="321" name="Freeform 22">
              <a:extLst>
                <a:ext uri="{FF2B5EF4-FFF2-40B4-BE49-F238E27FC236}">
                  <a16:creationId xmlns="" xmlns:a16="http://schemas.microsoft.com/office/drawing/2014/main" id="{290B023D-1092-42E6-BBF9-AA016E42BC2F}"/>
                </a:ext>
              </a:extLst>
            </p:cNvPr>
            <p:cNvSpPr>
              <a:spLocks/>
            </p:cNvSpPr>
            <p:nvPr/>
          </p:nvSpPr>
          <p:spPr bwMode="gray">
            <a:xfrm>
              <a:off x="7361239" y="920750"/>
              <a:ext cx="169863" cy="134938"/>
            </a:xfrm>
            <a:custGeom>
              <a:avLst/>
              <a:gdLst>
                <a:gd name="T0" fmla="*/ 2147483646 w 123"/>
                <a:gd name="T1" fmla="*/ 2147483646 h 97"/>
                <a:gd name="T2" fmla="*/ 2147483646 w 123"/>
                <a:gd name="T3" fmla="*/ 2147483646 h 97"/>
                <a:gd name="T4" fmla="*/ 2147483646 w 123"/>
                <a:gd name="T5" fmla="*/ 2147483646 h 97"/>
                <a:gd name="T6" fmla="*/ 2147483646 w 123"/>
                <a:gd name="T7" fmla="*/ 2147483646 h 97"/>
                <a:gd name="T8" fmla="*/ 2147483646 w 123"/>
                <a:gd name="T9" fmla="*/ 2147483646 h 97"/>
                <a:gd name="T10" fmla="*/ 2147483646 w 123"/>
                <a:gd name="T11" fmla="*/ 2147483646 h 97"/>
                <a:gd name="T12" fmla="*/ 2147483646 w 123"/>
                <a:gd name="T13" fmla="*/ 2147483646 h 97"/>
                <a:gd name="T14" fmla="*/ 0 w 123"/>
                <a:gd name="T15" fmla="*/ 2147483646 h 97"/>
                <a:gd name="T16" fmla="*/ 0 w 123"/>
                <a:gd name="T17" fmla="*/ 2147483646 h 97"/>
                <a:gd name="T18" fmla="*/ 2147483646 w 123"/>
                <a:gd name="T19" fmla="*/ 0 h 97"/>
                <a:gd name="T20" fmla="*/ 2147483646 w 123"/>
                <a:gd name="T21" fmla="*/ 2147483646 h 97"/>
                <a:gd name="T22" fmla="*/ 2147483646 w 123"/>
                <a:gd name="T23" fmla="*/ 2147483646 h 97"/>
                <a:gd name="T24" fmla="*/ 2147483646 w 123"/>
                <a:gd name="T25" fmla="*/ 2147483646 h 97"/>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23"/>
                <a:gd name="T40" fmla="*/ 0 h 97"/>
                <a:gd name="T41" fmla="*/ 123 w 123"/>
                <a:gd name="T42" fmla="*/ 97 h 97"/>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23" h="97">
                  <a:moveTo>
                    <a:pt x="114" y="97"/>
                  </a:moveTo>
                  <a:cubicBezTo>
                    <a:pt x="109" y="97"/>
                    <a:pt x="105" y="93"/>
                    <a:pt x="105" y="88"/>
                  </a:cubicBezTo>
                  <a:cubicBezTo>
                    <a:pt x="105" y="63"/>
                    <a:pt x="105" y="63"/>
                    <a:pt x="105" y="63"/>
                  </a:cubicBezTo>
                  <a:cubicBezTo>
                    <a:pt x="105" y="39"/>
                    <a:pt x="85" y="18"/>
                    <a:pt x="61" y="18"/>
                  </a:cubicBezTo>
                  <a:cubicBezTo>
                    <a:pt x="38" y="18"/>
                    <a:pt x="18" y="39"/>
                    <a:pt x="18" y="63"/>
                  </a:cubicBezTo>
                  <a:cubicBezTo>
                    <a:pt x="18" y="88"/>
                    <a:pt x="18" y="88"/>
                    <a:pt x="18" y="88"/>
                  </a:cubicBezTo>
                  <a:cubicBezTo>
                    <a:pt x="18" y="93"/>
                    <a:pt x="14" y="97"/>
                    <a:pt x="9" y="97"/>
                  </a:cubicBezTo>
                  <a:cubicBezTo>
                    <a:pt x="4" y="97"/>
                    <a:pt x="0" y="93"/>
                    <a:pt x="0" y="88"/>
                  </a:cubicBezTo>
                  <a:cubicBezTo>
                    <a:pt x="0" y="63"/>
                    <a:pt x="0" y="63"/>
                    <a:pt x="0" y="63"/>
                  </a:cubicBezTo>
                  <a:cubicBezTo>
                    <a:pt x="0" y="29"/>
                    <a:pt x="29" y="0"/>
                    <a:pt x="61" y="0"/>
                  </a:cubicBezTo>
                  <a:cubicBezTo>
                    <a:pt x="94" y="0"/>
                    <a:pt x="123" y="29"/>
                    <a:pt x="123" y="63"/>
                  </a:cubicBezTo>
                  <a:cubicBezTo>
                    <a:pt x="123" y="88"/>
                    <a:pt x="123" y="88"/>
                    <a:pt x="123" y="88"/>
                  </a:cubicBezTo>
                  <a:cubicBezTo>
                    <a:pt x="123" y="93"/>
                    <a:pt x="119" y="97"/>
                    <a:pt x="114" y="97"/>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139" dirty="0">
                <a:latin typeface="Huawei Sans" panose="020C0503030203020204" pitchFamily="34" charset="0"/>
              </a:endParaRPr>
            </a:p>
          </p:txBody>
        </p:sp>
        <p:sp>
          <p:nvSpPr>
            <p:cNvPr id="322" name="Freeform 23">
              <a:extLst>
                <a:ext uri="{FF2B5EF4-FFF2-40B4-BE49-F238E27FC236}">
                  <a16:creationId xmlns="" xmlns:a16="http://schemas.microsoft.com/office/drawing/2014/main" id="{A0B38A73-CB94-443C-88DD-37A49D291481}"/>
                </a:ext>
              </a:extLst>
            </p:cNvPr>
            <p:cNvSpPr>
              <a:spLocks noEditPoints="1"/>
            </p:cNvSpPr>
            <p:nvPr/>
          </p:nvSpPr>
          <p:spPr bwMode="gray">
            <a:xfrm>
              <a:off x="7216776" y="793750"/>
              <a:ext cx="103188" cy="104775"/>
            </a:xfrm>
            <a:custGeom>
              <a:avLst/>
              <a:gdLst>
                <a:gd name="T0" fmla="*/ 2147483646 w 75"/>
                <a:gd name="T1" fmla="*/ 2147483646 h 75"/>
                <a:gd name="T2" fmla="*/ 0 w 75"/>
                <a:gd name="T3" fmla="*/ 2147483646 h 75"/>
                <a:gd name="T4" fmla="*/ 2147483646 w 75"/>
                <a:gd name="T5" fmla="*/ 0 h 75"/>
                <a:gd name="T6" fmla="*/ 2147483646 w 75"/>
                <a:gd name="T7" fmla="*/ 2147483646 h 75"/>
                <a:gd name="T8" fmla="*/ 2147483646 w 75"/>
                <a:gd name="T9" fmla="*/ 2147483646 h 75"/>
                <a:gd name="T10" fmla="*/ 2147483646 w 75"/>
                <a:gd name="T11" fmla="*/ 2147483646 h 75"/>
                <a:gd name="T12" fmla="*/ 2147483646 w 75"/>
                <a:gd name="T13" fmla="*/ 2147483646 h 75"/>
                <a:gd name="T14" fmla="*/ 2147483646 w 75"/>
                <a:gd name="T15" fmla="*/ 2147483646 h 75"/>
                <a:gd name="T16" fmla="*/ 2147483646 w 75"/>
                <a:gd name="T17" fmla="*/ 2147483646 h 75"/>
                <a:gd name="T18" fmla="*/ 2147483646 w 75"/>
                <a:gd name="T19" fmla="*/ 2147483646 h 7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75"/>
                <a:gd name="T31" fmla="*/ 0 h 75"/>
                <a:gd name="T32" fmla="*/ 75 w 75"/>
                <a:gd name="T33" fmla="*/ 75 h 7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75" h="75">
                  <a:moveTo>
                    <a:pt x="37" y="75"/>
                  </a:moveTo>
                  <a:cubicBezTo>
                    <a:pt x="17" y="75"/>
                    <a:pt x="0" y="58"/>
                    <a:pt x="0" y="38"/>
                  </a:cubicBezTo>
                  <a:cubicBezTo>
                    <a:pt x="0" y="17"/>
                    <a:pt x="17" y="0"/>
                    <a:pt x="37" y="0"/>
                  </a:cubicBezTo>
                  <a:cubicBezTo>
                    <a:pt x="58" y="0"/>
                    <a:pt x="75" y="17"/>
                    <a:pt x="75" y="38"/>
                  </a:cubicBezTo>
                  <a:cubicBezTo>
                    <a:pt x="75" y="58"/>
                    <a:pt x="58" y="75"/>
                    <a:pt x="37" y="75"/>
                  </a:cubicBezTo>
                  <a:close/>
                  <a:moveTo>
                    <a:pt x="37" y="18"/>
                  </a:moveTo>
                  <a:cubicBezTo>
                    <a:pt x="27" y="18"/>
                    <a:pt x="18" y="27"/>
                    <a:pt x="18" y="38"/>
                  </a:cubicBezTo>
                  <a:cubicBezTo>
                    <a:pt x="18" y="48"/>
                    <a:pt x="27" y="57"/>
                    <a:pt x="37" y="57"/>
                  </a:cubicBezTo>
                  <a:cubicBezTo>
                    <a:pt x="48" y="57"/>
                    <a:pt x="57" y="48"/>
                    <a:pt x="57" y="38"/>
                  </a:cubicBezTo>
                  <a:cubicBezTo>
                    <a:pt x="57" y="27"/>
                    <a:pt x="48" y="18"/>
                    <a:pt x="37" y="18"/>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139" dirty="0">
                <a:latin typeface="Huawei Sans" panose="020C0503030203020204" pitchFamily="34" charset="0"/>
              </a:endParaRPr>
            </a:p>
          </p:txBody>
        </p:sp>
        <p:sp>
          <p:nvSpPr>
            <p:cNvPr id="323" name="Freeform 24">
              <a:extLst>
                <a:ext uri="{FF2B5EF4-FFF2-40B4-BE49-F238E27FC236}">
                  <a16:creationId xmlns="" xmlns:a16="http://schemas.microsoft.com/office/drawing/2014/main" id="{1B2670E0-8D71-46A9-87A0-1FB2BB0D616D}"/>
                </a:ext>
              </a:extLst>
            </p:cNvPr>
            <p:cNvSpPr>
              <a:spLocks/>
            </p:cNvSpPr>
            <p:nvPr/>
          </p:nvSpPr>
          <p:spPr bwMode="gray">
            <a:xfrm>
              <a:off x="7191376" y="904875"/>
              <a:ext cx="153988" cy="203200"/>
            </a:xfrm>
            <a:custGeom>
              <a:avLst/>
              <a:gdLst>
                <a:gd name="T0" fmla="*/ 2147483646 w 111"/>
                <a:gd name="T1" fmla="*/ 2147483646 h 147"/>
                <a:gd name="T2" fmla="*/ 2147483646 w 111"/>
                <a:gd name="T3" fmla="*/ 2147483646 h 147"/>
                <a:gd name="T4" fmla="*/ 2147483646 w 111"/>
                <a:gd name="T5" fmla="*/ 2147483646 h 147"/>
                <a:gd name="T6" fmla="*/ 2147483646 w 111"/>
                <a:gd name="T7" fmla="*/ 2147483646 h 147"/>
                <a:gd name="T8" fmla="*/ 2147483646 w 111"/>
                <a:gd name="T9" fmla="*/ 2147483646 h 147"/>
                <a:gd name="T10" fmla="*/ 2147483646 w 111"/>
                <a:gd name="T11" fmla="*/ 2147483646 h 147"/>
                <a:gd name="T12" fmla="*/ 2147483646 w 111"/>
                <a:gd name="T13" fmla="*/ 2147483646 h 147"/>
                <a:gd name="T14" fmla="*/ 0 w 111"/>
                <a:gd name="T15" fmla="*/ 2147483646 h 147"/>
                <a:gd name="T16" fmla="*/ 0 w 111"/>
                <a:gd name="T17" fmla="*/ 2147483646 h 147"/>
                <a:gd name="T18" fmla="*/ 2147483646 w 111"/>
                <a:gd name="T19" fmla="*/ 0 h 147"/>
                <a:gd name="T20" fmla="*/ 2147483646 w 111"/>
                <a:gd name="T21" fmla="*/ 2147483646 h 147"/>
                <a:gd name="T22" fmla="*/ 2147483646 w 111"/>
                <a:gd name="T23" fmla="*/ 2147483646 h 147"/>
                <a:gd name="T24" fmla="*/ 2147483646 w 111"/>
                <a:gd name="T25" fmla="*/ 2147483646 h 147"/>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11"/>
                <a:gd name="T40" fmla="*/ 0 h 147"/>
                <a:gd name="T41" fmla="*/ 111 w 111"/>
                <a:gd name="T42" fmla="*/ 147 h 147"/>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11" h="147">
                  <a:moveTo>
                    <a:pt x="102" y="147"/>
                  </a:moveTo>
                  <a:cubicBezTo>
                    <a:pt x="97" y="147"/>
                    <a:pt x="93" y="143"/>
                    <a:pt x="93" y="138"/>
                  </a:cubicBezTo>
                  <a:cubicBezTo>
                    <a:pt x="93" y="63"/>
                    <a:pt x="93" y="63"/>
                    <a:pt x="93" y="63"/>
                  </a:cubicBezTo>
                  <a:cubicBezTo>
                    <a:pt x="93" y="39"/>
                    <a:pt x="75" y="18"/>
                    <a:pt x="55" y="18"/>
                  </a:cubicBezTo>
                  <a:cubicBezTo>
                    <a:pt x="36" y="18"/>
                    <a:pt x="18" y="39"/>
                    <a:pt x="18" y="63"/>
                  </a:cubicBezTo>
                  <a:cubicBezTo>
                    <a:pt x="18" y="138"/>
                    <a:pt x="18" y="138"/>
                    <a:pt x="18" y="138"/>
                  </a:cubicBezTo>
                  <a:cubicBezTo>
                    <a:pt x="18" y="143"/>
                    <a:pt x="14" y="147"/>
                    <a:pt x="9" y="147"/>
                  </a:cubicBezTo>
                  <a:cubicBezTo>
                    <a:pt x="4" y="147"/>
                    <a:pt x="0" y="143"/>
                    <a:pt x="0" y="138"/>
                  </a:cubicBezTo>
                  <a:cubicBezTo>
                    <a:pt x="0" y="63"/>
                    <a:pt x="0" y="63"/>
                    <a:pt x="0" y="63"/>
                  </a:cubicBezTo>
                  <a:cubicBezTo>
                    <a:pt x="0" y="29"/>
                    <a:pt x="26" y="0"/>
                    <a:pt x="55" y="0"/>
                  </a:cubicBezTo>
                  <a:cubicBezTo>
                    <a:pt x="85" y="0"/>
                    <a:pt x="111" y="29"/>
                    <a:pt x="111" y="63"/>
                  </a:cubicBezTo>
                  <a:cubicBezTo>
                    <a:pt x="111" y="138"/>
                    <a:pt x="111" y="138"/>
                    <a:pt x="111" y="138"/>
                  </a:cubicBezTo>
                  <a:cubicBezTo>
                    <a:pt x="111" y="143"/>
                    <a:pt x="107" y="147"/>
                    <a:pt x="102" y="147"/>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139" dirty="0">
                <a:latin typeface="Huawei Sans" panose="020C0503030203020204" pitchFamily="34" charset="0"/>
              </a:endParaRPr>
            </a:p>
          </p:txBody>
        </p:sp>
        <p:sp>
          <p:nvSpPr>
            <p:cNvPr id="324" name="Oval 86">
              <a:extLst>
                <a:ext uri="{FF2B5EF4-FFF2-40B4-BE49-F238E27FC236}">
                  <a16:creationId xmlns="" xmlns:a16="http://schemas.microsoft.com/office/drawing/2014/main" id="{3B47D761-12C3-4720-950C-354F7ECA1811}"/>
                </a:ext>
              </a:extLst>
            </p:cNvPr>
            <p:cNvSpPr>
              <a:spLocks noChangeArrowheads="1"/>
            </p:cNvSpPr>
            <p:nvPr/>
          </p:nvSpPr>
          <p:spPr bwMode="gray">
            <a:xfrm>
              <a:off x="7475539" y="1192213"/>
              <a:ext cx="53975" cy="55563"/>
            </a:xfrm>
            <a:prstGeom prst="ellipse">
              <a:avLst/>
            </a:pr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lvl1pPr>
                <a:defRPr kumimoji="1">
                  <a:solidFill>
                    <a:schemeClr val="tx1"/>
                  </a:solidFill>
                  <a:latin typeface="Arial" panose="020F0502020204030204" pitchFamily="34" charset="0"/>
                  <a:ea typeface="宋体" panose="02010600030101010101" pitchFamily="2" charset="-122"/>
                </a:defRPr>
              </a:lvl1pPr>
              <a:lvl2pPr marL="742950" indent="-285750">
                <a:defRPr kumimoji="1">
                  <a:solidFill>
                    <a:schemeClr val="tx1"/>
                  </a:solidFill>
                  <a:latin typeface="Arial" panose="020F0502020204030204" pitchFamily="34" charset="0"/>
                  <a:ea typeface="宋体" panose="02010600030101010101" pitchFamily="2" charset="-122"/>
                </a:defRPr>
              </a:lvl2pPr>
              <a:lvl3pPr marL="1143000" indent="-228600">
                <a:defRPr kumimoji="1">
                  <a:solidFill>
                    <a:schemeClr val="tx1"/>
                  </a:solidFill>
                  <a:latin typeface="Arial" panose="020F0502020204030204" pitchFamily="34" charset="0"/>
                  <a:ea typeface="宋体" panose="02010600030101010101" pitchFamily="2" charset="-122"/>
                </a:defRPr>
              </a:lvl3pPr>
              <a:lvl4pPr marL="1600200" indent="-228600">
                <a:defRPr kumimoji="1">
                  <a:solidFill>
                    <a:schemeClr val="tx1"/>
                  </a:solidFill>
                  <a:latin typeface="Arial" panose="020F0502020204030204" pitchFamily="34" charset="0"/>
                  <a:ea typeface="宋体" panose="02010600030101010101" pitchFamily="2" charset="-122"/>
                </a:defRPr>
              </a:lvl4pPr>
              <a:lvl5pPr marL="2057400" indent="-228600">
                <a:defRPr kumimoji="1">
                  <a:solidFill>
                    <a:schemeClr val="tx1"/>
                  </a:solidFill>
                  <a:latin typeface="Arial" panose="020F0502020204030204" pitchFamily="34" charset="0"/>
                  <a:ea typeface="宋体" panose="02010600030101010101" pitchFamily="2" charset="-122"/>
                </a:defRPr>
              </a:lvl5pPr>
              <a:lvl6pPr marL="2514600" indent="-228600" defTabSz="454025" eaLnBrk="0" fontAlgn="base" hangingPunct="0">
                <a:spcBef>
                  <a:spcPct val="0"/>
                </a:spcBef>
                <a:spcAft>
                  <a:spcPct val="0"/>
                </a:spcAft>
                <a:defRPr kumimoji="1">
                  <a:solidFill>
                    <a:schemeClr val="tx1"/>
                  </a:solidFill>
                  <a:latin typeface="Arial" panose="020F0502020204030204" pitchFamily="34" charset="0"/>
                  <a:ea typeface="宋体" panose="02010600030101010101" pitchFamily="2" charset="-122"/>
                </a:defRPr>
              </a:lvl6pPr>
              <a:lvl7pPr marL="2971800" indent="-228600" defTabSz="454025" eaLnBrk="0" fontAlgn="base" hangingPunct="0">
                <a:spcBef>
                  <a:spcPct val="0"/>
                </a:spcBef>
                <a:spcAft>
                  <a:spcPct val="0"/>
                </a:spcAft>
                <a:defRPr kumimoji="1">
                  <a:solidFill>
                    <a:schemeClr val="tx1"/>
                  </a:solidFill>
                  <a:latin typeface="Arial" panose="020F0502020204030204" pitchFamily="34" charset="0"/>
                  <a:ea typeface="宋体" panose="02010600030101010101" pitchFamily="2" charset="-122"/>
                </a:defRPr>
              </a:lvl7pPr>
              <a:lvl8pPr marL="3429000" indent="-228600" defTabSz="454025" eaLnBrk="0" fontAlgn="base" hangingPunct="0">
                <a:spcBef>
                  <a:spcPct val="0"/>
                </a:spcBef>
                <a:spcAft>
                  <a:spcPct val="0"/>
                </a:spcAft>
                <a:defRPr kumimoji="1">
                  <a:solidFill>
                    <a:schemeClr val="tx1"/>
                  </a:solidFill>
                  <a:latin typeface="Arial" panose="020F0502020204030204" pitchFamily="34" charset="0"/>
                  <a:ea typeface="宋体" panose="02010600030101010101" pitchFamily="2" charset="-122"/>
                </a:defRPr>
              </a:lvl8pPr>
              <a:lvl9pPr marL="3886200" indent="-228600" defTabSz="454025" eaLnBrk="0" fontAlgn="base" hangingPunct="0">
                <a:spcBef>
                  <a:spcPct val="0"/>
                </a:spcBef>
                <a:spcAft>
                  <a:spcPct val="0"/>
                </a:spcAft>
                <a:defRPr kumimoji="1">
                  <a:solidFill>
                    <a:schemeClr val="tx1"/>
                  </a:solidFill>
                  <a:latin typeface="Arial" panose="020F0502020204030204" pitchFamily="34" charset="0"/>
                  <a:ea typeface="宋体" panose="02010600030101010101" pitchFamily="2" charset="-122"/>
                </a:defRPr>
              </a:lvl9pPr>
            </a:lstStyle>
            <a:p>
              <a:pPr fontAlgn="ctr"/>
              <a:endParaRPr lang="en-US" altLang="zh-CN" sz="2139" dirty="0">
                <a:latin typeface="Huawei Sans" panose="020C0503030203020204" pitchFamily="34" charset="0"/>
              </a:endParaRPr>
            </a:p>
          </p:txBody>
        </p:sp>
        <p:sp>
          <p:nvSpPr>
            <p:cNvPr id="325" name="Oval 87">
              <a:extLst>
                <a:ext uri="{FF2B5EF4-FFF2-40B4-BE49-F238E27FC236}">
                  <a16:creationId xmlns="" xmlns:a16="http://schemas.microsoft.com/office/drawing/2014/main" id="{C4ABFB5D-D69B-4EB0-874C-022B7B1DB0E0}"/>
                </a:ext>
              </a:extLst>
            </p:cNvPr>
            <p:cNvSpPr>
              <a:spLocks noChangeArrowheads="1"/>
            </p:cNvSpPr>
            <p:nvPr/>
          </p:nvSpPr>
          <p:spPr bwMode="gray">
            <a:xfrm>
              <a:off x="7388226" y="1192213"/>
              <a:ext cx="57150" cy="55563"/>
            </a:xfrm>
            <a:prstGeom prst="ellipse">
              <a:avLst/>
            </a:pr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lvl1pPr>
                <a:defRPr kumimoji="1">
                  <a:solidFill>
                    <a:schemeClr val="tx1"/>
                  </a:solidFill>
                  <a:latin typeface="Arial" panose="020F0502020204030204" pitchFamily="34" charset="0"/>
                  <a:ea typeface="宋体" panose="02010600030101010101" pitchFamily="2" charset="-122"/>
                </a:defRPr>
              </a:lvl1pPr>
              <a:lvl2pPr marL="742950" indent="-285750">
                <a:defRPr kumimoji="1">
                  <a:solidFill>
                    <a:schemeClr val="tx1"/>
                  </a:solidFill>
                  <a:latin typeface="Arial" panose="020F0502020204030204" pitchFamily="34" charset="0"/>
                  <a:ea typeface="宋体" panose="02010600030101010101" pitchFamily="2" charset="-122"/>
                </a:defRPr>
              </a:lvl2pPr>
              <a:lvl3pPr marL="1143000" indent="-228600">
                <a:defRPr kumimoji="1">
                  <a:solidFill>
                    <a:schemeClr val="tx1"/>
                  </a:solidFill>
                  <a:latin typeface="Arial" panose="020F0502020204030204" pitchFamily="34" charset="0"/>
                  <a:ea typeface="宋体" panose="02010600030101010101" pitchFamily="2" charset="-122"/>
                </a:defRPr>
              </a:lvl3pPr>
              <a:lvl4pPr marL="1600200" indent="-228600">
                <a:defRPr kumimoji="1">
                  <a:solidFill>
                    <a:schemeClr val="tx1"/>
                  </a:solidFill>
                  <a:latin typeface="Arial" panose="020F0502020204030204" pitchFamily="34" charset="0"/>
                  <a:ea typeface="宋体" panose="02010600030101010101" pitchFamily="2" charset="-122"/>
                </a:defRPr>
              </a:lvl4pPr>
              <a:lvl5pPr marL="2057400" indent="-228600">
                <a:defRPr kumimoji="1">
                  <a:solidFill>
                    <a:schemeClr val="tx1"/>
                  </a:solidFill>
                  <a:latin typeface="Arial" panose="020F0502020204030204" pitchFamily="34" charset="0"/>
                  <a:ea typeface="宋体" panose="02010600030101010101" pitchFamily="2" charset="-122"/>
                </a:defRPr>
              </a:lvl5pPr>
              <a:lvl6pPr marL="2514600" indent="-228600" defTabSz="454025" eaLnBrk="0" fontAlgn="base" hangingPunct="0">
                <a:spcBef>
                  <a:spcPct val="0"/>
                </a:spcBef>
                <a:spcAft>
                  <a:spcPct val="0"/>
                </a:spcAft>
                <a:defRPr kumimoji="1">
                  <a:solidFill>
                    <a:schemeClr val="tx1"/>
                  </a:solidFill>
                  <a:latin typeface="Arial" panose="020F0502020204030204" pitchFamily="34" charset="0"/>
                  <a:ea typeface="宋体" panose="02010600030101010101" pitchFamily="2" charset="-122"/>
                </a:defRPr>
              </a:lvl6pPr>
              <a:lvl7pPr marL="2971800" indent="-228600" defTabSz="454025" eaLnBrk="0" fontAlgn="base" hangingPunct="0">
                <a:spcBef>
                  <a:spcPct val="0"/>
                </a:spcBef>
                <a:spcAft>
                  <a:spcPct val="0"/>
                </a:spcAft>
                <a:defRPr kumimoji="1">
                  <a:solidFill>
                    <a:schemeClr val="tx1"/>
                  </a:solidFill>
                  <a:latin typeface="Arial" panose="020F0502020204030204" pitchFamily="34" charset="0"/>
                  <a:ea typeface="宋体" panose="02010600030101010101" pitchFamily="2" charset="-122"/>
                </a:defRPr>
              </a:lvl7pPr>
              <a:lvl8pPr marL="3429000" indent="-228600" defTabSz="454025" eaLnBrk="0" fontAlgn="base" hangingPunct="0">
                <a:spcBef>
                  <a:spcPct val="0"/>
                </a:spcBef>
                <a:spcAft>
                  <a:spcPct val="0"/>
                </a:spcAft>
                <a:defRPr kumimoji="1">
                  <a:solidFill>
                    <a:schemeClr val="tx1"/>
                  </a:solidFill>
                  <a:latin typeface="Arial" panose="020F0502020204030204" pitchFamily="34" charset="0"/>
                  <a:ea typeface="宋体" panose="02010600030101010101" pitchFamily="2" charset="-122"/>
                </a:defRPr>
              </a:lvl8pPr>
              <a:lvl9pPr marL="3886200" indent="-228600" defTabSz="454025" eaLnBrk="0" fontAlgn="base" hangingPunct="0">
                <a:spcBef>
                  <a:spcPct val="0"/>
                </a:spcBef>
                <a:spcAft>
                  <a:spcPct val="0"/>
                </a:spcAft>
                <a:defRPr kumimoji="1">
                  <a:solidFill>
                    <a:schemeClr val="tx1"/>
                  </a:solidFill>
                  <a:latin typeface="Arial" panose="020F0502020204030204" pitchFamily="34" charset="0"/>
                  <a:ea typeface="宋体" panose="02010600030101010101" pitchFamily="2" charset="-122"/>
                </a:defRPr>
              </a:lvl9pPr>
            </a:lstStyle>
            <a:p>
              <a:pPr fontAlgn="ctr"/>
              <a:endParaRPr lang="en-US" altLang="zh-CN" sz="2139" dirty="0">
                <a:latin typeface="Huawei Sans" panose="020C0503030203020204" pitchFamily="34" charset="0"/>
              </a:endParaRPr>
            </a:p>
          </p:txBody>
        </p:sp>
        <p:sp>
          <p:nvSpPr>
            <p:cNvPr id="326" name="Freeform 160">
              <a:extLst>
                <a:ext uri="{FF2B5EF4-FFF2-40B4-BE49-F238E27FC236}">
                  <a16:creationId xmlns="" xmlns:a16="http://schemas.microsoft.com/office/drawing/2014/main" id="{47D10A68-13DA-4FA8-9ECB-2718C0DC78D0}"/>
                </a:ext>
              </a:extLst>
            </p:cNvPr>
            <p:cNvSpPr>
              <a:spLocks/>
            </p:cNvSpPr>
            <p:nvPr/>
          </p:nvSpPr>
          <p:spPr bwMode="gray">
            <a:xfrm>
              <a:off x="7431089" y="939800"/>
              <a:ext cx="31750" cy="93663"/>
            </a:xfrm>
            <a:custGeom>
              <a:avLst/>
              <a:gdLst>
                <a:gd name="T0" fmla="*/ 2147483646 w 20"/>
                <a:gd name="T1" fmla="*/ 0 h 59"/>
                <a:gd name="T2" fmla="*/ 0 w 20"/>
                <a:gd name="T3" fmla="*/ 2147483646 h 59"/>
                <a:gd name="T4" fmla="*/ 2147483646 w 20"/>
                <a:gd name="T5" fmla="*/ 2147483646 h 59"/>
                <a:gd name="T6" fmla="*/ 2147483646 w 20"/>
                <a:gd name="T7" fmla="*/ 2147483646 h 59"/>
                <a:gd name="T8" fmla="*/ 2147483646 w 20"/>
                <a:gd name="T9" fmla="*/ 0 h 59"/>
                <a:gd name="T10" fmla="*/ 2147483646 w 20"/>
                <a:gd name="T11" fmla="*/ 0 h 59"/>
                <a:gd name="T12" fmla="*/ 0 60000 65536"/>
                <a:gd name="T13" fmla="*/ 0 60000 65536"/>
                <a:gd name="T14" fmla="*/ 0 60000 65536"/>
                <a:gd name="T15" fmla="*/ 0 60000 65536"/>
                <a:gd name="T16" fmla="*/ 0 60000 65536"/>
                <a:gd name="T17" fmla="*/ 0 60000 65536"/>
                <a:gd name="T18" fmla="*/ 0 w 20"/>
                <a:gd name="T19" fmla="*/ 0 h 59"/>
                <a:gd name="T20" fmla="*/ 20 w 20"/>
                <a:gd name="T21" fmla="*/ 59 h 59"/>
              </a:gdLst>
              <a:ahLst/>
              <a:cxnLst>
                <a:cxn ang="T12">
                  <a:pos x="T0" y="T1"/>
                </a:cxn>
                <a:cxn ang="T13">
                  <a:pos x="T2" y="T3"/>
                </a:cxn>
                <a:cxn ang="T14">
                  <a:pos x="T4" y="T5"/>
                </a:cxn>
                <a:cxn ang="T15">
                  <a:pos x="T6" y="T7"/>
                </a:cxn>
                <a:cxn ang="T16">
                  <a:pos x="T8" y="T9"/>
                </a:cxn>
                <a:cxn ang="T17">
                  <a:pos x="T10" y="T11"/>
                </a:cxn>
              </a:cxnLst>
              <a:rect l="T18" t="T19" r="T20" b="T21"/>
              <a:pathLst>
                <a:path w="20" h="59">
                  <a:moveTo>
                    <a:pt x="5" y="0"/>
                  </a:moveTo>
                  <a:lnTo>
                    <a:pt x="0" y="51"/>
                  </a:lnTo>
                  <a:lnTo>
                    <a:pt x="9" y="59"/>
                  </a:lnTo>
                  <a:lnTo>
                    <a:pt x="20" y="50"/>
                  </a:lnTo>
                  <a:lnTo>
                    <a:pt x="14" y="0"/>
                  </a:lnTo>
                  <a:lnTo>
                    <a:pt x="5" y="0"/>
                  </a:ln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139" dirty="0">
                <a:latin typeface="Huawei Sans" panose="020C0503030203020204" pitchFamily="34" charset="0"/>
              </a:endParaRPr>
            </a:p>
          </p:txBody>
        </p:sp>
        <p:sp>
          <p:nvSpPr>
            <p:cNvPr id="327" name="Freeform 161">
              <a:extLst>
                <a:ext uri="{FF2B5EF4-FFF2-40B4-BE49-F238E27FC236}">
                  <a16:creationId xmlns="" xmlns:a16="http://schemas.microsoft.com/office/drawing/2014/main" id="{8B56B0D7-EDA4-4BDF-B4A0-94822FAE4374}"/>
                </a:ext>
              </a:extLst>
            </p:cNvPr>
            <p:cNvSpPr>
              <a:spLocks/>
            </p:cNvSpPr>
            <p:nvPr/>
          </p:nvSpPr>
          <p:spPr bwMode="gray">
            <a:xfrm>
              <a:off x="7319964" y="1031875"/>
              <a:ext cx="430213" cy="25400"/>
            </a:xfrm>
            <a:custGeom>
              <a:avLst/>
              <a:gdLst>
                <a:gd name="T0" fmla="*/ 2147483646 w 309"/>
                <a:gd name="T1" fmla="*/ 2147483646 h 18"/>
                <a:gd name="T2" fmla="*/ 2147483646 w 309"/>
                <a:gd name="T3" fmla="*/ 2147483646 h 18"/>
                <a:gd name="T4" fmla="*/ 0 w 309"/>
                <a:gd name="T5" fmla="*/ 2147483646 h 18"/>
                <a:gd name="T6" fmla="*/ 2147483646 w 309"/>
                <a:gd name="T7" fmla="*/ 0 h 18"/>
                <a:gd name="T8" fmla="*/ 2147483646 w 309"/>
                <a:gd name="T9" fmla="*/ 0 h 18"/>
                <a:gd name="T10" fmla="*/ 2147483646 w 309"/>
                <a:gd name="T11" fmla="*/ 2147483646 h 18"/>
                <a:gd name="T12" fmla="*/ 2147483646 w 309"/>
                <a:gd name="T13" fmla="*/ 2147483646 h 18"/>
                <a:gd name="T14" fmla="*/ 0 60000 65536"/>
                <a:gd name="T15" fmla="*/ 0 60000 65536"/>
                <a:gd name="T16" fmla="*/ 0 60000 65536"/>
                <a:gd name="T17" fmla="*/ 0 60000 65536"/>
                <a:gd name="T18" fmla="*/ 0 60000 65536"/>
                <a:gd name="T19" fmla="*/ 0 60000 65536"/>
                <a:gd name="T20" fmla="*/ 0 60000 65536"/>
                <a:gd name="T21" fmla="*/ 0 w 309"/>
                <a:gd name="T22" fmla="*/ 0 h 18"/>
                <a:gd name="T23" fmla="*/ 309 w 309"/>
                <a:gd name="T24" fmla="*/ 18 h 1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09" h="18">
                  <a:moveTo>
                    <a:pt x="300" y="18"/>
                  </a:moveTo>
                  <a:cubicBezTo>
                    <a:pt x="9" y="18"/>
                    <a:pt x="9" y="18"/>
                    <a:pt x="9" y="18"/>
                  </a:cubicBezTo>
                  <a:cubicBezTo>
                    <a:pt x="4" y="18"/>
                    <a:pt x="0" y="14"/>
                    <a:pt x="0" y="9"/>
                  </a:cubicBezTo>
                  <a:cubicBezTo>
                    <a:pt x="0" y="4"/>
                    <a:pt x="4" y="0"/>
                    <a:pt x="9" y="0"/>
                  </a:cubicBezTo>
                  <a:cubicBezTo>
                    <a:pt x="300" y="0"/>
                    <a:pt x="300" y="0"/>
                    <a:pt x="300" y="0"/>
                  </a:cubicBezTo>
                  <a:cubicBezTo>
                    <a:pt x="305" y="0"/>
                    <a:pt x="309" y="4"/>
                    <a:pt x="309" y="9"/>
                  </a:cubicBezTo>
                  <a:cubicBezTo>
                    <a:pt x="309" y="14"/>
                    <a:pt x="305" y="18"/>
                    <a:pt x="300" y="18"/>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139" dirty="0">
                <a:latin typeface="Huawei Sans" panose="020C0503030203020204" pitchFamily="34" charset="0"/>
              </a:endParaRPr>
            </a:p>
          </p:txBody>
        </p:sp>
        <p:sp>
          <p:nvSpPr>
            <p:cNvPr id="328" name="Freeform 162">
              <a:extLst>
                <a:ext uri="{FF2B5EF4-FFF2-40B4-BE49-F238E27FC236}">
                  <a16:creationId xmlns="" xmlns:a16="http://schemas.microsoft.com/office/drawing/2014/main" id="{A6DA8DB5-903A-41B5-9173-855E6322028F}"/>
                </a:ext>
              </a:extLst>
            </p:cNvPr>
            <p:cNvSpPr>
              <a:spLocks/>
            </p:cNvSpPr>
            <p:nvPr/>
          </p:nvSpPr>
          <p:spPr bwMode="gray">
            <a:xfrm>
              <a:off x="7077076" y="1031875"/>
              <a:ext cx="139700" cy="25400"/>
            </a:xfrm>
            <a:custGeom>
              <a:avLst/>
              <a:gdLst>
                <a:gd name="T0" fmla="*/ 2147483646 w 100"/>
                <a:gd name="T1" fmla="*/ 2147483646 h 18"/>
                <a:gd name="T2" fmla="*/ 2147483646 w 100"/>
                <a:gd name="T3" fmla="*/ 2147483646 h 18"/>
                <a:gd name="T4" fmla="*/ 0 w 100"/>
                <a:gd name="T5" fmla="*/ 2147483646 h 18"/>
                <a:gd name="T6" fmla="*/ 2147483646 w 100"/>
                <a:gd name="T7" fmla="*/ 0 h 18"/>
                <a:gd name="T8" fmla="*/ 2147483646 w 100"/>
                <a:gd name="T9" fmla="*/ 0 h 18"/>
                <a:gd name="T10" fmla="*/ 2147483646 w 100"/>
                <a:gd name="T11" fmla="*/ 2147483646 h 18"/>
                <a:gd name="T12" fmla="*/ 2147483646 w 100"/>
                <a:gd name="T13" fmla="*/ 2147483646 h 18"/>
                <a:gd name="T14" fmla="*/ 0 60000 65536"/>
                <a:gd name="T15" fmla="*/ 0 60000 65536"/>
                <a:gd name="T16" fmla="*/ 0 60000 65536"/>
                <a:gd name="T17" fmla="*/ 0 60000 65536"/>
                <a:gd name="T18" fmla="*/ 0 60000 65536"/>
                <a:gd name="T19" fmla="*/ 0 60000 65536"/>
                <a:gd name="T20" fmla="*/ 0 60000 65536"/>
                <a:gd name="T21" fmla="*/ 0 w 100"/>
                <a:gd name="T22" fmla="*/ 0 h 18"/>
                <a:gd name="T23" fmla="*/ 100 w 100"/>
                <a:gd name="T24" fmla="*/ 18 h 1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0" h="18">
                  <a:moveTo>
                    <a:pt x="91" y="18"/>
                  </a:moveTo>
                  <a:cubicBezTo>
                    <a:pt x="9" y="18"/>
                    <a:pt x="9" y="18"/>
                    <a:pt x="9" y="18"/>
                  </a:cubicBezTo>
                  <a:cubicBezTo>
                    <a:pt x="4" y="18"/>
                    <a:pt x="0" y="14"/>
                    <a:pt x="0" y="9"/>
                  </a:cubicBezTo>
                  <a:cubicBezTo>
                    <a:pt x="0" y="4"/>
                    <a:pt x="4" y="0"/>
                    <a:pt x="9" y="0"/>
                  </a:cubicBezTo>
                  <a:cubicBezTo>
                    <a:pt x="91" y="0"/>
                    <a:pt x="91" y="0"/>
                    <a:pt x="91" y="0"/>
                  </a:cubicBezTo>
                  <a:cubicBezTo>
                    <a:pt x="96" y="0"/>
                    <a:pt x="100" y="4"/>
                    <a:pt x="100" y="9"/>
                  </a:cubicBezTo>
                  <a:cubicBezTo>
                    <a:pt x="100" y="14"/>
                    <a:pt x="96" y="18"/>
                    <a:pt x="91" y="18"/>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139" dirty="0">
                <a:latin typeface="Huawei Sans" panose="020C0503030203020204" pitchFamily="34" charset="0"/>
              </a:endParaRPr>
            </a:p>
          </p:txBody>
        </p:sp>
        <p:sp>
          <p:nvSpPr>
            <p:cNvPr id="329" name="Freeform 163">
              <a:extLst>
                <a:ext uri="{FF2B5EF4-FFF2-40B4-BE49-F238E27FC236}">
                  <a16:creationId xmlns="" xmlns:a16="http://schemas.microsoft.com/office/drawing/2014/main" id="{D9A6C846-3EB4-437E-A8A7-8DD59E93068F}"/>
                </a:ext>
              </a:extLst>
            </p:cNvPr>
            <p:cNvSpPr>
              <a:spLocks/>
            </p:cNvSpPr>
            <p:nvPr/>
          </p:nvSpPr>
          <p:spPr bwMode="gray">
            <a:xfrm>
              <a:off x="7124701" y="1039813"/>
              <a:ext cx="60325" cy="188913"/>
            </a:xfrm>
            <a:custGeom>
              <a:avLst/>
              <a:gdLst>
                <a:gd name="T0" fmla="*/ 2147483646 w 43"/>
                <a:gd name="T1" fmla="*/ 2147483646 h 136"/>
                <a:gd name="T2" fmla="*/ 2147483646 w 43"/>
                <a:gd name="T3" fmla="*/ 2147483646 h 136"/>
                <a:gd name="T4" fmla="*/ 2147483646 w 43"/>
                <a:gd name="T5" fmla="*/ 2147483646 h 136"/>
                <a:gd name="T6" fmla="*/ 2147483646 w 43"/>
                <a:gd name="T7" fmla="*/ 2147483646 h 136"/>
                <a:gd name="T8" fmla="*/ 2147483646 w 43"/>
                <a:gd name="T9" fmla="*/ 2147483646 h 136"/>
                <a:gd name="T10" fmla="*/ 2147483646 w 43"/>
                <a:gd name="T11" fmla="*/ 2147483646 h 136"/>
                <a:gd name="T12" fmla="*/ 2147483646 w 43"/>
                <a:gd name="T13" fmla="*/ 2147483646 h 136"/>
                <a:gd name="T14" fmla="*/ 2147483646 w 43"/>
                <a:gd name="T15" fmla="*/ 2147483646 h 136"/>
                <a:gd name="T16" fmla="*/ 0 60000 65536"/>
                <a:gd name="T17" fmla="*/ 0 60000 65536"/>
                <a:gd name="T18" fmla="*/ 0 60000 65536"/>
                <a:gd name="T19" fmla="*/ 0 60000 65536"/>
                <a:gd name="T20" fmla="*/ 0 60000 65536"/>
                <a:gd name="T21" fmla="*/ 0 60000 65536"/>
                <a:gd name="T22" fmla="*/ 0 60000 65536"/>
                <a:gd name="T23" fmla="*/ 0 60000 65536"/>
                <a:gd name="T24" fmla="*/ 0 w 43"/>
                <a:gd name="T25" fmla="*/ 0 h 136"/>
                <a:gd name="T26" fmla="*/ 43 w 43"/>
                <a:gd name="T27" fmla="*/ 136 h 1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3" h="136">
                  <a:moveTo>
                    <a:pt x="33" y="136"/>
                  </a:moveTo>
                  <a:cubicBezTo>
                    <a:pt x="29" y="136"/>
                    <a:pt x="25" y="133"/>
                    <a:pt x="24" y="129"/>
                  </a:cubicBezTo>
                  <a:cubicBezTo>
                    <a:pt x="1" y="11"/>
                    <a:pt x="1" y="11"/>
                    <a:pt x="1" y="11"/>
                  </a:cubicBezTo>
                  <a:cubicBezTo>
                    <a:pt x="0" y="6"/>
                    <a:pt x="3" y="2"/>
                    <a:pt x="8" y="1"/>
                  </a:cubicBezTo>
                  <a:cubicBezTo>
                    <a:pt x="13" y="0"/>
                    <a:pt x="18" y="3"/>
                    <a:pt x="19" y="8"/>
                  </a:cubicBezTo>
                  <a:cubicBezTo>
                    <a:pt x="42" y="126"/>
                    <a:pt x="42" y="126"/>
                    <a:pt x="42" y="126"/>
                  </a:cubicBezTo>
                  <a:cubicBezTo>
                    <a:pt x="43" y="130"/>
                    <a:pt x="40" y="135"/>
                    <a:pt x="35" y="136"/>
                  </a:cubicBezTo>
                  <a:cubicBezTo>
                    <a:pt x="34" y="136"/>
                    <a:pt x="34" y="136"/>
                    <a:pt x="33" y="136"/>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139" dirty="0">
                <a:latin typeface="Huawei Sans" panose="020C0503030203020204" pitchFamily="34" charset="0"/>
              </a:endParaRPr>
            </a:p>
          </p:txBody>
        </p:sp>
        <p:sp>
          <p:nvSpPr>
            <p:cNvPr id="330" name="Freeform 164">
              <a:extLst>
                <a:ext uri="{FF2B5EF4-FFF2-40B4-BE49-F238E27FC236}">
                  <a16:creationId xmlns="" xmlns:a16="http://schemas.microsoft.com/office/drawing/2014/main" id="{4531F487-E494-4CDC-99A8-6F99D5AEFE73}"/>
                </a:ext>
              </a:extLst>
            </p:cNvPr>
            <p:cNvSpPr>
              <a:spLocks/>
            </p:cNvSpPr>
            <p:nvPr/>
          </p:nvSpPr>
          <p:spPr bwMode="gray">
            <a:xfrm>
              <a:off x="7631114" y="1039813"/>
              <a:ext cx="60325" cy="188913"/>
            </a:xfrm>
            <a:custGeom>
              <a:avLst/>
              <a:gdLst>
                <a:gd name="T0" fmla="*/ 2147483646 w 43"/>
                <a:gd name="T1" fmla="*/ 2147483646 h 136"/>
                <a:gd name="T2" fmla="*/ 2147483646 w 43"/>
                <a:gd name="T3" fmla="*/ 2147483646 h 136"/>
                <a:gd name="T4" fmla="*/ 2147483646 w 43"/>
                <a:gd name="T5" fmla="*/ 2147483646 h 136"/>
                <a:gd name="T6" fmla="*/ 2147483646 w 43"/>
                <a:gd name="T7" fmla="*/ 2147483646 h 136"/>
                <a:gd name="T8" fmla="*/ 2147483646 w 43"/>
                <a:gd name="T9" fmla="*/ 2147483646 h 136"/>
                <a:gd name="T10" fmla="*/ 2147483646 w 43"/>
                <a:gd name="T11" fmla="*/ 2147483646 h 136"/>
                <a:gd name="T12" fmla="*/ 2147483646 w 43"/>
                <a:gd name="T13" fmla="*/ 2147483646 h 136"/>
                <a:gd name="T14" fmla="*/ 2147483646 w 43"/>
                <a:gd name="T15" fmla="*/ 2147483646 h 136"/>
                <a:gd name="T16" fmla="*/ 0 60000 65536"/>
                <a:gd name="T17" fmla="*/ 0 60000 65536"/>
                <a:gd name="T18" fmla="*/ 0 60000 65536"/>
                <a:gd name="T19" fmla="*/ 0 60000 65536"/>
                <a:gd name="T20" fmla="*/ 0 60000 65536"/>
                <a:gd name="T21" fmla="*/ 0 60000 65536"/>
                <a:gd name="T22" fmla="*/ 0 60000 65536"/>
                <a:gd name="T23" fmla="*/ 0 60000 65536"/>
                <a:gd name="T24" fmla="*/ 0 w 43"/>
                <a:gd name="T25" fmla="*/ 0 h 136"/>
                <a:gd name="T26" fmla="*/ 43 w 43"/>
                <a:gd name="T27" fmla="*/ 136 h 1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3" h="136">
                  <a:moveTo>
                    <a:pt x="10" y="136"/>
                  </a:moveTo>
                  <a:cubicBezTo>
                    <a:pt x="10" y="136"/>
                    <a:pt x="9" y="136"/>
                    <a:pt x="8" y="136"/>
                  </a:cubicBezTo>
                  <a:cubicBezTo>
                    <a:pt x="3" y="135"/>
                    <a:pt x="0" y="130"/>
                    <a:pt x="1" y="126"/>
                  </a:cubicBezTo>
                  <a:cubicBezTo>
                    <a:pt x="25" y="8"/>
                    <a:pt x="25" y="8"/>
                    <a:pt x="25" y="8"/>
                  </a:cubicBezTo>
                  <a:cubicBezTo>
                    <a:pt x="26" y="3"/>
                    <a:pt x="31" y="0"/>
                    <a:pt x="35" y="1"/>
                  </a:cubicBezTo>
                  <a:cubicBezTo>
                    <a:pt x="40" y="2"/>
                    <a:pt x="43" y="6"/>
                    <a:pt x="42" y="11"/>
                  </a:cubicBezTo>
                  <a:cubicBezTo>
                    <a:pt x="19" y="129"/>
                    <a:pt x="19" y="129"/>
                    <a:pt x="19" y="129"/>
                  </a:cubicBezTo>
                  <a:cubicBezTo>
                    <a:pt x="18" y="133"/>
                    <a:pt x="14" y="136"/>
                    <a:pt x="10" y="136"/>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139" dirty="0">
                <a:latin typeface="Huawei Sans" panose="020C0503030203020204" pitchFamily="34" charset="0"/>
              </a:endParaRPr>
            </a:p>
          </p:txBody>
        </p:sp>
        <p:sp>
          <p:nvSpPr>
            <p:cNvPr id="331" name="Freeform 165">
              <a:extLst>
                <a:ext uri="{FF2B5EF4-FFF2-40B4-BE49-F238E27FC236}">
                  <a16:creationId xmlns="" xmlns:a16="http://schemas.microsoft.com/office/drawing/2014/main" id="{B1FB92D0-AA60-44E7-8D6C-4411B714700E}"/>
                </a:ext>
              </a:extLst>
            </p:cNvPr>
            <p:cNvSpPr>
              <a:spLocks/>
            </p:cNvSpPr>
            <p:nvPr/>
          </p:nvSpPr>
          <p:spPr bwMode="gray">
            <a:xfrm>
              <a:off x="7289801" y="917575"/>
              <a:ext cx="130175" cy="92075"/>
            </a:xfrm>
            <a:custGeom>
              <a:avLst/>
              <a:gdLst>
                <a:gd name="T0" fmla="*/ 2147483646 w 94"/>
                <a:gd name="T1" fmla="*/ 2147483646 h 66"/>
                <a:gd name="T2" fmla="*/ 2147483646 w 94"/>
                <a:gd name="T3" fmla="*/ 2147483646 h 66"/>
                <a:gd name="T4" fmla="*/ 2147483646 w 94"/>
                <a:gd name="T5" fmla="*/ 2147483646 h 66"/>
                <a:gd name="T6" fmla="*/ 2147483646 w 94"/>
                <a:gd name="T7" fmla="*/ 2147483646 h 66"/>
                <a:gd name="T8" fmla="*/ 2147483646 w 94"/>
                <a:gd name="T9" fmla="*/ 2147483646 h 66"/>
                <a:gd name="T10" fmla="*/ 2147483646 w 94"/>
                <a:gd name="T11" fmla="*/ 2147483646 h 66"/>
                <a:gd name="T12" fmla="*/ 2147483646 w 94"/>
                <a:gd name="T13" fmla="*/ 2147483646 h 66"/>
                <a:gd name="T14" fmla="*/ 2147483646 w 94"/>
                <a:gd name="T15" fmla="*/ 2147483646 h 66"/>
                <a:gd name="T16" fmla="*/ 2147483646 w 94"/>
                <a:gd name="T17" fmla="*/ 2147483646 h 6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94"/>
                <a:gd name="T28" fmla="*/ 0 h 66"/>
                <a:gd name="T29" fmla="*/ 94 w 94"/>
                <a:gd name="T30" fmla="*/ 66 h 6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94" h="66">
                  <a:moveTo>
                    <a:pt x="85" y="66"/>
                  </a:moveTo>
                  <a:cubicBezTo>
                    <a:pt x="63" y="66"/>
                    <a:pt x="42" y="57"/>
                    <a:pt x="28" y="42"/>
                  </a:cubicBezTo>
                  <a:cubicBezTo>
                    <a:pt x="3" y="16"/>
                    <a:pt x="3" y="16"/>
                    <a:pt x="3" y="16"/>
                  </a:cubicBezTo>
                  <a:cubicBezTo>
                    <a:pt x="0" y="12"/>
                    <a:pt x="0" y="7"/>
                    <a:pt x="4" y="3"/>
                  </a:cubicBezTo>
                  <a:cubicBezTo>
                    <a:pt x="7" y="0"/>
                    <a:pt x="13" y="0"/>
                    <a:pt x="16" y="4"/>
                  </a:cubicBezTo>
                  <a:cubicBezTo>
                    <a:pt x="41" y="29"/>
                    <a:pt x="41" y="29"/>
                    <a:pt x="41" y="29"/>
                  </a:cubicBezTo>
                  <a:cubicBezTo>
                    <a:pt x="52" y="41"/>
                    <a:pt x="68" y="48"/>
                    <a:pt x="85" y="48"/>
                  </a:cubicBezTo>
                  <a:cubicBezTo>
                    <a:pt x="90" y="48"/>
                    <a:pt x="94" y="52"/>
                    <a:pt x="94" y="57"/>
                  </a:cubicBezTo>
                  <a:cubicBezTo>
                    <a:pt x="94" y="62"/>
                    <a:pt x="90" y="66"/>
                    <a:pt x="85" y="66"/>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139" dirty="0">
                <a:latin typeface="Huawei Sans" panose="020C0503030203020204" pitchFamily="34" charset="0"/>
              </a:endParaRPr>
            </a:p>
          </p:txBody>
        </p:sp>
        <p:sp>
          <p:nvSpPr>
            <p:cNvPr id="332" name="Freeform 166">
              <a:extLst>
                <a:ext uri="{FF2B5EF4-FFF2-40B4-BE49-F238E27FC236}">
                  <a16:creationId xmlns="" xmlns:a16="http://schemas.microsoft.com/office/drawing/2014/main" id="{E0A8556C-06CA-45AA-B19C-EA2EE1DB430B}"/>
                </a:ext>
              </a:extLst>
            </p:cNvPr>
            <p:cNvSpPr>
              <a:spLocks/>
            </p:cNvSpPr>
            <p:nvPr/>
          </p:nvSpPr>
          <p:spPr bwMode="gray">
            <a:xfrm>
              <a:off x="7159626" y="1209675"/>
              <a:ext cx="271463" cy="25400"/>
            </a:xfrm>
            <a:custGeom>
              <a:avLst/>
              <a:gdLst>
                <a:gd name="T0" fmla="*/ 2147483646 w 196"/>
                <a:gd name="T1" fmla="*/ 2147483646 h 18"/>
                <a:gd name="T2" fmla="*/ 2147483646 w 196"/>
                <a:gd name="T3" fmla="*/ 2147483646 h 18"/>
                <a:gd name="T4" fmla="*/ 0 w 196"/>
                <a:gd name="T5" fmla="*/ 2147483646 h 18"/>
                <a:gd name="T6" fmla="*/ 2147483646 w 196"/>
                <a:gd name="T7" fmla="*/ 0 h 18"/>
                <a:gd name="T8" fmla="*/ 2147483646 w 196"/>
                <a:gd name="T9" fmla="*/ 0 h 18"/>
                <a:gd name="T10" fmla="*/ 2147483646 w 196"/>
                <a:gd name="T11" fmla="*/ 2147483646 h 18"/>
                <a:gd name="T12" fmla="*/ 2147483646 w 196"/>
                <a:gd name="T13" fmla="*/ 2147483646 h 18"/>
                <a:gd name="T14" fmla="*/ 0 60000 65536"/>
                <a:gd name="T15" fmla="*/ 0 60000 65536"/>
                <a:gd name="T16" fmla="*/ 0 60000 65536"/>
                <a:gd name="T17" fmla="*/ 0 60000 65536"/>
                <a:gd name="T18" fmla="*/ 0 60000 65536"/>
                <a:gd name="T19" fmla="*/ 0 60000 65536"/>
                <a:gd name="T20" fmla="*/ 0 60000 65536"/>
                <a:gd name="T21" fmla="*/ 0 w 196"/>
                <a:gd name="T22" fmla="*/ 0 h 18"/>
                <a:gd name="T23" fmla="*/ 196 w 196"/>
                <a:gd name="T24" fmla="*/ 18 h 1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96" h="18">
                  <a:moveTo>
                    <a:pt x="187" y="18"/>
                  </a:moveTo>
                  <a:cubicBezTo>
                    <a:pt x="9" y="18"/>
                    <a:pt x="9" y="18"/>
                    <a:pt x="9" y="18"/>
                  </a:cubicBezTo>
                  <a:cubicBezTo>
                    <a:pt x="4" y="18"/>
                    <a:pt x="0" y="14"/>
                    <a:pt x="0" y="9"/>
                  </a:cubicBezTo>
                  <a:cubicBezTo>
                    <a:pt x="0" y="4"/>
                    <a:pt x="4" y="0"/>
                    <a:pt x="9" y="0"/>
                  </a:cubicBezTo>
                  <a:cubicBezTo>
                    <a:pt x="187" y="0"/>
                    <a:pt x="187" y="0"/>
                    <a:pt x="187" y="0"/>
                  </a:cubicBezTo>
                  <a:cubicBezTo>
                    <a:pt x="192" y="0"/>
                    <a:pt x="196" y="4"/>
                    <a:pt x="196" y="9"/>
                  </a:cubicBezTo>
                  <a:cubicBezTo>
                    <a:pt x="196" y="14"/>
                    <a:pt x="192" y="18"/>
                    <a:pt x="187" y="18"/>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139" dirty="0">
                <a:latin typeface="Huawei Sans" panose="020C0503030203020204" pitchFamily="34" charset="0"/>
              </a:endParaRPr>
            </a:p>
          </p:txBody>
        </p:sp>
        <p:sp>
          <p:nvSpPr>
            <p:cNvPr id="333" name="Freeform 167">
              <a:extLst>
                <a:ext uri="{FF2B5EF4-FFF2-40B4-BE49-F238E27FC236}">
                  <a16:creationId xmlns="" xmlns:a16="http://schemas.microsoft.com/office/drawing/2014/main" id="{19DDDCB0-6C3C-479E-BE1E-428A335BE2CD}"/>
                </a:ext>
              </a:extLst>
            </p:cNvPr>
            <p:cNvSpPr>
              <a:spLocks/>
            </p:cNvSpPr>
            <p:nvPr/>
          </p:nvSpPr>
          <p:spPr bwMode="gray">
            <a:xfrm>
              <a:off x="7486651" y="1208088"/>
              <a:ext cx="169863" cy="25400"/>
            </a:xfrm>
            <a:custGeom>
              <a:avLst/>
              <a:gdLst>
                <a:gd name="T0" fmla="*/ 2147483646 w 122"/>
                <a:gd name="T1" fmla="*/ 2147483646 h 18"/>
                <a:gd name="T2" fmla="*/ 2147483646 w 122"/>
                <a:gd name="T3" fmla="*/ 2147483646 h 18"/>
                <a:gd name="T4" fmla="*/ 0 w 122"/>
                <a:gd name="T5" fmla="*/ 2147483646 h 18"/>
                <a:gd name="T6" fmla="*/ 2147483646 w 122"/>
                <a:gd name="T7" fmla="*/ 0 h 18"/>
                <a:gd name="T8" fmla="*/ 2147483646 w 122"/>
                <a:gd name="T9" fmla="*/ 0 h 18"/>
                <a:gd name="T10" fmla="*/ 2147483646 w 122"/>
                <a:gd name="T11" fmla="*/ 2147483646 h 18"/>
                <a:gd name="T12" fmla="*/ 2147483646 w 122"/>
                <a:gd name="T13" fmla="*/ 2147483646 h 18"/>
                <a:gd name="T14" fmla="*/ 0 60000 65536"/>
                <a:gd name="T15" fmla="*/ 0 60000 65536"/>
                <a:gd name="T16" fmla="*/ 0 60000 65536"/>
                <a:gd name="T17" fmla="*/ 0 60000 65536"/>
                <a:gd name="T18" fmla="*/ 0 60000 65536"/>
                <a:gd name="T19" fmla="*/ 0 60000 65536"/>
                <a:gd name="T20" fmla="*/ 0 60000 65536"/>
                <a:gd name="T21" fmla="*/ 0 w 122"/>
                <a:gd name="T22" fmla="*/ 0 h 18"/>
                <a:gd name="T23" fmla="*/ 122 w 122"/>
                <a:gd name="T24" fmla="*/ 18 h 1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22" h="18">
                  <a:moveTo>
                    <a:pt x="113" y="18"/>
                  </a:moveTo>
                  <a:cubicBezTo>
                    <a:pt x="9" y="18"/>
                    <a:pt x="9" y="18"/>
                    <a:pt x="9" y="18"/>
                  </a:cubicBezTo>
                  <a:cubicBezTo>
                    <a:pt x="4" y="18"/>
                    <a:pt x="0" y="14"/>
                    <a:pt x="0" y="9"/>
                  </a:cubicBezTo>
                  <a:cubicBezTo>
                    <a:pt x="0" y="4"/>
                    <a:pt x="4" y="0"/>
                    <a:pt x="9" y="0"/>
                  </a:cubicBezTo>
                  <a:cubicBezTo>
                    <a:pt x="113" y="0"/>
                    <a:pt x="113" y="0"/>
                    <a:pt x="113" y="0"/>
                  </a:cubicBezTo>
                  <a:cubicBezTo>
                    <a:pt x="118" y="0"/>
                    <a:pt x="122" y="4"/>
                    <a:pt x="122" y="9"/>
                  </a:cubicBezTo>
                  <a:cubicBezTo>
                    <a:pt x="122" y="14"/>
                    <a:pt x="118" y="18"/>
                    <a:pt x="113" y="18"/>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139" dirty="0">
                <a:latin typeface="Huawei Sans" panose="020C0503030203020204" pitchFamily="34" charset="0"/>
              </a:endParaRPr>
            </a:p>
          </p:txBody>
        </p:sp>
        <p:sp>
          <p:nvSpPr>
            <p:cNvPr id="334" name="Freeform 168">
              <a:extLst>
                <a:ext uri="{FF2B5EF4-FFF2-40B4-BE49-F238E27FC236}">
                  <a16:creationId xmlns="" xmlns:a16="http://schemas.microsoft.com/office/drawing/2014/main" id="{16FCB8BC-C5EC-4772-A626-19BC5C3C69F5}"/>
                </a:ext>
              </a:extLst>
            </p:cNvPr>
            <p:cNvSpPr>
              <a:spLocks/>
            </p:cNvSpPr>
            <p:nvPr/>
          </p:nvSpPr>
          <p:spPr bwMode="gray">
            <a:xfrm>
              <a:off x="7551739" y="981075"/>
              <a:ext cx="177800" cy="76200"/>
            </a:xfrm>
            <a:custGeom>
              <a:avLst/>
              <a:gdLst>
                <a:gd name="T0" fmla="*/ 2147483646 w 127"/>
                <a:gd name="T1" fmla="*/ 2147483646 h 55"/>
                <a:gd name="T2" fmla="*/ 2147483646 w 127"/>
                <a:gd name="T3" fmla="*/ 2147483646 h 55"/>
                <a:gd name="T4" fmla="*/ 0 w 127"/>
                <a:gd name="T5" fmla="*/ 2147483646 h 55"/>
                <a:gd name="T6" fmla="*/ 0 w 127"/>
                <a:gd name="T7" fmla="*/ 2147483646 h 55"/>
                <a:gd name="T8" fmla="*/ 2147483646 w 127"/>
                <a:gd name="T9" fmla="*/ 0 h 55"/>
                <a:gd name="T10" fmla="*/ 2147483646 w 127"/>
                <a:gd name="T11" fmla="*/ 2147483646 h 55"/>
                <a:gd name="T12" fmla="*/ 2147483646 w 127"/>
                <a:gd name="T13" fmla="*/ 2147483646 h 55"/>
                <a:gd name="T14" fmla="*/ 2147483646 w 127"/>
                <a:gd name="T15" fmla="*/ 2147483646 h 55"/>
                <a:gd name="T16" fmla="*/ 2147483646 w 127"/>
                <a:gd name="T17" fmla="*/ 2147483646 h 55"/>
                <a:gd name="T18" fmla="*/ 2147483646 w 127"/>
                <a:gd name="T19" fmla="*/ 0 h 55"/>
                <a:gd name="T20" fmla="*/ 2147483646 w 127"/>
                <a:gd name="T21" fmla="*/ 2147483646 h 55"/>
                <a:gd name="T22" fmla="*/ 2147483646 w 127"/>
                <a:gd name="T23" fmla="*/ 2147483646 h 55"/>
                <a:gd name="T24" fmla="*/ 2147483646 w 127"/>
                <a:gd name="T25" fmla="*/ 2147483646 h 5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27"/>
                <a:gd name="T40" fmla="*/ 0 h 55"/>
                <a:gd name="T41" fmla="*/ 127 w 127"/>
                <a:gd name="T42" fmla="*/ 55 h 55"/>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27" h="55">
                  <a:moveTo>
                    <a:pt x="118" y="55"/>
                  </a:moveTo>
                  <a:cubicBezTo>
                    <a:pt x="9" y="55"/>
                    <a:pt x="9" y="55"/>
                    <a:pt x="9" y="55"/>
                  </a:cubicBezTo>
                  <a:cubicBezTo>
                    <a:pt x="4" y="55"/>
                    <a:pt x="0" y="51"/>
                    <a:pt x="0" y="46"/>
                  </a:cubicBezTo>
                  <a:cubicBezTo>
                    <a:pt x="0" y="9"/>
                    <a:pt x="0" y="9"/>
                    <a:pt x="0" y="9"/>
                  </a:cubicBezTo>
                  <a:cubicBezTo>
                    <a:pt x="0" y="4"/>
                    <a:pt x="4" y="0"/>
                    <a:pt x="9" y="0"/>
                  </a:cubicBezTo>
                  <a:cubicBezTo>
                    <a:pt x="14" y="0"/>
                    <a:pt x="18" y="4"/>
                    <a:pt x="18" y="9"/>
                  </a:cubicBezTo>
                  <a:cubicBezTo>
                    <a:pt x="18" y="37"/>
                    <a:pt x="18" y="37"/>
                    <a:pt x="18" y="37"/>
                  </a:cubicBezTo>
                  <a:cubicBezTo>
                    <a:pt x="109" y="37"/>
                    <a:pt x="109" y="37"/>
                    <a:pt x="109" y="37"/>
                  </a:cubicBezTo>
                  <a:cubicBezTo>
                    <a:pt x="109" y="9"/>
                    <a:pt x="109" y="9"/>
                    <a:pt x="109" y="9"/>
                  </a:cubicBezTo>
                  <a:cubicBezTo>
                    <a:pt x="109" y="4"/>
                    <a:pt x="113" y="0"/>
                    <a:pt x="118" y="0"/>
                  </a:cubicBezTo>
                  <a:cubicBezTo>
                    <a:pt x="123" y="0"/>
                    <a:pt x="127" y="4"/>
                    <a:pt x="127" y="9"/>
                  </a:cubicBezTo>
                  <a:cubicBezTo>
                    <a:pt x="127" y="46"/>
                    <a:pt x="127" y="46"/>
                    <a:pt x="127" y="46"/>
                  </a:cubicBezTo>
                  <a:cubicBezTo>
                    <a:pt x="127" y="51"/>
                    <a:pt x="123" y="55"/>
                    <a:pt x="118" y="55"/>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139" dirty="0">
                <a:latin typeface="Huawei Sans" panose="020C0503030203020204" pitchFamily="34" charset="0"/>
              </a:endParaRPr>
            </a:p>
          </p:txBody>
        </p:sp>
        <p:sp>
          <p:nvSpPr>
            <p:cNvPr id="335" name="Freeform 169">
              <a:extLst>
                <a:ext uri="{FF2B5EF4-FFF2-40B4-BE49-F238E27FC236}">
                  <a16:creationId xmlns="" xmlns:a16="http://schemas.microsoft.com/office/drawing/2014/main" id="{4D345EB3-0C58-4615-A5FC-0CEAEA406521}"/>
                </a:ext>
              </a:extLst>
            </p:cNvPr>
            <p:cNvSpPr>
              <a:spLocks/>
            </p:cNvSpPr>
            <p:nvPr/>
          </p:nvSpPr>
          <p:spPr bwMode="gray">
            <a:xfrm>
              <a:off x="7588251" y="1012825"/>
              <a:ext cx="106363" cy="11113"/>
            </a:xfrm>
            <a:custGeom>
              <a:avLst/>
              <a:gdLst>
                <a:gd name="T0" fmla="*/ 2147483646 w 76"/>
                <a:gd name="T1" fmla="*/ 2147483646 h 8"/>
                <a:gd name="T2" fmla="*/ 2147483646 w 76"/>
                <a:gd name="T3" fmla="*/ 2147483646 h 8"/>
                <a:gd name="T4" fmla="*/ 0 w 76"/>
                <a:gd name="T5" fmla="*/ 2147483646 h 8"/>
                <a:gd name="T6" fmla="*/ 2147483646 w 76"/>
                <a:gd name="T7" fmla="*/ 0 h 8"/>
                <a:gd name="T8" fmla="*/ 2147483646 w 76"/>
                <a:gd name="T9" fmla="*/ 0 h 8"/>
                <a:gd name="T10" fmla="*/ 2147483646 w 76"/>
                <a:gd name="T11" fmla="*/ 2147483646 h 8"/>
                <a:gd name="T12" fmla="*/ 2147483646 w 76"/>
                <a:gd name="T13" fmla="*/ 2147483646 h 8"/>
                <a:gd name="T14" fmla="*/ 0 60000 65536"/>
                <a:gd name="T15" fmla="*/ 0 60000 65536"/>
                <a:gd name="T16" fmla="*/ 0 60000 65536"/>
                <a:gd name="T17" fmla="*/ 0 60000 65536"/>
                <a:gd name="T18" fmla="*/ 0 60000 65536"/>
                <a:gd name="T19" fmla="*/ 0 60000 65536"/>
                <a:gd name="T20" fmla="*/ 0 60000 65536"/>
                <a:gd name="T21" fmla="*/ 0 w 76"/>
                <a:gd name="T22" fmla="*/ 0 h 8"/>
                <a:gd name="T23" fmla="*/ 76 w 76"/>
                <a:gd name="T24" fmla="*/ 8 h 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76" h="8">
                  <a:moveTo>
                    <a:pt x="72" y="8"/>
                  </a:moveTo>
                  <a:cubicBezTo>
                    <a:pt x="4" y="8"/>
                    <a:pt x="4" y="8"/>
                    <a:pt x="4" y="8"/>
                  </a:cubicBezTo>
                  <a:cubicBezTo>
                    <a:pt x="2" y="8"/>
                    <a:pt x="0" y="7"/>
                    <a:pt x="0" y="4"/>
                  </a:cubicBezTo>
                  <a:cubicBezTo>
                    <a:pt x="0" y="2"/>
                    <a:pt x="2" y="0"/>
                    <a:pt x="4" y="0"/>
                  </a:cubicBezTo>
                  <a:cubicBezTo>
                    <a:pt x="72" y="0"/>
                    <a:pt x="72" y="0"/>
                    <a:pt x="72" y="0"/>
                  </a:cubicBezTo>
                  <a:cubicBezTo>
                    <a:pt x="74" y="0"/>
                    <a:pt x="76" y="2"/>
                    <a:pt x="76" y="4"/>
                  </a:cubicBezTo>
                  <a:cubicBezTo>
                    <a:pt x="76" y="7"/>
                    <a:pt x="74" y="8"/>
                    <a:pt x="72" y="8"/>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139" dirty="0">
                <a:latin typeface="Huawei Sans" panose="020C0503030203020204" pitchFamily="34" charset="0"/>
              </a:endParaRPr>
            </a:p>
          </p:txBody>
        </p:sp>
        <p:sp>
          <p:nvSpPr>
            <p:cNvPr id="336" name="Freeform 170">
              <a:extLst>
                <a:ext uri="{FF2B5EF4-FFF2-40B4-BE49-F238E27FC236}">
                  <a16:creationId xmlns="" xmlns:a16="http://schemas.microsoft.com/office/drawing/2014/main" id="{00238EFA-DE4A-46C1-9997-6301A17A5E78}"/>
                </a:ext>
              </a:extLst>
            </p:cNvPr>
            <p:cNvSpPr>
              <a:spLocks/>
            </p:cNvSpPr>
            <p:nvPr/>
          </p:nvSpPr>
          <p:spPr bwMode="gray">
            <a:xfrm>
              <a:off x="7588251" y="1000125"/>
              <a:ext cx="106363" cy="11113"/>
            </a:xfrm>
            <a:custGeom>
              <a:avLst/>
              <a:gdLst>
                <a:gd name="T0" fmla="*/ 2147483646 w 76"/>
                <a:gd name="T1" fmla="*/ 2147483646 h 8"/>
                <a:gd name="T2" fmla="*/ 2147483646 w 76"/>
                <a:gd name="T3" fmla="*/ 2147483646 h 8"/>
                <a:gd name="T4" fmla="*/ 0 w 76"/>
                <a:gd name="T5" fmla="*/ 2147483646 h 8"/>
                <a:gd name="T6" fmla="*/ 2147483646 w 76"/>
                <a:gd name="T7" fmla="*/ 0 h 8"/>
                <a:gd name="T8" fmla="*/ 2147483646 w 76"/>
                <a:gd name="T9" fmla="*/ 0 h 8"/>
                <a:gd name="T10" fmla="*/ 2147483646 w 76"/>
                <a:gd name="T11" fmla="*/ 2147483646 h 8"/>
                <a:gd name="T12" fmla="*/ 2147483646 w 76"/>
                <a:gd name="T13" fmla="*/ 2147483646 h 8"/>
                <a:gd name="T14" fmla="*/ 0 60000 65536"/>
                <a:gd name="T15" fmla="*/ 0 60000 65536"/>
                <a:gd name="T16" fmla="*/ 0 60000 65536"/>
                <a:gd name="T17" fmla="*/ 0 60000 65536"/>
                <a:gd name="T18" fmla="*/ 0 60000 65536"/>
                <a:gd name="T19" fmla="*/ 0 60000 65536"/>
                <a:gd name="T20" fmla="*/ 0 60000 65536"/>
                <a:gd name="T21" fmla="*/ 0 w 76"/>
                <a:gd name="T22" fmla="*/ 0 h 8"/>
                <a:gd name="T23" fmla="*/ 76 w 76"/>
                <a:gd name="T24" fmla="*/ 8 h 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76" h="8">
                  <a:moveTo>
                    <a:pt x="72" y="8"/>
                  </a:moveTo>
                  <a:cubicBezTo>
                    <a:pt x="4" y="8"/>
                    <a:pt x="4" y="8"/>
                    <a:pt x="4" y="8"/>
                  </a:cubicBezTo>
                  <a:cubicBezTo>
                    <a:pt x="2" y="8"/>
                    <a:pt x="0" y="6"/>
                    <a:pt x="0" y="4"/>
                  </a:cubicBezTo>
                  <a:cubicBezTo>
                    <a:pt x="0" y="2"/>
                    <a:pt x="2" y="0"/>
                    <a:pt x="4" y="0"/>
                  </a:cubicBezTo>
                  <a:cubicBezTo>
                    <a:pt x="72" y="0"/>
                    <a:pt x="72" y="0"/>
                    <a:pt x="72" y="0"/>
                  </a:cubicBezTo>
                  <a:cubicBezTo>
                    <a:pt x="74" y="0"/>
                    <a:pt x="76" y="2"/>
                    <a:pt x="76" y="4"/>
                  </a:cubicBezTo>
                  <a:cubicBezTo>
                    <a:pt x="76" y="6"/>
                    <a:pt x="74" y="8"/>
                    <a:pt x="72" y="8"/>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139" dirty="0">
                <a:latin typeface="Huawei Sans" panose="020C0503030203020204" pitchFamily="34" charset="0"/>
              </a:endParaRPr>
            </a:p>
          </p:txBody>
        </p:sp>
        <p:sp>
          <p:nvSpPr>
            <p:cNvPr id="337" name="Freeform 171">
              <a:extLst>
                <a:ext uri="{FF2B5EF4-FFF2-40B4-BE49-F238E27FC236}">
                  <a16:creationId xmlns="" xmlns:a16="http://schemas.microsoft.com/office/drawing/2014/main" id="{5B20510F-2B06-4517-8D4A-ACA57B84FD6E}"/>
                </a:ext>
              </a:extLst>
            </p:cNvPr>
            <p:cNvSpPr>
              <a:spLocks/>
            </p:cNvSpPr>
            <p:nvPr/>
          </p:nvSpPr>
          <p:spPr bwMode="gray">
            <a:xfrm>
              <a:off x="7588251" y="987425"/>
              <a:ext cx="106363" cy="11113"/>
            </a:xfrm>
            <a:custGeom>
              <a:avLst/>
              <a:gdLst>
                <a:gd name="T0" fmla="*/ 2147483646 w 76"/>
                <a:gd name="T1" fmla="*/ 2147483646 h 8"/>
                <a:gd name="T2" fmla="*/ 2147483646 w 76"/>
                <a:gd name="T3" fmla="*/ 2147483646 h 8"/>
                <a:gd name="T4" fmla="*/ 0 w 76"/>
                <a:gd name="T5" fmla="*/ 2147483646 h 8"/>
                <a:gd name="T6" fmla="*/ 2147483646 w 76"/>
                <a:gd name="T7" fmla="*/ 0 h 8"/>
                <a:gd name="T8" fmla="*/ 2147483646 w 76"/>
                <a:gd name="T9" fmla="*/ 0 h 8"/>
                <a:gd name="T10" fmla="*/ 2147483646 w 76"/>
                <a:gd name="T11" fmla="*/ 2147483646 h 8"/>
                <a:gd name="T12" fmla="*/ 2147483646 w 76"/>
                <a:gd name="T13" fmla="*/ 2147483646 h 8"/>
                <a:gd name="T14" fmla="*/ 0 60000 65536"/>
                <a:gd name="T15" fmla="*/ 0 60000 65536"/>
                <a:gd name="T16" fmla="*/ 0 60000 65536"/>
                <a:gd name="T17" fmla="*/ 0 60000 65536"/>
                <a:gd name="T18" fmla="*/ 0 60000 65536"/>
                <a:gd name="T19" fmla="*/ 0 60000 65536"/>
                <a:gd name="T20" fmla="*/ 0 60000 65536"/>
                <a:gd name="T21" fmla="*/ 0 w 76"/>
                <a:gd name="T22" fmla="*/ 0 h 8"/>
                <a:gd name="T23" fmla="*/ 76 w 76"/>
                <a:gd name="T24" fmla="*/ 8 h 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76" h="8">
                  <a:moveTo>
                    <a:pt x="72" y="8"/>
                  </a:moveTo>
                  <a:cubicBezTo>
                    <a:pt x="4" y="8"/>
                    <a:pt x="4" y="8"/>
                    <a:pt x="4" y="8"/>
                  </a:cubicBezTo>
                  <a:cubicBezTo>
                    <a:pt x="2" y="8"/>
                    <a:pt x="0" y="6"/>
                    <a:pt x="0" y="4"/>
                  </a:cubicBezTo>
                  <a:cubicBezTo>
                    <a:pt x="0" y="2"/>
                    <a:pt x="2" y="0"/>
                    <a:pt x="4" y="0"/>
                  </a:cubicBezTo>
                  <a:cubicBezTo>
                    <a:pt x="72" y="0"/>
                    <a:pt x="72" y="0"/>
                    <a:pt x="72" y="0"/>
                  </a:cubicBezTo>
                  <a:cubicBezTo>
                    <a:pt x="74" y="0"/>
                    <a:pt x="76" y="2"/>
                    <a:pt x="76" y="4"/>
                  </a:cubicBezTo>
                  <a:cubicBezTo>
                    <a:pt x="76" y="6"/>
                    <a:pt x="74" y="8"/>
                    <a:pt x="72" y="8"/>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139" dirty="0">
                <a:latin typeface="Huawei Sans" panose="020C0503030203020204" pitchFamily="34" charset="0"/>
              </a:endParaRPr>
            </a:p>
          </p:txBody>
        </p:sp>
        <p:sp>
          <p:nvSpPr>
            <p:cNvPr id="338" name="Freeform 172">
              <a:extLst>
                <a:ext uri="{FF2B5EF4-FFF2-40B4-BE49-F238E27FC236}">
                  <a16:creationId xmlns="" xmlns:a16="http://schemas.microsoft.com/office/drawing/2014/main" id="{DE6D9DC8-CDC7-4DF0-B42B-B117BB127F75}"/>
                </a:ext>
              </a:extLst>
            </p:cNvPr>
            <p:cNvSpPr>
              <a:spLocks/>
            </p:cNvSpPr>
            <p:nvPr/>
          </p:nvSpPr>
          <p:spPr bwMode="gray">
            <a:xfrm>
              <a:off x="7175501" y="1092200"/>
              <a:ext cx="185738" cy="25400"/>
            </a:xfrm>
            <a:custGeom>
              <a:avLst/>
              <a:gdLst>
                <a:gd name="T0" fmla="*/ 2147483646 w 134"/>
                <a:gd name="T1" fmla="*/ 2147483646 h 18"/>
                <a:gd name="T2" fmla="*/ 2147483646 w 134"/>
                <a:gd name="T3" fmla="*/ 2147483646 h 18"/>
                <a:gd name="T4" fmla="*/ 0 w 134"/>
                <a:gd name="T5" fmla="*/ 2147483646 h 18"/>
                <a:gd name="T6" fmla="*/ 2147483646 w 134"/>
                <a:gd name="T7" fmla="*/ 0 h 18"/>
                <a:gd name="T8" fmla="*/ 2147483646 w 134"/>
                <a:gd name="T9" fmla="*/ 0 h 18"/>
                <a:gd name="T10" fmla="*/ 2147483646 w 134"/>
                <a:gd name="T11" fmla="*/ 2147483646 h 18"/>
                <a:gd name="T12" fmla="*/ 2147483646 w 134"/>
                <a:gd name="T13" fmla="*/ 2147483646 h 18"/>
                <a:gd name="T14" fmla="*/ 0 60000 65536"/>
                <a:gd name="T15" fmla="*/ 0 60000 65536"/>
                <a:gd name="T16" fmla="*/ 0 60000 65536"/>
                <a:gd name="T17" fmla="*/ 0 60000 65536"/>
                <a:gd name="T18" fmla="*/ 0 60000 65536"/>
                <a:gd name="T19" fmla="*/ 0 60000 65536"/>
                <a:gd name="T20" fmla="*/ 0 60000 65536"/>
                <a:gd name="T21" fmla="*/ 0 w 134"/>
                <a:gd name="T22" fmla="*/ 0 h 18"/>
                <a:gd name="T23" fmla="*/ 134 w 134"/>
                <a:gd name="T24" fmla="*/ 18 h 1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34" h="18">
                  <a:moveTo>
                    <a:pt x="125" y="18"/>
                  </a:moveTo>
                  <a:cubicBezTo>
                    <a:pt x="9" y="18"/>
                    <a:pt x="9" y="18"/>
                    <a:pt x="9" y="18"/>
                  </a:cubicBezTo>
                  <a:cubicBezTo>
                    <a:pt x="4" y="18"/>
                    <a:pt x="0" y="14"/>
                    <a:pt x="0" y="9"/>
                  </a:cubicBezTo>
                  <a:cubicBezTo>
                    <a:pt x="0" y="4"/>
                    <a:pt x="4" y="0"/>
                    <a:pt x="9" y="0"/>
                  </a:cubicBezTo>
                  <a:cubicBezTo>
                    <a:pt x="125" y="0"/>
                    <a:pt x="125" y="0"/>
                    <a:pt x="125" y="0"/>
                  </a:cubicBezTo>
                  <a:cubicBezTo>
                    <a:pt x="130" y="0"/>
                    <a:pt x="134" y="4"/>
                    <a:pt x="134" y="9"/>
                  </a:cubicBezTo>
                  <a:cubicBezTo>
                    <a:pt x="134" y="14"/>
                    <a:pt x="130" y="18"/>
                    <a:pt x="125" y="18"/>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139" dirty="0">
                <a:latin typeface="Huawei Sans" panose="020C0503030203020204" pitchFamily="34" charset="0"/>
              </a:endParaRPr>
            </a:p>
          </p:txBody>
        </p:sp>
        <p:sp>
          <p:nvSpPr>
            <p:cNvPr id="339" name="Freeform 173">
              <a:extLst>
                <a:ext uri="{FF2B5EF4-FFF2-40B4-BE49-F238E27FC236}">
                  <a16:creationId xmlns="" xmlns:a16="http://schemas.microsoft.com/office/drawing/2014/main" id="{8A14B54A-7923-4F09-AAC6-982D1E398A90}"/>
                </a:ext>
              </a:extLst>
            </p:cNvPr>
            <p:cNvSpPr>
              <a:spLocks/>
            </p:cNvSpPr>
            <p:nvPr/>
          </p:nvSpPr>
          <p:spPr bwMode="gray">
            <a:xfrm>
              <a:off x="7189789" y="1101725"/>
              <a:ext cx="60325" cy="128588"/>
            </a:xfrm>
            <a:custGeom>
              <a:avLst/>
              <a:gdLst>
                <a:gd name="T0" fmla="*/ 2147483646 w 43"/>
                <a:gd name="T1" fmla="*/ 2147483646 h 93"/>
                <a:gd name="T2" fmla="*/ 2147483646 w 43"/>
                <a:gd name="T3" fmla="*/ 2147483646 h 93"/>
                <a:gd name="T4" fmla="*/ 2147483646 w 43"/>
                <a:gd name="T5" fmla="*/ 2147483646 h 93"/>
                <a:gd name="T6" fmla="*/ 2147483646 w 43"/>
                <a:gd name="T7" fmla="*/ 2147483646 h 93"/>
                <a:gd name="T8" fmla="*/ 2147483646 w 43"/>
                <a:gd name="T9" fmla="*/ 2147483646 h 93"/>
                <a:gd name="T10" fmla="*/ 2147483646 w 43"/>
                <a:gd name="T11" fmla="*/ 2147483646 h 93"/>
                <a:gd name="T12" fmla="*/ 2147483646 w 43"/>
                <a:gd name="T13" fmla="*/ 2147483646 h 93"/>
                <a:gd name="T14" fmla="*/ 2147483646 w 43"/>
                <a:gd name="T15" fmla="*/ 2147483646 h 93"/>
                <a:gd name="T16" fmla="*/ 2147483646 w 43"/>
                <a:gd name="T17" fmla="*/ 2147483646 h 93"/>
                <a:gd name="T18" fmla="*/ 2147483646 w 43"/>
                <a:gd name="T19" fmla="*/ 2147483646 h 9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43"/>
                <a:gd name="T31" fmla="*/ 0 h 93"/>
                <a:gd name="T32" fmla="*/ 43 w 43"/>
                <a:gd name="T33" fmla="*/ 93 h 9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43" h="93">
                  <a:moveTo>
                    <a:pt x="10" y="93"/>
                  </a:moveTo>
                  <a:cubicBezTo>
                    <a:pt x="9" y="93"/>
                    <a:pt x="8" y="93"/>
                    <a:pt x="8" y="93"/>
                  </a:cubicBezTo>
                  <a:cubicBezTo>
                    <a:pt x="3" y="92"/>
                    <a:pt x="0" y="87"/>
                    <a:pt x="1" y="82"/>
                  </a:cubicBezTo>
                  <a:cubicBezTo>
                    <a:pt x="3" y="73"/>
                    <a:pt x="3" y="73"/>
                    <a:pt x="3" y="73"/>
                  </a:cubicBezTo>
                  <a:cubicBezTo>
                    <a:pt x="7" y="50"/>
                    <a:pt x="15" y="27"/>
                    <a:pt x="25" y="6"/>
                  </a:cubicBezTo>
                  <a:cubicBezTo>
                    <a:pt x="27" y="2"/>
                    <a:pt x="33" y="0"/>
                    <a:pt x="37" y="2"/>
                  </a:cubicBezTo>
                  <a:cubicBezTo>
                    <a:pt x="42" y="5"/>
                    <a:pt x="43" y="10"/>
                    <a:pt x="41" y="14"/>
                  </a:cubicBezTo>
                  <a:cubicBezTo>
                    <a:pt x="31" y="34"/>
                    <a:pt x="24" y="55"/>
                    <a:pt x="20" y="76"/>
                  </a:cubicBezTo>
                  <a:cubicBezTo>
                    <a:pt x="18" y="86"/>
                    <a:pt x="18" y="86"/>
                    <a:pt x="18" y="86"/>
                  </a:cubicBezTo>
                  <a:cubicBezTo>
                    <a:pt x="18" y="90"/>
                    <a:pt x="14" y="93"/>
                    <a:pt x="10" y="93"/>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139" dirty="0">
                <a:latin typeface="Huawei Sans" panose="020C0503030203020204" pitchFamily="34" charset="0"/>
              </a:endParaRPr>
            </a:p>
          </p:txBody>
        </p:sp>
        <p:sp>
          <p:nvSpPr>
            <p:cNvPr id="340" name="Freeform 174">
              <a:extLst>
                <a:ext uri="{FF2B5EF4-FFF2-40B4-BE49-F238E27FC236}">
                  <a16:creationId xmlns="" xmlns:a16="http://schemas.microsoft.com/office/drawing/2014/main" id="{DD199A53-E044-48F4-8316-7BBA0F0410C8}"/>
                </a:ext>
              </a:extLst>
            </p:cNvPr>
            <p:cNvSpPr>
              <a:spLocks/>
            </p:cNvSpPr>
            <p:nvPr/>
          </p:nvSpPr>
          <p:spPr bwMode="gray">
            <a:xfrm>
              <a:off x="7281864" y="1101725"/>
              <a:ext cx="60325" cy="128588"/>
            </a:xfrm>
            <a:custGeom>
              <a:avLst/>
              <a:gdLst>
                <a:gd name="T0" fmla="*/ 2147483646 w 44"/>
                <a:gd name="T1" fmla="*/ 2147483646 h 93"/>
                <a:gd name="T2" fmla="*/ 2147483646 w 44"/>
                <a:gd name="T3" fmla="*/ 2147483646 h 93"/>
                <a:gd name="T4" fmla="*/ 2147483646 w 44"/>
                <a:gd name="T5" fmla="*/ 2147483646 h 93"/>
                <a:gd name="T6" fmla="*/ 2147483646 w 44"/>
                <a:gd name="T7" fmla="*/ 2147483646 h 93"/>
                <a:gd name="T8" fmla="*/ 2147483646 w 44"/>
                <a:gd name="T9" fmla="*/ 2147483646 h 93"/>
                <a:gd name="T10" fmla="*/ 2147483646 w 44"/>
                <a:gd name="T11" fmla="*/ 2147483646 h 93"/>
                <a:gd name="T12" fmla="*/ 2147483646 w 44"/>
                <a:gd name="T13" fmla="*/ 2147483646 h 93"/>
                <a:gd name="T14" fmla="*/ 2147483646 w 44"/>
                <a:gd name="T15" fmla="*/ 2147483646 h 93"/>
                <a:gd name="T16" fmla="*/ 2147483646 w 44"/>
                <a:gd name="T17" fmla="*/ 2147483646 h 93"/>
                <a:gd name="T18" fmla="*/ 2147483646 w 44"/>
                <a:gd name="T19" fmla="*/ 2147483646 h 9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44"/>
                <a:gd name="T31" fmla="*/ 0 h 93"/>
                <a:gd name="T32" fmla="*/ 44 w 44"/>
                <a:gd name="T33" fmla="*/ 93 h 9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44" h="93">
                  <a:moveTo>
                    <a:pt x="34" y="93"/>
                  </a:moveTo>
                  <a:cubicBezTo>
                    <a:pt x="30" y="93"/>
                    <a:pt x="26" y="90"/>
                    <a:pt x="25" y="86"/>
                  </a:cubicBezTo>
                  <a:cubicBezTo>
                    <a:pt x="24" y="76"/>
                    <a:pt x="24" y="76"/>
                    <a:pt x="24" y="76"/>
                  </a:cubicBezTo>
                  <a:cubicBezTo>
                    <a:pt x="19" y="55"/>
                    <a:pt x="12" y="34"/>
                    <a:pt x="2" y="14"/>
                  </a:cubicBezTo>
                  <a:cubicBezTo>
                    <a:pt x="0" y="10"/>
                    <a:pt x="2" y="5"/>
                    <a:pt x="6" y="2"/>
                  </a:cubicBezTo>
                  <a:cubicBezTo>
                    <a:pt x="11" y="0"/>
                    <a:pt x="16" y="2"/>
                    <a:pt x="19" y="6"/>
                  </a:cubicBezTo>
                  <a:cubicBezTo>
                    <a:pt x="29" y="27"/>
                    <a:pt x="37" y="50"/>
                    <a:pt x="41" y="73"/>
                  </a:cubicBezTo>
                  <a:cubicBezTo>
                    <a:pt x="43" y="82"/>
                    <a:pt x="43" y="82"/>
                    <a:pt x="43" y="82"/>
                  </a:cubicBezTo>
                  <a:cubicBezTo>
                    <a:pt x="44" y="87"/>
                    <a:pt x="41" y="92"/>
                    <a:pt x="36" y="93"/>
                  </a:cubicBezTo>
                  <a:cubicBezTo>
                    <a:pt x="35" y="93"/>
                    <a:pt x="35" y="93"/>
                    <a:pt x="34" y="93"/>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139" dirty="0">
                <a:latin typeface="Huawei Sans" panose="020C0503030203020204" pitchFamily="34" charset="0"/>
              </a:endParaRPr>
            </a:p>
          </p:txBody>
        </p:sp>
      </p:grpSp>
      <p:sp>
        <p:nvSpPr>
          <p:cNvPr id="356" name="TextBox 355">
            <a:extLst>
              <a:ext uri="{FF2B5EF4-FFF2-40B4-BE49-F238E27FC236}">
                <a16:creationId xmlns="" xmlns:a16="http://schemas.microsoft.com/office/drawing/2014/main" id="{3A7C11DB-DC49-49C1-8B7E-5CAF9793A81E}"/>
              </a:ext>
            </a:extLst>
          </p:cNvPr>
          <p:cNvSpPr txBox="1"/>
          <p:nvPr/>
        </p:nvSpPr>
        <p:spPr bwMode="gray">
          <a:xfrm>
            <a:off x="8097641" y="3671108"/>
            <a:ext cx="1605039" cy="307777"/>
          </a:xfrm>
          <a:prstGeom prst="rect">
            <a:avLst/>
          </a:prstGeom>
          <a:noFill/>
        </p:spPr>
        <p:txBody>
          <a:bodyPr wrap="square" rtlCol="0">
            <a:noAutofit/>
          </a:bodyPr>
          <a:lstStyle/>
          <a:p>
            <a:pPr algn="ctr" fontAlgn="ctr"/>
            <a:r>
              <a:rPr lang="en-US" sz="1100" dirty="0">
                <a:latin typeface="Huawei Sans" panose="020C0503030203020204" pitchFamily="34" charset="0"/>
              </a:rPr>
              <a:t>Personalized consulting</a:t>
            </a:r>
          </a:p>
        </p:txBody>
      </p:sp>
      <p:sp>
        <p:nvSpPr>
          <p:cNvPr id="357" name="TextBox 356">
            <a:extLst>
              <a:ext uri="{FF2B5EF4-FFF2-40B4-BE49-F238E27FC236}">
                <a16:creationId xmlns="" xmlns:a16="http://schemas.microsoft.com/office/drawing/2014/main" id="{02EFBD7E-9D01-4C98-85E3-A042F5D1A405}"/>
              </a:ext>
            </a:extLst>
          </p:cNvPr>
          <p:cNvSpPr txBox="1"/>
          <p:nvPr/>
        </p:nvSpPr>
        <p:spPr bwMode="gray">
          <a:xfrm>
            <a:off x="9475029" y="3680525"/>
            <a:ext cx="1393958" cy="307777"/>
          </a:xfrm>
          <a:prstGeom prst="rect">
            <a:avLst/>
          </a:prstGeom>
          <a:noFill/>
        </p:spPr>
        <p:txBody>
          <a:bodyPr wrap="square" rtlCol="0">
            <a:noAutofit/>
          </a:bodyPr>
          <a:lstStyle/>
          <a:p>
            <a:pPr algn="ctr" fontAlgn="ctr"/>
            <a:r>
              <a:rPr lang="en-US" sz="1100" dirty="0">
                <a:latin typeface="Huawei Sans" panose="020C0503030203020204" pitchFamily="34" charset="0"/>
              </a:rPr>
              <a:t>Personalized financial solution</a:t>
            </a:r>
          </a:p>
        </p:txBody>
      </p:sp>
      <p:grpSp>
        <p:nvGrpSpPr>
          <p:cNvPr id="358" name="组合 330">
            <a:extLst>
              <a:ext uri="{FF2B5EF4-FFF2-40B4-BE49-F238E27FC236}">
                <a16:creationId xmlns="" xmlns:a16="http://schemas.microsoft.com/office/drawing/2014/main" id="{4466D399-B6BE-4884-93A7-649C6425CE4B}"/>
              </a:ext>
            </a:extLst>
          </p:cNvPr>
          <p:cNvGrpSpPr>
            <a:grpSpLocks/>
          </p:cNvGrpSpPr>
          <p:nvPr/>
        </p:nvGrpSpPr>
        <p:grpSpPr bwMode="gray">
          <a:xfrm>
            <a:off x="9903259" y="3019832"/>
            <a:ext cx="668930" cy="641903"/>
            <a:chOff x="460376" y="1820863"/>
            <a:chExt cx="541338" cy="520700"/>
          </a:xfrm>
        </p:grpSpPr>
        <p:sp>
          <p:nvSpPr>
            <p:cNvPr id="359" name="Freeform 10">
              <a:extLst>
                <a:ext uri="{FF2B5EF4-FFF2-40B4-BE49-F238E27FC236}">
                  <a16:creationId xmlns="" xmlns:a16="http://schemas.microsoft.com/office/drawing/2014/main" id="{ABC717EA-F8F7-4A5B-9168-34EA0F55A4AE}"/>
                </a:ext>
              </a:extLst>
            </p:cNvPr>
            <p:cNvSpPr>
              <a:spLocks/>
            </p:cNvSpPr>
            <p:nvPr/>
          </p:nvSpPr>
          <p:spPr bwMode="gray">
            <a:xfrm>
              <a:off x="698501" y="2279650"/>
              <a:ext cx="63500" cy="61913"/>
            </a:xfrm>
            <a:custGeom>
              <a:avLst/>
              <a:gdLst>
                <a:gd name="T0" fmla="*/ 2147483646 w 45"/>
                <a:gd name="T1" fmla="*/ 2147483646 h 45"/>
                <a:gd name="T2" fmla="*/ 2147483646 w 45"/>
                <a:gd name="T3" fmla="*/ 2147483646 h 45"/>
                <a:gd name="T4" fmla="*/ 2147483646 w 45"/>
                <a:gd name="T5" fmla="*/ 2147483646 h 45"/>
                <a:gd name="T6" fmla="*/ 2147483646 w 45"/>
                <a:gd name="T7" fmla="*/ 2147483646 h 45"/>
                <a:gd name="T8" fmla="*/ 2147483646 w 45"/>
                <a:gd name="T9" fmla="*/ 2147483646 h 45"/>
                <a:gd name="T10" fmla="*/ 0 60000 65536"/>
                <a:gd name="T11" fmla="*/ 0 60000 65536"/>
                <a:gd name="T12" fmla="*/ 0 60000 65536"/>
                <a:gd name="T13" fmla="*/ 0 60000 65536"/>
                <a:gd name="T14" fmla="*/ 0 60000 65536"/>
                <a:gd name="T15" fmla="*/ 0 w 45"/>
                <a:gd name="T16" fmla="*/ 0 h 45"/>
                <a:gd name="T17" fmla="*/ 45 w 45"/>
                <a:gd name="T18" fmla="*/ 45 h 45"/>
              </a:gdLst>
              <a:ahLst/>
              <a:cxnLst>
                <a:cxn ang="T10">
                  <a:pos x="T0" y="T1"/>
                </a:cxn>
                <a:cxn ang="T11">
                  <a:pos x="T2" y="T3"/>
                </a:cxn>
                <a:cxn ang="T12">
                  <a:pos x="T4" y="T5"/>
                </a:cxn>
                <a:cxn ang="T13">
                  <a:pos x="T6" y="T7"/>
                </a:cxn>
                <a:cxn ang="T14">
                  <a:pos x="T8" y="T9"/>
                </a:cxn>
              </a:cxnLst>
              <a:rect l="T15" t="T16" r="T17" b="T18"/>
              <a:pathLst>
                <a:path w="45" h="45">
                  <a:moveTo>
                    <a:pt x="42" y="27"/>
                  </a:moveTo>
                  <a:cubicBezTo>
                    <a:pt x="40" y="38"/>
                    <a:pt x="29" y="45"/>
                    <a:pt x="18" y="42"/>
                  </a:cubicBezTo>
                  <a:cubicBezTo>
                    <a:pt x="7" y="40"/>
                    <a:pt x="0" y="29"/>
                    <a:pt x="3" y="18"/>
                  </a:cubicBezTo>
                  <a:cubicBezTo>
                    <a:pt x="5" y="7"/>
                    <a:pt x="16" y="0"/>
                    <a:pt x="27" y="3"/>
                  </a:cubicBezTo>
                  <a:cubicBezTo>
                    <a:pt x="38" y="5"/>
                    <a:pt x="45" y="16"/>
                    <a:pt x="42" y="27"/>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139" dirty="0">
                <a:latin typeface="Huawei Sans" panose="020C0503030203020204" pitchFamily="34" charset="0"/>
              </a:endParaRPr>
            </a:p>
          </p:txBody>
        </p:sp>
        <p:sp>
          <p:nvSpPr>
            <p:cNvPr id="360" name="Freeform 11">
              <a:extLst>
                <a:ext uri="{FF2B5EF4-FFF2-40B4-BE49-F238E27FC236}">
                  <a16:creationId xmlns="" xmlns:a16="http://schemas.microsoft.com/office/drawing/2014/main" id="{A91F2147-E466-4BF4-BDD7-8BB4FEBA24FF}"/>
                </a:ext>
              </a:extLst>
            </p:cNvPr>
            <p:cNvSpPr>
              <a:spLocks/>
            </p:cNvSpPr>
            <p:nvPr/>
          </p:nvSpPr>
          <p:spPr bwMode="gray">
            <a:xfrm>
              <a:off x="617539" y="2262188"/>
              <a:ext cx="60325" cy="60325"/>
            </a:xfrm>
            <a:custGeom>
              <a:avLst/>
              <a:gdLst>
                <a:gd name="T0" fmla="*/ 2147483646 w 44"/>
                <a:gd name="T1" fmla="*/ 2147483646 h 44"/>
                <a:gd name="T2" fmla="*/ 2147483646 w 44"/>
                <a:gd name="T3" fmla="*/ 2147483646 h 44"/>
                <a:gd name="T4" fmla="*/ 2147483646 w 44"/>
                <a:gd name="T5" fmla="*/ 2147483646 h 44"/>
                <a:gd name="T6" fmla="*/ 2147483646 w 44"/>
                <a:gd name="T7" fmla="*/ 2147483646 h 44"/>
                <a:gd name="T8" fmla="*/ 2147483646 w 44"/>
                <a:gd name="T9" fmla="*/ 2147483646 h 44"/>
                <a:gd name="T10" fmla="*/ 0 60000 65536"/>
                <a:gd name="T11" fmla="*/ 0 60000 65536"/>
                <a:gd name="T12" fmla="*/ 0 60000 65536"/>
                <a:gd name="T13" fmla="*/ 0 60000 65536"/>
                <a:gd name="T14" fmla="*/ 0 60000 65536"/>
                <a:gd name="T15" fmla="*/ 0 w 44"/>
                <a:gd name="T16" fmla="*/ 0 h 44"/>
                <a:gd name="T17" fmla="*/ 44 w 44"/>
                <a:gd name="T18" fmla="*/ 44 h 44"/>
              </a:gdLst>
              <a:ahLst/>
              <a:cxnLst>
                <a:cxn ang="T10">
                  <a:pos x="T0" y="T1"/>
                </a:cxn>
                <a:cxn ang="T11">
                  <a:pos x="T2" y="T3"/>
                </a:cxn>
                <a:cxn ang="T12">
                  <a:pos x="T4" y="T5"/>
                </a:cxn>
                <a:cxn ang="T13">
                  <a:pos x="T6" y="T7"/>
                </a:cxn>
                <a:cxn ang="T14">
                  <a:pos x="T8" y="T9"/>
                </a:cxn>
              </a:cxnLst>
              <a:rect l="T15" t="T16" r="T17" b="T18"/>
              <a:pathLst>
                <a:path w="44" h="44">
                  <a:moveTo>
                    <a:pt x="41" y="26"/>
                  </a:moveTo>
                  <a:cubicBezTo>
                    <a:pt x="39" y="37"/>
                    <a:pt x="28" y="44"/>
                    <a:pt x="17" y="41"/>
                  </a:cubicBezTo>
                  <a:cubicBezTo>
                    <a:pt x="6" y="39"/>
                    <a:pt x="0" y="28"/>
                    <a:pt x="2" y="17"/>
                  </a:cubicBezTo>
                  <a:cubicBezTo>
                    <a:pt x="5" y="6"/>
                    <a:pt x="15" y="0"/>
                    <a:pt x="26" y="2"/>
                  </a:cubicBezTo>
                  <a:cubicBezTo>
                    <a:pt x="37" y="5"/>
                    <a:pt x="44" y="15"/>
                    <a:pt x="41" y="26"/>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139" dirty="0">
                <a:latin typeface="Huawei Sans" panose="020C0503030203020204" pitchFamily="34" charset="0"/>
              </a:endParaRPr>
            </a:p>
          </p:txBody>
        </p:sp>
        <p:sp>
          <p:nvSpPr>
            <p:cNvPr id="361" name="Freeform 27">
              <a:extLst>
                <a:ext uri="{FF2B5EF4-FFF2-40B4-BE49-F238E27FC236}">
                  <a16:creationId xmlns="" xmlns:a16="http://schemas.microsoft.com/office/drawing/2014/main" id="{1B3BD264-F66D-4D5B-859B-E196C9251556}"/>
                </a:ext>
              </a:extLst>
            </p:cNvPr>
            <p:cNvSpPr>
              <a:spLocks noEditPoints="1"/>
            </p:cNvSpPr>
            <p:nvPr/>
          </p:nvSpPr>
          <p:spPr bwMode="gray">
            <a:xfrm>
              <a:off x="479426" y="2114550"/>
              <a:ext cx="41275" cy="41275"/>
            </a:xfrm>
            <a:custGeom>
              <a:avLst/>
              <a:gdLst>
                <a:gd name="T0" fmla="*/ 2147483646 w 30"/>
                <a:gd name="T1" fmla="*/ 2147483646 h 30"/>
                <a:gd name="T2" fmla="*/ 0 w 30"/>
                <a:gd name="T3" fmla="*/ 2147483646 h 30"/>
                <a:gd name="T4" fmla="*/ 2147483646 w 30"/>
                <a:gd name="T5" fmla="*/ 0 h 30"/>
                <a:gd name="T6" fmla="*/ 2147483646 w 30"/>
                <a:gd name="T7" fmla="*/ 2147483646 h 30"/>
                <a:gd name="T8" fmla="*/ 2147483646 w 30"/>
                <a:gd name="T9" fmla="*/ 2147483646 h 30"/>
                <a:gd name="T10" fmla="*/ 2147483646 w 30"/>
                <a:gd name="T11" fmla="*/ 2147483646 h 30"/>
                <a:gd name="T12" fmla="*/ 2147483646 w 30"/>
                <a:gd name="T13" fmla="*/ 2147483646 h 30"/>
                <a:gd name="T14" fmla="*/ 2147483646 w 30"/>
                <a:gd name="T15" fmla="*/ 2147483646 h 30"/>
                <a:gd name="T16" fmla="*/ 2147483646 w 30"/>
                <a:gd name="T17" fmla="*/ 2147483646 h 30"/>
                <a:gd name="T18" fmla="*/ 2147483646 w 30"/>
                <a:gd name="T19" fmla="*/ 2147483646 h 3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0"/>
                <a:gd name="T31" fmla="*/ 0 h 30"/>
                <a:gd name="T32" fmla="*/ 30 w 30"/>
                <a:gd name="T33" fmla="*/ 30 h 3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0" h="30">
                  <a:moveTo>
                    <a:pt x="15" y="30"/>
                  </a:moveTo>
                  <a:cubicBezTo>
                    <a:pt x="6" y="30"/>
                    <a:pt x="0" y="23"/>
                    <a:pt x="0" y="15"/>
                  </a:cubicBezTo>
                  <a:cubicBezTo>
                    <a:pt x="0" y="7"/>
                    <a:pt x="6" y="0"/>
                    <a:pt x="15" y="0"/>
                  </a:cubicBezTo>
                  <a:cubicBezTo>
                    <a:pt x="23" y="0"/>
                    <a:pt x="30" y="7"/>
                    <a:pt x="30" y="15"/>
                  </a:cubicBezTo>
                  <a:cubicBezTo>
                    <a:pt x="30" y="23"/>
                    <a:pt x="23" y="30"/>
                    <a:pt x="15" y="30"/>
                  </a:cubicBezTo>
                  <a:close/>
                  <a:moveTo>
                    <a:pt x="15" y="8"/>
                  </a:moveTo>
                  <a:cubicBezTo>
                    <a:pt x="11" y="8"/>
                    <a:pt x="8" y="11"/>
                    <a:pt x="8" y="15"/>
                  </a:cubicBezTo>
                  <a:cubicBezTo>
                    <a:pt x="8" y="19"/>
                    <a:pt x="11" y="22"/>
                    <a:pt x="15" y="22"/>
                  </a:cubicBezTo>
                  <a:cubicBezTo>
                    <a:pt x="18" y="22"/>
                    <a:pt x="22" y="19"/>
                    <a:pt x="22" y="15"/>
                  </a:cubicBezTo>
                  <a:cubicBezTo>
                    <a:pt x="22" y="11"/>
                    <a:pt x="18" y="8"/>
                    <a:pt x="15" y="8"/>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139" dirty="0">
                <a:latin typeface="Huawei Sans" panose="020C0503030203020204" pitchFamily="34" charset="0"/>
              </a:endParaRPr>
            </a:p>
          </p:txBody>
        </p:sp>
        <p:sp>
          <p:nvSpPr>
            <p:cNvPr id="362" name="Freeform 28">
              <a:extLst>
                <a:ext uri="{FF2B5EF4-FFF2-40B4-BE49-F238E27FC236}">
                  <a16:creationId xmlns="" xmlns:a16="http://schemas.microsoft.com/office/drawing/2014/main" id="{54FECA89-D192-4B49-A7C3-E68C2DAA0438}"/>
                </a:ext>
              </a:extLst>
            </p:cNvPr>
            <p:cNvSpPr>
              <a:spLocks noEditPoints="1"/>
            </p:cNvSpPr>
            <p:nvPr/>
          </p:nvSpPr>
          <p:spPr bwMode="gray">
            <a:xfrm>
              <a:off x="752476" y="1844675"/>
              <a:ext cx="122238" cy="120650"/>
            </a:xfrm>
            <a:custGeom>
              <a:avLst/>
              <a:gdLst>
                <a:gd name="T0" fmla="*/ 2147483646 w 88"/>
                <a:gd name="T1" fmla="*/ 2147483646 h 88"/>
                <a:gd name="T2" fmla="*/ 0 w 88"/>
                <a:gd name="T3" fmla="*/ 2147483646 h 88"/>
                <a:gd name="T4" fmla="*/ 2147483646 w 88"/>
                <a:gd name="T5" fmla="*/ 0 h 88"/>
                <a:gd name="T6" fmla="*/ 2147483646 w 88"/>
                <a:gd name="T7" fmla="*/ 2147483646 h 88"/>
                <a:gd name="T8" fmla="*/ 2147483646 w 88"/>
                <a:gd name="T9" fmla="*/ 2147483646 h 88"/>
                <a:gd name="T10" fmla="*/ 2147483646 w 88"/>
                <a:gd name="T11" fmla="*/ 2147483646 h 88"/>
                <a:gd name="T12" fmla="*/ 2147483646 w 88"/>
                <a:gd name="T13" fmla="*/ 2147483646 h 88"/>
                <a:gd name="T14" fmla="*/ 2147483646 w 88"/>
                <a:gd name="T15" fmla="*/ 2147483646 h 88"/>
                <a:gd name="T16" fmla="*/ 2147483646 w 88"/>
                <a:gd name="T17" fmla="*/ 2147483646 h 88"/>
                <a:gd name="T18" fmla="*/ 2147483646 w 88"/>
                <a:gd name="T19" fmla="*/ 2147483646 h 8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8"/>
                <a:gd name="T31" fmla="*/ 0 h 88"/>
                <a:gd name="T32" fmla="*/ 88 w 88"/>
                <a:gd name="T33" fmla="*/ 88 h 8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8" h="88">
                  <a:moveTo>
                    <a:pt x="44" y="88"/>
                  </a:moveTo>
                  <a:cubicBezTo>
                    <a:pt x="20" y="88"/>
                    <a:pt x="0" y="68"/>
                    <a:pt x="0" y="44"/>
                  </a:cubicBezTo>
                  <a:cubicBezTo>
                    <a:pt x="0" y="20"/>
                    <a:pt x="20" y="0"/>
                    <a:pt x="44" y="0"/>
                  </a:cubicBezTo>
                  <a:cubicBezTo>
                    <a:pt x="68" y="0"/>
                    <a:pt x="88" y="20"/>
                    <a:pt x="88" y="44"/>
                  </a:cubicBezTo>
                  <a:cubicBezTo>
                    <a:pt x="88" y="68"/>
                    <a:pt x="68" y="88"/>
                    <a:pt x="44" y="88"/>
                  </a:cubicBezTo>
                  <a:close/>
                  <a:moveTo>
                    <a:pt x="44" y="8"/>
                  </a:moveTo>
                  <a:cubicBezTo>
                    <a:pt x="24" y="8"/>
                    <a:pt x="8" y="24"/>
                    <a:pt x="8" y="44"/>
                  </a:cubicBezTo>
                  <a:cubicBezTo>
                    <a:pt x="8" y="64"/>
                    <a:pt x="24" y="80"/>
                    <a:pt x="44" y="80"/>
                  </a:cubicBezTo>
                  <a:cubicBezTo>
                    <a:pt x="64" y="80"/>
                    <a:pt x="80" y="64"/>
                    <a:pt x="80" y="44"/>
                  </a:cubicBezTo>
                  <a:cubicBezTo>
                    <a:pt x="80" y="24"/>
                    <a:pt x="64" y="8"/>
                    <a:pt x="44" y="8"/>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139" dirty="0">
                <a:latin typeface="Huawei Sans" panose="020C0503030203020204" pitchFamily="34" charset="0"/>
              </a:endParaRPr>
            </a:p>
          </p:txBody>
        </p:sp>
        <p:sp>
          <p:nvSpPr>
            <p:cNvPr id="363" name="Freeform 175">
              <a:extLst>
                <a:ext uri="{FF2B5EF4-FFF2-40B4-BE49-F238E27FC236}">
                  <a16:creationId xmlns="" xmlns:a16="http://schemas.microsoft.com/office/drawing/2014/main" id="{3B886FF3-AF66-47E8-9651-E69994AD0454}"/>
                </a:ext>
              </a:extLst>
            </p:cNvPr>
            <p:cNvSpPr>
              <a:spLocks/>
            </p:cNvSpPr>
            <p:nvPr/>
          </p:nvSpPr>
          <p:spPr bwMode="gray">
            <a:xfrm>
              <a:off x="569914" y="2103438"/>
              <a:ext cx="431800" cy="233363"/>
            </a:xfrm>
            <a:custGeom>
              <a:avLst/>
              <a:gdLst>
                <a:gd name="T0" fmla="*/ 2147483646 w 311"/>
                <a:gd name="T1" fmla="*/ 2147483646 h 168"/>
                <a:gd name="T2" fmla="*/ 2147483646 w 311"/>
                <a:gd name="T3" fmla="*/ 2147483646 h 168"/>
                <a:gd name="T4" fmla="*/ 2147483646 w 311"/>
                <a:gd name="T5" fmla="*/ 2147483646 h 168"/>
                <a:gd name="T6" fmla="*/ 2147483646 w 311"/>
                <a:gd name="T7" fmla="*/ 2147483646 h 168"/>
                <a:gd name="T8" fmla="*/ 2147483646 w 311"/>
                <a:gd name="T9" fmla="*/ 2147483646 h 168"/>
                <a:gd name="T10" fmla="*/ 2147483646 w 311"/>
                <a:gd name="T11" fmla="*/ 2147483646 h 168"/>
                <a:gd name="T12" fmla="*/ 2147483646 w 311"/>
                <a:gd name="T13" fmla="*/ 2147483646 h 168"/>
                <a:gd name="T14" fmla="*/ 2147483646 w 311"/>
                <a:gd name="T15" fmla="*/ 2147483646 h 168"/>
                <a:gd name="T16" fmla="*/ 2147483646 w 311"/>
                <a:gd name="T17" fmla="*/ 2147483646 h 168"/>
                <a:gd name="T18" fmla="*/ 2147483646 w 311"/>
                <a:gd name="T19" fmla="*/ 2147483646 h 168"/>
                <a:gd name="T20" fmla="*/ 2147483646 w 311"/>
                <a:gd name="T21" fmla="*/ 2147483646 h 168"/>
                <a:gd name="T22" fmla="*/ 2147483646 w 311"/>
                <a:gd name="T23" fmla="*/ 2147483646 h 168"/>
                <a:gd name="T24" fmla="*/ 2147483646 w 311"/>
                <a:gd name="T25" fmla="*/ 2147483646 h 168"/>
                <a:gd name="T26" fmla="*/ 2147483646 w 311"/>
                <a:gd name="T27" fmla="*/ 2147483646 h 168"/>
                <a:gd name="T28" fmla="*/ 2147483646 w 311"/>
                <a:gd name="T29" fmla="*/ 2147483646 h 168"/>
                <a:gd name="T30" fmla="*/ 2147483646 w 311"/>
                <a:gd name="T31" fmla="*/ 2147483646 h 168"/>
                <a:gd name="T32" fmla="*/ 2147483646 w 311"/>
                <a:gd name="T33" fmla="*/ 2147483646 h 168"/>
                <a:gd name="T34" fmla="*/ 2147483646 w 311"/>
                <a:gd name="T35" fmla="*/ 2147483646 h 168"/>
                <a:gd name="T36" fmla="*/ 2147483646 w 311"/>
                <a:gd name="T37" fmla="*/ 2147483646 h 168"/>
                <a:gd name="T38" fmla="*/ 2147483646 w 311"/>
                <a:gd name="T39" fmla="*/ 2147483646 h 168"/>
                <a:gd name="T40" fmla="*/ 2147483646 w 311"/>
                <a:gd name="T41" fmla="*/ 2147483646 h 168"/>
                <a:gd name="T42" fmla="*/ 2147483646 w 311"/>
                <a:gd name="T43" fmla="*/ 2147483646 h 168"/>
                <a:gd name="T44" fmla="*/ 2147483646 w 311"/>
                <a:gd name="T45" fmla="*/ 2147483646 h 168"/>
                <a:gd name="T46" fmla="*/ 2147483646 w 311"/>
                <a:gd name="T47" fmla="*/ 2147483646 h 168"/>
                <a:gd name="T48" fmla="*/ 0 w 311"/>
                <a:gd name="T49" fmla="*/ 2147483646 h 168"/>
                <a:gd name="T50" fmla="*/ 2147483646 w 311"/>
                <a:gd name="T51" fmla="*/ 2147483646 h 168"/>
                <a:gd name="T52" fmla="*/ 2147483646 w 311"/>
                <a:gd name="T53" fmla="*/ 0 h 168"/>
                <a:gd name="T54" fmla="*/ 2147483646 w 311"/>
                <a:gd name="T55" fmla="*/ 2147483646 h 168"/>
                <a:gd name="T56" fmla="*/ 2147483646 w 311"/>
                <a:gd name="T57" fmla="*/ 2147483646 h 168"/>
                <a:gd name="T58" fmla="*/ 2147483646 w 311"/>
                <a:gd name="T59" fmla="*/ 2147483646 h 168"/>
                <a:gd name="T60" fmla="*/ 2147483646 w 311"/>
                <a:gd name="T61" fmla="*/ 2147483646 h 168"/>
                <a:gd name="T62" fmla="*/ 2147483646 w 311"/>
                <a:gd name="T63" fmla="*/ 2147483646 h 168"/>
                <a:gd name="T64" fmla="*/ 2147483646 w 311"/>
                <a:gd name="T65" fmla="*/ 2147483646 h 168"/>
                <a:gd name="T66" fmla="*/ 2147483646 w 311"/>
                <a:gd name="T67" fmla="*/ 2147483646 h 168"/>
                <a:gd name="T68" fmla="*/ 2147483646 w 311"/>
                <a:gd name="T69" fmla="*/ 2147483646 h 168"/>
                <a:gd name="T70" fmla="*/ 2147483646 w 311"/>
                <a:gd name="T71" fmla="*/ 2147483646 h 168"/>
                <a:gd name="T72" fmla="*/ 2147483646 w 311"/>
                <a:gd name="T73" fmla="*/ 2147483646 h 168"/>
                <a:gd name="T74" fmla="*/ 2147483646 w 311"/>
                <a:gd name="T75" fmla="*/ 2147483646 h 168"/>
                <a:gd name="T76" fmla="*/ 2147483646 w 311"/>
                <a:gd name="T77" fmla="*/ 2147483646 h 168"/>
                <a:gd name="T78" fmla="*/ 2147483646 w 311"/>
                <a:gd name="T79" fmla="*/ 2147483646 h 168"/>
                <a:gd name="T80" fmla="*/ 2147483646 w 311"/>
                <a:gd name="T81" fmla="*/ 2147483646 h 168"/>
                <a:gd name="T82" fmla="*/ 2147483646 w 311"/>
                <a:gd name="T83" fmla="*/ 2147483646 h 168"/>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311"/>
                <a:gd name="T127" fmla="*/ 0 h 168"/>
                <a:gd name="T128" fmla="*/ 311 w 311"/>
                <a:gd name="T129" fmla="*/ 168 h 168"/>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311" h="168">
                  <a:moveTo>
                    <a:pt x="168" y="168"/>
                  </a:moveTo>
                  <a:cubicBezTo>
                    <a:pt x="162" y="168"/>
                    <a:pt x="162" y="168"/>
                    <a:pt x="162" y="168"/>
                  </a:cubicBezTo>
                  <a:cubicBezTo>
                    <a:pt x="161" y="168"/>
                    <a:pt x="161" y="168"/>
                    <a:pt x="160" y="168"/>
                  </a:cubicBezTo>
                  <a:cubicBezTo>
                    <a:pt x="113" y="155"/>
                    <a:pt x="113" y="155"/>
                    <a:pt x="113" y="155"/>
                  </a:cubicBezTo>
                  <a:cubicBezTo>
                    <a:pt x="109" y="155"/>
                    <a:pt x="107" y="151"/>
                    <a:pt x="108" y="148"/>
                  </a:cubicBezTo>
                  <a:cubicBezTo>
                    <a:pt x="109" y="145"/>
                    <a:pt x="112" y="143"/>
                    <a:pt x="115" y="144"/>
                  </a:cubicBezTo>
                  <a:cubicBezTo>
                    <a:pt x="162" y="156"/>
                    <a:pt x="162" y="156"/>
                    <a:pt x="162" y="156"/>
                  </a:cubicBezTo>
                  <a:cubicBezTo>
                    <a:pt x="168" y="156"/>
                    <a:pt x="168" y="156"/>
                    <a:pt x="168" y="156"/>
                  </a:cubicBezTo>
                  <a:cubicBezTo>
                    <a:pt x="171" y="156"/>
                    <a:pt x="174" y="154"/>
                    <a:pt x="177" y="152"/>
                  </a:cubicBezTo>
                  <a:cubicBezTo>
                    <a:pt x="292" y="69"/>
                    <a:pt x="292" y="69"/>
                    <a:pt x="292" y="69"/>
                  </a:cubicBezTo>
                  <a:cubicBezTo>
                    <a:pt x="295" y="66"/>
                    <a:pt x="299" y="61"/>
                    <a:pt x="299" y="57"/>
                  </a:cubicBezTo>
                  <a:cubicBezTo>
                    <a:pt x="299" y="53"/>
                    <a:pt x="299" y="49"/>
                    <a:pt x="296" y="46"/>
                  </a:cubicBezTo>
                  <a:cubicBezTo>
                    <a:pt x="296" y="46"/>
                    <a:pt x="296" y="46"/>
                    <a:pt x="295" y="45"/>
                  </a:cubicBezTo>
                  <a:cubicBezTo>
                    <a:pt x="293" y="41"/>
                    <a:pt x="290" y="40"/>
                    <a:pt x="284" y="40"/>
                  </a:cubicBezTo>
                  <a:cubicBezTo>
                    <a:pt x="279" y="40"/>
                    <a:pt x="278" y="40"/>
                    <a:pt x="275" y="42"/>
                  </a:cubicBezTo>
                  <a:cubicBezTo>
                    <a:pt x="275" y="42"/>
                    <a:pt x="275" y="42"/>
                    <a:pt x="275" y="43"/>
                  </a:cubicBezTo>
                  <a:cubicBezTo>
                    <a:pt x="217" y="85"/>
                    <a:pt x="217" y="85"/>
                    <a:pt x="217" y="85"/>
                  </a:cubicBezTo>
                  <a:cubicBezTo>
                    <a:pt x="218" y="96"/>
                    <a:pt x="217" y="106"/>
                    <a:pt x="213" y="114"/>
                  </a:cubicBezTo>
                  <a:cubicBezTo>
                    <a:pt x="203" y="134"/>
                    <a:pt x="182" y="145"/>
                    <a:pt x="161" y="140"/>
                  </a:cubicBezTo>
                  <a:cubicBezTo>
                    <a:pt x="154" y="140"/>
                    <a:pt x="149" y="138"/>
                    <a:pt x="144" y="136"/>
                  </a:cubicBezTo>
                  <a:cubicBezTo>
                    <a:pt x="93" y="109"/>
                    <a:pt x="93" y="109"/>
                    <a:pt x="93" y="109"/>
                  </a:cubicBezTo>
                  <a:cubicBezTo>
                    <a:pt x="87" y="108"/>
                    <a:pt x="84" y="101"/>
                    <a:pt x="83" y="99"/>
                  </a:cubicBezTo>
                  <a:cubicBezTo>
                    <a:pt x="82" y="98"/>
                    <a:pt x="82" y="98"/>
                    <a:pt x="82" y="97"/>
                  </a:cubicBezTo>
                  <a:cubicBezTo>
                    <a:pt x="82" y="90"/>
                    <a:pt x="82" y="90"/>
                    <a:pt x="82" y="90"/>
                  </a:cubicBezTo>
                  <a:cubicBezTo>
                    <a:pt x="82" y="89"/>
                    <a:pt x="82" y="88"/>
                    <a:pt x="83" y="87"/>
                  </a:cubicBezTo>
                  <a:cubicBezTo>
                    <a:pt x="87" y="82"/>
                    <a:pt x="91" y="78"/>
                    <a:pt x="96" y="78"/>
                  </a:cubicBezTo>
                  <a:cubicBezTo>
                    <a:pt x="100" y="78"/>
                    <a:pt x="103" y="79"/>
                    <a:pt x="106" y="81"/>
                  </a:cubicBezTo>
                  <a:cubicBezTo>
                    <a:pt x="160" y="108"/>
                    <a:pt x="160" y="108"/>
                    <a:pt x="160" y="108"/>
                  </a:cubicBezTo>
                  <a:cubicBezTo>
                    <a:pt x="161" y="108"/>
                    <a:pt x="161" y="109"/>
                    <a:pt x="162" y="109"/>
                  </a:cubicBezTo>
                  <a:cubicBezTo>
                    <a:pt x="162" y="110"/>
                    <a:pt x="166" y="110"/>
                    <a:pt x="168" y="110"/>
                  </a:cubicBezTo>
                  <a:cubicBezTo>
                    <a:pt x="175" y="110"/>
                    <a:pt x="180" y="106"/>
                    <a:pt x="183" y="101"/>
                  </a:cubicBezTo>
                  <a:cubicBezTo>
                    <a:pt x="184" y="100"/>
                    <a:pt x="184" y="99"/>
                    <a:pt x="184" y="98"/>
                  </a:cubicBezTo>
                  <a:cubicBezTo>
                    <a:pt x="186" y="94"/>
                    <a:pt x="186" y="92"/>
                    <a:pt x="186" y="91"/>
                  </a:cubicBezTo>
                  <a:cubicBezTo>
                    <a:pt x="186" y="91"/>
                    <a:pt x="185" y="90"/>
                    <a:pt x="185" y="90"/>
                  </a:cubicBezTo>
                  <a:cubicBezTo>
                    <a:pt x="184" y="83"/>
                    <a:pt x="180" y="78"/>
                    <a:pt x="175" y="75"/>
                  </a:cubicBezTo>
                  <a:cubicBezTo>
                    <a:pt x="54" y="14"/>
                    <a:pt x="54" y="14"/>
                    <a:pt x="54" y="14"/>
                  </a:cubicBezTo>
                  <a:cubicBezTo>
                    <a:pt x="53" y="14"/>
                    <a:pt x="53" y="13"/>
                    <a:pt x="52" y="13"/>
                  </a:cubicBezTo>
                  <a:cubicBezTo>
                    <a:pt x="52" y="12"/>
                    <a:pt x="48" y="12"/>
                    <a:pt x="46" y="12"/>
                  </a:cubicBezTo>
                  <a:cubicBezTo>
                    <a:pt x="39" y="12"/>
                    <a:pt x="39" y="12"/>
                    <a:pt x="39" y="12"/>
                  </a:cubicBezTo>
                  <a:cubicBezTo>
                    <a:pt x="12" y="23"/>
                    <a:pt x="12" y="23"/>
                    <a:pt x="12" y="23"/>
                  </a:cubicBezTo>
                  <a:cubicBezTo>
                    <a:pt x="12" y="123"/>
                    <a:pt x="12" y="123"/>
                    <a:pt x="12" y="123"/>
                  </a:cubicBezTo>
                  <a:cubicBezTo>
                    <a:pt x="38" y="124"/>
                    <a:pt x="38" y="124"/>
                    <a:pt x="38" y="124"/>
                  </a:cubicBezTo>
                  <a:cubicBezTo>
                    <a:pt x="38" y="124"/>
                    <a:pt x="39" y="124"/>
                    <a:pt x="39" y="124"/>
                  </a:cubicBezTo>
                  <a:cubicBezTo>
                    <a:pt x="61" y="130"/>
                    <a:pt x="61" y="130"/>
                    <a:pt x="61" y="130"/>
                  </a:cubicBezTo>
                  <a:cubicBezTo>
                    <a:pt x="64" y="131"/>
                    <a:pt x="66" y="134"/>
                    <a:pt x="65" y="137"/>
                  </a:cubicBezTo>
                  <a:cubicBezTo>
                    <a:pt x="64" y="140"/>
                    <a:pt x="61" y="142"/>
                    <a:pt x="58" y="142"/>
                  </a:cubicBezTo>
                  <a:cubicBezTo>
                    <a:pt x="37" y="136"/>
                    <a:pt x="37" y="136"/>
                    <a:pt x="37" y="136"/>
                  </a:cubicBezTo>
                  <a:cubicBezTo>
                    <a:pt x="6" y="134"/>
                    <a:pt x="6" y="134"/>
                    <a:pt x="6" y="134"/>
                  </a:cubicBezTo>
                  <a:cubicBezTo>
                    <a:pt x="2" y="134"/>
                    <a:pt x="0" y="131"/>
                    <a:pt x="0" y="128"/>
                  </a:cubicBezTo>
                  <a:cubicBezTo>
                    <a:pt x="0" y="19"/>
                    <a:pt x="0" y="19"/>
                    <a:pt x="0" y="19"/>
                  </a:cubicBezTo>
                  <a:cubicBezTo>
                    <a:pt x="0" y="16"/>
                    <a:pt x="2" y="14"/>
                    <a:pt x="4" y="13"/>
                  </a:cubicBezTo>
                  <a:cubicBezTo>
                    <a:pt x="35" y="1"/>
                    <a:pt x="35" y="1"/>
                    <a:pt x="35" y="1"/>
                  </a:cubicBezTo>
                  <a:cubicBezTo>
                    <a:pt x="36" y="0"/>
                    <a:pt x="37" y="0"/>
                    <a:pt x="38" y="0"/>
                  </a:cubicBezTo>
                  <a:cubicBezTo>
                    <a:pt x="46" y="0"/>
                    <a:pt x="46" y="0"/>
                    <a:pt x="46" y="0"/>
                  </a:cubicBezTo>
                  <a:cubicBezTo>
                    <a:pt x="51" y="0"/>
                    <a:pt x="56" y="0"/>
                    <a:pt x="60" y="3"/>
                  </a:cubicBezTo>
                  <a:cubicBezTo>
                    <a:pt x="181" y="64"/>
                    <a:pt x="181" y="64"/>
                    <a:pt x="181" y="64"/>
                  </a:cubicBezTo>
                  <a:cubicBezTo>
                    <a:pt x="181" y="64"/>
                    <a:pt x="182" y="64"/>
                    <a:pt x="182" y="64"/>
                  </a:cubicBezTo>
                  <a:cubicBezTo>
                    <a:pt x="189" y="69"/>
                    <a:pt x="194" y="77"/>
                    <a:pt x="197" y="86"/>
                  </a:cubicBezTo>
                  <a:cubicBezTo>
                    <a:pt x="199" y="92"/>
                    <a:pt x="197" y="97"/>
                    <a:pt x="196" y="102"/>
                  </a:cubicBezTo>
                  <a:cubicBezTo>
                    <a:pt x="195" y="103"/>
                    <a:pt x="195" y="104"/>
                    <a:pt x="195" y="105"/>
                  </a:cubicBezTo>
                  <a:cubicBezTo>
                    <a:pt x="195" y="105"/>
                    <a:pt x="194" y="105"/>
                    <a:pt x="194" y="106"/>
                  </a:cubicBezTo>
                  <a:cubicBezTo>
                    <a:pt x="189" y="115"/>
                    <a:pt x="179" y="122"/>
                    <a:pt x="168" y="122"/>
                  </a:cubicBezTo>
                  <a:cubicBezTo>
                    <a:pt x="163" y="122"/>
                    <a:pt x="158" y="122"/>
                    <a:pt x="154" y="118"/>
                  </a:cubicBezTo>
                  <a:cubicBezTo>
                    <a:pt x="100" y="91"/>
                    <a:pt x="100" y="91"/>
                    <a:pt x="100" y="91"/>
                  </a:cubicBezTo>
                  <a:cubicBezTo>
                    <a:pt x="100" y="91"/>
                    <a:pt x="99" y="91"/>
                    <a:pt x="99" y="90"/>
                  </a:cubicBezTo>
                  <a:cubicBezTo>
                    <a:pt x="98" y="90"/>
                    <a:pt x="98" y="90"/>
                    <a:pt x="98" y="90"/>
                  </a:cubicBezTo>
                  <a:cubicBezTo>
                    <a:pt x="97" y="90"/>
                    <a:pt x="95" y="91"/>
                    <a:pt x="94" y="92"/>
                  </a:cubicBezTo>
                  <a:cubicBezTo>
                    <a:pt x="94" y="95"/>
                    <a:pt x="94" y="95"/>
                    <a:pt x="94" y="95"/>
                  </a:cubicBezTo>
                  <a:cubicBezTo>
                    <a:pt x="95" y="96"/>
                    <a:pt x="95" y="97"/>
                    <a:pt x="95" y="97"/>
                  </a:cubicBezTo>
                  <a:cubicBezTo>
                    <a:pt x="96" y="97"/>
                    <a:pt x="97" y="97"/>
                    <a:pt x="97" y="98"/>
                  </a:cubicBezTo>
                  <a:cubicBezTo>
                    <a:pt x="150" y="125"/>
                    <a:pt x="150" y="125"/>
                    <a:pt x="150" y="125"/>
                  </a:cubicBezTo>
                  <a:cubicBezTo>
                    <a:pt x="154" y="127"/>
                    <a:pt x="157" y="128"/>
                    <a:pt x="162" y="128"/>
                  </a:cubicBezTo>
                  <a:cubicBezTo>
                    <a:pt x="162" y="128"/>
                    <a:pt x="163" y="128"/>
                    <a:pt x="163" y="129"/>
                  </a:cubicBezTo>
                  <a:cubicBezTo>
                    <a:pt x="178" y="132"/>
                    <a:pt x="195" y="124"/>
                    <a:pt x="203" y="109"/>
                  </a:cubicBezTo>
                  <a:cubicBezTo>
                    <a:pt x="206" y="102"/>
                    <a:pt x="206" y="94"/>
                    <a:pt x="204" y="83"/>
                  </a:cubicBezTo>
                  <a:cubicBezTo>
                    <a:pt x="204" y="81"/>
                    <a:pt x="205" y="78"/>
                    <a:pt x="206" y="77"/>
                  </a:cubicBezTo>
                  <a:cubicBezTo>
                    <a:pt x="267" y="33"/>
                    <a:pt x="267" y="33"/>
                    <a:pt x="267" y="33"/>
                  </a:cubicBezTo>
                  <a:cubicBezTo>
                    <a:pt x="273" y="28"/>
                    <a:pt x="279" y="28"/>
                    <a:pt x="284" y="28"/>
                  </a:cubicBezTo>
                  <a:cubicBezTo>
                    <a:pt x="294" y="28"/>
                    <a:pt x="300" y="31"/>
                    <a:pt x="305" y="38"/>
                  </a:cubicBezTo>
                  <a:cubicBezTo>
                    <a:pt x="311" y="44"/>
                    <a:pt x="311" y="52"/>
                    <a:pt x="311" y="57"/>
                  </a:cubicBezTo>
                  <a:cubicBezTo>
                    <a:pt x="311" y="67"/>
                    <a:pt x="304" y="75"/>
                    <a:pt x="300" y="78"/>
                  </a:cubicBezTo>
                  <a:cubicBezTo>
                    <a:pt x="300" y="78"/>
                    <a:pt x="300" y="78"/>
                    <a:pt x="300" y="78"/>
                  </a:cubicBezTo>
                  <a:cubicBezTo>
                    <a:pt x="184" y="162"/>
                    <a:pt x="184" y="162"/>
                    <a:pt x="184" y="162"/>
                  </a:cubicBezTo>
                  <a:cubicBezTo>
                    <a:pt x="184" y="163"/>
                    <a:pt x="184" y="163"/>
                    <a:pt x="183" y="163"/>
                  </a:cubicBezTo>
                  <a:cubicBezTo>
                    <a:pt x="179" y="165"/>
                    <a:pt x="174" y="168"/>
                    <a:pt x="168" y="168"/>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139" dirty="0">
                <a:latin typeface="Huawei Sans" panose="020C0503030203020204" pitchFamily="34" charset="0"/>
              </a:endParaRPr>
            </a:p>
          </p:txBody>
        </p:sp>
        <p:sp>
          <p:nvSpPr>
            <p:cNvPr id="364" name="Freeform 176">
              <a:extLst>
                <a:ext uri="{FF2B5EF4-FFF2-40B4-BE49-F238E27FC236}">
                  <a16:creationId xmlns="" xmlns:a16="http://schemas.microsoft.com/office/drawing/2014/main" id="{2076CF10-BB82-4700-968A-8402F3D739CE}"/>
                </a:ext>
              </a:extLst>
            </p:cNvPr>
            <p:cNvSpPr>
              <a:spLocks noEditPoints="1"/>
            </p:cNvSpPr>
            <p:nvPr/>
          </p:nvSpPr>
          <p:spPr bwMode="gray">
            <a:xfrm>
              <a:off x="460376" y="2093913"/>
              <a:ext cx="100013" cy="207963"/>
            </a:xfrm>
            <a:custGeom>
              <a:avLst/>
              <a:gdLst>
                <a:gd name="T0" fmla="*/ 2147483646 w 72"/>
                <a:gd name="T1" fmla="*/ 2147483646 h 150"/>
                <a:gd name="T2" fmla="*/ 2147483646 w 72"/>
                <a:gd name="T3" fmla="*/ 2147483646 h 150"/>
                <a:gd name="T4" fmla="*/ 0 w 72"/>
                <a:gd name="T5" fmla="*/ 2147483646 h 150"/>
                <a:gd name="T6" fmla="*/ 0 w 72"/>
                <a:gd name="T7" fmla="*/ 2147483646 h 150"/>
                <a:gd name="T8" fmla="*/ 2147483646 w 72"/>
                <a:gd name="T9" fmla="*/ 0 h 150"/>
                <a:gd name="T10" fmla="*/ 2147483646 w 72"/>
                <a:gd name="T11" fmla="*/ 0 h 150"/>
                <a:gd name="T12" fmla="*/ 2147483646 w 72"/>
                <a:gd name="T13" fmla="*/ 2147483646 h 150"/>
                <a:gd name="T14" fmla="*/ 2147483646 w 72"/>
                <a:gd name="T15" fmla="*/ 2147483646 h 150"/>
                <a:gd name="T16" fmla="*/ 2147483646 w 72"/>
                <a:gd name="T17" fmla="*/ 2147483646 h 150"/>
                <a:gd name="T18" fmla="*/ 2147483646 w 72"/>
                <a:gd name="T19" fmla="*/ 2147483646 h 150"/>
                <a:gd name="T20" fmla="*/ 2147483646 w 72"/>
                <a:gd name="T21" fmla="*/ 2147483646 h 150"/>
                <a:gd name="T22" fmla="*/ 2147483646 w 72"/>
                <a:gd name="T23" fmla="*/ 2147483646 h 150"/>
                <a:gd name="T24" fmla="*/ 2147483646 w 72"/>
                <a:gd name="T25" fmla="*/ 2147483646 h 150"/>
                <a:gd name="T26" fmla="*/ 2147483646 w 72"/>
                <a:gd name="T27" fmla="*/ 2147483646 h 150"/>
                <a:gd name="T28" fmla="*/ 2147483646 w 72"/>
                <a:gd name="T29" fmla="*/ 2147483646 h 150"/>
                <a:gd name="T30" fmla="*/ 2147483646 w 72"/>
                <a:gd name="T31" fmla="*/ 2147483646 h 150"/>
                <a:gd name="T32" fmla="*/ 2147483646 w 72"/>
                <a:gd name="T33" fmla="*/ 2147483646 h 150"/>
                <a:gd name="T34" fmla="*/ 2147483646 w 72"/>
                <a:gd name="T35" fmla="*/ 2147483646 h 150"/>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72"/>
                <a:gd name="T55" fmla="*/ 0 h 150"/>
                <a:gd name="T56" fmla="*/ 72 w 72"/>
                <a:gd name="T57" fmla="*/ 150 h 150"/>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72" h="150">
                  <a:moveTo>
                    <a:pt x="58" y="150"/>
                  </a:moveTo>
                  <a:cubicBezTo>
                    <a:pt x="14" y="150"/>
                    <a:pt x="14" y="150"/>
                    <a:pt x="14" y="150"/>
                  </a:cubicBezTo>
                  <a:cubicBezTo>
                    <a:pt x="6" y="150"/>
                    <a:pt x="0" y="144"/>
                    <a:pt x="0" y="136"/>
                  </a:cubicBezTo>
                  <a:cubicBezTo>
                    <a:pt x="0" y="14"/>
                    <a:pt x="0" y="14"/>
                    <a:pt x="0" y="14"/>
                  </a:cubicBezTo>
                  <a:cubicBezTo>
                    <a:pt x="0" y="7"/>
                    <a:pt x="6" y="0"/>
                    <a:pt x="14" y="0"/>
                  </a:cubicBezTo>
                  <a:cubicBezTo>
                    <a:pt x="58" y="0"/>
                    <a:pt x="58" y="0"/>
                    <a:pt x="58" y="0"/>
                  </a:cubicBezTo>
                  <a:cubicBezTo>
                    <a:pt x="66" y="0"/>
                    <a:pt x="72" y="7"/>
                    <a:pt x="72" y="14"/>
                  </a:cubicBezTo>
                  <a:cubicBezTo>
                    <a:pt x="72" y="136"/>
                    <a:pt x="72" y="136"/>
                    <a:pt x="72" y="136"/>
                  </a:cubicBezTo>
                  <a:cubicBezTo>
                    <a:pt x="72" y="144"/>
                    <a:pt x="66" y="150"/>
                    <a:pt x="58" y="150"/>
                  </a:cubicBezTo>
                  <a:close/>
                  <a:moveTo>
                    <a:pt x="14" y="12"/>
                  </a:moveTo>
                  <a:cubicBezTo>
                    <a:pt x="12" y="12"/>
                    <a:pt x="12" y="13"/>
                    <a:pt x="12" y="14"/>
                  </a:cubicBezTo>
                  <a:cubicBezTo>
                    <a:pt x="12" y="136"/>
                    <a:pt x="12" y="136"/>
                    <a:pt x="12" y="136"/>
                  </a:cubicBezTo>
                  <a:cubicBezTo>
                    <a:pt x="12" y="137"/>
                    <a:pt x="12" y="138"/>
                    <a:pt x="14" y="138"/>
                  </a:cubicBezTo>
                  <a:cubicBezTo>
                    <a:pt x="58" y="138"/>
                    <a:pt x="58" y="138"/>
                    <a:pt x="58" y="138"/>
                  </a:cubicBezTo>
                  <a:cubicBezTo>
                    <a:pt x="59" y="138"/>
                    <a:pt x="60" y="137"/>
                    <a:pt x="60" y="136"/>
                  </a:cubicBezTo>
                  <a:cubicBezTo>
                    <a:pt x="60" y="14"/>
                    <a:pt x="60" y="14"/>
                    <a:pt x="60" y="14"/>
                  </a:cubicBezTo>
                  <a:cubicBezTo>
                    <a:pt x="60" y="13"/>
                    <a:pt x="59" y="12"/>
                    <a:pt x="58" y="12"/>
                  </a:cubicBezTo>
                  <a:lnTo>
                    <a:pt x="14" y="12"/>
                  </a:ln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139" dirty="0">
                <a:latin typeface="Huawei Sans" panose="020C0503030203020204" pitchFamily="34" charset="0"/>
              </a:endParaRPr>
            </a:p>
          </p:txBody>
        </p:sp>
        <p:sp>
          <p:nvSpPr>
            <p:cNvPr id="365" name="Freeform 177">
              <a:extLst>
                <a:ext uri="{FF2B5EF4-FFF2-40B4-BE49-F238E27FC236}">
                  <a16:creationId xmlns="" xmlns:a16="http://schemas.microsoft.com/office/drawing/2014/main" id="{37558242-9754-4A3F-A577-B6582D7C19E7}"/>
                </a:ext>
              </a:extLst>
            </p:cNvPr>
            <p:cNvSpPr>
              <a:spLocks noEditPoints="1"/>
            </p:cNvSpPr>
            <p:nvPr/>
          </p:nvSpPr>
          <p:spPr bwMode="gray">
            <a:xfrm>
              <a:off x="730251" y="1820863"/>
              <a:ext cx="168275" cy="338138"/>
            </a:xfrm>
            <a:custGeom>
              <a:avLst/>
              <a:gdLst>
                <a:gd name="T0" fmla="*/ 2147483646 w 122"/>
                <a:gd name="T1" fmla="*/ 2147483646 h 244"/>
                <a:gd name="T2" fmla="*/ 2147483646 w 122"/>
                <a:gd name="T3" fmla="*/ 2147483646 h 244"/>
                <a:gd name="T4" fmla="*/ 2147483646 w 122"/>
                <a:gd name="T5" fmla="*/ 2147483646 h 244"/>
                <a:gd name="T6" fmla="*/ 2147483646 w 122"/>
                <a:gd name="T7" fmla="*/ 2147483646 h 244"/>
                <a:gd name="T8" fmla="*/ 0 w 122"/>
                <a:gd name="T9" fmla="*/ 2147483646 h 244"/>
                <a:gd name="T10" fmla="*/ 2147483646 w 122"/>
                <a:gd name="T11" fmla="*/ 0 h 244"/>
                <a:gd name="T12" fmla="*/ 2147483646 w 122"/>
                <a:gd name="T13" fmla="*/ 2147483646 h 244"/>
                <a:gd name="T14" fmla="*/ 2147483646 w 122"/>
                <a:gd name="T15" fmla="*/ 2147483646 h 244"/>
                <a:gd name="T16" fmla="*/ 2147483646 w 122"/>
                <a:gd name="T17" fmla="*/ 2147483646 h 244"/>
                <a:gd name="T18" fmla="*/ 2147483646 w 122"/>
                <a:gd name="T19" fmla="*/ 2147483646 h 244"/>
                <a:gd name="T20" fmla="*/ 2147483646 w 122"/>
                <a:gd name="T21" fmla="*/ 2147483646 h 244"/>
                <a:gd name="T22" fmla="*/ 2147483646 w 122"/>
                <a:gd name="T23" fmla="*/ 2147483646 h 244"/>
                <a:gd name="T24" fmla="*/ 2147483646 w 122"/>
                <a:gd name="T25" fmla="*/ 2147483646 h 244"/>
                <a:gd name="T26" fmla="*/ 2147483646 w 122"/>
                <a:gd name="T27" fmla="*/ 2147483646 h 244"/>
                <a:gd name="T28" fmla="*/ 2147483646 w 122"/>
                <a:gd name="T29" fmla="*/ 2147483646 h 244"/>
                <a:gd name="T30" fmla="*/ 2147483646 w 122"/>
                <a:gd name="T31" fmla="*/ 2147483646 h 244"/>
                <a:gd name="T32" fmla="*/ 2147483646 w 122"/>
                <a:gd name="T33" fmla="*/ 2147483646 h 244"/>
                <a:gd name="T34" fmla="*/ 2147483646 w 122"/>
                <a:gd name="T35" fmla="*/ 2147483646 h 244"/>
                <a:gd name="T36" fmla="*/ 2147483646 w 122"/>
                <a:gd name="T37" fmla="*/ 2147483646 h 244"/>
                <a:gd name="T38" fmla="*/ 2147483646 w 122"/>
                <a:gd name="T39" fmla="*/ 2147483646 h 244"/>
                <a:gd name="T40" fmla="*/ 2147483646 w 122"/>
                <a:gd name="T41" fmla="*/ 2147483646 h 244"/>
                <a:gd name="T42" fmla="*/ 2147483646 w 122"/>
                <a:gd name="T43" fmla="*/ 2147483646 h 244"/>
                <a:gd name="T44" fmla="*/ 2147483646 w 122"/>
                <a:gd name="T45" fmla="*/ 2147483646 h 244"/>
                <a:gd name="T46" fmla="*/ 2147483646 w 122"/>
                <a:gd name="T47" fmla="*/ 2147483646 h 244"/>
                <a:gd name="T48" fmla="*/ 2147483646 w 122"/>
                <a:gd name="T49" fmla="*/ 2147483646 h 244"/>
                <a:gd name="T50" fmla="*/ 2147483646 w 122"/>
                <a:gd name="T51" fmla="*/ 2147483646 h 244"/>
                <a:gd name="T52" fmla="*/ 2147483646 w 122"/>
                <a:gd name="T53" fmla="*/ 2147483646 h 244"/>
                <a:gd name="T54" fmla="*/ 2147483646 w 122"/>
                <a:gd name="T55" fmla="*/ 2147483646 h 244"/>
                <a:gd name="T56" fmla="*/ 2147483646 w 122"/>
                <a:gd name="T57" fmla="*/ 2147483646 h 244"/>
                <a:gd name="T58" fmla="*/ 2147483646 w 122"/>
                <a:gd name="T59" fmla="*/ 2147483646 h 244"/>
                <a:gd name="T60" fmla="*/ 2147483646 w 122"/>
                <a:gd name="T61" fmla="*/ 2147483646 h 244"/>
                <a:gd name="T62" fmla="*/ 2147483646 w 122"/>
                <a:gd name="T63" fmla="*/ 2147483646 h 244"/>
                <a:gd name="T64" fmla="*/ 2147483646 w 122"/>
                <a:gd name="T65" fmla="*/ 2147483646 h 244"/>
                <a:gd name="T66" fmla="*/ 2147483646 w 122"/>
                <a:gd name="T67" fmla="*/ 2147483646 h 244"/>
                <a:gd name="T68" fmla="*/ 2147483646 w 122"/>
                <a:gd name="T69" fmla="*/ 2147483646 h 244"/>
                <a:gd name="T70" fmla="*/ 2147483646 w 122"/>
                <a:gd name="T71" fmla="*/ 2147483646 h 244"/>
                <a:gd name="T72" fmla="*/ 2147483646 w 122"/>
                <a:gd name="T73" fmla="*/ 2147483646 h 244"/>
                <a:gd name="T74" fmla="*/ 2147483646 w 122"/>
                <a:gd name="T75" fmla="*/ 2147483646 h 244"/>
                <a:gd name="T76" fmla="*/ 2147483646 w 122"/>
                <a:gd name="T77" fmla="*/ 2147483646 h 244"/>
                <a:gd name="T78" fmla="*/ 2147483646 w 122"/>
                <a:gd name="T79" fmla="*/ 2147483646 h 244"/>
                <a:gd name="T80" fmla="*/ 2147483646 w 122"/>
                <a:gd name="T81" fmla="*/ 2147483646 h 244"/>
                <a:gd name="T82" fmla="*/ 2147483646 w 122"/>
                <a:gd name="T83" fmla="*/ 2147483646 h 244"/>
                <a:gd name="T84" fmla="*/ 2147483646 w 122"/>
                <a:gd name="T85" fmla="*/ 2147483646 h 244"/>
                <a:gd name="T86" fmla="*/ 2147483646 w 122"/>
                <a:gd name="T87" fmla="*/ 2147483646 h 244"/>
                <a:gd name="T88" fmla="*/ 2147483646 w 122"/>
                <a:gd name="T89" fmla="*/ 2147483646 h 244"/>
                <a:gd name="T90" fmla="*/ 2147483646 w 122"/>
                <a:gd name="T91" fmla="*/ 2147483646 h 244"/>
                <a:gd name="T92" fmla="*/ 2147483646 w 122"/>
                <a:gd name="T93" fmla="*/ 2147483646 h 244"/>
                <a:gd name="T94" fmla="*/ 2147483646 w 122"/>
                <a:gd name="T95" fmla="*/ 2147483646 h 244"/>
                <a:gd name="T96" fmla="*/ 2147483646 w 122"/>
                <a:gd name="T97" fmla="*/ 2147483646 h 244"/>
                <a:gd name="T98" fmla="*/ 2147483646 w 122"/>
                <a:gd name="T99" fmla="*/ 2147483646 h 244"/>
                <a:gd name="T100" fmla="*/ 2147483646 w 122"/>
                <a:gd name="T101" fmla="*/ 2147483646 h 244"/>
                <a:gd name="T102" fmla="*/ 2147483646 w 122"/>
                <a:gd name="T103" fmla="*/ 2147483646 h 244"/>
                <a:gd name="T104" fmla="*/ 2147483646 w 122"/>
                <a:gd name="T105" fmla="*/ 2147483646 h 244"/>
                <a:gd name="T106" fmla="*/ 2147483646 w 122"/>
                <a:gd name="T107" fmla="*/ 2147483646 h 244"/>
                <a:gd name="T108" fmla="*/ 2147483646 w 122"/>
                <a:gd name="T109" fmla="*/ 2147483646 h 244"/>
                <a:gd name="T110" fmla="*/ 2147483646 w 122"/>
                <a:gd name="T111" fmla="*/ 2147483646 h 244"/>
                <a:gd name="T112" fmla="*/ 2147483646 w 122"/>
                <a:gd name="T113" fmla="*/ 2147483646 h 244"/>
                <a:gd name="T114" fmla="*/ 2147483646 w 122"/>
                <a:gd name="T115" fmla="*/ 2147483646 h 244"/>
                <a:gd name="T116" fmla="*/ 2147483646 w 122"/>
                <a:gd name="T117" fmla="*/ 2147483646 h 244"/>
                <a:gd name="T118" fmla="*/ 2147483646 w 122"/>
                <a:gd name="T119" fmla="*/ 2147483646 h 244"/>
                <a:gd name="T120" fmla="*/ 2147483646 w 122"/>
                <a:gd name="T121" fmla="*/ 2147483646 h 244"/>
                <a:gd name="T122" fmla="*/ 2147483646 w 122"/>
                <a:gd name="T123" fmla="*/ 2147483646 h 24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122"/>
                <a:gd name="T187" fmla="*/ 0 h 244"/>
                <a:gd name="T188" fmla="*/ 122 w 122"/>
                <a:gd name="T189" fmla="*/ 244 h 244"/>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122" h="244">
                  <a:moveTo>
                    <a:pt x="61" y="244"/>
                  </a:moveTo>
                  <a:cubicBezTo>
                    <a:pt x="52" y="244"/>
                    <a:pt x="45" y="236"/>
                    <a:pt x="45" y="225"/>
                  </a:cubicBezTo>
                  <a:cubicBezTo>
                    <a:pt x="45" y="119"/>
                    <a:pt x="45" y="119"/>
                    <a:pt x="45" y="119"/>
                  </a:cubicBezTo>
                  <a:cubicBezTo>
                    <a:pt x="44" y="119"/>
                    <a:pt x="44" y="119"/>
                    <a:pt x="44" y="119"/>
                  </a:cubicBezTo>
                  <a:cubicBezTo>
                    <a:pt x="18" y="112"/>
                    <a:pt x="0" y="88"/>
                    <a:pt x="0" y="61"/>
                  </a:cubicBezTo>
                  <a:cubicBezTo>
                    <a:pt x="0" y="28"/>
                    <a:pt x="28" y="0"/>
                    <a:pt x="61" y="0"/>
                  </a:cubicBezTo>
                  <a:cubicBezTo>
                    <a:pt x="94" y="0"/>
                    <a:pt x="122" y="28"/>
                    <a:pt x="122" y="61"/>
                  </a:cubicBezTo>
                  <a:cubicBezTo>
                    <a:pt x="122" y="87"/>
                    <a:pt x="103" y="112"/>
                    <a:pt x="78" y="119"/>
                  </a:cubicBezTo>
                  <a:cubicBezTo>
                    <a:pt x="78" y="119"/>
                    <a:pt x="78" y="119"/>
                    <a:pt x="78" y="119"/>
                  </a:cubicBezTo>
                  <a:cubicBezTo>
                    <a:pt x="78" y="145"/>
                    <a:pt x="78" y="145"/>
                    <a:pt x="78" y="145"/>
                  </a:cubicBezTo>
                  <a:cubicBezTo>
                    <a:pt x="95" y="145"/>
                    <a:pt x="95" y="145"/>
                    <a:pt x="95" y="145"/>
                  </a:cubicBezTo>
                  <a:cubicBezTo>
                    <a:pt x="102" y="145"/>
                    <a:pt x="107" y="150"/>
                    <a:pt x="107" y="158"/>
                  </a:cubicBezTo>
                  <a:cubicBezTo>
                    <a:pt x="107" y="168"/>
                    <a:pt x="107" y="168"/>
                    <a:pt x="107" y="168"/>
                  </a:cubicBezTo>
                  <a:cubicBezTo>
                    <a:pt x="107" y="176"/>
                    <a:pt x="102" y="181"/>
                    <a:pt x="95" y="181"/>
                  </a:cubicBezTo>
                  <a:cubicBezTo>
                    <a:pt x="78" y="181"/>
                    <a:pt x="78" y="181"/>
                    <a:pt x="78" y="181"/>
                  </a:cubicBezTo>
                  <a:cubicBezTo>
                    <a:pt x="78" y="188"/>
                    <a:pt x="78" y="188"/>
                    <a:pt x="78" y="188"/>
                  </a:cubicBezTo>
                  <a:cubicBezTo>
                    <a:pt x="95" y="188"/>
                    <a:pt x="95" y="188"/>
                    <a:pt x="95" y="188"/>
                  </a:cubicBezTo>
                  <a:cubicBezTo>
                    <a:pt x="102" y="188"/>
                    <a:pt x="107" y="192"/>
                    <a:pt x="107" y="200"/>
                  </a:cubicBezTo>
                  <a:cubicBezTo>
                    <a:pt x="107" y="210"/>
                    <a:pt x="107" y="210"/>
                    <a:pt x="107" y="210"/>
                  </a:cubicBezTo>
                  <a:cubicBezTo>
                    <a:pt x="107" y="218"/>
                    <a:pt x="102" y="223"/>
                    <a:pt x="95" y="223"/>
                  </a:cubicBezTo>
                  <a:cubicBezTo>
                    <a:pt x="78" y="223"/>
                    <a:pt x="78" y="223"/>
                    <a:pt x="78" y="223"/>
                  </a:cubicBezTo>
                  <a:cubicBezTo>
                    <a:pt x="78" y="225"/>
                    <a:pt x="78" y="225"/>
                    <a:pt x="78" y="225"/>
                  </a:cubicBezTo>
                  <a:cubicBezTo>
                    <a:pt x="78" y="236"/>
                    <a:pt x="70" y="244"/>
                    <a:pt x="61" y="244"/>
                  </a:cubicBezTo>
                  <a:close/>
                  <a:moveTo>
                    <a:pt x="61" y="12"/>
                  </a:moveTo>
                  <a:cubicBezTo>
                    <a:pt x="35" y="12"/>
                    <a:pt x="12" y="35"/>
                    <a:pt x="12" y="61"/>
                  </a:cubicBezTo>
                  <a:cubicBezTo>
                    <a:pt x="12" y="83"/>
                    <a:pt x="27" y="102"/>
                    <a:pt x="48" y="108"/>
                  </a:cubicBezTo>
                  <a:cubicBezTo>
                    <a:pt x="48" y="108"/>
                    <a:pt x="49" y="108"/>
                    <a:pt x="49" y="108"/>
                  </a:cubicBezTo>
                  <a:cubicBezTo>
                    <a:pt x="53" y="110"/>
                    <a:pt x="53" y="110"/>
                    <a:pt x="53" y="110"/>
                  </a:cubicBezTo>
                  <a:cubicBezTo>
                    <a:pt x="55" y="111"/>
                    <a:pt x="57" y="113"/>
                    <a:pt x="57" y="116"/>
                  </a:cubicBezTo>
                  <a:cubicBezTo>
                    <a:pt x="57" y="225"/>
                    <a:pt x="57" y="225"/>
                    <a:pt x="57" y="225"/>
                  </a:cubicBezTo>
                  <a:cubicBezTo>
                    <a:pt x="57" y="228"/>
                    <a:pt x="58" y="232"/>
                    <a:pt x="61" y="232"/>
                  </a:cubicBezTo>
                  <a:cubicBezTo>
                    <a:pt x="64" y="232"/>
                    <a:pt x="66" y="228"/>
                    <a:pt x="66" y="225"/>
                  </a:cubicBezTo>
                  <a:cubicBezTo>
                    <a:pt x="66" y="217"/>
                    <a:pt x="66" y="217"/>
                    <a:pt x="66" y="217"/>
                  </a:cubicBezTo>
                  <a:cubicBezTo>
                    <a:pt x="66" y="214"/>
                    <a:pt x="68" y="211"/>
                    <a:pt x="72" y="211"/>
                  </a:cubicBezTo>
                  <a:cubicBezTo>
                    <a:pt x="95" y="211"/>
                    <a:pt x="95" y="211"/>
                    <a:pt x="95" y="211"/>
                  </a:cubicBezTo>
                  <a:cubicBezTo>
                    <a:pt x="95" y="211"/>
                    <a:pt x="95" y="211"/>
                    <a:pt x="95" y="211"/>
                  </a:cubicBezTo>
                  <a:cubicBezTo>
                    <a:pt x="95" y="211"/>
                    <a:pt x="95" y="211"/>
                    <a:pt x="95" y="210"/>
                  </a:cubicBezTo>
                  <a:cubicBezTo>
                    <a:pt x="95" y="200"/>
                    <a:pt x="95" y="200"/>
                    <a:pt x="95" y="200"/>
                  </a:cubicBezTo>
                  <a:cubicBezTo>
                    <a:pt x="95" y="200"/>
                    <a:pt x="95" y="200"/>
                    <a:pt x="95" y="200"/>
                  </a:cubicBezTo>
                  <a:cubicBezTo>
                    <a:pt x="95" y="200"/>
                    <a:pt x="95" y="200"/>
                    <a:pt x="95" y="200"/>
                  </a:cubicBezTo>
                  <a:cubicBezTo>
                    <a:pt x="72" y="200"/>
                    <a:pt x="72" y="200"/>
                    <a:pt x="72" y="200"/>
                  </a:cubicBezTo>
                  <a:cubicBezTo>
                    <a:pt x="68" y="200"/>
                    <a:pt x="66" y="197"/>
                    <a:pt x="66" y="194"/>
                  </a:cubicBezTo>
                  <a:cubicBezTo>
                    <a:pt x="66" y="175"/>
                    <a:pt x="66" y="175"/>
                    <a:pt x="66" y="175"/>
                  </a:cubicBezTo>
                  <a:cubicBezTo>
                    <a:pt x="66" y="171"/>
                    <a:pt x="68" y="169"/>
                    <a:pt x="72" y="169"/>
                  </a:cubicBezTo>
                  <a:cubicBezTo>
                    <a:pt x="95" y="169"/>
                    <a:pt x="95" y="169"/>
                    <a:pt x="95" y="169"/>
                  </a:cubicBezTo>
                  <a:cubicBezTo>
                    <a:pt x="95" y="169"/>
                    <a:pt x="95" y="169"/>
                    <a:pt x="95" y="169"/>
                  </a:cubicBezTo>
                  <a:cubicBezTo>
                    <a:pt x="95" y="169"/>
                    <a:pt x="95" y="168"/>
                    <a:pt x="95" y="168"/>
                  </a:cubicBezTo>
                  <a:cubicBezTo>
                    <a:pt x="95" y="158"/>
                    <a:pt x="95" y="158"/>
                    <a:pt x="95" y="158"/>
                  </a:cubicBezTo>
                  <a:cubicBezTo>
                    <a:pt x="95" y="158"/>
                    <a:pt x="95" y="158"/>
                    <a:pt x="95" y="157"/>
                  </a:cubicBezTo>
                  <a:cubicBezTo>
                    <a:pt x="95" y="157"/>
                    <a:pt x="95" y="157"/>
                    <a:pt x="95" y="157"/>
                  </a:cubicBezTo>
                  <a:cubicBezTo>
                    <a:pt x="72" y="157"/>
                    <a:pt x="72" y="157"/>
                    <a:pt x="72" y="157"/>
                  </a:cubicBezTo>
                  <a:cubicBezTo>
                    <a:pt x="68" y="157"/>
                    <a:pt x="66" y="155"/>
                    <a:pt x="66" y="151"/>
                  </a:cubicBezTo>
                  <a:cubicBezTo>
                    <a:pt x="66" y="116"/>
                    <a:pt x="66" y="116"/>
                    <a:pt x="66" y="116"/>
                  </a:cubicBezTo>
                  <a:cubicBezTo>
                    <a:pt x="66" y="113"/>
                    <a:pt x="67" y="111"/>
                    <a:pt x="69" y="110"/>
                  </a:cubicBezTo>
                  <a:cubicBezTo>
                    <a:pt x="73" y="108"/>
                    <a:pt x="73" y="108"/>
                    <a:pt x="73" y="108"/>
                  </a:cubicBezTo>
                  <a:cubicBezTo>
                    <a:pt x="73" y="108"/>
                    <a:pt x="74" y="108"/>
                    <a:pt x="74" y="108"/>
                  </a:cubicBezTo>
                  <a:cubicBezTo>
                    <a:pt x="94" y="102"/>
                    <a:pt x="110" y="82"/>
                    <a:pt x="110" y="61"/>
                  </a:cubicBezTo>
                  <a:cubicBezTo>
                    <a:pt x="110" y="35"/>
                    <a:pt x="87" y="12"/>
                    <a:pt x="61" y="12"/>
                  </a:cubicBezTo>
                  <a:close/>
                  <a:moveTo>
                    <a:pt x="96" y="200"/>
                  </a:moveTo>
                  <a:cubicBezTo>
                    <a:pt x="96" y="200"/>
                    <a:pt x="96" y="200"/>
                    <a:pt x="96" y="200"/>
                  </a:cubicBezTo>
                  <a:close/>
                  <a:moveTo>
                    <a:pt x="96" y="158"/>
                  </a:moveTo>
                  <a:cubicBezTo>
                    <a:pt x="96" y="158"/>
                    <a:pt x="96" y="158"/>
                    <a:pt x="96" y="158"/>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139" dirty="0">
                <a:latin typeface="Huawei Sans" panose="020C0503030203020204" pitchFamily="34" charset="0"/>
              </a:endParaRPr>
            </a:p>
          </p:txBody>
        </p:sp>
      </p:grpSp>
      <p:sp>
        <p:nvSpPr>
          <p:cNvPr id="366" name="Rectangle 365">
            <a:extLst>
              <a:ext uri="{FF2B5EF4-FFF2-40B4-BE49-F238E27FC236}">
                <a16:creationId xmlns="" xmlns:a16="http://schemas.microsoft.com/office/drawing/2014/main" id="{C4B1E0B1-6F73-43A4-A0F4-80969C46B893}"/>
              </a:ext>
            </a:extLst>
          </p:cNvPr>
          <p:cNvSpPr/>
          <p:nvPr/>
        </p:nvSpPr>
        <p:spPr bwMode="gray">
          <a:xfrm>
            <a:off x="802412" y="4168014"/>
            <a:ext cx="10559245" cy="393187"/>
          </a:xfrm>
          <a:prstGeom prst="rect">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sz="1600" dirty="0">
                <a:solidFill>
                  <a:srgbClr val="30B5C5"/>
                </a:solidFill>
                <a:latin typeface="Huawei Sans" panose="020C0503030203020204" pitchFamily="34" charset="0"/>
              </a:rPr>
              <a:t>Causes behind the trends</a:t>
            </a:r>
          </a:p>
        </p:txBody>
      </p:sp>
      <p:sp>
        <p:nvSpPr>
          <p:cNvPr id="367" name="圆角矩形 75">
            <a:extLst>
              <a:ext uri="{FF2B5EF4-FFF2-40B4-BE49-F238E27FC236}">
                <a16:creationId xmlns="" xmlns:a16="http://schemas.microsoft.com/office/drawing/2014/main" id="{59F1DF0B-36AF-4D35-90A8-2EB535B231B6}"/>
              </a:ext>
            </a:extLst>
          </p:cNvPr>
          <p:cNvSpPr/>
          <p:nvPr/>
        </p:nvSpPr>
        <p:spPr bwMode="gray">
          <a:xfrm>
            <a:off x="809744" y="4615496"/>
            <a:ext cx="10551030" cy="1527729"/>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1972" tIns="35986" rIns="71972" bIns="35986" rtlCol="0" anchor="t" anchorCtr="0">
            <a:noAutofit/>
          </a:bodyPr>
          <a:lstStyle/>
          <a:p>
            <a:pPr marL="177800" indent="-177800" algn="just" fontAlgn="ctr">
              <a:lnSpc>
                <a:spcPts val="2600"/>
              </a:lnSpc>
              <a:spcBef>
                <a:spcPts val="0"/>
              </a:spcBef>
              <a:spcAft>
                <a:spcPts val="600"/>
              </a:spcAft>
              <a:buFont typeface="Arial" panose="020B0604020202020204" pitchFamily="34" charset="0"/>
              <a:buChar char="•"/>
            </a:pPr>
            <a:endParaRPr lang="en-US" altLang="zh-CN" sz="1400" dirty="0">
              <a:solidFill>
                <a:prstClr val="black"/>
              </a:solidFill>
              <a:latin typeface="Huawei Sans" panose="020C0503030203020204" pitchFamily="34" charset="0"/>
              <a:ea typeface="方正兰亭黑简体" panose="02000000000000000000" pitchFamily="2" charset="-122"/>
            </a:endParaRPr>
          </a:p>
        </p:txBody>
      </p:sp>
      <p:grpSp>
        <p:nvGrpSpPr>
          <p:cNvPr id="368" name="组合 352">
            <a:extLst>
              <a:ext uri="{FF2B5EF4-FFF2-40B4-BE49-F238E27FC236}">
                <a16:creationId xmlns="" xmlns:a16="http://schemas.microsoft.com/office/drawing/2014/main" id="{EEB862B4-7F40-49D7-88F0-FD7D3527D866}"/>
              </a:ext>
            </a:extLst>
          </p:cNvPr>
          <p:cNvGrpSpPr>
            <a:grpSpLocks/>
          </p:cNvGrpSpPr>
          <p:nvPr/>
        </p:nvGrpSpPr>
        <p:grpSpPr bwMode="gray">
          <a:xfrm>
            <a:off x="6731330" y="4852914"/>
            <a:ext cx="918692" cy="752686"/>
            <a:chOff x="7099301" y="2947988"/>
            <a:chExt cx="630237" cy="515937"/>
          </a:xfrm>
        </p:grpSpPr>
        <p:sp>
          <p:nvSpPr>
            <p:cNvPr id="369" name="Freeform 297">
              <a:extLst>
                <a:ext uri="{FF2B5EF4-FFF2-40B4-BE49-F238E27FC236}">
                  <a16:creationId xmlns="" xmlns:a16="http://schemas.microsoft.com/office/drawing/2014/main" id="{7D1E1A38-F849-40DC-86D2-323EE03DA212}"/>
                </a:ext>
              </a:extLst>
            </p:cNvPr>
            <p:cNvSpPr>
              <a:spLocks/>
            </p:cNvSpPr>
            <p:nvPr/>
          </p:nvSpPr>
          <p:spPr bwMode="gray">
            <a:xfrm>
              <a:off x="7556501" y="3275013"/>
              <a:ext cx="101600" cy="173037"/>
            </a:xfrm>
            <a:custGeom>
              <a:avLst/>
              <a:gdLst>
                <a:gd name="T0" fmla="*/ 2147483646 w 73"/>
                <a:gd name="T1" fmla="*/ 2147483646 h 125"/>
                <a:gd name="T2" fmla="*/ 2147483646 w 73"/>
                <a:gd name="T3" fmla="*/ 2147483646 h 125"/>
                <a:gd name="T4" fmla="*/ 2147483646 w 73"/>
                <a:gd name="T5" fmla="*/ 2147483646 h 125"/>
                <a:gd name="T6" fmla="*/ 2147483646 w 73"/>
                <a:gd name="T7" fmla="*/ 2147483646 h 125"/>
                <a:gd name="T8" fmla="*/ 2147483646 w 73"/>
                <a:gd name="T9" fmla="*/ 2147483646 h 125"/>
                <a:gd name="T10" fmla="*/ 2147483646 w 73"/>
                <a:gd name="T11" fmla="*/ 2147483646 h 125"/>
                <a:gd name="T12" fmla="*/ 0 w 73"/>
                <a:gd name="T13" fmla="*/ 2147483646 h 125"/>
                <a:gd name="T14" fmla="*/ 0 w 73"/>
                <a:gd name="T15" fmla="*/ 2147483646 h 125"/>
                <a:gd name="T16" fmla="*/ 2147483646 w 73"/>
                <a:gd name="T17" fmla="*/ 0 h 125"/>
                <a:gd name="T18" fmla="*/ 2147483646 w 73"/>
                <a:gd name="T19" fmla="*/ 0 h 125"/>
                <a:gd name="T20" fmla="*/ 2147483646 w 73"/>
                <a:gd name="T21" fmla="*/ 2147483646 h 125"/>
                <a:gd name="T22" fmla="*/ 2147483646 w 73"/>
                <a:gd name="T23" fmla="*/ 2147483646 h 125"/>
                <a:gd name="T24" fmla="*/ 2147483646 w 73"/>
                <a:gd name="T25" fmla="*/ 2147483646 h 12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73"/>
                <a:gd name="T40" fmla="*/ 0 h 125"/>
                <a:gd name="T41" fmla="*/ 73 w 73"/>
                <a:gd name="T42" fmla="*/ 125 h 125"/>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73" h="125">
                  <a:moveTo>
                    <a:pt x="64" y="125"/>
                  </a:moveTo>
                  <a:cubicBezTo>
                    <a:pt x="59" y="125"/>
                    <a:pt x="55" y="121"/>
                    <a:pt x="55" y="116"/>
                  </a:cubicBezTo>
                  <a:cubicBezTo>
                    <a:pt x="55" y="18"/>
                    <a:pt x="55" y="18"/>
                    <a:pt x="55" y="18"/>
                  </a:cubicBezTo>
                  <a:cubicBezTo>
                    <a:pt x="18" y="18"/>
                    <a:pt x="18" y="18"/>
                    <a:pt x="18" y="18"/>
                  </a:cubicBezTo>
                  <a:cubicBezTo>
                    <a:pt x="18" y="116"/>
                    <a:pt x="18" y="116"/>
                    <a:pt x="18" y="116"/>
                  </a:cubicBezTo>
                  <a:cubicBezTo>
                    <a:pt x="18" y="121"/>
                    <a:pt x="14" y="125"/>
                    <a:pt x="9" y="125"/>
                  </a:cubicBezTo>
                  <a:cubicBezTo>
                    <a:pt x="4" y="125"/>
                    <a:pt x="0" y="121"/>
                    <a:pt x="0" y="116"/>
                  </a:cubicBezTo>
                  <a:cubicBezTo>
                    <a:pt x="0" y="9"/>
                    <a:pt x="0" y="9"/>
                    <a:pt x="0" y="9"/>
                  </a:cubicBezTo>
                  <a:cubicBezTo>
                    <a:pt x="0" y="4"/>
                    <a:pt x="4" y="0"/>
                    <a:pt x="9" y="0"/>
                  </a:cubicBezTo>
                  <a:cubicBezTo>
                    <a:pt x="64" y="0"/>
                    <a:pt x="64" y="0"/>
                    <a:pt x="64" y="0"/>
                  </a:cubicBezTo>
                  <a:cubicBezTo>
                    <a:pt x="69" y="0"/>
                    <a:pt x="73" y="4"/>
                    <a:pt x="73" y="9"/>
                  </a:cubicBezTo>
                  <a:cubicBezTo>
                    <a:pt x="73" y="116"/>
                    <a:pt x="73" y="116"/>
                    <a:pt x="73" y="116"/>
                  </a:cubicBezTo>
                  <a:cubicBezTo>
                    <a:pt x="73" y="121"/>
                    <a:pt x="69" y="125"/>
                    <a:pt x="64" y="125"/>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139" dirty="0">
                <a:latin typeface="Huawei Sans" panose="020C0503030203020204" pitchFamily="34" charset="0"/>
              </a:endParaRPr>
            </a:p>
          </p:txBody>
        </p:sp>
        <p:sp>
          <p:nvSpPr>
            <p:cNvPr id="370" name="Freeform 298">
              <a:extLst>
                <a:ext uri="{FF2B5EF4-FFF2-40B4-BE49-F238E27FC236}">
                  <a16:creationId xmlns="" xmlns:a16="http://schemas.microsoft.com/office/drawing/2014/main" id="{D0E5CF68-A943-4816-B26C-6FDF28A4561D}"/>
                </a:ext>
              </a:extLst>
            </p:cNvPr>
            <p:cNvSpPr>
              <a:spLocks/>
            </p:cNvSpPr>
            <p:nvPr/>
          </p:nvSpPr>
          <p:spPr bwMode="gray">
            <a:xfrm>
              <a:off x="7431088" y="3197225"/>
              <a:ext cx="98425" cy="250825"/>
            </a:xfrm>
            <a:custGeom>
              <a:avLst/>
              <a:gdLst>
                <a:gd name="T0" fmla="*/ 2147483646 w 72"/>
                <a:gd name="T1" fmla="*/ 2147483646 h 181"/>
                <a:gd name="T2" fmla="*/ 2147483646 w 72"/>
                <a:gd name="T3" fmla="*/ 2147483646 h 181"/>
                <a:gd name="T4" fmla="*/ 2147483646 w 72"/>
                <a:gd name="T5" fmla="*/ 2147483646 h 181"/>
                <a:gd name="T6" fmla="*/ 2147483646 w 72"/>
                <a:gd name="T7" fmla="*/ 2147483646 h 181"/>
                <a:gd name="T8" fmla="*/ 2147483646 w 72"/>
                <a:gd name="T9" fmla="*/ 2147483646 h 181"/>
                <a:gd name="T10" fmla="*/ 2147483646 w 72"/>
                <a:gd name="T11" fmla="*/ 2147483646 h 181"/>
                <a:gd name="T12" fmla="*/ 0 w 72"/>
                <a:gd name="T13" fmla="*/ 2147483646 h 181"/>
                <a:gd name="T14" fmla="*/ 0 w 72"/>
                <a:gd name="T15" fmla="*/ 2147483646 h 181"/>
                <a:gd name="T16" fmla="*/ 2147483646 w 72"/>
                <a:gd name="T17" fmla="*/ 0 h 181"/>
                <a:gd name="T18" fmla="*/ 2147483646 w 72"/>
                <a:gd name="T19" fmla="*/ 0 h 181"/>
                <a:gd name="T20" fmla="*/ 2147483646 w 72"/>
                <a:gd name="T21" fmla="*/ 2147483646 h 181"/>
                <a:gd name="T22" fmla="*/ 2147483646 w 72"/>
                <a:gd name="T23" fmla="*/ 2147483646 h 181"/>
                <a:gd name="T24" fmla="*/ 2147483646 w 72"/>
                <a:gd name="T25" fmla="*/ 2147483646 h 181"/>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72"/>
                <a:gd name="T40" fmla="*/ 0 h 181"/>
                <a:gd name="T41" fmla="*/ 72 w 72"/>
                <a:gd name="T42" fmla="*/ 181 h 181"/>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72" h="181">
                  <a:moveTo>
                    <a:pt x="63" y="181"/>
                  </a:moveTo>
                  <a:cubicBezTo>
                    <a:pt x="59" y="181"/>
                    <a:pt x="54" y="177"/>
                    <a:pt x="54" y="172"/>
                  </a:cubicBezTo>
                  <a:cubicBezTo>
                    <a:pt x="54" y="18"/>
                    <a:pt x="54" y="18"/>
                    <a:pt x="54" y="18"/>
                  </a:cubicBezTo>
                  <a:cubicBezTo>
                    <a:pt x="18" y="18"/>
                    <a:pt x="18" y="18"/>
                    <a:pt x="18" y="18"/>
                  </a:cubicBezTo>
                  <a:cubicBezTo>
                    <a:pt x="18" y="172"/>
                    <a:pt x="18" y="172"/>
                    <a:pt x="18" y="172"/>
                  </a:cubicBezTo>
                  <a:cubicBezTo>
                    <a:pt x="18" y="177"/>
                    <a:pt x="14" y="181"/>
                    <a:pt x="9" y="181"/>
                  </a:cubicBezTo>
                  <a:cubicBezTo>
                    <a:pt x="4" y="181"/>
                    <a:pt x="0" y="177"/>
                    <a:pt x="0" y="172"/>
                  </a:cubicBezTo>
                  <a:cubicBezTo>
                    <a:pt x="0" y="9"/>
                    <a:pt x="0" y="9"/>
                    <a:pt x="0" y="9"/>
                  </a:cubicBezTo>
                  <a:cubicBezTo>
                    <a:pt x="0" y="4"/>
                    <a:pt x="4" y="0"/>
                    <a:pt x="9" y="0"/>
                  </a:cubicBezTo>
                  <a:cubicBezTo>
                    <a:pt x="63" y="0"/>
                    <a:pt x="63" y="0"/>
                    <a:pt x="63" y="0"/>
                  </a:cubicBezTo>
                  <a:cubicBezTo>
                    <a:pt x="68" y="0"/>
                    <a:pt x="72" y="4"/>
                    <a:pt x="72" y="9"/>
                  </a:cubicBezTo>
                  <a:cubicBezTo>
                    <a:pt x="72" y="172"/>
                    <a:pt x="72" y="172"/>
                    <a:pt x="72" y="172"/>
                  </a:cubicBezTo>
                  <a:cubicBezTo>
                    <a:pt x="72" y="177"/>
                    <a:pt x="68" y="181"/>
                    <a:pt x="63" y="181"/>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139" dirty="0">
                <a:latin typeface="Huawei Sans" panose="020C0503030203020204" pitchFamily="34" charset="0"/>
              </a:endParaRPr>
            </a:p>
          </p:txBody>
        </p:sp>
        <p:sp>
          <p:nvSpPr>
            <p:cNvPr id="371" name="Freeform 299">
              <a:extLst>
                <a:ext uri="{FF2B5EF4-FFF2-40B4-BE49-F238E27FC236}">
                  <a16:creationId xmlns="" xmlns:a16="http://schemas.microsoft.com/office/drawing/2014/main" id="{466384EB-7EFC-436C-BD13-AD5E8AFB4FF5}"/>
                </a:ext>
              </a:extLst>
            </p:cNvPr>
            <p:cNvSpPr>
              <a:spLocks/>
            </p:cNvSpPr>
            <p:nvPr/>
          </p:nvSpPr>
          <p:spPr bwMode="gray">
            <a:xfrm>
              <a:off x="7304088" y="3224213"/>
              <a:ext cx="100013" cy="223837"/>
            </a:xfrm>
            <a:custGeom>
              <a:avLst/>
              <a:gdLst>
                <a:gd name="T0" fmla="*/ 2147483646 w 72"/>
                <a:gd name="T1" fmla="*/ 2147483646 h 161"/>
                <a:gd name="T2" fmla="*/ 2147483646 w 72"/>
                <a:gd name="T3" fmla="*/ 2147483646 h 161"/>
                <a:gd name="T4" fmla="*/ 2147483646 w 72"/>
                <a:gd name="T5" fmla="*/ 2147483646 h 161"/>
                <a:gd name="T6" fmla="*/ 2147483646 w 72"/>
                <a:gd name="T7" fmla="*/ 2147483646 h 161"/>
                <a:gd name="T8" fmla="*/ 2147483646 w 72"/>
                <a:gd name="T9" fmla="*/ 2147483646 h 161"/>
                <a:gd name="T10" fmla="*/ 2147483646 w 72"/>
                <a:gd name="T11" fmla="*/ 2147483646 h 161"/>
                <a:gd name="T12" fmla="*/ 0 w 72"/>
                <a:gd name="T13" fmla="*/ 2147483646 h 161"/>
                <a:gd name="T14" fmla="*/ 0 w 72"/>
                <a:gd name="T15" fmla="*/ 2147483646 h 161"/>
                <a:gd name="T16" fmla="*/ 2147483646 w 72"/>
                <a:gd name="T17" fmla="*/ 0 h 161"/>
                <a:gd name="T18" fmla="*/ 2147483646 w 72"/>
                <a:gd name="T19" fmla="*/ 0 h 161"/>
                <a:gd name="T20" fmla="*/ 2147483646 w 72"/>
                <a:gd name="T21" fmla="*/ 2147483646 h 161"/>
                <a:gd name="T22" fmla="*/ 2147483646 w 72"/>
                <a:gd name="T23" fmla="*/ 2147483646 h 161"/>
                <a:gd name="T24" fmla="*/ 2147483646 w 72"/>
                <a:gd name="T25" fmla="*/ 2147483646 h 161"/>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72"/>
                <a:gd name="T40" fmla="*/ 0 h 161"/>
                <a:gd name="T41" fmla="*/ 72 w 72"/>
                <a:gd name="T42" fmla="*/ 161 h 161"/>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72" h="161">
                  <a:moveTo>
                    <a:pt x="63" y="161"/>
                  </a:moveTo>
                  <a:cubicBezTo>
                    <a:pt x="58" y="161"/>
                    <a:pt x="54" y="157"/>
                    <a:pt x="54" y="152"/>
                  </a:cubicBezTo>
                  <a:cubicBezTo>
                    <a:pt x="54" y="18"/>
                    <a:pt x="54" y="18"/>
                    <a:pt x="54" y="18"/>
                  </a:cubicBezTo>
                  <a:cubicBezTo>
                    <a:pt x="18" y="18"/>
                    <a:pt x="18" y="18"/>
                    <a:pt x="18" y="18"/>
                  </a:cubicBezTo>
                  <a:cubicBezTo>
                    <a:pt x="18" y="121"/>
                    <a:pt x="18" y="121"/>
                    <a:pt x="18" y="121"/>
                  </a:cubicBezTo>
                  <a:cubicBezTo>
                    <a:pt x="18" y="126"/>
                    <a:pt x="14" y="130"/>
                    <a:pt x="9" y="130"/>
                  </a:cubicBezTo>
                  <a:cubicBezTo>
                    <a:pt x="4" y="130"/>
                    <a:pt x="0" y="126"/>
                    <a:pt x="0" y="121"/>
                  </a:cubicBezTo>
                  <a:cubicBezTo>
                    <a:pt x="0" y="9"/>
                    <a:pt x="0" y="9"/>
                    <a:pt x="0" y="9"/>
                  </a:cubicBezTo>
                  <a:cubicBezTo>
                    <a:pt x="0" y="4"/>
                    <a:pt x="4" y="0"/>
                    <a:pt x="9" y="0"/>
                  </a:cubicBezTo>
                  <a:cubicBezTo>
                    <a:pt x="63" y="0"/>
                    <a:pt x="63" y="0"/>
                    <a:pt x="63" y="0"/>
                  </a:cubicBezTo>
                  <a:cubicBezTo>
                    <a:pt x="68" y="0"/>
                    <a:pt x="72" y="4"/>
                    <a:pt x="72" y="9"/>
                  </a:cubicBezTo>
                  <a:cubicBezTo>
                    <a:pt x="72" y="152"/>
                    <a:pt x="72" y="152"/>
                    <a:pt x="72" y="152"/>
                  </a:cubicBezTo>
                  <a:cubicBezTo>
                    <a:pt x="72" y="157"/>
                    <a:pt x="68" y="161"/>
                    <a:pt x="63" y="161"/>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139" dirty="0">
                <a:latin typeface="Huawei Sans" panose="020C0503030203020204" pitchFamily="34" charset="0"/>
              </a:endParaRPr>
            </a:p>
          </p:txBody>
        </p:sp>
        <p:sp>
          <p:nvSpPr>
            <p:cNvPr id="372" name="Freeform 300">
              <a:extLst>
                <a:ext uri="{FF2B5EF4-FFF2-40B4-BE49-F238E27FC236}">
                  <a16:creationId xmlns="" xmlns:a16="http://schemas.microsoft.com/office/drawing/2014/main" id="{3CF0AE3A-B906-40AC-A8F7-8299E2E64E9D}"/>
                </a:ext>
              </a:extLst>
            </p:cNvPr>
            <p:cNvSpPr>
              <a:spLocks/>
            </p:cNvSpPr>
            <p:nvPr/>
          </p:nvSpPr>
          <p:spPr bwMode="gray">
            <a:xfrm>
              <a:off x="7177088" y="3100388"/>
              <a:ext cx="100013" cy="347662"/>
            </a:xfrm>
            <a:custGeom>
              <a:avLst/>
              <a:gdLst>
                <a:gd name="T0" fmla="*/ 2147483646 w 73"/>
                <a:gd name="T1" fmla="*/ 2147483646 h 251"/>
                <a:gd name="T2" fmla="*/ 0 w 73"/>
                <a:gd name="T3" fmla="*/ 2147483646 h 251"/>
                <a:gd name="T4" fmla="*/ 0 w 73"/>
                <a:gd name="T5" fmla="*/ 2147483646 h 251"/>
                <a:gd name="T6" fmla="*/ 2147483646 w 73"/>
                <a:gd name="T7" fmla="*/ 0 h 251"/>
                <a:gd name="T8" fmla="*/ 2147483646 w 73"/>
                <a:gd name="T9" fmla="*/ 0 h 251"/>
                <a:gd name="T10" fmla="*/ 2147483646 w 73"/>
                <a:gd name="T11" fmla="*/ 2147483646 h 251"/>
                <a:gd name="T12" fmla="*/ 2147483646 w 73"/>
                <a:gd name="T13" fmla="*/ 2147483646 h 251"/>
                <a:gd name="T14" fmla="*/ 2147483646 w 73"/>
                <a:gd name="T15" fmla="*/ 2147483646 h 251"/>
                <a:gd name="T16" fmla="*/ 2147483646 w 73"/>
                <a:gd name="T17" fmla="*/ 2147483646 h 251"/>
                <a:gd name="T18" fmla="*/ 2147483646 w 73"/>
                <a:gd name="T19" fmla="*/ 2147483646 h 251"/>
                <a:gd name="T20" fmla="*/ 2147483646 w 73"/>
                <a:gd name="T21" fmla="*/ 2147483646 h 251"/>
                <a:gd name="T22" fmla="*/ 2147483646 w 73"/>
                <a:gd name="T23" fmla="*/ 2147483646 h 251"/>
                <a:gd name="T24" fmla="*/ 2147483646 w 73"/>
                <a:gd name="T25" fmla="*/ 2147483646 h 251"/>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73"/>
                <a:gd name="T40" fmla="*/ 0 h 251"/>
                <a:gd name="T41" fmla="*/ 73 w 73"/>
                <a:gd name="T42" fmla="*/ 251 h 251"/>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73" h="251">
                  <a:moveTo>
                    <a:pt x="9" y="251"/>
                  </a:moveTo>
                  <a:cubicBezTo>
                    <a:pt x="4" y="251"/>
                    <a:pt x="0" y="247"/>
                    <a:pt x="0" y="242"/>
                  </a:cubicBezTo>
                  <a:cubicBezTo>
                    <a:pt x="0" y="9"/>
                    <a:pt x="0" y="9"/>
                    <a:pt x="0" y="9"/>
                  </a:cubicBezTo>
                  <a:cubicBezTo>
                    <a:pt x="0" y="4"/>
                    <a:pt x="4" y="0"/>
                    <a:pt x="9" y="0"/>
                  </a:cubicBezTo>
                  <a:cubicBezTo>
                    <a:pt x="64" y="0"/>
                    <a:pt x="64" y="0"/>
                    <a:pt x="64" y="0"/>
                  </a:cubicBezTo>
                  <a:cubicBezTo>
                    <a:pt x="69" y="0"/>
                    <a:pt x="73" y="4"/>
                    <a:pt x="73" y="9"/>
                  </a:cubicBezTo>
                  <a:cubicBezTo>
                    <a:pt x="73" y="211"/>
                    <a:pt x="73" y="211"/>
                    <a:pt x="73" y="211"/>
                  </a:cubicBezTo>
                  <a:cubicBezTo>
                    <a:pt x="73" y="216"/>
                    <a:pt x="69" y="220"/>
                    <a:pt x="64" y="220"/>
                  </a:cubicBezTo>
                  <a:cubicBezTo>
                    <a:pt x="59" y="220"/>
                    <a:pt x="55" y="216"/>
                    <a:pt x="55" y="211"/>
                  </a:cubicBezTo>
                  <a:cubicBezTo>
                    <a:pt x="55" y="18"/>
                    <a:pt x="55" y="18"/>
                    <a:pt x="55" y="18"/>
                  </a:cubicBezTo>
                  <a:cubicBezTo>
                    <a:pt x="18" y="18"/>
                    <a:pt x="18" y="18"/>
                    <a:pt x="18" y="18"/>
                  </a:cubicBezTo>
                  <a:cubicBezTo>
                    <a:pt x="18" y="242"/>
                    <a:pt x="18" y="242"/>
                    <a:pt x="18" y="242"/>
                  </a:cubicBezTo>
                  <a:cubicBezTo>
                    <a:pt x="18" y="247"/>
                    <a:pt x="14" y="251"/>
                    <a:pt x="9" y="251"/>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139" dirty="0">
                <a:latin typeface="Huawei Sans" panose="020C0503030203020204" pitchFamily="34" charset="0"/>
              </a:endParaRPr>
            </a:p>
          </p:txBody>
        </p:sp>
        <p:sp>
          <p:nvSpPr>
            <p:cNvPr id="373" name="Freeform 301">
              <a:extLst>
                <a:ext uri="{FF2B5EF4-FFF2-40B4-BE49-F238E27FC236}">
                  <a16:creationId xmlns="" xmlns:a16="http://schemas.microsoft.com/office/drawing/2014/main" id="{E7218E28-12B0-4BBB-A9D6-A75B514DAC87}"/>
                </a:ext>
              </a:extLst>
            </p:cNvPr>
            <p:cNvSpPr>
              <a:spLocks/>
            </p:cNvSpPr>
            <p:nvPr/>
          </p:nvSpPr>
          <p:spPr bwMode="gray">
            <a:xfrm>
              <a:off x="7250113" y="2947988"/>
              <a:ext cx="468313" cy="315912"/>
            </a:xfrm>
            <a:custGeom>
              <a:avLst/>
              <a:gdLst>
                <a:gd name="T0" fmla="*/ 2147483646 w 337"/>
                <a:gd name="T1" fmla="*/ 2147483646 h 227"/>
                <a:gd name="T2" fmla="*/ 2147483646 w 337"/>
                <a:gd name="T3" fmla="*/ 2147483646 h 227"/>
                <a:gd name="T4" fmla="*/ 2147483646 w 337"/>
                <a:gd name="T5" fmla="*/ 2147483646 h 227"/>
                <a:gd name="T6" fmla="*/ 2147483646 w 337"/>
                <a:gd name="T7" fmla="*/ 2147483646 h 227"/>
                <a:gd name="T8" fmla="*/ 2147483646 w 337"/>
                <a:gd name="T9" fmla="*/ 2147483646 h 227"/>
                <a:gd name="T10" fmla="*/ 2147483646 w 337"/>
                <a:gd name="T11" fmla="*/ 2147483646 h 227"/>
                <a:gd name="T12" fmla="*/ 2147483646 w 337"/>
                <a:gd name="T13" fmla="*/ 2147483646 h 227"/>
                <a:gd name="T14" fmla="*/ 2147483646 w 337"/>
                <a:gd name="T15" fmla="*/ 2147483646 h 227"/>
                <a:gd name="T16" fmla="*/ 2147483646 w 337"/>
                <a:gd name="T17" fmla="*/ 2147483646 h 227"/>
                <a:gd name="T18" fmla="*/ 2147483646 w 337"/>
                <a:gd name="T19" fmla="*/ 2147483646 h 227"/>
                <a:gd name="T20" fmla="*/ 2147483646 w 337"/>
                <a:gd name="T21" fmla="*/ 2147483646 h 227"/>
                <a:gd name="T22" fmla="*/ 2147483646 w 337"/>
                <a:gd name="T23" fmla="*/ 2147483646 h 227"/>
                <a:gd name="T24" fmla="*/ 2147483646 w 337"/>
                <a:gd name="T25" fmla="*/ 2147483646 h 227"/>
                <a:gd name="T26" fmla="*/ 2147483646 w 337"/>
                <a:gd name="T27" fmla="*/ 2147483646 h 227"/>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337"/>
                <a:gd name="T43" fmla="*/ 0 h 227"/>
                <a:gd name="T44" fmla="*/ 337 w 337"/>
                <a:gd name="T45" fmla="*/ 227 h 227"/>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337" h="227">
                  <a:moveTo>
                    <a:pt x="327" y="227"/>
                  </a:moveTo>
                  <a:cubicBezTo>
                    <a:pt x="325" y="227"/>
                    <a:pt x="323" y="227"/>
                    <a:pt x="321" y="225"/>
                  </a:cubicBezTo>
                  <a:cubicBezTo>
                    <a:pt x="173" y="77"/>
                    <a:pt x="173" y="77"/>
                    <a:pt x="173" y="77"/>
                  </a:cubicBezTo>
                  <a:cubicBezTo>
                    <a:pt x="125" y="125"/>
                    <a:pt x="125" y="125"/>
                    <a:pt x="125" y="125"/>
                  </a:cubicBezTo>
                  <a:cubicBezTo>
                    <a:pt x="121" y="128"/>
                    <a:pt x="115" y="128"/>
                    <a:pt x="112" y="125"/>
                  </a:cubicBezTo>
                  <a:cubicBezTo>
                    <a:pt x="3" y="16"/>
                    <a:pt x="3" y="16"/>
                    <a:pt x="3" y="16"/>
                  </a:cubicBezTo>
                  <a:cubicBezTo>
                    <a:pt x="0" y="12"/>
                    <a:pt x="0" y="7"/>
                    <a:pt x="3" y="3"/>
                  </a:cubicBezTo>
                  <a:cubicBezTo>
                    <a:pt x="7" y="0"/>
                    <a:pt x="12" y="0"/>
                    <a:pt x="16" y="3"/>
                  </a:cubicBezTo>
                  <a:cubicBezTo>
                    <a:pt x="118" y="106"/>
                    <a:pt x="118" y="106"/>
                    <a:pt x="118" y="106"/>
                  </a:cubicBezTo>
                  <a:cubicBezTo>
                    <a:pt x="166" y="58"/>
                    <a:pt x="166" y="58"/>
                    <a:pt x="166" y="58"/>
                  </a:cubicBezTo>
                  <a:cubicBezTo>
                    <a:pt x="170" y="54"/>
                    <a:pt x="176" y="54"/>
                    <a:pt x="179" y="58"/>
                  </a:cubicBezTo>
                  <a:cubicBezTo>
                    <a:pt x="333" y="212"/>
                    <a:pt x="333" y="212"/>
                    <a:pt x="333" y="212"/>
                  </a:cubicBezTo>
                  <a:cubicBezTo>
                    <a:pt x="337" y="216"/>
                    <a:pt x="337" y="221"/>
                    <a:pt x="333" y="225"/>
                  </a:cubicBezTo>
                  <a:cubicBezTo>
                    <a:pt x="332" y="227"/>
                    <a:pt x="329" y="227"/>
                    <a:pt x="327" y="227"/>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139" dirty="0">
                <a:latin typeface="Huawei Sans" panose="020C0503030203020204" pitchFamily="34" charset="0"/>
              </a:endParaRPr>
            </a:p>
          </p:txBody>
        </p:sp>
        <p:sp>
          <p:nvSpPr>
            <p:cNvPr id="374" name="Freeform 302">
              <a:extLst>
                <a:ext uri="{FF2B5EF4-FFF2-40B4-BE49-F238E27FC236}">
                  <a16:creationId xmlns="" xmlns:a16="http://schemas.microsoft.com/office/drawing/2014/main" id="{F8E2764F-E09D-401F-82BB-6924885956E7}"/>
                </a:ext>
              </a:extLst>
            </p:cNvPr>
            <p:cNvSpPr>
              <a:spLocks/>
            </p:cNvSpPr>
            <p:nvPr/>
          </p:nvSpPr>
          <p:spPr bwMode="gray">
            <a:xfrm>
              <a:off x="7585076" y="3133725"/>
              <a:ext cx="133350" cy="133350"/>
            </a:xfrm>
            <a:custGeom>
              <a:avLst/>
              <a:gdLst>
                <a:gd name="T0" fmla="*/ 2147483646 w 96"/>
                <a:gd name="T1" fmla="*/ 2147483646 h 96"/>
                <a:gd name="T2" fmla="*/ 2147483646 w 96"/>
                <a:gd name="T3" fmla="*/ 2147483646 h 96"/>
                <a:gd name="T4" fmla="*/ 2147483646 w 96"/>
                <a:gd name="T5" fmla="*/ 2147483646 h 96"/>
                <a:gd name="T6" fmla="*/ 2147483646 w 96"/>
                <a:gd name="T7" fmla="*/ 2147483646 h 96"/>
                <a:gd name="T8" fmla="*/ 2147483646 w 96"/>
                <a:gd name="T9" fmla="*/ 2147483646 h 96"/>
                <a:gd name="T10" fmla="*/ 2147483646 w 96"/>
                <a:gd name="T11" fmla="*/ 2147483646 h 96"/>
                <a:gd name="T12" fmla="*/ 2147483646 w 96"/>
                <a:gd name="T13" fmla="*/ 2147483646 h 96"/>
                <a:gd name="T14" fmla="*/ 2147483646 w 96"/>
                <a:gd name="T15" fmla="*/ 2147483646 h 96"/>
                <a:gd name="T16" fmla="*/ 2147483646 w 96"/>
                <a:gd name="T17" fmla="*/ 2147483646 h 96"/>
                <a:gd name="T18" fmla="*/ 2147483646 w 96"/>
                <a:gd name="T19" fmla="*/ 2147483646 h 96"/>
                <a:gd name="T20" fmla="*/ 2147483646 w 96"/>
                <a:gd name="T21" fmla="*/ 2147483646 h 96"/>
                <a:gd name="T22" fmla="*/ 2147483646 w 96"/>
                <a:gd name="T23" fmla="*/ 2147483646 h 9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96"/>
                <a:gd name="T37" fmla="*/ 0 h 96"/>
                <a:gd name="T38" fmla="*/ 96 w 96"/>
                <a:gd name="T39" fmla="*/ 96 h 9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96" h="96">
                  <a:moveTo>
                    <a:pt x="1" y="71"/>
                  </a:moveTo>
                  <a:cubicBezTo>
                    <a:pt x="1" y="68"/>
                    <a:pt x="4" y="66"/>
                    <a:pt x="7" y="67"/>
                  </a:cubicBezTo>
                  <a:cubicBezTo>
                    <a:pt x="83" y="84"/>
                    <a:pt x="83" y="84"/>
                    <a:pt x="83" y="84"/>
                  </a:cubicBezTo>
                  <a:cubicBezTo>
                    <a:pt x="66" y="7"/>
                    <a:pt x="66" y="7"/>
                    <a:pt x="66" y="7"/>
                  </a:cubicBezTo>
                  <a:cubicBezTo>
                    <a:pt x="66" y="4"/>
                    <a:pt x="68" y="2"/>
                    <a:pt x="70" y="1"/>
                  </a:cubicBezTo>
                  <a:cubicBezTo>
                    <a:pt x="73" y="0"/>
                    <a:pt x="76" y="2"/>
                    <a:pt x="76" y="5"/>
                  </a:cubicBezTo>
                  <a:cubicBezTo>
                    <a:pt x="95" y="89"/>
                    <a:pt x="95" y="89"/>
                    <a:pt x="95" y="89"/>
                  </a:cubicBezTo>
                  <a:cubicBezTo>
                    <a:pt x="96" y="91"/>
                    <a:pt x="95" y="93"/>
                    <a:pt x="94" y="94"/>
                  </a:cubicBezTo>
                  <a:cubicBezTo>
                    <a:pt x="93" y="95"/>
                    <a:pt x="91" y="96"/>
                    <a:pt x="89" y="95"/>
                  </a:cubicBezTo>
                  <a:cubicBezTo>
                    <a:pt x="5" y="77"/>
                    <a:pt x="5" y="77"/>
                    <a:pt x="5" y="77"/>
                  </a:cubicBezTo>
                  <a:cubicBezTo>
                    <a:pt x="4" y="77"/>
                    <a:pt x="3" y="76"/>
                    <a:pt x="2" y="75"/>
                  </a:cubicBezTo>
                  <a:cubicBezTo>
                    <a:pt x="1" y="74"/>
                    <a:pt x="0" y="72"/>
                    <a:pt x="1" y="71"/>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139" dirty="0">
                <a:latin typeface="Huawei Sans" panose="020C0503030203020204" pitchFamily="34" charset="0"/>
              </a:endParaRPr>
            </a:p>
          </p:txBody>
        </p:sp>
        <p:sp>
          <p:nvSpPr>
            <p:cNvPr id="375" name="Oval 303">
              <a:extLst>
                <a:ext uri="{FF2B5EF4-FFF2-40B4-BE49-F238E27FC236}">
                  <a16:creationId xmlns="" xmlns:a16="http://schemas.microsoft.com/office/drawing/2014/main" id="{1A7E73F1-6892-438C-97B0-EC8B010C080F}"/>
                </a:ext>
              </a:extLst>
            </p:cNvPr>
            <p:cNvSpPr>
              <a:spLocks noChangeArrowheads="1"/>
            </p:cNvSpPr>
            <p:nvPr/>
          </p:nvSpPr>
          <p:spPr bwMode="gray">
            <a:xfrm>
              <a:off x="7197726" y="3408363"/>
              <a:ext cx="55563" cy="55562"/>
            </a:xfrm>
            <a:prstGeom prst="ellipse">
              <a:avLst/>
            </a:pr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lvl1pPr>
                <a:defRPr kumimoji="1">
                  <a:solidFill>
                    <a:schemeClr val="tx1"/>
                  </a:solidFill>
                  <a:latin typeface="Arial" panose="020F0502020204030204" pitchFamily="34" charset="0"/>
                  <a:ea typeface="宋体" panose="02010600030101010101" pitchFamily="2" charset="-122"/>
                </a:defRPr>
              </a:lvl1pPr>
              <a:lvl2pPr marL="742950" indent="-285750">
                <a:defRPr kumimoji="1">
                  <a:solidFill>
                    <a:schemeClr val="tx1"/>
                  </a:solidFill>
                  <a:latin typeface="Arial" panose="020F0502020204030204" pitchFamily="34" charset="0"/>
                  <a:ea typeface="宋体" panose="02010600030101010101" pitchFamily="2" charset="-122"/>
                </a:defRPr>
              </a:lvl2pPr>
              <a:lvl3pPr marL="1143000" indent="-228600">
                <a:defRPr kumimoji="1">
                  <a:solidFill>
                    <a:schemeClr val="tx1"/>
                  </a:solidFill>
                  <a:latin typeface="Arial" panose="020F0502020204030204" pitchFamily="34" charset="0"/>
                  <a:ea typeface="宋体" panose="02010600030101010101" pitchFamily="2" charset="-122"/>
                </a:defRPr>
              </a:lvl3pPr>
              <a:lvl4pPr marL="1600200" indent="-228600">
                <a:defRPr kumimoji="1">
                  <a:solidFill>
                    <a:schemeClr val="tx1"/>
                  </a:solidFill>
                  <a:latin typeface="Arial" panose="020F0502020204030204" pitchFamily="34" charset="0"/>
                  <a:ea typeface="宋体" panose="02010600030101010101" pitchFamily="2" charset="-122"/>
                </a:defRPr>
              </a:lvl4pPr>
              <a:lvl5pPr marL="2057400" indent="-228600">
                <a:defRPr kumimoji="1">
                  <a:solidFill>
                    <a:schemeClr val="tx1"/>
                  </a:solidFill>
                  <a:latin typeface="Arial" panose="020F0502020204030204" pitchFamily="34" charset="0"/>
                  <a:ea typeface="宋体" panose="02010600030101010101" pitchFamily="2" charset="-122"/>
                </a:defRPr>
              </a:lvl5pPr>
              <a:lvl6pPr marL="2514600" indent="-228600" defTabSz="454025" eaLnBrk="0" fontAlgn="base" hangingPunct="0">
                <a:spcBef>
                  <a:spcPct val="0"/>
                </a:spcBef>
                <a:spcAft>
                  <a:spcPct val="0"/>
                </a:spcAft>
                <a:defRPr kumimoji="1">
                  <a:solidFill>
                    <a:schemeClr val="tx1"/>
                  </a:solidFill>
                  <a:latin typeface="Arial" panose="020F0502020204030204" pitchFamily="34" charset="0"/>
                  <a:ea typeface="宋体" panose="02010600030101010101" pitchFamily="2" charset="-122"/>
                </a:defRPr>
              </a:lvl6pPr>
              <a:lvl7pPr marL="2971800" indent="-228600" defTabSz="454025" eaLnBrk="0" fontAlgn="base" hangingPunct="0">
                <a:spcBef>
                  <a:spcPct val="0"/>
                </a:spcBef>
                <a:spcAft>
                  <a:spcPct val="0"/>
                </a:spcAft>
                <a:defRPr kumimoji="1">
                  <a:solidFill>
                    <a:schemeClr val="tx1"/>
                  </a:solidFill>
                  <a:latin typeface="Arial" panose="020F0502020204030204" pitchFamily="34" charset="0"/>
                  <a:ea typeface="宋体" panose="02010600030101010101" pitchFamily="2" charset="-122"/>
                </a:defRPr>
              </a:lvl7pPr>
              <a:lvl8pPr marL="3429000" indent="-228600" defTabSz="454025" eaLnBrk="0" fontAlgn="base" hangingPunct="0">
                <a:spcBef>
                  <a:spcPct val="0"/>
                </a:spcBef>
                <a:spcAft>
                  <a:spcPct val="0"/>
                </a:spcAft>
                <a:defRPr kumimoji="1">
                  <a:solidFill>
                    <a:schemeClr val="tx1"/>
                  </a:solidFill>
                  <a:latin typeface="Arial" panose="020F0502020204030204" pitchFamily="34" charset="0"/>
                  <a:ea typeface="宋体" panose="02010600030101010101" pitchFamily="2" charset="-122"/>
                </a:defRPr>
              </a:lvl8pPr>
              <a:lvl9pPr marL="3886200" indent="-228600" defTabSz="454025" eaLnBrk="0" fontAlgn="base" hangingPunct="0">
                <a:spcBef>
                  <a:spcPct val="0"/>
                </a:spcBef>
                <a:spcAft>
                  <a:spcPct val="0"/>
                </a:spcAft>
                <a:defRPr kumimoji="1">
                  <a:solidFill>
                    <a:schemeClr val="tx1"/>
                  </a:solidFill>
                  <a:latin typeface="Arial" panose="020F0502020204030204" pitchFamily="34" charset="0"/>
                  <a:ea typeface="宋体" panose="02010600030101010101" pitchFamily="2" charset="-122"/>
                </a:defRPr>
              </a:lvl9pPr>
            </a:lstStyle>
            <a:p>
              <a:pPr fontAlgn="ctr"/>
              <a:endParaRPr lang="en-US" altLang="zh-CN" sz="2139" dirty="0">
                <a:latin typeface="Huawei Sans" panose="020C0503030203020204" pitchFamily="34" charset="0"/>
              </a:endParaRPr>
            </a:p>
          </p:txBody>
        </p:sp>
        <p:sp>
          <p:nvSpPr>
            <p:cNvPr id="376" name="Oval 304">
              <a:extLst>
                <a:ext uri="{FF2B5EF4-FFF2-40B4-BE49-F238E27FC236}">
                  <a16:creationId xmlns="" xmlns:a16="http://schemas.microsoft.com/office/drawing/2014/main" id="{F37574DB-7EDD-4741-A9D7-D10264A763CE}"/>
                </a:ext>
              </a:extLst>
            </p:cNvPr>
            <p:cNvSpPr>
              <a:spLocks noChangeArrowheads="1"/>
            </p:cNvSpPr>
            <p:nvPr/>
          </p:nvSpPr>
          <p:spPr bwMode="gray">
            <a:xfrm>
              <a:off x="7281863" y="3408363"/>
              <a:ext cx="57150" cy="55562"/>
            </a:xfrm>
            <a:prstGeom prst="ellipse">
              <a:avLst/>
            </a:pr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lvl1pPr>
                <a:defRPr kumimoji="1">
                  <a:solidFill>
                    <a:schemeClr val="tx1"/>
                  </a:solidFill>
                  <a:latin typeface="Arial" panose="020F0502020204030204" pitchFamily="34" charset="0"/>
                  <a:ea typeface="宋体" panose="02010600030101010101" pitchFamily="2" charset="-122"/>
                </a:defRPr>
              </a:lvl1pPr>
              <a:lvl2pPr marL="742950" indent="-285750">
                <a:defRPr kumimoji="1">
                  <a:solidFill>
                    <a:schemeClr val="tx1"/>
                  </a:solidFill>
                  <a:latin typeface="Arial" panose="020F0502020204030204" pitchFamily="34" charset="0"/>
                  <a:ea typeface="宋体" panose="02010600030101010101" pitchFamily="2" charset="-122"/>
                </a:defRPr>
              </a:lvl2pPr>
              <a:lvl3pPr marL="1143000" indent="-228600">
                <a:defRPr kumimoji="1">
                  <a:solidFill>
                    <a:schemeClr val="tx1"/>
                  </a:solidFill>
                  <a:latin typeface="Arial" panose="020F0502020204030204" pitchFamily="34" charset="0"/>
                  <a:ea typeface="宋体" panose="02010600030101010101" pitchFamily="2" charset="-122"/>
                </a:defRPr>
              </a:lvl3pPr>
              <a:lvl4pPr marL="1600200" indent="-228600">
                <a:defRPr kumimoji="1">
                  <a:solidFill>
                    <a:schemeClr val="tx1"/>
                  </a:solidFill>
                  <a:latin typeface="Arial" panose="020F0502020204030204" pitchFamily="34" charset="0"/>
                  <a:ea typeface="宋体" panose="02010600030101010101" pitchFamily="2" charset="-122"/>
                </a:defRPr>
              </a:lvl4pPr>
              <a:lvl5pPr marL="2057400" indent="-228600">
                <a:defRPr kumimoji="1">
                  <a:solidFill>
                    <a:schemeClr val="tx1"/>
                  </a:solidFill>
                  <a:latin typeface="Arial" panose="020F0502020204030204" pitchFamily="34" charset="0"/>
                  <a:ea typeface="宋体" panose="02010600030101010101" pitchFamily="2" charset="-122"/>
                </a:defRPr>
              </a:lvl5pPr>
              <a:lvl6pPr marL="2514600" indent="-228600" defTabSz="454025" eaLnBrk="0" fontAlgn="base" hangingPunct="0">
                <a:spcBef>
                  <a:spcPct val="0"/>
                </a:spcBef>
                <a:spcAft>
                  <a:spcPct val="0"/>
                </a:spcAft>
                <a:defRPr kumimoji="1">
                  <a:solidFill>
                    <a:schemeClr val="tx1"/>
                  </a:solidFill>
                  <a:latin typeface="Arial" panose="020F0502020204030204" pitchFamily="34" charset="0"/>
                  <a:ea typeface="宋体" panose="02010600030101010101" pitchFamily="2" charset="-122"/>
                </a:defRPr>
              </a:lvl6pPr>
              <a:lvl7pPr marL="2971800" indent="-228600" defTabSz="454025" eaLnBrk="0" fontAlgn="base" hangingPunct="0">
                <a:spcBef>
                  <a:spcPct val="0"/>
                </a:spcBef>
                <a:spcAft>
                  <a:spcPct val="0"/>
                </a:spcAft>
                <a:defRPr kumimoji="1">
                  <a:solidFill>
                    <a:schemeClr val="tx1"/>
                  </a:solidFill>
                  <a:latin typeface="Arial" panose="020F0502020204030204" pitchFamily="34" charset="0"/>
                  <a:ea typeface="宋体" panose="02010600030101010101" pitchFamily="2" charset="-122"/>
                </a:defRPr>
              </a:lvl7pPr>
              <a:lvl8pPr marL="3429000" indent="-228600" defTabSz="454025" eaLnBrk="0" fontAlgn="base" hangingPunct="0">
                <a:spcBef>
                  <a:spcPct val="0"/>
                </a:spcBef>
                <a:spcAft>
                  <a:spcPct val="0"/>
                </a:spcAft>
                <a:defRPr kumimoji="1">
                  <a:solidFill>
                    <a:schemeClr val="tx1"/>
                  </a:solidFill>
                  <a:latin typeface="Arial" panose="020F0502020204030204" pitchFamily="34" charset="0"/>
                  <a:ea typeface="宋体" panose="02010600030101010101" pitchFamily="2" charset="-122"/>
                </a:defRPr>
              </a:lvl8pPr>
              <a:lvl9pPr marL="3886200" indent="-228600" defTabSz="454025" eaLnBrk="0" fontAlgn="base" hangingPunct="0">
                <a:spcBef>
                  <a:spcPct val="0"/>
                </a:spcBef>
                <a:spcAft>
                  <a:spcPct val="0"/>
                </a:spcAft>
                <a:defRPr kumimoji="1">
                  <a:solidFill>
                    <a:schemeClr val="tx1"/>
                  </a:solidFill>
                  <a:latin typeface="Arial" panose="020F0502020204030204" pitchFamily="34" charset="0"/>
                  <a:ea typeface="宋体" panose="02010600030101010101" pitchFamily="2" charset="-122"/>
                </a:defRPr>
              </a:lvl9pPr>
            </a:lstStyle>
            <a:p>
              <a:pPr fontAlgn="ctr"/>
              <a:endParaRPr lang="en-US" altLang="zh-CN" sz="2139" dirty="0">
                <a:latin typeface="Huawei Sans" panose="020C0503030203020204" pitchFamily="34" charset="0"/>
              </a:endParaRPr>
            </a:p>
          </p:txBody>
        </p:sp>
        <p:sp>
          <p:nvSpPr>
            <p:cNvPr id="377" name="Freeform 305">
              <a:extLst>
                <a:ext uri="{FF2B5EF4-FFF2-40B4-BE49-F238E27FC236}">
                  <a16:creationId xmlns="" xmlns:a16="http://schemas.microsoft.com/office/drawing/2014/main" id="{98C88021-35DD-419C-8AC2-CE02AAEBEF0F}"/>
                </a:ext>
              </a:extLst>
            </p:cNvPr>
            <p:cNvSpPr>
              <a:spLocks/>
            </p:cNvSpPr>
            <p:nvPr/>
          </p:nvSpPr>
          <p:spPr bwMode="gray">
            <a:xfrm>
              <a:off x="7297738" y="3424238"/>
              <a:ext cx="431800" cy="23812"/>
            </a:xfrm>
            <a:custGeom>
              <a:avLst/>
              <a:gdLst>
                <a:gd name="T0" fmla="*/ 2147483646 w 312"/>
                <a:gd name="T1" fmla="*/ 2147483646 h 18"/>
                <a:gd name="T2" fmla="*/ 2147483646 w 312"/>
                <a:gd name="T3" fmla="*/ 2147483646 h 18"/>
                <a:gd name="T4" fmla="*/ 0 w 312"/>
                <a:gd name="T5" fmla="*/ 2147483646 h 18"/>
                <a:gd name="T6" fmla="*/ 2147483646 w 312"/>
                <a:gd name="T7" fmla="*/ 0 h 18"/>
                <a:gd name="T8" fmla="*/ 2147483646 w 312"/>
                <a:gd name="T9" fmla="*/ 0 h 18"/>
                <a:gd name="T10" fmla="*/ 2147483646 w 312"/>
                <a:gd name="T11" fmla="*/ 2147483646 h 18"/>
                <a:gd name="T12" fmla="*/ 2147483646 w 312"/>
                <a:gd name="T13" fmla="*/ 2147483646 h 18"/>
                <a:gd name="T14" fmla="*/ 0 60000 65536"/>
                <a:gd name="T15" fmla="*/ 0 60000 65536"/>
                <a:gd name="T16" fmla="*/ 0 60000 65536"/>
                <a:gd name="T17" fmla="*/ 0 60000 65536"/>
                <a:gd name="T18" fmla="*/ 0 60000 65536"/>
                <a:gd name="T19" fmla="*/ 0 60000 65536"/>
                <a:gd name="T20" fmla="*/ 0 60000 65536"/>
                <a:gd name="T21" fmla="*/ 0 w 312"/>
                <a:gd name="T22" fmla="*/ 0 h 18"/>
                <a:gd name="T23" fmla="*/ 312 w 312"/>
                <a:gd name="T24" fmla="*/ 18 h 1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12" h="18">
                  <a:moveTo>
                    <a:pt x="303" y="18"/>
                  </a:moveTo>
                  <a:cubicBezTo>
                    <a:pt x="9" y="18"/>
                    <a:pt x="9" y="18"/>
                    <a:pt x="9" y="18"/>
                  </a:cubicBezTo>
                  <a:cubicBezTo>
                    <a:pt x="4" y="18"/>
                    <a:pt x="0" y="14"/>
                    <a:pt x="0" y="9"/>
                  </a:cubicBezTo>
                  <a:cubicBezTo>
                    <a:pt x="0" y="4"/>
                    <a:pt x="4" y="0"/>
                    <a:pt x="9" y="0"/>
                  </a:cubicBezTo>
                  <a:cubicBezTo>
                    <a:pt x="303" y="0"/>
                    <a:pt x="303" y="0"/>
                    <a:pt x="303" y="0"/>
                  </a:cubicBezTo>
                  <a:cubicBezTo>
                    <a:pt x="308" y="0"/>
                    <a:pt x="312" y="4"/>
                    <a:pt x="312" y="9"/>
                  </a:cubicBezTo>
                  <a:cubicBezTo>
                    <a:pt x="312" y="14"/>
                    <a:pt x="308" y="18"/>
                    <a:pt x="303" y="18"/>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139" dirty="0">
                <a:latin typeface="Huawei Sans" panose="020C0503030203020204" pitchFamily="34" charset="0"/>
              </a:endParaRPr>
            </a:p>
          </p:txBody>
        </p:sp>
        <p:sp>
          <p:nvSpPr>
            <p:cNvPr id="378" name="Freeform 306">
              <a:extLst>
                <a:ext uri="{FF2B5EF4-FFF2-40B4-BE49-F238E27FC236}">
                  <a16:creationId xmlns="" xmlns:a16="http://schemas.microsoft.com/office/drawing/2014/main" id="{20C90B92-8BA0-490E-AADC-7FB215D8A245}"/>
                </a:ext>
              </a:extLst>
            </p:cNvPr>
            <p:cNvSpPr>
              <a:spLocks/>
            </p:cNvSpPr>
            <p:nvPr/>
          </p:nvSpPr>
          <p:spPr bwMode="gray">
            <a:xfrm>
              <a:off x="7099301" y="3424238"/>
              <a:ext cx="138113" cy="23812"/>
            </a:xfrm>
            <a:custGeom>
              <a:avLst/>
              <a:gdLst>
                <a:gd name="T0" fmla="*/ 2147483646 w 100"/>
                <a:gd name="T1" fmla="*/ 2147483646 h 18"/>
                <a:gd name="T2" fmla="*/ 2147483646 w 100"/>
                <a:gd name="T3" fmla="*/ 2147483646 h 18"/>
                <a:gd name="T4" fmla="*/ 0 w 100"/>
                <a:gd name="T5" fmla="*/ 2147483646 h 18"/>
                <a:gd name="T6" fmla="*/ 2147483646 w 100"/>
                <a:gd name="T7" fmla="*/ 0 h 18"/>
                <a:gd name="T8" fmla="*/ 2147483646 w 100"/>
                <a:gd name="T9" fmla="*/ 0 h 18"/>
                <a:gd name="T10" fmla="*/ 2147483646 w 100"/>
                <a:gd name="T11" fmla="*/ 2147483646 h 18"/>
                <a:gd name="T12" fmla="*/ 2147483646 w 100"/>
                <a:gd name="T13" fmla="*/ 2147483646 h 18"/>
                <a:gd name="T14" fmla="*/ 0 60000 65536"/>
                <a:gd name="T15" fmla="*/ 0 60000 65536"/>
                <a:gd name="T16" fmla="*/ 0 60000 65536"/>
                <a:gd name="T17" fmla="*/ 0 60000 65536"/>
                <a:gd name="T18" fmla="*/ 0 60000 65536"/>
                <a:gd name="T19" fmla="*/ 0 60000 65536"/>
                <a:gd name="T20" fmla="*/ 0 60000 65536"/>
                <a:gd name="T21" fmla="*/ 0 w 100"/>
                <a:gd name="T22" fmla="*/ 0 h 18"/>
                <a:gd name="T23" fmla="*/ 100 w 100"/>
                <a:gd name="T24" fmla="*/ 18 h 1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0" h="18">
                  <a:moveTo>
                    <a:pt x="91" y="18"/>
                  </a:moveTo>
                  <a:cubicBezTo>
                    <a:pt x="9" y="18"/>
                    <a:pt x="9" y="18"/>
                    <a:pt x="9" y="18"/>
                  </a:cubicBezTo>
                  <a:cubicBezTo>
                    <a:pt x="4" y="18"/>
                    <a:pt x="0" y="14"/>
                    <a:pt x="0" y="9"/>
                  </a:cubicBezTo>
                  <a:cubicBezTo>
                    <a:pt x="0" y="4"/>
                    <a:pt x="4" y="0"/>
                    <a:pt x="9" y="0"/>
                  </a:cubicBezTo>
                  <a:cubicBezTo>
                    <a:pt x="91" y="0"/>
                    <a:pt x="91" y="0"/>
                    <a:pt x="91" y="0"/>
                  </a:cubicBezTo>
                  <a:cubicBezTo>
                    <a:pt x="96" y="0"/>
                    <a:pt x="100" y="4"/>
                    <a:pt x="100" y="9"/>
                  </a:cubicBezTo>
                  <a:cubicBezTo>
                    <a:pt x="100" y="14"/>
                    <a:pt x="96" y="18"/>
                    <a:pt x="91" y="18"/>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139" dirty="0">
                <a:latin typeface="Huawei Sans" panose="020C0503030203020204" pitchFamily="34" charset="0"/>
              </a:endParaRPr>
            </a:p>
          </p:txBody>
        </p:sp>
      </p:grpSp>
      <p:sp>
        <p:nvSpPr>
          <p:cNvPr id="379" name="TextBox 378">
            <a:extLst>
              <a:ext uri="{FF2B5EF4-FFF2-40B4-BE49-F238E27FC236}">
                <a16:creationId xmlns="" xmlns:a16="http://schemas.microsoft.com/office/drawing/2014/main" id="{42639C4F-87D8-41AA-A9C9-8E77CE510FFE}"/>
              </a:ext>
            </a:extLst>
          </p:cNvPr>
          <p:cNvSpPr txBox="1"/>
          <p:nvPr/>
        </p:nvSpPr>
        <p:spPr bwMode="gray">
          <a:xfrm>
            <a:off x="6353441" y="5631972"/>
            <a:ext cx="1679555" cy="307777"/>
          </a:xfrm>
          <a:prstGeom prst="rect">
            <a:avLst/>
          </a:prstGeom>
          <a:noFill/>
        </p:spPr>
        <p:txBody>
          <a:bodyPr wrap="square" rtlCol="0">
            <a:noAutofit/>
          </a:bodyPr>
          <a:lstStyle/>
          <a:p>
            <a:pPr algn="ctr" fontAlgn="ctr"/>
            <a:r>
              <a:rPr lang="en-US" sz="1400" b="1" dirty="0">
                <a:solidFill>
                  <a:srgbClr val="C7000B"/>
                </a:solidFill>
                <a:latin typeface="Huawei Sans" panose="020C0503030203020204" pitchFamily="34" charset="0"/>
              </a:rPr>
              <a:t>Reduce investment cost</a:t>
            </a:r>
          </a:p>
        </p:txBody>
      </p:sp>
      <p:grpSp>
        <p:nvGrpSpPr>
          <p:cNvPr id="380" name="组合 351">
            <a:extLst>
              <a:ext uri="{FF2B5EF4-FFF2-40B4-BE49-F238E27FC236}">
                <a16:creationId xmlns="" xmlns:a16="http://schemas.microsoft.com/office/drawing/2014/main" id="{F999E25B-6332-4CF8-8FF9-F04C713A1FB0}"/>
              </a:ext>
            </a:extLst>
          </p:cNvPr>
          <p:cNvGrpSpPr>
            <a:grpSpLocks/>
          </p:cNvGrpSpPr>
          <p:nvPr/>
        </p:nvGrpSpPr>
        <p:grpSpPr bwMode="gray">
          <a:xfrm>
            <a:off x="1593337" y="4821788"/>
            <a:ext cx="924351" cy="814938"/>
            <a:chOff x="6257926" y="2905125"/>
            <a:chExt cx="633413" cy="558801"/>
          </a:xfrm>
        </p:grpSpPr>
        <p:sp>
          <p:nvSpPr>
            <p:cNvPr id="381" name="Oval 124">
              <a:extLst>
                <a:ext uri="{FF2B5EF4-FFF2-40B4-BE49-F238E27FC236}">
                  <a16:creationId xmlns="" xmlns:a16="http://schemas.microsoft.com/office/drawing/2014/main" id="{EC5C3EE1-A7F9-4383-8419-45B55F93C00B}"/>
                </a:ext>
              </a:extLst>
            </p:cNvPr>
            <p:cNvSpPr>
              <a:spLocks noChangeArrowheads="1"/>
            </p:cNvSpPr>
            <p:nvPr/>
          </p:nvSpPr>
          <p:spPr bwMode="gray">
            <a:xfrm>
              <a:off x="6735764" y="3408363"/>
              <a:ext cx="57150" cy="55563"/>
            </a:xfrm>
            <a:prstGeom prst="ellipse">
              <a:avLst/>
            </a:pr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lvl1pPr>
                <a:defRPr kumimoji="1">
                  <a:solidFill>
                    <a:schemeClr val="tx1"/>
                  </a:solidFill>
                  <a:latin typeface="Arial" panose="020F0502020204030204" pitchFamily="34" charset="0"/>
                  <a:ea typeface="宋体" panose="02010600030101010101" pitchFamily="2" charset="-122"/>
                </a:defRPr>
              </a:lvl1pPr>
              <a:lvl2pPr marL="742950" indent="-285750">
                <a:defRPr kumimoji="1">
                  <a:solidFill>
                    <a:schemeClr val="tx1"/>
                  </a:solidFill>
                  <a:latin typeface="Arial" panose="020F0502020204030204" pitchFamily="34" charset="0"/>
                  <a:ea typeface="宋体" panose="02010600030101010101" pitchFamily="2" charset="-122"/>
                </a:defRPr>
              </a:lvl2pPr>
              <a:lvl3pPr marL="1143000" indent="-228600">
                <a:defRPr kumimoji="1">
                  <a:solidFill>
                    <a:schemeClr val="tx1"/>
                  </a:solidFill>
                  <a:latin typeface="Arial" panose="020F0502020204030204" pitchFamily="34" charset="0"/>
                  <a:ea typeface="宋体" panose="02010600030101010101" pitchFamily="2" charset="-122"/>
                </a:defRPr>
              </a:lvl3pPr>
              <a:lvl4pPr marL="1600200" indent="-228600">
                <a:defRPr kumimoji="1">
                  <a:solidFill>
                    <a:schemeClr val="tx1"/>
                  </a:solidFill>
                  <a:latin typeface="Arial" panose="020F0502020204030204" pitchFamily="34" charset="0"/>
                  <a:ea typeface="宋体" panose="02010600030101010101" pitchFamily="2" charset="-122"/>
                </a:defRPr>
              </a:lvl4pPr>
              <a:lvl5pPr marL="2057400" indent="-228600">
                <a:defRPr kumimoji="1">
                  <a:solidFill>
                    <a:schemeClr val="tx1"/>
                  </a:solidFill>
                  <a:latin typeface="Arial" panose="020F0502020204030204" pitchFamily="34" charset="0"/>
                  <a:ea typeface="宋体" panose="02010600030101010101" pitchFamily="2" charset="-122"/>
                </a:defRPr>
              </a:lvl5pPr>
              <a:lvl6pPr marL="2514600" indent="-228600" defTabSz="454025" eaLnBrk="0" fontAlgn="base" hangingPunct="0">
                <a:spcBef>
                  <a:spcPct val="0"/>
                </a:spcBef>
                <a:spcAft>
                  <a:spcPct val="0"/>
                </a:spcAft>
                <a:defRPr kumimoji="1">
                  <a:solidFill>
                    <a:schemeClr val="tx1"/>
                  </a:solidFill>
                  <a:latin typeface="Arial" panose="020F0502020204030204" pitchFamily="34" charset="0"/>
                  <a:ea typeface="宋体" panose="02010600030101010101" pitchFamily="2" charset="-122"/>
                </a:defRPr>
              </a:lvl6pPr>
              <a:lvl7pPr marL="2971800" indent="-228600" defTabSz="454025" eaLnBrk="0" fontAlgn="base" hangingPunct="0">
                <a:spcBef>
                  <a:spcPct val="0"/>
                </a:spcBef>
                <a:spcAft>
                  <a:spcPct val="0"/>
                </a:spcAft>
                <a:defRPr kumimoji="1">
                  <a:solidFill>
                    <a:schemeClr val="tx1"/>
                  </a:solidFill>
                  <a:latin typeface="Arial" panose="020F0502020204030204" pitchFamily="34" charset="0"/>
                  <a:ea typeface="宋体" panose="02010600030101010101" pitchFamily="2" charset="-122"/>
                </a:defRPr>
              </a:lvl7pPr>
              <a:lvl8pPr marL="3429000" indent="-228600" defTabSz="454025" eaLnBrk="0" fontAlgn="base" hangingPunct="0">
                <a:spcBef>
                  <a:spcPct val="0"/>
                </a:spcBef>
                <a:spcAft>
                  <a:spcPct val="0"/>
                </a:spcAft>
                <a:defRPr kumimoji="1">
                  <a:solidFill>
                    <a:schemeClr val="tx1"/>
                  </a:solidFill>
                  <a:latin typeface="Arial" panose="020F0502020204030204" pitchFamily="34" charset="0"/>
                  <a:ea typeface="宋体" panose="02010600030101010101" pitchFamily="2" charset="-122"/>
                </a:defRPr>
              </a:lvl8pPr>
              <a:lvl9pPr marL="3886200" indent="-228600" defTabSz="454025" eaLnBrk="0" fontAlgn="base" hangingPunct="0">
                <a:spcBef>
                  <a:spcPct val="0"/>
                </a:spcBef>
                <a:spcAft>
                  <a:spcPct val="0"/>
                </a:spcAft>
                <a:defRPr kumimoji="1">
                  <a:solidFill>
                    <a:schemeClr val="tx1"/>
                  </a:solidFill>
                  <a:latin typeface="Arial" panose="020F0502020204030204" pitchFamily="34" charset="0"/>
                  <a:ea typeface="宋体" panose="02010600030101010101" pitchFamily="2" charset="-122"/>
                </a:defRPr>
              </a:lvl9pPr>
            </a:lstStyle>
            <a:p>
              <a:pPr fontAlgn="ctr"/>
              <a:endParaRPr lang="en-US" altLang="zh-CN" sz="2139" dirty="0">
                <a:latin typeface="Huawei Sans" panose="020C0503030203020204" pitchFamily="34" charset="0"/>
              </a:endParaRPr>
            </a:p>
          </p:txBody>
        </p:sp>
        <p:sp>
          <p:nvSpPr>
            <p:cNvPr id="382" name="Oval 125">
              <a:extLst>
                <a:ext uri="{FF2B5EF4-FFF2-40B4-BE49-F238E27FC236}">
                  <a16:creationId xmlns="" xmlns:a16="http://schemas.microsoft.com/office/drawing/2014/main" id="{C12F235D-C78B-4C67-BBD3-8D517B2966E1}"/>
                </a:ext>
              </a:extLst>
            </p:cNvPr>
            <p:cNvSpPr>
              <a:spLocks noChangeArrowheads="1"/>
            </p:cNvSpPr>
            <p:nvPr/>
          </p:nvSpPr>
          <p:spPr bwMode="gray">
            <a:xfrm>
              <a:off x="6651626" y="3408363"/>
              <a:ext cx="55563" cy="55563"/>
            </a:xfrm>
            <a:prstGeom prst="ellipse">
              <a:avLst/>
            </a:pr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lvl1pPr>
                <a:defRPr kumimoji="1">
                  <a:solidFill>
                    <a:schemeClr val="tx1"/>
                  </a:solidFill>
                  <a:latin typeface="Arial" panose="020F0502020204030204" pitchFamily="34" charset="0"/>
                  <a:ea typeface="宋体" panose="02010600030101010101" pitchFamily="2" charset="-122"/>
                </a:defRPr>
              </a:lvl1pPr>
              <a:lvl2pPr marL="742950" indent="-285750">
                <a:defRPr kumimoji="1">
                  <a:solidFill>
                    <a:schemeClr val="tx1"/>
                  </a:solidFill>
                  <a:latin typeface="Arial" panose="020F0502020204030204" pitchFamily="34" charset="0"/>
                  <a:ea typeface="宋体" panose="02010600030101010101" pitchFamily="2" charset="-122"/>
                </a:defRPr>
              </a:lvl2pPr>
              <a:lvl3pPr marL="1143000" indent="-228600">
                <a:defRPr kumimoji="1">
                  <a:solidFill>
                    <a:schemeClr val="tx1"/>
                  </a:solidFill>
                  <a:latin typeface="Arial" panose="020F0502020204030204" pitchFamily="34" charset="0"/>
                  <a:ea typeface="宋体" panose="02010600030101010101" pitchFamily="2" charset="-122"/>
                </a:defRPr>
              </a:lvl3pPr>
              <a:lvl4pPr marL="1600200" indent="-228600">
                <a:defRPr kumimoji="1">
                  <a:solidFill>
                    <a:schemeClr val="tx1"/>
                  </a:solidFill>
                  <a:latin typeface="Arial" panose="020F0502020204030204" pitchFamily="34" charset="0"/>
                  <a:ea typeface="宋体" panose="02010600030101010101" pitchFamily="2" charset="-122"/>
                </a:defRPr>
              </a:lvl4pPr>
              <a:lvl5pPr marL="2057400" indent="-228600">
                <a:defRPr kumimoji="1">
                  <a:solidFill>
                    <a:schemeClr val="tx1"/>
                  </a:solidFill>
                  <a:latin typeface="Arial" panose="020F0502020204030204" pitchFamily="34" charset="0"/>
                  <a:ea typeface="宋体" panose="02010600030101010101" pitchFamily="2" charset="-122"/>
                </a:defRPr>
              </a:lvl5pPr>
              <a:lvl6pPr marL="2514600" indent="-228600" defTabSz="454025" eaLnBrk="0" fontAlgn="base" hangingPunct="0">
                <a:spcBef>
                  <a:spcPct val="0"/>
                </a:spcBef>
                <a:spcAft>
                  <a:spcPct val="0"/>
                </a:spcAft>
                <a:defRPr kumimoji="1">
                  <a:solidFill>
                    <a:schemeClr val="tx1"/>
                  </a:solidFill>
                  <a:latin typeface="Arial" panose="020F0502020204030204" pitchFamily="34" charset="0"/>
                  <a:ea typeface="宋体" panose="02010600030101010101" pitchFamily="2" charset="-122"/>
                </a:defRPr>
              </a:lvl6pPr>
              <a:lvl7pPr marL="2971800" indent="-228600" defTabSz="454025" eaLnBrk="0" fontAlgn="base" hangingPunct="0">
                <a:spcBef>
                  <a:spcPct val="0"/>
                </a:spcBef>
                <a:spcAft>
                  <a:spcPct val="0"/>
                </a:spcAft>
                <a:defRPr kumimoji="1">
                  <a:solidFill>
                    <a:schemeClr val="tx1"/>
                  </a:solidFill>
                  <a:latin typeface="Arial" panose="020F0502020204030204" pitchFamily="34" charset="0"/>
                  <a:ea typeface="宋体" panose="02010600030101010101" pitchFamily="2" charset="-122"/>
                </a:defRPr>
              </a:lvl7pPr>
              <a:lvl8pPr marL="3429000" indent="-228600" defTabSz="454025" eaLnBrk="0" fontAlgn="base" hangingPunct="0">
                <a:spcBef>
                  <a:spcPct val="0"/>
                </a:spcBef>
                <a:spcAft>
                  <a:spcPct val="0"/>
                </a:spcAft>
                <a:defRPr kumimoji="1">
                  <a:solidFill>
                    <a:schemeClr val="tx1"/>
                  </a:solidFill>
                  <a:latin typeface="Arial" panose="020F0502020204030204" pitchFamily="34" charset="0"/>
                  <a:ea typeface="宋体" panose="02010600030101010101" pitchFamily="2" charset="-122"/>
                </a:defRPr>
              </a:lvl8pPr>
              <a:lvl9pPr marL="3886200" indent="-228600" defTabSz="454025" eaLnBrk="0" fontAlgn="base" hangingPunct="0">
                <a:spcBef>
                  <a:spcPct val="0"/>
                </a:spcBef>
                <a:spcAft>
                  <a:spcPct val="0"/>
                </a:spcAft>
                <a:defRPr kumimoji="1">
                  <a:solidFill>
                    <a:schemeClr val="tx1"/>
                  </a:solidFill>
                  <a:latin typeface="Arial" panose="020F0502020204030204" pitchFamily="34" charset="0"/>
                  <a:ea typeface="宋体" panose="02010600030101010101" pitchFamily="2" charset="-122"/>
                </a:defRPr>
              </a:lvl9pPr>
            </a:lstStyle>
            <a:p>
              <a:pPr fontAlgn="ctr"/>
              <a:endParaRPr lang="en-US" altLang="zh-CN" sz="2139" dirty="0">
                <a:latin typeface="Huawei Sans" panose="020C0503030203020204" pitchFamily="34" charset="0"/>
              </a:endParaRPr>
            </a:p>
          </p:txBody>
        </p:sp>
        <p:sp>
          <p:nvSpPr>
            <p:cNvPr id="383" name="Freeform 260">
              <a:extLst>
                <a:ext uri="{FF2B5EF4-FFF2-40B4-BE49-F238E27FC236}">
                  <a16:creationId xmlns="" xmlns:a16="http://schemas.microsoft.com/office/drawing/2014/main" id="{668EF2B4-6DC0-456E-A9EE-6C0449094D72}"/>
                </a:ext>
              </a:extLst>
            </p:cNvPr>
            <p:cNvSpPr>
              <a:spLocks/>
            </p:cNvSpPr>
            <p:nvPr/>
          </p:nvSpPr>
          <p:spPr bwMode="gray">
            <a:xfrm>
              <a:off x="6337301" y="3275013"/>
              <a:ext cx="101600" cy="173037"/>
            </a:xfrm>
            <a:custGeom>
              <a:avLst/>
              <a:gdLst>
                <a:gd name="T0" fmla="*/ 2147483646 w 73"/>
                <a:gd name="T1" fmla="*/ 2147483646 h 125"/>
                <a:gd name="T2" fmla="*/ 2147483646 w 73"/>
                <a:gd name="T3" fmla="*/ 2147483646 h 125"/>
                <a:gd name="T4" fmla="*/ 2147483646 w 73"/>
                <a:gd name="T5" fmla="*/ 2147483646 h 125"/>
                <a:gd name="T6" fmla="*/ 2147483646 w 73"/>
                <a:gd name="T7" fmla="*/ 2147483646 h 125"/>
                <a:gd name="T8" fmla="*/ 2147483646 w 73"/>
                <a:gd name="T9" fmla="*/ 2147483646 h 125"/>
                <a:gd name="T10" fmla="*/ 2147483646 w 73"/>
                <a:gd name="T11" fmla="*/ 2147483646 h 125"/>
                <a:gd name="T12" fmla="*/ 0 w 73"/>
                <a:gd name="T13" fmla="*/ 2147483646 h 125"/>
                <a:gd name="T14" fmla="*/ 0 w 73"/>
                <a:gd name="T15" fmla="*/ 2147483646 h 125"/>
                <a:gd name="T16" fmla="*/ 2147483646 w 73"/>
                <a:gd name="T17" fmla="*/ 0 h 125"/>
                <a:gd name="T18" fmla="*/ 2147483646 w 73"/>
                <a:gd name="T19" fmla="*/ 0 h 125"/>
                <a:gd name="T20" fmla="*/ 2147483646 w 73"/>
                <a:gd name="T21" fmla="*/ 2147483646 h 125"/>
                <a:gd name="T22" fmla="*/ 2147483646 w 73"/>
                <a:gd name="T23" fmla="*/ 2147483646 h 125"/>
                <a:gd name="T24" fmla="*/ 2147483646 w 73"/>
                <a:gd name="T25" fmla="*/ 2147483646 h 12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73"/>
                <a:gd name="T40" fmla="*/ 0 h 125"/>
                <a:gd name="T41" fmla="*/ 73 w 73"/>
                <a:gd name="T42" fmla="*/ 125 h 125"/>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73" h="125">
                  <a:moveTo>
                    <a:pt x="64" y="125"/>
                  </a:moveTo>
                  <a:cubicBezTo>
                    <a:pt x="59" y="125"/>
                    <a:pt x="55" y="121"/>
                    <a:pt x="55" y="116"/>
                  </a:cubicBezTo>
                  <a:cubicBezTo>
                    <a:pt x="55" y="18"/>
                    <a:pt x="55" y="18"/>
                    <a:pt x="55" y="18"/>
                  </a:cubicBezTo>
                  <a:cubicBezTo>
                    <a:pt x="18" y="18"/>
                    <a:pt x="18" y="18"/>
                    <a:pt x="18" y="18"/>
                  </a:cubicBezTo>
                  <a:cubicBezTo>
                    <a:pt x="18" y="116"/>
                    <a:pt x="18" y="116"/>
                    <a:pt x="18" y="116"/>
                  </a:cubicBezTo>
                  <a:cubicBezTo>
                    <a:pt x="18" y="121"/>
                    <a:pt x="14" y="125"/>
                    <a:pt x="9" y="125"/>
                  </a:cubicBezTo>
                  <a:cubicBezTo>
                    <a:pt x="4" y="125"/>
                    <a:pt x="0" y="121"/>
                    <a:pt x="0" y="116"/>
                  </a:cubicBezTo>
                  <a:cubicBezTo>
                    <a:pt x="0" y="9"/>
                    <a:pt x="0" y="9"/>
                    <a:pt x="0" y="9"/>
                  </a:cubicBezTo>
                  <a:cubicBezTo>
                    <a:pt x="0" y="4"/>
                    <a:pt x="4" y="0"/>
                    <a:pt x="9" y="0"/>
                  </a:cubicBezTo>
                  <a:cubicBezTo>
                    <a:pt x="64" y="0"/>
                    <a:pt x="64" y="0"/>
                    <a:pt x="64" y="0"/>
                  </a:cubicBezTo>
                  <a:cubicBezTo>
                    <a:pt x="69" y="0"/>
                    <a:pt x="73" y="4"/>
                    <a:pt x="73" y="9"/>
                  </a:cubicBezTo>
                  <a:cubicBezTo>
                    <a:pt x="73" y="116"/>
                    <a:pt x="73" y="116"/>
                    <a:pt x="73" y="116"/>
                  </a:cubicBezTo>
                  <a:cubicBezTo>
                    <a:pt x="73" y="121"/>
                    <a:pt x="69" y="125"/>
                    <a:pt x="64" y="125"/>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139" dirty="0">
                <a:latin typeface="Huawei Sans" panose="020C0503030203020204" pitchFamily="34" charset="0"/>
              </a:endParaRPr>
            </a:p>
          </p:txBody>
        </p:sp>
        <p:sp>
          <p:nvSpPr>
            <p:cNvPr id="384" name="Freeform 261">
              <a:extLst>
                <a:ext uri="{FF2B5EF4-FFF2-40B4-BE49-F238E27FC236}">
                  <a16:creationId xmlns="" xmlns:a16="http://schemas.microsoft.com/office/drawing/2014/main" id="{87B75F10-5983-4E46-8822-6A8CE1E6B1DC}"/>
                </a:ext>
              </a:extLst>
            </p:cNvPr>
            <p:cNvSpPr>
              <a:spLocks/>
            </p:cNvSpPr>
            <p:nvPr/>
          </p:nvSpPr>
          <p:spPr bwMode="gray">
            <a:xfrm>
              <a:off x="6464301" y="3197225"/>
              <a:ext cx="101600" cy="250825"/>
            </a:xfrm>
            <a:custGeom>
              <a:avLst/>
              <a:gdLst>
                <a:gd name="T0" fmla="*/ 2147483646 w 73"/>
                <a:gd name="T1" fmla="*/ 2147483646 h 181"/>
                <a:gd name="T2" fmla="*/ 2147483646 w 73"/>
                <a:gd name="T3" fmla="*/ 2147483646 h 181"/>
                <a:gd name="T4" fmla="*/ 2147483646 w 73"/>
                <a:gd name="T5" fmla="*/ 2147483646 h 181"/>
                <a:gd name="T6" fmla="*/ 2147483646 w 73"/>
                <a:gd name="T7" fmla="*/ 2147483646 h 181"/>
                <a:gd name="T8" fmla="*/ 2147483646 w 73"/>
                <a:gd name="T9" fmla="*/ 2147483646 h 181"/>
                <a:gd name="T10" fmla="*/ 2147483646 w 73"/>
                <a:gd name="T11" fmla="*/ 2147483646 h 181"/>
                <a:gd name="T12" fmla="*/ 0 w 73"/>
                <a:gd name="T13" fmla="*/ 2147483646 h 181"/>
                <a:gd name="T14" fmla="*/ 0 w 73"/>
                <a:gd name="T15" fmla="*/ 2147483646 h 181"/>
                <a:gd name="T16" fmla="*/ 2147483646 w 73"/>
                <a:gd name="T17" fmla="*/ 0 h 181"/>
                <a:gd name="T18" fmla="*/ 2147483646 w 73"/>
                <a:gd name="T19" fmla="*/ 0 h 181"/>
                <a:gd name="T20" fmla="*/ 2147483646 w 73"/>
                <a:gd name="T21" fmla="*/ 2147483646 h 181"/>
                <a:gd name="T22" fmla="*/ 2147483646 w 73"/>
                <a:gd name="T23" fmla="*/ 2147483646 h 181"/>
                <a:gd name="T24" fmla="*/ 2147483646 w 73"/>
                <a:gd name="T25" fmla="*/ 2147483646 h 181"/>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73"/>
                <a:gd name="T40" fmla="*/ 0 h 181"/>
                <a:gd name="T41" fmla="*/ 73 w 73"/>
                <a:gd name="T42" fmla="*/ 181 h 181"/>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73" h="181">
                  <a:moveTo>
                    <a:pt x="64" y="181"/>
                  </a:moveTo>
                  <a:cubicBezTo>
                    <a:pt x="59" y="181"/>
                    <a:pt x="55" y="177"/>
                    <a:pt x="55" y="172"/>
                  </a:cubicBezTo>
                  <a:cubicBezTo>
                    <a:pt x="55" y="18"/>
                    <a:pt x="55" y="18"/>
                    <a:pt x="55" y="18"/>
                  </a:cubicBezTo>
                  <a:cubicBezTo>
                    <a:pt x="18" y="18"/>
                    <a:pt x="18" y="18"/>
                    <a:pt x="18" y="18"/>
                  </a:cubicBezTo>
                  <a:cubicBezTo>
                    <a:pt x="18" y="172"/>
                    <a:pt x="18" y="172"/>
                    <a:pt x="18" y="172"/>
                  </a:cubicBezTo>
                  <a:cubicBezTo>
                    <a:pt x="18" y="177"/>
                    <a:pt x="14" y="181"/>
                    <a:pt x="9" y="181"/>
                  </a:cubicBezTo>
                  <a:cubicBezTo>
                    <a:pt x="4" y="181"/>
                    <a:pt x="0" y="177"/>
                    <a:pt x="0" y="172"/>
                  </a:cubicBezTo>
                  <a:cubicBezTo>
                    <a:pt x="0" y="9"/>
                    <a:pt x="0" y="9"/>
                    <a:pt x="0" y="9"/>
                  </a:cubicBezTo>
                  <a:cubicBezTo>
                    <a:pt x="0" y="4"/>
                    <a:pt x="4" y="0"/>
                    <a:pt x="9" y="0"/>
                  </a:cubicBezTo>
                  <a:cubicBezTo>
                    <a:pt x="64" y="0"/>
                    <a:pt x="64" y="0"/>
                    <a:pt x="64" y="0"/>
                  </a:cubicBezTo>
                  <a:cubicBezTo>
                    <a:pt x="69" y="0"/>
                    <a:pt x="73" y="4"/>
                    <a:pt x="73" y="9"/>
                  </a:cubicBezTo>
                  <a:cubicBezTo>
                    <a:pt x="73" y="172"/>
                    <a:pt x="73" y="172"/>
                    <a:pt x="73" y="172"/>
                  </a:cubicBezTo>
                  <a:cubicBezTo>
                    <a:pt x="73" y="177"/>
                    <a:pt x="69" y="181"/>
                    <a:pt x="64" y="181"/>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139" dirty="0">
                <a:latin typeface="Huawei Sans" panose="020C0503030203020204" pitchFamily="34" charset="0"/>
              </a:endParaRPr>
            </a:p>
          </p:txBody>
        </p:sp>
        <p:sp>
          <p:nvSpPr>
            <p:cNvPr id="385" name="Freeform 262">
              <a:extLst>
                <a:ext uri="{FF2B5EF4-FFF2-40B4-BE49-F238E27FC236}">
                  <a16:creationId xmlns="" xmlns:a16="http://schemas.microsoft.com/office/drawing/2014/main" id="{6312AF7A-BE40-4C7F-9ED6-43E9DBF5AED5}"/>
                </a:ext>
              </a:extLst>
            </p:cNvPr>
            <p:cNvSpPr>
              <a:spLocks/>
            </p:cNvSpPr>
            <p:nvPr/>
          </p:nvSpPr>
          <p:spPr bwMode="gray">
            <a:xfrm>
              <a:off x="6589713" y="3224213"/>
              <a:ext cx="101600" cy="223837"/>
            </a:xfrm>
            <a:custGeom>
              <a:avLst/>
              <a:gdLst>
                <a:gd name="T0" fmla="*/ 2147483646 w 73"/>
                <a:gd name="T1" fmla="*/ 2147483646 h 161"/>
                <a:gd name="T2" fmla="*/ 0 w 73"/>
                <a:gd name="T3" fmla="*/ 2147483646 h 161"/>
                <a:gd name="T4" fmla="*/ 0 w 73"/>
                <a:gd name="T5" fmla="*/ 2147483646 h 161"/>
                <a:gd name="T6" fmla="*/ 2147483646 w 73"/>
                <a:gd name="T7" fmla="*/ 0 h 161"/>
                <a:gd name="T8" fmla="*/ 2147483646 w 73"/>
                <a:gd name="T9" fmla="*/ 0 h 161"/>
                <a:gd name="T10" fmla="*/ 2147483646 w 73"/>
                <a:gd name="T11" fmla="*/ 2147483646 h 161"/>
                <a:gd name="T12" fmla="*/ 2147483646 w 73"/>
                <a:gd name="T13" fmla="*/ 2147483646 h 161"/>
                <a:gd name="T14" fmla="*/ 2147483646 w 73"/>
                <a:gd name="T15" fmla="*/ 2147483646 h 161"/>
                <a:gd name="T16" fmla="*/ 2147483646 w 73"/>
                <a:gd name="T17" fmla="*/ 2147483646 h 161"/>
                <a:gd name="T18" fmla="*/ 2147483646 w 73"/>
                <a:gd name="T19" fmla="*/ 2147483646 h 161"/>
                <a:gd name="T20" fmla="*/ 2147483646 w 73"/>
                <a:gd name="T21" fmla="*/ 2147483646 h 161"/>
                <a:gd name="T22" fmla="*/ 2147483646 w 73"/>
                <a:gd name="T23" fmla="*/ 2147483646 h 161"/>
                <a:gd name="T24" fmla="*/ 2147483646 w 73"/>
                <a:gd name="T25" fmla="*/ 2147483646 h 161"/>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73"/>
                <a:gd name="T40" fmla="*/ 0 h 161"/>
                <a:gd name="T41" fmla="*/ 73 w 73"/>
                <a:gd name="T42" fmla="*/ 161 h 161"/>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73" h="161">
                  <a:moveTo>
                    <a:pt x="9" y="161"/>
                  </a:moveTo>
                  <a:cubicBezTo>
                    <a:pt x="4" y="161"/>
                    <a:pt x="0" y="157"/>
                    <a:pt x="0" y="152"/>
                  </a:cubicBezTo>
                  <a:cubicBezTo>
                    <a:pt x="0" y="9"/>
                    <a:pt x="0" y="9"/>
                    <a:pt x="0" y="9"/>
                  </a:cubicBezTo>
                  <a:cubicBezTo>
                    <a:pt x="0" y="4"/>
                    <a:pt x="4" y="0"/>
                    <a:pt x="9" y="0"/>
                  </a:cubicBezTo>
                  <a:cubicBezTo>
                    <a:pt x="64" y="0"/>
                    <a:pt x="64" y="0"/>
                    <a:pt x="64" y="0"/>
                  </a:cubicBezTo>
                  <a:cubicBezTo>
                    <a:pt x="69" y="0"/>
                    <a:pt x="73" y="4"/>
                    <a:pt x="73" y="9"/>
                  </a:cubicBezTo>
                  <a:cubicBezTo>
                    <a:pt x="73" y="121"/>
                    <a:pt x="73" y="121"/>
                    <a:pt x="73" y="121"/>
                  </a:cubicBezTo>
                  <a:cubicBezTo>
                    <a:pt x="73" y="126"/>
                    <a:pt x="69" y="130"/>
                    <a:pt x="64" y="130"/>
                  </a:cubicBezTo>
                  <a:cubicBezTo>
                    <a:pt x="59" y="130"/>
                    <a:pt x="55" y="126"/>
                    <a:pt x="55" y="121"/>
                  </a:cubicBezTo>
                  <a:cubicBezTo>
                    <a:pt x="55" y="18"/>
                    <a:pt x="55" y="18"/>
                    <a:pt x="55" y="18"/>
                  </a:cubicBezTo>
                  <a:cubicBezTo>
                    <a:pt x="18" y="18"/>
                    <a:pt x="18" y="18"/>
                    <a:pt x="18" y="18"/>
                  </a:cubicBezTo>
                  <a:cubicBezTo>
                    <a:pt x="18" y="152"/>
                    <a:pt x="18" y="152"/>
                    <a:pt x="18" y="152"/>
                  </a:cubicBezTo>
                  <a:cubicBezTo>
                    <a:pt x="18" y="157"/>
                    <a:pt x="14" y="161"/>
                    <a:pt x="9" y="161"/>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139" dirty="0">
                <a:latin typeface="Huawei Sans" panose="020C0503030203020204" pitchFamily="34" charset="0"/>
              </a:endParaRPr>
            </a:p>
          </p:txBody>
        </p:sp>
        <p:sp>
          <p:nvSpPr>
            <p:cNvPr id="386" name="Freeform 263">
              <a:extLst>
                <a:ext uri="{FF2B5EF4-FFF2-40B4-BE49-F238E27FC236}">
                  <a16:creationId xmlns="" xmlns:a16="http://schemas.microsoft.com/office/drawing/2014/main" id="{8D9B63A3-34DA-4DBE-B8FC-4FCFDAC9AB25}"/>
                </a:ext>
              </a:extLst>
            </p:cNvPr>
            <p:cNvSpPr>
              <a:spLocks/>
            </p:cNvSpPr>
            <p:nvPr/>
          </p:nvSpPr>
          <p:spPr bwMode="gray">
            <a:xfrm>
              <a:off x="6718301" y="3100388"/>
              <a:ext cx="100013" cy="347662"/>
            </a:xfrm>
            <a:custGeom>
              <a:avLst/>
              <a:gdLst>
                <a:gd name="T0" fmla="*/ 2147483646 w 72"/>
                <a:gd name="T1" fmla="*/ 2147483646 h 251"/>
                <a:gd name="T2" fmla="*/ 2147483646 w 72"/>
                <a:gd name="T3" fmla="*/ 2147483646 h 251"/>
                <a:gd name="T4" fmla="*/ 2147483646 w 72"/>
                <a:gd name="T5" fmla="*/ 2147483646 h 251"/>
                <a:gd name="T6" fmla="*/ 2147483646 w 72"/>
                <a:gd name="T7" fmla="*/ 2147483646 h 251"/>
                <a:gd name="T8" fmla="*/ 2147483646 w 72"/>
                <a:gd name="T9" fmla="*/ 2147483646 h 251"/>
                <a:gd name="T10" fmla="*/ 2147483646 w 72"/>
                <a:gd name="T11" fmla="*/ 2147483646 h 251"/>
                <a:gd name="T12" fmla="*/ 0 w 72"/>
                <a:gd name="T13" fmla="*/ 2147483646 h 251"/>
                <a:gd name="T14" fmla="*/ 0 w 72"/>
                <a:gd name="T15" fmla="*/ 2147483646 h 251"/>
                <a:gd name="T16" fmla="*/ 2147483646 w 72"/>
                <a:gd name="T17" fmla="*/ 0 h 251"/>
                <a:gd name="T18" fmla="*/ 2147483646 w 72"/>
                <a:gd name="T19" fmla="*/ 0 h 251"/>
                <a:gd name="T20" fmla="*/ 2147483646 w 72"/>
                <a:gd name="T21" fmla="*/ 2147483646 h 251"/>
                <a:gd name="T22" fmla="*/ 2147483646 w 72"/>
                <a:gd name="T23" fmla="*/ 2147483646 h 251"/>
                <a:gd name="T24" fmla="*/ 2147483646 w 72"/>
                <a:gd name="T25" fmla="*/ 2147483646 h 251"/>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72"/>
                <a:gd name="T40" fmla="*/ 0 h 251"/>
                <a:gd name="T41" fmla="*/ 72 w 72"/>
                <a:gd name="T42" fmla="*/ 251 h 251"/>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72" h="251">
                  <a:moveTo>
                    <a:pt x="63" y="251"/>
                  </a:moveTo>
                  <a:cubicBezTo>
                    <a:pt x="58" y="251"/>
                    <a:pt x="54" y="247"/>
                    <a:pt x="54" y="242"/>
                  </a:cubicBezTo>
                  <a:cubicBezTo>
                    <a:pt x="54" y="18"/>
                    <a:pt x="54" y="18"/>
                    <a:pt x="54" y="18"/>
                  </a:cubicBezTo>
                  <a:cubicBezTo>
                    <a:pt x="18" y="18"/>
                    <a:pt x="18" y="18"/>
                    <a:pt x="18" y="18"/>
                  </a:cubicBezTo>
                  <a:cubicBezTo>
                    <a:pt x="18" y="211"/>
                    <a:pt x="18" y="211"/>
                    <a:pt x="18" y="211"/>
                  </a:cubicBezTo>
                  <a:cubicBezTo>
                    <a:pt x="18" y="216"/>
                    <a:pt x="14" y="220"/>
                    <a:pt x="9" y="220"/>
                  </a:cubicBezTo>
                  <a:cubicBezTo>
                    <a:pt x="4" y="220"/>
                    <a:pt x="0" y="216"/>
                    <a:pt x="0" y="211"/>
                  </a:cubicBezTo>
                  <a:cubicBezTo>
                    <a:pt x="0" y="9"/>
                    <a:pt x="0" y="9"/>
                    <a:pt x="0" y="9"/>
                  </a:cubicBezTo>
                  <a:cubicBezTo>
                    <a:pt x="0" y="4"/>
                    <a:pt x="4" y="0"/>
                    <a:pt x="9" y="0"/>
                  </a:cubicBezTo>
                  <a:cubicBezTo>
                    <a:pt x="63" y="0"/>
                    <a:pt x="63" y="0"/>
                    <a:pt x="63" y="0"/>
                  </a:cubicBezTo>
                  <a:cubicBezTo>
                    <a:pt x="68" y="0"/>
                    <a:pt x="72" y="4"/>
                    <a:pt x="72" y="9"/>
                  </a:cubicBezTo>
                  <a:cubicBezTo>
                    <a:pt x="72" y="242"/>
                    <a:pt x="72" y="242"/>
                    <a:pt x="72" y="242"/>
                  </a:cubicBezTo>
                  <a:cubicBezTo>
                    <a:pt x="72" y="247"/>
                    <a:pt x="68" y="251"/>
                    <a:pt x="63" y="251"/>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139" dirty="0">
                <a:latin typeface="Huawei Sans" panose="020C0503030203020204" pitchFamily="34" charset="0"/>
              </a:endParaRPr>
            </a:p>
          </p:txBody>
        </p:sp>
        <p:sp>
          <p:nvSpPr>
            <p:cNvPr id="387" name="Freeform 293">
              <a:extLst>
                <a:ext uri="{FF2B5EF4-FFF2-40B4-BE49-F238E27FC236}">
                  <a16:creationId xmlns="" xmlns:a16="http://schemas.microsoft.com/office/drawing/2014/main" id="{400EAB85-FFD2-4B5C-8A68-2473C7467ED5}"/>
                </a:ext>
              </a:extLst>
            </p:cNvPr>
            <p:cNvSpPr>
              <a:spLocks/>
            </p:cNvSpPr>
            <p:nvPr/>
          </p:nvSpPr>
          <p:spPr bwMode="gray">
            <a:xfrm>
              <a:off x="6335713" y="2905125"/>
              <a:ext cx="469900" cy="317500"/>
            </a:xfrm>
            <a:custGeom>
              <a:avLst/>
              <a:gdLst>
                <a:gd name="T0" fmla="*/ 2147483646 w 338"/>
                <a:gd name="T1" fmla="*/ 2147483646 h 228"/>
                <a:gd name="T2" fmla="*/ 2147483646 w 338"/>
                <a:gd name="T3" fmla="*/ 2147483646 h 228"/>
                <a:gd name="T4" fmla="*/ 2147483646 w 338"/>
                <a:gd name="T5" fmla="*/ 2147483646 h 228"/>
                <a:gd name="T6" fmla="*/ 2147483646 w 338"/>
                <a:gd name="T7" fmla="*/ 2147483646 h 228"/>
                <a:gd name="T8" fmla="*/ 2147483646 w 338"/>
                <a:gd name="T9" fmla="*/ 2147483646 h 228"/>
                <a:gd name="T10" fmla="*/ 2147483646 w 338"/>
                <a:gd name="T11" fmla="*/ 2147483646 h 228"/>
                <a:gd name="T12" fmla="*/ 2147483646 w 338"/>
                <a:gd name="T13" fmla="*/ 2147483646 h 228"/>
                <a:gd name="T14" fmla="*/ 2147483646 w 338"/>
                <a:gd name="T15" fmla="*/ 2147483646 h 228"/>
                <a:gd name="T16" fmla="*/ 2147483646 w 338"/>
                <a:gd name="T17" fmla="*/ 2147483646 h 228"/>
                <a:gd name="T18" fmla="*/ 2147483646 w 338"/>
                <a:gd name="T19" fmla="*/ 2147483646 h 228"/>
                <a:gd name="T20" fmla="*/ 2147483646 w 338"/>
                <a:gd name="T21" fmla="*/ 2147483646 h 228"/>
                <a:gd name="T22" fmla="*/ 2147483646 w 338"/>
                <a:gd name="T23" fmla="*/ 2147483646 h 228"/>
                <a:gd name="T24" fmla="*/ 2147483646 w 338"/>
                <a:gd name="T25" fmla="*/ 2147483646 h 228"/>
                <a:gd name="T26" fmla="*/ 2147483646 w 338"/>
                <a:gd name="T27" fmla="*/ 2147483646 h 22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338"/>
                <a:gd name="T43" fmla="*/ 0 h 228"/>
                <a:gd name="T44" fmla="*/ 338 w 338"/>
                <a:gd name="T45" fmla="*/ 228 h 228"/>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338" h="228">
                  <a:moveTo>
                    <a:pt x="10" y="228"/>
                  </a:moveTo>
                  <a:cubicBezTo>
                    <a:pt x="8" y="228"/>
                    <a:pt x="5" y="227"/>
                    <a:pt x="4" y="225"/>
                  </a:cubicBezTo>
                  <a:cubicBezTo>
                    <a:pt x="0" y="222"/>
                    <a:pt x="0" y="216"/>
                    <a:pt x="4" y="213"/>
                  </a:cubicBezTo>
                  <a:cubicBezTo>
                    <a:pt x="112" y="104"/>
                    <a:pt x="112" y="104"/>
                    <a:pt x="112" y="104"/>
                  </a:cubicBezTo>
                  <a:cubicBezTo>
                    <a:pt x="116" y="100"/>
                    <a:pt x="122" y="100"/>
                    <a:pt x="125" y="104"/>
                  </a:cubicBezTo>
                  <a:cubicBezTo>
                    <a:pt x="173" y="152"/>
                    <a:pt x="173" y="152"/>
                    <a:pt x="173" y="152"/>
                  </a:cubicBezTo>
                  <a:cubicBezTo>
                    <a:pt x="321" y="4"/>
                    <a:pt x="321" y="4"/>
                    <a:pt x="321" y="4"/>
                  </a:cubicBezTo>
                  <a:cubicBezTo>
                    <a:pt x="325" y="0"/>
                    <a:pt x="331" y="0"/>
                    <a:pt x="334" y="4"/>
                  </a:cubicBezTo>
                  <a:cubicBezTo>
                    <a:pt x="338" y="7"/>
                    <a:pt x="338" y="13"/>
                    <a:pt x="334" y="16"/>
                  </a:cubicBezTo>
                  <a:cubicBezTo>
                    <a:pt x="180" y="171"/>
                    <a:pt x="180" y="171"/>
                    <a:pt x="180" y="171"/>
                  </a:cubicBezTo>
                  <a:cubicBezTo>
                    <a:pt x="176" y="174"/>
                    <a:pt x="170" y="174"/>
                    <a:pt x="167" y="171"/>
                  </a:cubicBezTo>
                  <a:cubicBezTo>
                    <a:pt x="119" y="123"/>
                    <a:pt x="119" y="123"/>
                    <a:pt x="119" y="123"/>
                  </a:cubicBezTo>
                  <a:cubicBezTo>
                    <a:pt x="16" y="225"/>
                    <a:pt x="16" y="225"/>
                    <a:pt x="16" y="225"/>
                  </a:cubicBezTo>
                  <a:cubicBezTo>
                    <a:pt x="15" y="227"/>
                    <a:pt x="12" y="228"/>
                    <a:pt x="10" y="228"/>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139" dirty="0">
                <a:latin typeface="Huawei Sans" panose="020C0503030203020204" pitchFamily="34" charset="0"/>
              </a:endParaRPr>
            </a:p>
          </p:txBody>
        </p:sp>
        <p:sp>
          <p:nvSpPr>
            <p:cNvPr id="388" name="Freeform 294">
              <a:extLst>
                <a:ext uri="{FF2B5EF4-FFF2-40B4-BE49-F238E27FC236}">
                  <a16:creationId xmlns="" xmlns:a16="http://schemas.microsoft.com/office/drawing/2014/main" id="{FBEFA16A-698D-4228-B90F-4B41BF377C5D}"/>
                </a:ext>
              </a:extLst>
            </p:cNvPr>
            <p:cNvSpPr>
              <a:spLocks/>
            </p:cNvSpPr>
            <p:nvPr/>
          </p:nvSpPr>
          <p:spPr bwMode="gray">
            <a:xfrm>
              <a:off x="6673851" y="2905125"/>
              <a:ext cx="131763" cy="131762"/>
            </a:xfrm>
            <a:custGeom>
              <a:avLst/>
              <a:gdLst>
                <a:gd name="T0" fmla="*/ 2147483646 w 95"/>
                <a:gd name="T1" fmla="*/ 2147483646 h 95"/>
                <a:gd name="T2" fmla="*/ 2147483646 w 95"/>
                <a:gd name="T3" fmla="*/ 2147483646 h 95"/>
                <a:gd name="T4" fmla="*/ 2147483646 w 95"/>
                <a:gd name="T5" fmla="*/ 2147483646 h 95"/>
                <a:gd name="T6" fmla="*/ 2147483646 w 95"/>
                <a:gd name="T7" fmla="*/ 2147483646 h 95"/>
                <a:gd name="T8" fmla="*/ 0 w 95"/>
                <a:gd name="T9" fmla="*/ 2147483646 h 95"/>
                <a:gd name="T10" fmla="*/ 2147483646 w 95"/>
                <a:gd name="T11" fmla="*/ 2147483646 h 95"/>
                <a:gd name="T12" fmla="*/ 2147483646 w 95"/>
                <a:gd name="T13" fmla="*/ 0 h 95"/>
                <a:gd name="T14" fmla="*/ 2147483646 w 95"/>
                <a:gd name="T15" fmla="*/ 2147483646 h 95"/>
                <a:gd name="T16" fmla="*/ 2147483646 w 95"/>
                <a:gd name="T17" fmla="*/ 2147483646 h 95"/>
                <a:gd name="T18" fmla="*/ 2147483646 w 95"/>
                <a:gd name="T19" fmla="*/ 2147483646 h 95"/>
                <a:gd name="T20" fmla="*/ 2147483646 w 95"/>
                <a:gd name="T21" fmla="*/ 2147483646 h 95"/>
                <a:gd name="T22" fmla="*/ 2147483646 w 95"/>
                <a:gd name="T23" fmla="*/ 2147483646 h 95"/>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95"/>
                <a:gd name="T37" fmla="*/ 0 h 95"/>
                <a:gd name="T38" fmla="*/ 95 w 95"/>
                <a:gd name="T39" fmla="*/ 95 h 95"/>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95" h="95">
                  <a:moveTo>
                    <a:pt x="70" y="94"/>
                  </a:moveTo>
                  <a:cubicBezTo>
                    <a:pt x="67" y="94"/>
                    <a:pt x="65" y="91"/>
                    <a:pt x="66" y="88"/>
                  </a:cubicBezTo>
                  <a:cubicBezTo>
                    <a:pt x="83" y="12"/>
                    <a:pt x="83" y="12"/>
                    <a:pt x="83" y="12"/>
                  </a:cubicBezTo>
                  <a:cubicBezTo>
                    <a:pt x="6" y="29"/>
                    <a:pt x="6" y="29"/>
                    <a:pt x="6" y="29"/>
                  </a:cubicBezTo>
                  <a:cubicBezTo>
                    <a:pt x="4" y="29"/>
                    <a:pt x="1" y="28"/>
                    <a:pt x="0" y="25"/>
                  </a:cubicBezTo>
                  <a:cubicBezTo>
                    <a:pt x="0" y="22"/>
                    <a:pt x="1" y="19"/>
                    <a:pt x="4" y="19"/>
                  </a:cubicBezTo>
                  <a:cubicBezTo>
                    <a:pt x="89" y="0"/>
                    <a:pt x="89" y="0"/>
                    <a:pt x="89" y="0"/>
                  </a:cubicBezTo>
                  <a:cubicBezTo>
                    <a:pt x="90" y="0"/>
                    <a:pt x="92" y="0"/>
                    <a:pt x="93" y="1"/>
                  </a:cubicBezTo>
                  <a:cubicBezTo>
                    <a:pt x="95" y="3"/>
                    <a:pt x="95" y="4"/>
                    <a:pt x="95" y="6"/>
                  </a:cubicBezTo>
                  <a:cubicBezTo>
                    <a:pt x="76" y="91"/>
                    <a:pt x="76" y="91"/>
                    <a:pt x="76" y="91"/>
                  </a:cubicBezTo>
                  <a:cubicBezTo>
                    <a:pt x="76" y="92"/>
                    <a:pt x="75" y="92"/>
                    <a:pt x="75" y="93"/>
                  </a:cubicBezTo>
                  <a:cubicBezTo>
                    <a:pt x="73" y="94"/>
                    <a:pt x="72" y="95"/>
                    <a:pt x="70" y="94"/>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139" dirty="0">
                <a:latin typeface="Huawei Sans" panose="020C0503030203020204" pitchFamily="34" charset="0"/>
              </a:endParaRPr>
            </a:p>
          </p:txBody>
        </p:sp>
        <p:sp>
          <p:nvSpPr>
            <p:cNvPr id="389" name="Freeform 295">
              <a:extLst>
                <a:ext uri="{FF2B5EF4-FFF2-40B4-BE49-F238E27FC236}">
                  <a16:creationId xmlns="" xmlns:a16="http://schemas.microsoft.com/office/drawing/2014/main" id="{D9A64559-3F22-4052-B24F-35326424B8DD}"/>
                </a:ext>
              </a:extLst>
            </p:cNvPr>
            <p:cNvSpPr>
              <a:spLocks/>
            </p:cNvSpPr>
            <p:nvPr/>
          </p:nvSpPr>
          <p:spPr bwMode="gray">
            <a:xfrm>
              <a:off x="6257926" y="3424238"/>
              <a:ext cx="433388" cy="23812"/>
            </a:xfrm>
            <a:custGeom>
              <a:avLst/>
              <a:gdLst>
                <a:gd name="T0" fmla="*/ 2147483646 w 312"/>
                <a:gd name="T1" fmla="*/ 2147483646 h 18"/>
                <a:gd name="T2" fmla="*/ 2147483646 w 312"/>
                <a:gd name="T3" fmla="*/ 2147483646 h 18"/>
                <a:gd name="T4" fmla="*/ 0 w 312"/>
                <a:gd name="T5" fmla="*/ 2147483646 h 18"/>
                <a:gd name="T6" fmla="*/ 2147483646 w 312"/>
                <a:gd name="T7" fmla="*/ 0 h 18"/>
                <a:gd name="T8" fmla="*/ 2147483646 w 312"/>
                <a:gd name="T9" fmla="*/ 0 h 18"/>
                <a:gd name="T10" fmla="*/ 2147483646 w 312"/>
                <a:gd name="T11" fmla="*/ 2147483646 h 18"/>
                <a:gd name="T12" fmla="*/ 2147483646 w 312"/>
                <a:gd name="T13" fmla="*/ 2147483646 h 18"/>
                <a:gd name="T14" fmla="*/ 0 60000 65536"/>
                <a:gd name="T15" fmla="*/ 0 60000 65536"/>
                <a:gd name="T16" fmla="*/ 0 60000 65536"/>
                <a:gd name="T17" fmla="*/ 0 60000 65536"/>
                <a:gd name="T18" fmla="*/ 0 60000 65536"/>
                <a:gd name="T19" fmla="*/ 0 60000 65536"/>
                <a:gd name="T20" fmla="*/ 0 60000 65536"/>
                <a:gd name="T21" fmla="*/ 0 w 312"/>
                <a:gd name="T22" fmla="*/ 0 h 18"/>
                <a:gd name="T23" fmla="*/ 312 w 312"/>
                <a:gd name="T24" fmla="*/ 18 h 1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12" h="18">
                  <a:moveTo>
                    <a:pt x="303" y="18"/>
                  </a:moveTo>
                  <a:cubicBezTo>
                    <a:pt x="9" y="18"/>
                    <a:pt x="9" y="18"/>
                    <a:pt x="9" y="18"/>
                  </a:cubicBezTo>
                  <a:cubicBezTo>
                    <a:pt x="4" y="18"/>
                    <a:pt x="0" y="14"/>
                    <a:pt x="0" y="9"/>
                  </a:cubicBezTo>
                  <a:cubicBezTo>
                    <a:pt x="0" y="4"/>
                    <a:pt x="4" y="0"/>
                    <a:pt x="9" y="0"/>
                  </a:cubicBezTo>
                  <a:cubicBezTo>
                    <a:pt x="303" y="0"/>
                    <a:pt x="303" y="0"/>
                    <a:pt x="303" y="0"/>
                  </a:cubicBezTo>
                  <a:cubicBezTo>
                    <a:pt x="308" y="0"/>
                    <a:pt x="312" y="4"/>
                    <a:pt x="312" y="9"/>
                  </a:cubicBezTo>
                  <a:cubicBezTo>
                    <a:pt x="312" y="14"/>
                    <a:pt x="308" y="18"/>
                    <a:pt x="303" y="18"/>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139" dirty="0">
                <a:latin typeface="Huawei Sans" panose="020C0503030203020204" pitchFamily="34" charset="0"/>
              </a:endParaRPr>
            </a:p>
          </p:txBody>
        </p:sp>
        <p:sp>
          <p:nvSpPr>
            <p:cNvPr id="390" name="Freeform 296">
              <a:extLst>
                <a:ext uri="{FF2B5EF4-FFF2-40B4-BE49-F238E27FC236}">
                  <a16:creationId xmlns="" xmlns:a16="http://schemas.microsoft.com/office/drawing/2014/main" id="{0FF7F925-F6AF-49E1-A097-90D2918F3816}"/>
                </a:ext>
              </a:extLst>
            </p:cNvPr>
            <p:cNvSpPr>
              <a:spLocks/>
            </p:cNvSpPr>
            <p:nvPr/>
          </p:nvSpPr>
          <p:spPr bwMode="gray">
            <a:xfrm>
              <a:off x="6753226" y="3424238"/>
              <a:ext cx="138113" cy="23812"/>
            </a:xfrm>
            <a:custGeom>
              <a:avLst/>
              <a:gdLst>
                <a:gd name="T0" fmla="*/ 2147483646 w 100"/>
                <a:gd name="T1" fmla="*/ 2147483646 h 18"/>
                <a:gd name="T2" fmla="*/ 2147483646 w 100"/>
                <a:gd name="T3" fmla="*/ 2147483646 h 18"/>
                <a:gd name="T4" fmla="*/ 0 w 100"/>
                <a:gd name="T5" fmla="*/ 2147483646 h 18"/>
                <a:gd name="T6" fmla="*/ 2147483646 w 100"/>
                <a:gd name="T7" fmla="*/ 0 h 18"/>
                <a:gd name="T8" fmla="*/ 2147483646 w 100"/>
                <a:gd name="T9" fmla="*/ 0 h 18"/>
                <a:gd name="T10" fmla="*/ 2147483646 w 100"/>
                <a:gd name="T11" fmla="*/ 2147483646 h 18"/>
                <a:gd name="T12" fmla="*/ 2147483646 w 100"/>
                <a:gd name="T13" fmla="*/ 2147483646 h 18"/>
                <a:gd name="T14" fmla="*/ 0 60000 65536"/>
                <a:gd name="T15" fmla="*/ 0 60000 65536"/>
                <a:gd name="T16" fmla="*/ 0 60000 65536"/>
                <a:gd name="T17" fmla="*/ 0 60000 65536"/>
                <a:gd name="T18" fmla="*/ 0 60000 65536"/>
                <a:gd name="T19" fmla="*/ 0 60000 65536"/>
                <a:gd name="T20" fmla="*/ 0 60000 65536"/>
                <a:gd name="T21" fmla="*/ 0 w 100"/>
                <a:gd name="T22" fmla="*/ 0 h 18"/>
                <a:gd name="T23" fmla="*/ 100 w 100"/>
                <a:gd name="T24" fmla="*/ 18 h 1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0" h="18">
                  <a:moveTo>
                    <a:pt x="91" y="18"/>
                  </a:moveTo>
                  <a:cubicBezTo>
                    <a:pt x="9" y="18"/>
                    <a:pt x="9" y="18"/>
                    <a:pt x="9" y="18"/>
                  </a:cubicBezTo>
                  <a:cubicBezTo>
                    <a:pt x="4" y="18"/>
                    <a:pt x="0" y="14"/>
                    <a:pt x="0" y="9"/>
                  </a:cubicBezTo>
                  <a:cubicBezTo>
                    <a:pt x="0" y="4"/>
                    <a:pt x="4" y="0"/>
                    <a:pt x="9" y="0"/>
                  </a:cubicBezTo>
                  <a:cubicBezTo>
                    <a:pt x="91" y="0"/>
                    <a:pt x="91" y="0"/>
                    <a:pt x="91" y="0"/>
                  </a:cubicBezTo>
                  <a:cubicBezTo>
                    <a:pt x="96" y="0"/>
                    <a:pt x="100" y="4"/>
                    <a:pt x="100" y="9"/>
                  </a:cubicBezTo>
                  <a:cubicBezTo>
                    <a:pt x="100" y="14"/>
                    <a:pt x="96" y="18"/>
                    <a:pt x="91" y="18"/>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139" dirty="0">
                <a:latin typeface="Huawei Sans" panose="020C0503030203020204" pitchFamily="34" charset="0"/>
              </a:endParaRPr>
            </a:p>
          </p:txBody>
        </p:sp>
      </p:grpSp>
      <p:sp>
        <p:nvSpPr>
          <p:cNvPr id="391" name="TextBox 390">
            <a:extLst>
              <a:ext uri="{FF2B5EF4-FFF2-40B4-BE49-F238E27FC236}">
                <a16:creationId xmlns="" xmlns:a16="http://schemas.microsoft.com/office/drawing/2014/main" id="{479333A0-6CD9-4B8B-9F2D-4E0E02AB71BB}"/>
              </a:ext>
            </a:extLst>
          </p:cNvPr>
          <p:cNvSpPr txBox="1"/>
          <p:nvPr/>
        </p:nvSpPr>
        <p:spPr bwMode="gray">
          <a:xfrm>
            <a:off x="1101101" y="5613573"/>
            <a:ext cx="1837471" cy="307777"/>
          </a:xfrm>
          <a:prstGeom prst="rect">
            <a:avLst/>
          </a:prstGeom>
          <a:noFill/>
        </p:spPr>
        <p:txBody>
          <a:bodyPr wrap="square" rtlCol="0">
            <a:noAutofit/>
          </a:bodyPr>
          <a:lstStyle/>
          <a:p>
            <a:pPr algn="ctr" fontAlgn="ctr"/>
            <a:r>
              <a:rPr lang="en-US" sz="1400" b="1" dirty="0">
                <a:solidFill>
                  <a:srgbClr val="C7000B"/>
                </a:solidFill>
                <a:latin typeface="Huawei Sans" panose="020C0503030203020204" pitchFamily="34" charset="0"/>
              </a:rPr>
              <a:t>Improve service competitiveness</a:t>
            </a:r>
          </a:p>
        </p:txBody>
      </p:sp>
      <p:sp>
        <p:nvSpPr>
          <p:cNvPr id="13" name="TextBox 12">
            <a:extLst>
              <a:ext uri="{FF2B5EF4-FFF2-40B4-BE49-F238E27FC236}">
                <a16:creationId xmlns="" xmlns:a16="http://schemas.microsoft.com/office/drawing/2014/main" id="{498A388D-1336-4D8E-BA5B-A01086EC473D}"/>
              </a:ext>
            </a:extLst>
          </p:cNvPr>
          <p:cNvSpPr txBox="1"/>
          <p:nvPr/>
        </p:nvSpPr>
        <p:spPr bwMode="gray">
          <a:xfrm>
            <a:off x="2875506" y="4729868"/>
            <a:ext cx="2830498" cy="1213776"/>
          </a:xfrm>
          <a:prstGeom prst="rect">
            <a:avLst/>
          </a:prstGeom>
          <a:noFill/>
        </p:spPr>
        <p:txBody>
          <a:bodyPr wrap="square" rtlCol="0">
            <a:noAutofit/>
          </a:bodyPr>
          <a:lstStyle/>
          <a:p>
            <a:pPr marL="177800" indent="-177800" fontAlgn="ctr">
              <a:spcAft>
                <a:spcPts val="600"/>
              </a:spcAft>
              <a:buFont typeface="Arial" panose="020B0604020202020204" pitchFamily="34" charset="0"/>
              <a:buChar char="•"/>
            </a:pPr>
            <a:r>
              <a:rPr lang="en-US" sz="1200" dirty="0">
                <a:solidFill>
                  <a:prstClr val="black"/>
                </a:solidFill>
                <a:latin typeface="Huawei Sans" panose="020C0503030203020204" pitchFamily="34" charset="0"/>
              </a:rPr>
              <a:t>Cope with peer and </a:t>
            </a:r>
            <a:r>
              <a:rPr lang="en-US" sz="1200" dirty="0" err="1">
                <a:solidFill>
                  <a:prstClr val="black"/>
                </a:solidFill>
                <a:latin typeface="Huawei Sans" panose="020C0503030203020204" pitchFamily="34" charset="0"/>
              </a:rPr>
              <a:t>FinTech</a:t>
            </a:r>
            <a:r>
              <a:rPr lang="en-US" sz="1200" dirty="0">
                <a:solidFill>
                  <a:prstClr val="black"/>
                </a:solidFill>
                <a:latin typeface="Huawei Sans" panose="020C0503030203020204" pitchFamily="34" charset="0"/>
              </a:rPr>
              <a:t> competition.</a:t>
            </a:r>
            <a:endParaRPr lang="en-US" altLang="zh-CN" sz="1200" dirty="0">
              <a:solidFill>
                <a:prstClr val="black"/>
              </a:solidFill>
              <a:latin typeface="Huawei Sans" panose="020C0503030203020204" pitchFamily="34" charset="0"/>
              <a:ea typeface="方正兰亭黑简体" panose="02000000000000000000" pitchFamily="2" charset="-122"/>
            </a:endParaRPr>
          </a:p>
          <a:p>
            <a:pPr marL="177800" indent="-177800" fontAlgn="ctr">
              <a:spcAft>
                <a:spcPts val="600"/>
              </a:spcAft>
              <a:buFont typeface="Arial" panose="020B0604020202020204" pitchFamily="34" charset="0"/>
              <a:buChar char="•"/>
            </a:pPr>
            <a:r>
              <a:rPr lang="en-US" sz="1200" dirty="0">
                <a:solidFill>
                  <a:prstClr val="black"/>
                </a:solidFill>
                <a:latin typeface="Huawei Sans" panose="020C0503030203020204" pitchFamily="34" charset="0"/>
              </a:rPr>
              <a:t>Deal with constant narrowing of interest margins due to changes in the macroeconomic environment.</a:t>
            </a:r>
            <a:endParaRPr lang="en-US" sz="1200" dirty="0">
              <a:solidFill>
                <a:prstClr val="black"/>
              </a:solidFill>
              <a:latin typeface="Huawei Sans" panose="020C0503030203020204" pitchFamily="34" charset="0"/>
              <a:ea typeface="方正兰亭黑简体" panose="02000000000000000000" pitchFamily="2" charset="-122"/>
            </a:endParaRPr>
          </a:p>
        </p:txBody>
      </p:sp>
      <p:sp>
        <p:nvSpPr>
          <p:cNvPr id="392" name="TextBox 391">
            <a:extLst>
              <a:ext uri="{FF2B5EF4-FFF2-40B4-BE49-F238E27FC236}">
                <a16:creationId xmlns="" xmlns:a16="http://schemas.microsoft.com/office/drawing/2014/main" id="{FB6E0777-683D-4A97-8B05-5ECF165A4ED9}"/>
              </a:ext>
            </a:extLst>
          </p:cNvPr>
          <p:cNvSpPr txBox="1"/>
          <p:nvPr/>
        </p:nvSpPr>
        <p:spPr bwMode="gray">
          <a:xfrm>
            <a:off x="7790212" y="4936543"/>
            <a:ext cx="2830498" cy="424678"/>
          </a:xfrm>
          <a:prstGeom prst="rect">
            <a:avLst/>
          </a:prstGeom>
          <a:noFill/>
        </p:spPr>
        <p:txBody>
          <a:bodyPr wrap="square" rtlCol="0">
            <a:noAutofit/>
          </a:bodyPr>
          <a:lstStyle/>
          <a:p>
            <a:pPr marL="177800" indent="-177800" fontAlgn="ctr">
              <a:spcAft>
                <a:spcPts val="600"/>
              </a:spcAft>
              <a:buFont typeface="Arial" panose="020B0604020202020204" pitchFamily="34" charset="0"/>
              <a:buChar char="•"/>
            </a:pPr>
            <a:r>
              <a:rPr lang="en-US" sz="1200" dirty="0">
                <a:solidFill>
                  <a:prstClr val="black"/>
                </a:solidFill>
                <a:latin typeface="Huawei Sans" panose="020C0503030203020204" pitchFamily="34" charset="0"/>
              </a:rPr>
              <a:t>Address growing costs and improve operations efficiency.</a:t>
            </a:r>
            <a:endParaRPr lang="en-US" sz="1200" dirty="0">
              <a:solidFill>
                <a:prstClr val="black"/>
              </a:solidFill>
              <a:latin typeface="Huawei Sans" panose="020C0503030203020204" pitchFamily="34" charset="0"/>
              <a:ea typeface="方正兰亭黑简体" panose="02000000000000000000" pitchFamily="2" charset="-122"/>
            </a:endParaRPr>
          </a:p>
        </p:txBody>
      </p:sp>
    </p:spTree>
    <p:custDataLst>
      <p:tags r:id="rId1"/>
    </p:custDataLst>
    <p:extLst>
      <p:ext uri="{BB962C8B-B14F-4D97-AF65-F5344CB8AC3E}">
        <p14:creationId xmlns:p14="http://schemas.microsoft.com/office/powerpoint/2010/main" val="627838700"/>
      </p:ext>
    </p:extLst>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 xmlns:a16="http://schemas.microsoft.com/office/drawing/2014/main" id="{D4353246-7BE4-4AE7-BE5B-DF67B1084C5C}"/>
              </a:ext>
            </a:extLst>
          </p:cNvPr>
          <p:cNvSpPr>
            <a:spLocks noGrp="1"/>
          </p:cNvSpPr>
          <p:nvPr>
            <p:ph type="title"/>
          </p:nvPr>
        </p:nvSpPr>
        <p:spPr bwMode="gray">
          <a:xfrm>
            <a:off x="455612" y="447468"/>
            <a:ext cx="11293475" cy="497095"/>
          </a:xfrm>
        </p:spPr>
        <p:txBody>
          <a:bodyPr wrap="square">
            <a:noAutofit/>
          </a:bodyPr>
          <a:lstStyle/>
          <a:p>
            <a:r>
              <a:rPr lang="en-US" dirty="0"/>
              <a:t>BGP Design for </a:t>
            </a:r>
            <a:r>
              <a:rPr lang="en-US"/>
              <a:t>the Cloud WAN </a:t>
            </a:r>
            <a:r>
              <a:rPr lang="en-US" dirty="0"/>
              <a:t>of a Bank</a:t>
            </a:r>
          </a:p>
        </p:txBody>
      </p:sp>
      <p:sp>
        <p:nvSpPr>
          <p:cNvPr id="2" name="Text Placeholder 1">
            <a:extLst>
              <a:ext uri="{FF2B5EF4-FFF2-40B4-BE49-F238E27FC236}">
                <a16:creationId xmlns="" xmlns:a16="http://schemas.microsoft.com/office/drawing/2014/main" id="{12B5E92B-0D68-44C9-942E-F8C7D60DD130}"/>
              </a:ext>
            </a:extLst>
          </p:cNvPr>
          <p:cNvSpPr>
            <a:spLocks noGrp="1"/>
          </p:cNvSpPr>
          <p:nvPr>
            <p:ph type="body" sz="quarter" idx="10"/>
          </p:nvPr>
        </p:nvSpPr>
        <p:spPr bwMode="gray">
          <a:xfrm>
            <a:off x="7347102" y="1052514"/>
            <a:ext cx="4401986" cy="4875042"/>
          </a:xfrm>
        </p:spPr>
        <p:txBody>
          <a:bodyPr wrap="square">
            <a:noAutofit/>
          </a:bodyPr>
          <a:lstStyle/>
          <a:p>
            <a:r>
              <a:rPr lang="en-US" altLang="zh-CN" sz="1600" dirty="0"/>
              <a:t>An independent AS is assigned to the core backbone network and each DCN, service center network, tier-1 branch, and metro network</a:t>
            </a:r>
            <a:r>
              <a:rPr lang="en-US" sz="1600" dirty="0"/>
              <a:t>.</a:t>
            </a:r>
          </a:p>
          <a:p>
            <a:r>
              <a:rPr lang="en-US" sz="1600" dirty="0"/>
              <a:t>DC-PEs and BR-PEs function as RR clients and establish IBGP peer relationships with RRs.</a:t>
            </a:r>
            <a:endParaRPr lang="en-US" altLang="zh-CN" sz="1600" dirty="0"/>
          </a:p>
          <a:p>
            <a:r>
              <a:rPr lang="en-US" sz="1600" dirty="0"/>
              <a:t>EBGP peer relationships are established between each DC/tier-1 branch and the core backbone network.</a:t>
            </a:r>
            <a:endParaRPr lang="en-US" altLang="zh-CN" sz="1600" dirty="0"/>
          </a:p>
          <a:p>
            <a:r>
              <a:rPr lang="en-US" sz="1600" dirty="0"/>
              <a:t>A BGP-LS peer relationship is established between each RR and </a:t>
            </a:r>
            <a:r>
              <a:rPr lang="en-US" sz="1600" dirty="0" err="1"/>
              <a:t>iMaster</a:t>
            </a:r>
            <a:r>
              <a:rPr lang="en-US" sz="1600" dirty="0"/>
              <a:t> NCE-IP.</a:t>
            </a:r>
          </a:p>
        </p:txBody>
      </p:sp>
      <p:sp>
        <p:nvSpPr>
          <p:cNvPr id="70" name="矩形 133">
            <a:extLst>
              <a:ext uri="{FF2B5EF4-FFF2-40B4-BE49-F238E27FC236}">
                <a16:creationId xmlns="" xmlns:a16="http://schemas.microsoft.com/office/drawing/2014/main" id="{BE04DA42-3812-4803-BDE1-6148BCD7A099}"/>
              </a:ext>
            </a:extLst>
          </p:cNvPr>
          <p:cNvSpPr/>
          <p:nvPr/>
        </p:nvSpPr>
        <p:spPr bwMode="gray">
          <a:xfrm>
            <a:off x="1760085" y="1660811"/>
            <a:ext cx="4449719" cy="3660458"/>
          </a:xfrm>
          <a:prstGeom prst="rect">
            <a:avLst/>
          </a:prstGeom>
          <a:solidFill>
            <a:srgbClr val="FFFFFF">
              <a:lumMod val="95000"/>
              <a:alpha val="70000"/>
            </a:srgbClr>
          </a:solidFill>
          <a:ln w="0" cap="flat" cmpd="sng" algn="ctr">
            <a:solidFill>
              <a:sysClr val="window" lastClr="FFFFFF">
                <a:lumMod val="75000"/>
              </a:sysClr>
            </a:solidFill>
            <a:prstDash val="lgDash"/>
          </a:ln>
          <a:effectLst/>
        </p:spPr>
        <p:txBody>
          <a:bodyPr wrap="square" rtlCol="0" anchor="ctr">
            <a:noAutofit/>
          </a:bodyPr>
          <a:lstStyle/>
          <a:p>
            <a:pPr algn="ctr" defTabSz="1219444" fontAlgn="ctr">
              <a:defRPr/>
            </a:pPr>
            <a:endParaRPr lang="en-US" sz="2400" kern="0" dirty="0">
              <a:solidFill>
                <a:prstClr val="white"/>
              </a:solidFill>
              <a:latin typeface="Huawei Sans" panose="020C0503030203020204" pitchFamily="34" charset="0"/>
              <a:sym typeface="Huawei Sans" panose="020C0503030203020204" pitchFamily="34" charset="0"/>
            </a:endParaRPr>
          </a:p>
        </p:txBody>
      </p:sp>
      <p:sp>
        <p:nvSpPr>
          <p:cNvPr id="71" name="云形 3">
            <a:extLst>
              <a:ext uri="{FF2B5EF4-FFF2-40B4-BE49-F238E27FC236}">
                <a16:creationId xmlns="" xmlns:a16="http://schemas.microsoft.com/office/drawing/2014/main" id="{0D6FD84F-5F2E-427D-9375-6CCD06C144F4}"/>
              </a:ext>
            </a:extLst>
          </p:cNvPr>
          <p:cNvSpPr/>
          <p:nvPr/>
        </p:nvSpPr>
        <p:spPr bwMode="gray">
          <a:xfrm>
            <a:off x="2170870" y="5655066"/>
            <a:ext cx="1174390" cy="401456"/>
          </a:xfrm>
          <a:custGeom>
            <a:avLst/>
            <a:gdLst>
              <a:gd name="connsiteX0" fmla="*/ 3900 w 43200"/>
              <a:gd name="connsiteY0" fmla="*/ 14370 h 43200"/>
              <a:gd name="connsiteX1" fmla="*/ 5623 w 43200"/>
              <a:gd name="connsiteY1" fmla="*/ 6907 h 43200"/>
              <a:gd name="connsiteX2" fmla="*/ 14005 w 43200"/>
              <a:gd name="connsiteY2" fmla="*/ 5202 h 43200"/>
              <a:gd name="connsiteX3" fmla="*/ 22456 w 43200"/>
              <a:gd name="connsiteY3" fmla="*/ 3432 h 43200"/>
              <a:gd name="connsiteX4" fmla="*/ 25749 w 43200"/>
              <a:gd name="connsiteY4" fmla="*/ 200 h 43200"/>
              <a:gd name="connsiteX5" fmla="*/ 29833 w 43200"/>
              <a:gd name="connsiteY5" fmla="*/ 2481 h 43200"/>
              <a:gd name="connsiteX6" fmla="*/ 35463 w 43200"/>
              <a:gd name="connsiteY6" fmla="*/ 690 h 43200"/>
              <a:gd name="connsiteX7" fmla="*/ 38318 w 43200"/>
              <a:gd name="connsiteY7" fmla="*/ 5576 h 43200"/>
              <a:gd name="connsiteX8" fmla="*/ 41982 w 43200"/>
              <a:gd name="connsiteY8" fmla="*/ 10318 h 43200"/>
              <a:gd name="connsiteX9" fmla="*/ 41818 w 43200"/>
              <a:gd name="connsiteY9" fmla="*/ 15460 h 43200"/>
              <a:gd name="connsiteX10" fmla="*/ 43016 w 43200"/>
              <a:gd name="connsiteY10" fmla="*/ 23322 h 43200"/>
              <a:gd name="connsiteX11" fmla="*/ 37404 w 43200"/>
              <a:gd name="connsiteY11" fmla="*/ 30204 h 43200"/>
              <a:gd name="connsiteX12" fmla="*/ 35395 w 43200"/>
              <a:gd name="connsiteY12" fmla="*/ 36101 h 43200"/>
              <a:gd name="connsiteX13" fmla="*/ 28555 w 43200"/>
              <a:gd name="connsiteY13" fmla="*/ 36815 h 43200"/>
              <a:gd name="connsiteX14" fmla="*/ 23667 w 43200"/>
              <a:gd name="connsiteY14" fmla="*/ 43106 h 43200"/>
              <a:gd name="connsiteX15" fmla="*/ 16480 w 43200"/>
              <a:gd name="connsiteY15" fmla="*/ 39266 h 43200"/>
              <a:gd name="connsiteX16" fmla="*/ 5804 w 43200"/>
              <a:gd name="connsiteY16" fmla="*/ 35472 h 43200"/>
              <a:gd name="connsiteX17" fmla="*/ 1110 w 43200"/>
              <a:gd name="connsiteY17" fmla="*/ 31250 h 43200"/>
              <a:gd name="connsiteX18" fmla="*/ 2113 w 43200"/>
              <a:gd name="connsiteY18" fmla="*/ 25551 h 43200"/>
              <a:gd name="connsiteX19" fmla="*/ -5 w 43200"/>
              <a:gd name="connsiteY19" fmla="*/ 19704 h 43200"/>
              <a:gd name="connsiteX20" fmla="*/ 3863 w 43200"/>
              <a:gd name="connsiteY20" fmla="*/ 14507 h 43200"/>
              <a:gd name="connsiteX21" fmla="*/ 3900 w 43200"/>
              <a:gd name="connsiteY21" fmla="*/ 14370 h 43200"/>
              <a:gd name="connsiteX0" fmla="*/ 4693 w 43200"/>
              <a:gd name="connsiteY0" fmla="*/ 26177 h 43200"/>
              <a:gd name="connsiteX1" fmla="*/ 2160 w 43200"/>
              <a:gd name="connsiteY1" fmla="*/ 25380 h 43200"/>
              <a:gd name="connsiteX2" fmla="*/ 6928 w 43200"/>
              <a:gd name="connsiteY2" fmla="*/ 34899 h 43200"/>
              <a:gd name="connsiteX3" fmla="*/ 5820 w 43200"/>
              <a:gd name="connsiteY3" fmla="*/ 35280 h 43200"/>
              <a:gd name="connsiteX4" fmla="*/ 16478 w 43200"/>
              <a:gd name="connsiteY4" fmla="*/ 39090 h 43200"/>
              <a:gd name="connsiteX5" fmla="*/ 15810 w 43200"/>
              <a:gd name="connsiteY5" fmla="*/ 37350 h 43200"/>
              <a:gd name="connsiteX6" fmla="*/ 28827 w 43200"/>
              <a:gd name="connsiteY6" fmla="*/ 34751 h 43200"/>
              <a:gd name="connsiteX7" fmla="*/ 28560 w 43200"/>
              <a:gd name="connsiteY7" fmla="*/ 36660 h 43200"/>
              <a:gd name="connsiteX8" fmla="*/ 34129 w 43200"/>
              <a:gd name="connsiteY8" fmla="*/ 22954 h 43200"/>
              <a:gd name="connsiteX9" fmla="*/ 37380 w 43200"/>
              <a:gd name="connsiteY9" fmla="*/ 30090 h 43200"/>
              <a:gd name="connsiteX10" fmla="*/ 41798 w 43200"/>
              <a:gd name="connsiteY10" fmla="*/ 15354 h 43200"/>
              <a:gd name="connsiteX11" fmla="*/ 40350 w 43200"/>
              <a:gd name="connsiteY11" fmla="*/ 18030 h 43200"/>
              <a:gd name="connsiteX12" fmla="*/ 38324 w 43200"/>
              <a:gd name="connsiteY12" fmla="*/ 5426 h 43200"/>
              <a:gd name="connsiteX13" fmla="*/ 38400 w 43200"/>
              <a:gd name="connsiteY13" fmla="*/ 6690 h 43200"/>
              <a:gd name="connsiteX14" fmla="*/ 29078 w 43200"/>
              <a:gd name="connsiteY14" fmla="*/ 3952 h 43200"/>
              <a:gd name="connsiteX15" fmla="*/ 29820 w 43200"/>
              <a:gd name="connsiteY15" fmla="*/ 2340 h 43200"/>
              <a:gd name="connsiteX16" fmla="*/ 22141 w 43200"/>
              <a:gd name="connsiteY16" fmla="*/ 4720 h 43200"/>
              <a:gd name="connsiteX17" fmla="*/ 22500 w 43200"/>
              <a:gd name="connsiteY17" fmla="*/ 3330 h 43200"/>
              <a:gd name="connsiteX18" fmla="*/ 14000 w 43200"/>
              <a:gd name="connsiteY18" fmla="*/ 5192 h 43200"/>
              <a:gd name="connsiteX19" fmla="*/ 15300 w 43200"/>
              <a:gd name="connsiteY19" fmla="*/ 6540 h 43200"/>
              <a:gd name="connsiteX20" fmla="*/ 4127 w 43200"/>
              <a:gd name="connsiteY20" fmla="*/ 15789 h 43200"/>
              <a:gd name="connsiteX21" fmla="*/ 3900 w 43200"/>
              <a:gd name="connsiteY21" fmla="*/ 14370 h 43200"/>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4729 w 43256"/>
              <a:gd name="connsiteY0" fmla="*/ 26036 h 43219"/>
              <a:gd name="connsiteX1" fmla="*/ 2196 w 43256"/>
              <a:gd name="connsiteY1" fmla="*/ 25239 h 43219"/>
              <a:gd name="connsiteX2" fmla="*/ 6964 w 43256"/>
              <a:gd name="connsiteY2" fmla="*/ 34758 h 43219"/>
              <a:gd name="connsiteX3" fmla="*/ 5856 w 43256"/>
              <a:gd name="connsiteY3" fmla="*/ 35139 h 43219"/>
              <a:gd name="connsiteX4" fmla="*/ 16514 w 43256"/>
              <a:gd name="connsiteY4" fmla="*/ 38949 h 43219"/>
              <a:gd name="connsiteX5" fmla="*/ 15846 w 43256"/>
              <a:gd name="connsiteY5" fmla="*/ 37209 h 43219"/>
              <a:gd name="connsiteX6" fmla="*/ 28863 w 43256"/>
              <a:gd name="connsiteY6" fmla="*/ 34610 h 43219"/>
              <a:gd name="connsiteX7" fmla="*/ 28596 w 43256"/>
              <a:gd name="connsiteY7" fmla="*/ 36519 h 43219"/>
              <a:gd name="connsiteX8" fmla="*/ 34165 w 43256"/>
              <a:gd name="connsiteY8" fmla="*/ 22813 h 43219"/>
              <a:gd name="connsiteX9" fmla="*/ 37416 w 43256"/>
              <a:gd name="connsiteY9" fmla="*/ 29949 h 43219"/>
              <a:gd name="connsiteX10" fmla="*/ 41834 w 43256"/>
              <a:gd name="connsiteY10" fmla="*/ 15213 h 43219"/>
              <a:gd name="connsiteX11" fmla="*/ 40386 w 43256"/>
              <a:gd name="connsiteY11" fmla="*/ 17889 h 43219"/>
              <a:gd name="connsiteX12" fmla="*/ 38360 w 43256"/>
              <a:gd name="connsiteY12" fmla="*/ 5285 h 43219"/>
              <a:gd name="connsiteX13" fmla="*/ 38436 w 43256"/>
              <a:gd name="connsiteY13" fmla="*/ 6549 h 43219"/>
              <a:gd name="connsiteX14" fmla="*/ 22177 w 43256"/>
              <a:gd name="connsiteY14" fmla="*/ 4579 h 43219"/>
              <a:gd name="connsiteX15" fmla="*/ 22536 w 43256"/>
              <a:gd name="connsiteY15" fmla="*/ 3189 h 43219"/>
              <a:gd name="connsiteX16" fmla="*/ 14036 w 43256"/>
              <a:gd name="connsiteY16" fmla="*/ 5051 h 43219"/>
              <a:gd name="connsiteX17" fmla="*/ 15336 w 43256"/>
              <a:gd name="connsiteY17" fmla="*/ 6399 h 43219"/>
              <a:gd name="connsiteX18" fmla="*/ 4163 w 43256"/>
              <a:gd name="connsiteY18" fmla="*/ 15648 h 43219"/>
              <a:gd name="connsiteX19" fmla="*/ 3936 w 43256"/>
              <a:gd name="connsiteY19"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4729 w 43256"/>
              <a:gd name="connsiteY0" fmla="*/ 26036 h 43219"/>
              <a:gd name="connsiteX1" fmla="*/ 2196 w 43256"/>
              <a:gd name="connsiteY1" fmla="*/ 25239 h 43219"/>
              <a:gd name="connsiteX2" fmla="*/ 6964 w 43256"/>
              <a:gd name="connsiteY2" fmla="*/ 34758 h 43219"/>
              <a:gd name="connsiteX3" fmla="*/ 5856 w 43256"/>
              <a:gd name="connsiteY3" fmla="*/ 35139 h 43219"/>
              <a:gd name="connsiteX4" fmla="*/ 16514 w 43256"/>
              <a:gd name="connsiteY4" fmla="*/ 38949 h 43219"/>
              <a:gd name="connsiteX5" fmla="*/ 15846 w 43256"/>
              <a:gd name="connsiteY5" fmla="*/ 37209 h 43219"/>
              <a:gd name="connsiteX6" fmla="*/ 28863 w 43256"/>
              <a:gd name="connsiteY6" fmla="*/ 34610 h 43219"/>
              <a:gd name="connsiteX7" fmla="*/ 28596 w 43256"/>
              <a:gd name="connsiteY7" fmla="*/ 36519 h 43219"/>
              <a:gd name="connsiteX8" fmla="*/ 34165 w 43256"/>
              <a:gd name="connsiteY8" fmla="*/ 22813 h 43219"/>
              <a:gd name="connsiteX9" fmla="*/ 37416 w 43256"/>
              <a:gd name="connsiteY9" fmla="*/ 29949 h 43219"/>
              <a:gd name="connsiteX10" fmla="*/ 41834 w 43256"/>
              <a:gd name="connsiteY10" fmla="*/ 15213 h 43219"/>
              <a:gd name="connsiteX11" fmla="*/ 40386 w 43256"/>
              <a:gd name="connsiteY11" fmla="*/ 17889 h 43219"/>
              <a:gd name="connsiteX12" fmla="*/ 38360 w 43256"/>
              <a:gd name="connsiteY12" fmla="*/ 5285 h 43219"/>
              <a:gd name="connsiteX13" fmla="*/ 38436 w 43256"/>
              <a:gd name="connsiteY13" fmla="*/ 6549 h 43219"/>
              <a:gd name="connsiteX14" fmla="*/ 14036 w 43256"/>
              <a:gd name="connsiteY14" fmla="*/ 5051 h 43219"/>
              <a:gd name="connsiteX15" fmla="*/ 15336 w 43256"/>
              <a:gd name="connsiteY15" fmla="*/ 6399 h 43219"/>
              <a:gd name="connsiteX16" fmla="*/ 4163 w 43256"/>
              <a:gd name="connsiteY16" fmla="*/ 15648 h 43219"/>
              <a:gd name="connsiteX17" fmla="*/ 3936 w 43256"/>
              <a:gd name="connsiteY17"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4729 w 43256"/>
              <a:gd name="connsiteY0" fmla="*/ 26036 h 43219"/>
              <a:gd name="connsiteX1" fmla="*/ 2196 w 43256"/>
              <a:gd name="connsiteY1" fmla="*/ 25239 h 43219"/>
              <a:gd name="connsiteX2" fmla="*/ 6964 w 43256"/>
              <a:gd name="connsiteY2" fmla="*/ 34758 h 43219"/>
              <a:gd name="connsiteX3" fmla="*/ 5856 w 43256"/>
              <a:gd name="connsiteY3" fmla="*/ 35139 h 43219"/>
              <a:gd name="connsiteX4" fmla="*/ 16514 w 43256"/>
              <a:gd name="connsiteY4" fmla="*/ 38949 h 43219"/>
              <a:gd name="connsiteX5" fmla="*/ 15846 w 43256"/>
              <a:gd name="connsiteY5" fmla="*/ 37209 h 43219"/>
              <a:gd name="connsiteX6" fmla="*/ 28863 w 43256"/>
              <a:gd name="connsiteY6" fmla="*/ 34610 h 43219"/>
              <a:gd name="connsiteX7" fmla="*/ 28596 w 43256"/>
              <a:gd name="connsiteY7" fmla="*/ 36519 h 43219"/>
              <a:gd name="connsiteX8" fmla="*/ 34165 w 43256"/>
              <a:gd name="connsiteY8" fmla="*/ 22813 h 43219"/>
              <a:gd name="connsiteX9" fmla="*/ 37416 w 43256"/>
              <a:gd name="connsiteY9" fmla="*/ 29949 h 43219"/>
              <a:gd name="connsiteX10" fmla="*/ 41834 w 43256"/>
              <a:gd name="connsiteY10" fmla="*/ 15213 h 43219"/>
              <a:gd name="connsiteX11" fmla="*/ 40386 w 43256"/>
              <a:gd name="connsiteY11" fmla="*/ 17889 h 43219"/>
              <a:gd name="connsiteX12" fmla="*/ 38360 w 43256"/>
              <a:gd name="connsiteY12" fmla="*/ 5285 h 43219"/>
              <a:gd name="connsiteX13" fmla="*/ 38436 w 43256"/>
              <a:gd name="connsiteY13" fmla="*/ 6549 h 43219"/>
              <a:gd name="connsiteX14" fmla="*/ 4163 w 43256"/>
              <a:gd name="connsiteY14" fmla="*/ 15648 h 43219"/>
              <a:gd name="connsiteX15" fmla="*/ 3936 w 43256"/>
              <a:gd name="connsiteY15"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4729 w 43256"/>
              <a:gd name="connsiteY0" fmla="*/ 26036 h 43219"/>
              <a:gd name="connsiteX1" fmla="*/ 2196 w 43256"/>
              <a:gd name="connsiteY1" fmla="*/ 25239 h 43219"/>
              <a:gd name="connsiteX2" fmla="*/ 6964 w 43256"/>
              <a:gd name="connsiteY2" fmla="*/ 34758 h 43219"/>
              <a:gd name="connsiteX3" fmla="*/ 5856 w 43256"/>
              <a:gd name="connsiteY3" fmla="*/ 35139 h 43219"/>
              <a:gd name="connsiteX4" fmla="*/ 16514 w 43256"/>
              <a:gd name="connsiteY4" fmla="*/ 38949 h 43219"/>
              <a:gd name="connsiteX5" fmla="*/ 15846 w 43256"/>
              <a:gd name="connsiteY5" fmla="*/ 37209 h 43219"/>
              <a:gd name="connsiteX6" fmla="*/ 28863 w 43256"/>
              <a:gd name="connsiteY6" fmla="*/ 34610 h 43219"/>
              <a:gd name="connsiteX7" fmla="*/ 28596 w 43256"/>
              <a:gd name="connsiteY7" fmla="*/ 36519 h 43219"/>
              <a:gd name="connsiteX8" fmla="*/ 41834 w 43256"/>
              <a:gd name="connsiteY8" fmla="*/ 15213 h 43219"/>
              <a:gd name="connsiteX9" fmla="*/ 40386 w 43256"/>
              <a:gd name="connsiteY9" fmla="*/ 17889 h 43219"/>
              <a:gd name="connsiteX10" fmla="*/ 38360 w 43256"/>
              <a:gd name="connsiteY10" fmla="*/ 5285 h 43219"/>
              <a:gd name="connsiteX11" fmla="*/ 38436 w 43256"/>
              <a:gd name="connsiteY11" fmla="*/ 6549 h 43219"/>
              <a:gd name="connsiteX12" fmla="*/ 4163 w 43256"/>
              <a:gd name="connsiteY12" fmla="*/ 15648 h 43219"/>
              <a:gd name="connsiteX13" fmla="*/ 3936 w 43256"/>
              <a:gd name="connsiteY13"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4729 w 43256"/>
              <a:gd name="connsiteY0" fmla="*/ 26036 h 43219"/>
              <a:gd name="connsiteX1" fmla="*/ 2196 w 43256"/>
              <a:gd name="connsiteY1" fmla="*/ 25239 h 43219"/>
              <a:gd name="connsiteX2" fmla="*/ 6964 w 43256"/>
              <a:gd name="connsiteY2" fmla="*/ 34758 h 43219"/>
              <a:gd name="connsiteX3" fmla="*/ 5856 w 43256"/>
              <a:gd name="connsiteY3" fmla="*/ 35139 h 43219"/>
              <a:gd name="connsiteX4" fmla="*/ 16514 w 43256"/>
              <a:gd name="connsiteY4" fmla="*/ 38949 h 43219"/>
              <a:gd name="connsiteX5" fmla="*/ 15846 w 43256"/>
              <a:gd name="connsiteY5" fmla="*/ 37209 h 43219"/>
              <a:gd name="connsiteX6" fmla="*/ 28863 w 43256"/>
              <a:gd name="connsiteY6" fmla="*/ 34610 h 43219"/>
              <a:gd name="connsiteX7" fmla="*/ 28596 w 43256"/>
              <a:gd name="connsiteY7" fmla="*/ 36519 h 43219"/>
              <a:gd name="connsiteX8" fmla="*/ 38360 w 43256"/>
              <a:gd name="connsiteY8" fmla="*/ 5285 h 43219"/>
              <a:gd name="connsiteX9" fmla="*/ 38436 w 43256"/>
              <a:gd name="connsiteY9" fmla="*/ 6549 h 43219"/>
              <a:gd name="connsiteX10" fmla="*/ 4163 w 43256"/>
              <a:gd name="connsiteY10" fmla="*/ 15648 h 43219"/>
              <a:gd name="connsiteX11" fmla="*/ 3936 w 43256"/>
              <a:gd name="connsiteY11"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4729 w 43256"/>
              <a:gd name="connsiteY0" fmla="*/ 26036 h 43219"/>
              <a:gd name="connsiteX1" fmla="*/ 2196 w 43256"/>
              <a:gd name="connsiteY1" fmla="*/ 25239 h 43219"/>
              <a:gd name="connsiteX2" fmla="*/ 6964 w 43256"/>
              <a:gd name="connsiteY2" fmla="*/ 34758 h 43219"/>
              <a:gd name="connsiteX3" fmla="*/ 5856 w 43256"/>
              <a:gd name="connsiteY3" fmla="*/ 35139 h 43219"/>
              <a:gd name="connsiteX4" fmla="*/ 28863 w 43256"/>
              <a:gd name="connsiteY4" fmla="*/ 34610 h 43219"/>
              <a:gd name="connsiteX5" fmla="*/ 28596 w 43256"/>
              <a:gd name="connsiteY5" fmla="*/ 36519 h 43219"/>
              <a:gd name="connsiteX6" fmla="*/ 38360 w 43256"/>
              <a:gd name="connsiteY6" fmla="*/ 5285 h 43219"/>
              <a:gd name="connsiteX7" fmla="*/ 38436 w 43256"/>
              <a:gd name="connsiteY7" fmla="*/ 6549 h 43219"/>
              <a:gd name="connsiteX8" fmla="*/ 4163 w 43256"/>
              <a:gd name="connsiteY8" fmla="*/ 15648 h 43219"/>
              <a:gd name="connsiteX9" fmla="*/ 3936 w 43256"/>
              <a:gd name="connsiteY9"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6964 w 43256"/>
              <a:gd name="connsiteY0" fmla="*/ 34758 h 43219"/>
              <a:gd name="connsiteX1" fmla="*/ 5856 w 43256"/>
              <a:gd name="connsiteY1" fmla="*/ 35139 h 43219"/>
              <a:gd name="connsiteX2" fmla="*/ 28863 w 43256"/>
              <a:gd name="connsiteY2" fmla="*/ 34610 h 43219"/>
              <a:gd name="connsiteX3" fmla="*/ 28596 w 43256"/>
              <a:gd name="connsiteY3" fmla="*/ 36519 h 43219"/>
              <a:gd name="connsiteX4" fmla="*/ 38360 w 43256"/>
              <a:gd name="connsiteY4" fmla="*/ 5285 h 43219"/>
              <a:gd name="connsiteX5" fmla="*/ 38436 w 43256"/>
              <a:gd name="connsiteY5" fmla="*/ 6549 h 43219"/>
              <a:gd name="connsiteX6" fmla="*/ 4163 w 43256"/>
              <a:gd name="connsiteY6" fmla="*/ 15648 h 43219"/>
              <a:gd name="connsiteX7" fmla="*/ 3936 w 43256"/>
              <a:gd name="connsiteY7"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6964 w 43256"/>
              <a:gd name="connsiteY0" fmla="*/ 34758 h 43219"/>
              <a:gd name="connsiteX1" fmla="*/ 5856 w 43256"/>
              <a:gd name="connsiteY1" fmla="*/ 35139 h 43219"/>
              <a:gd name="connsiteX2" fmla="*/ 38360 w 43256"/>
              <a:gd name="connsiteY2" fmla="*/ 5285 h 43219"/>
              <a:gd name="connsiteX3" fmla="*/ 38436 w 43256"/>
              <a:gd name="connsiteY3" fmla="*/ 6549 h 43219"/>
              <a:gd name="connsiteX4" fmla="*/ 4163 w 43256"/>
              <a:gd name="connsiteY4" fmla="*/ 15648 h 43219"/>
              <a:gd name="connsiteX5" fmla="*/ 3936 w 43256"/>
              <a:gd name="connsiteY5"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6964 w 43256"/>
              <a:gd name="connsiteY0" fmla="*/ 34758 h 43219"/>
              <a:gd name="connsiteX1" fmla="*/ 5856 w 43256"/>
              <a:gd name="connsiteY1" fmla="*/ 35139 h 43219"/>
              <a:gd name="connsiteX2" fmla="*/ 4163 w 43256"/>
              <a:gd name="connsiteY2" fmla="*/ 15648 h 43219"/>
              <a:gd name="connsiteX3" fmla="*/ 3936 w 43256"/>
              <a:gd name="connsiteY3"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6964 w 43256"/>
              <a:gd name="connsiteY0" fmla="*/ 34758 h 43219"/>
              <a:gd name="connsiteX1" fmla="*/ 5856 w 43256"/>
              <a:gd name="connsiteY1" fmla="*/ 35139 h 43219"/>
              <a:gd name="connsiteX2" fmla="*/ 4488 w 43256"/>
              <a:gd name="connsiteY2" fmla="*/ 14575 h 43219"/>
              <a:gd name="connsiteX3" fmla="*/ 3936 w 43256"/>
              <a:gd name="connsiteY3"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6964 w 43256"/>
              <a:gd name="connsiteY0" fmla="*/ 34758 h 43219"/>
              <a:gd name="connsiteX1" fmla="*/ 5856 w 43256"/>
              <a:gd name="connsiteY1" fmla="*/ 35139 h 43219"/>
              <a:gd name="connsiteX2" fmla="*/ 4488 w 43256"/>
              <a:gd name="connsiteY2" fmla="*/ 14575 h 43219"/>
              <a:gd name="connsiteX3" fmla="*/ 3936 w 43256"/>
              <a:gd name="connsiteY3"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6964 w 43256"/>
              <a:gd name="connsiteY0" fmla="*/ 34758 h 43219"/>
              <a:gd name="connsiteX1" fmla="*/ 5856 w 43256"/>
              <a:gd name="connsiteY1" fmla="*/ 35139 h 43219"/>
              <a:gd name="connsiteX2" fmla="*/ 4800 w 43256"/>
              <a:gd name="connsiteY2" fmla="*/ 15024 h 43219"/>
              <a:gd name="connsiteX3" fmla="*/ 3936 w 43256"/>
              <a:gd name="connsiteY3"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6964 w 43256"/>
              <a:gd name="connsiteY0" fmla="*/ 34758 h 43219"/>
              <a:gd name="connsiteX1" fmla="*/ 5856 w 43256"/>
              <a:gd name="connsiteY1" fmla="*/ 35139 h 43219"/>
              <a:gd name="connsiteX2" fmla="*/ 3889 w 43256"/>
              <a:gd name="connsiteY2" fmla="*/ 13963 h 43219"/>
              <a:gd name="connsiteX3" fmla="*/ 3936 w 43256"/>
              <a:gd name="connsiteY3"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3889 w 43256"/>
              <a:gd name="connsiteY0" fmla="*/ 13963 h 43219"/>
              <a:gd name="connsiteX1" fmla="*/ 3936 w 43256"/>
              <a:gd name="connsiteY1" fmla="*/ 14229 h 43219"/>
            </a:gdLst>
            <a:ahLst/>
            <a:cxnLst>
              <a:cxn ang="0">
                <a:pos x="connsiteX0" y="connsiteY0"/>
              </a:cxn>
              <a:cxn ang="0">
                <a:pos x="connsiteX1" y="connsiteY1"/>
              </a:cxn>
            </a:cxnLst>
            <a:rect l="l" t="t" r="r" b="b"/>
            <a:pathLst>
              <a:path w="43256" h="43219">
                <a:moveTo>
                  <a:pt x="3936" y="14229"/>
                </a:moveTo>
                <a:cubicBezTo>
                  <a:pt x="3665" y="11516"/>
                  <a:pt x="4297" y="8780"/>
                  <a:pt x="5659" y="6766"/>
                </a:cubicBezTo>
                <a:cubicBezTo>
                  <a:pt x="7811" y="3585"/>
                  <a:pt x="11300" y="2876"/>
                  <a:pt x="14041" y="5061"/>
                </a:cubicBezTo>
                <a:cubicBezTo>
                  <a:pt x="15714" y="768"/>
                  <a:pt x="19950" y="-119"/>
                  <a:pt x="22492" y="3291"/>
                </a:cubicBezTo>
                <a:cubicBezTo>
                  <a:pt x="23133" y="1542"/>
                  <a:pt x="24364" y="333"/>
                  <a:pt x="25785" y="59"/>
                </a:cubicBezTo>
                <a:cubicBezTo>
                  <a:pt x="27349" y="-243"/>
                  <a:pt x="28911" y="629"/>
                  <a:pt x="29869" y="2340"/>
                </a:cubicBezTo>
                <a:cubicBezTo>
                  <a:pt x="31251" y="126"/>
                  <a:pt x="33537" y="-601"/>
                  <a:pt x="35499" y="549"/>
                </a:cubicBezTo>
                <a:cubicBezTo>
                  <a:pt x="36994" y="1425"/>
                  <a:pt x="38066" y="3259"/>
                  <a:pt x="38354" y="5435"/>
                </a:cubicBezTo>
                <a:cubicBezTo>
                  <a:pt x="40082" y="6077"/>
                  <a:pt x="41458" y="7857"/>
                  <a:pt x="42018" y="10177"/>
                </a:cubicBezTo>
                <a:cubicBezTo>
                  <a:pt x="42425" y="11861"/>
                  <a:pt x="42367" y="13690"/>
                  <a:pt x="41854" y="15319"/>
                </a:cubicBezTo>
                <a:cubicBezTo>
                  <a:pt x="43115" y="17553"/>
                  <a:pt x="43556" y="20449"/>
                  <a:pt x="43052" y="23181"/>
                </a:cubicBezTo>
                <a:cubicBezTo>
                  <a:pt x="42382" y="26813"/>
                  <a:pt x="40164" y="29533"/>
                  <a:pt x="37440" y="30063"/>
                </a:cubicBezTo>
                <a:cubicBezTo>
                  <a:pt x="37427" y="32330"/>
                  <a:pt x="36694" y="34480"/>
                  <a:pt x="35431" y="35960"/>
                </a:cubicBezTo>
                <a:cubicBezTo>
                  <a:pt x="33512" y="38209"/>
                  <a:pt x="30740" y="38498"/>
                  <a:pt x="28591" y="36674"/>
                </a:cubicBezTo>
                <a:cubicBezTo>
                  <a:pt x="27896" y="39807"/>
                  <a:pt x="26035" y="42202"/>
                  <a:pt x="23703" y="42965"/>
                </a:cubicBezTo>
                <a:cubicBezTo>
                  <a:pt x="20955" y="43864"/>
                  <a:pt x="18087" y="42332"/>
                  <a:pt x="16516" y="39125"/>
                </a:cubicBezTo>
                <a:cubicBezTo>
                  <a:pt x="12808" y="42169"/>
                  <a:pt x="7992" y="40458"/>
                  <a:pt x="5840" y="35331"/>
                </a:cubicBezTo>
                <a:cubicBezTo>
                  <a:pt x="3726" y="35668"/>
                  <a:pt x="1741" y="33883"/>
                  <a:pt x="1146" y="31109"/>
                </a:cubicBezTo>
                <a:cubicBezTo>
                  <a:pt x="715" y="29102"/>
                  <a:pt x="1096" y="26936"/>
                  <a:pt x="2149" y="25410"/>
                </a:cubicBezTo>
                <a:cubicBezTo>
                  <a:pt x="655" y="24213"/>
                  <a:pt x="-177" y="21916"/>
                  <a:pt x="31" y="19563"/>
                </a:cubicBezTo>
                <a:cubicBezTo>
                  <a:pt x="275" y="16808"/>
                  <a:pt x="1881" y="14650"/>
                  <a:pt x="3899" y="14366"/>
                </a:cubicBezTo>
                <a:cubicBezTo>
                  <a:pt x="3911" y="14320"/>
                  <a:pt x="3924" y="14275"/>
                  <a:pt x="3936" y="14229"/>
                </a:cubicBezTo>
                <a:close/>
              </a:path>
              <a:path w="43256" h="43219" fill="none" extrusionOk="0">
                <a:moveTo>
                  <a:pt x="3889" y="13963"/>
                </a:moveTo>
                <a:cubicBezTo>
                  <a:pt x="3886" y="13986"/>
                  <a:pt x="3984" y="14710"/>
                  <a:pt x="3936" y="14229"/>
                </a:cubicBezTo>
              </a:path>
            </a:pathLst>
          </a:custGeom>
          <a:solidFill>
            <a:srgbClr val="1AABE2">
              <a:alpha val="5000"/>
            </a:srgbClr>
          </a:solidFill>
          <a:ln w="9525">
            <a:solidFill>
              <a:srgbClr val="1AABE2">
                <a:alpha val="30000"/>
              </a:srgbClr>
            </a:solidFill>
            <a:round/>
            <a:headEnd/>
            <a:tailEnd/>
          </a:ln>
        </p:spPr>
        <p:txBody>
          <a:bodyPr wrap="square" lIns="99562" tIns="49781" rIns="99562" bIns="49781" anchor="ctr">
            <a:noAutofit/>
          </a:bodyPr>
          <a:lstStyle/>
          <a:p>
            <a:pPr algn="ctr" defTabSz="1211808" fontAlgn="ctr">
              <a:defRPr/>
            </a:pPr>
            <a:r>
              <a:rPr lang="en-US" sz="1100" b="1" dirty="0">
                <a:solidFill>
                  <a:sysClr val="windowText" lastClr="000000"/>
                </a:solidFill>
                <a:latin typeface="Huawei Sans" panose="020C0503030203020204" pitchFamily="34" charset="0"/>
              </a:rPr>
              <a:t>Tier-1 branch</a:t>
            </a:r>
          </a:p>
        </p:txBody>
      </p:sp>
      <p:sp>
        <p:nvSpPr>
          <p:cNvPr id="72" name="云形 3">
            <a:extLst>
              <a:ext uri="{FF2B5EF4-FFF2-40B4-BE49-F238E27FC236}">
                <a16:creationId xmlns="" xmlns:a16="http://schemas.microsoft.com/office/drawing/2014/main" id="{A52FCC78-4723-410D-9C92-549127C595BD}"/>
              </a:ext>
            </a:extLst>
          </p:cNvPr>
          <p:cNvSpPr/>
          <p:nvPr/>
        </p:nvSpPr>
        <p:spPr bwMode="gray">
          <a:xfrm>
            <a:off x="759731" y="3067655"/>
            <a:ext cx="680667" cy="789499"/>
          </a:xfrm>
          <a:custGeom>
            <a:avLst/>
            <a:gdLst>
              <a:gd name="connsiteX0" fmla="*/ 3900 w 43200"/>
              <a:gd name="connsiteY0" fmla="*/ 14370 h 43200"/>
              <a:gd name="connsiteX1" fmla="*/ 5623 w 43200"/>
              <a:gd name="connsiteY1" fmla="*/ 6907 h 43200"/>
              <a:gd name="connsiteX2" fmla="*/ 14005 w 43200"/>
              <a:gd name="connsiteY2" fmla="*/ 5202 h 43200"/>
              <a:gd name="connsiteX3" fmla="*/ 22456 w 43200"/>
              <a:gd name="connsiteY3" fmla="*/ 3432 h 43200"/>
              <a:gd name="connsiteX4" fmla="*/ 25749 w 43200"/>
              <a:gd name="connsiteY4" fmla="*/ 200 h 43200"/>
              <a:gd name="connsiteX5" fmla="*/ 29833 w 43200"/>
              <a:gd name="connsiteY5" fmla="*/ 2481 h 43200"/>
              <a:gd name="connsiteX6" fmla="*/ 35463 w 43200"/>
              <a:gd name="connsiteY6" fmla="*/ 690 h 43200"/>
              <a:gd name="connsiteX7" fmla="*/ 38318 w 43200"/>
              <a:gd name="connsiteY7" fmla="*/ 5576 h 43200"/>
              <a:gd name="connsiteX8" fmla="*/ 41982 w 43200"/>
              <a:gd name="connsiteY8" fmla="*/ 10318 h 43200"/>
              <a:gd name="connsiteX9" fmla="*/ 41818 w 43200"/>
              <a:gd name="connsiteY9" fmla="*/ 15460 h 43200"/>
              <a:gd name="connsiteX10" fmla="*/ 43016 w 43200"/>
              <a:gd name="connsiteY10" fmla="*/ 23322 h 43200"/>
              <a:gd name="connsiteX11" fmla="*/ 37404 w 43200"/>
              <a:gd name="connsiteY11" fmla="*/ 30204 h 43200"/>
              <a:gd name="connsiteX12" fmla="*/ 35395 w 43200"/>
              <a:gd name="connsiteY12" fmla="*/ 36101 h 43200"/>
              <a:gd name="connsiteX13" fmla="*/ 28555 w 43200"/>
              <a:gd name="connsiteY13" fmla="*/ 36815 h 43200"/>
              <a:gd name="connsiteX14" fmla="*/ 23667 w 43200"/>
              <a:gd name="connsiteY14" fmla="*/ 43106 h 43200"/>
              <a:gd name="connsiteX15" fmla="*/ 16480 w 43200"/>
              <a:gd name="connsiteY15" fmla="*/ 39266 h 43200"/>
              <a:gd name="connsiteX16" fmla="*/ 5804 w 43200"/>
              <a:gd name="connsiteY16" fmla="*/ 35472 h 43200"/>
              <a:gd name="connsiteX17" fmla="*/ 1110 w 43200"/>
              <a:gd name="connsiteY17" fmla="*/ 31250 h 43200"/>
              <a:gd name="connsiteX18" fmla="*/ 2113 w 43200"/>
              <a:gd name="connsiteY18" fmla="*/ 25551 h 43200"/>
              <a:gd name="connsiteX19" fmla="*/ -5 w 43200"/>
              <a:gd name="connsiteY19" fmla="*/ 19704 h 43200"/>
              <a:gd name="connsiteX20" fmla="*/ 3863 w 43200"/>
              <a:gd name="connsiteY20" fmla="*/ 14507 h 43200"/>
              <a:gd name="connsiteX21" fmla="*/ 3900 w 43200"/>
              <a:gd name="connsiteY21" fmla="*/ 14370 h 43200"/>
              <a:gd name="connsiteX0" fmla="*/ 4693 w 43200"/>
              <a:gd name="connsiteY0" fmla="*/ 26177 h 43200"/>
              <a:gd name="connsiteX1" fmla="*/ 2160 w 43200"/>
              <a:gd name="connsiteY1" fmla="*/ 25380 h 43200"/>
              <a:gd name="connsiteX2" fmla="*/ 6928 w 43200"/>
              <a:gd name="connsiteY2" fmla="*/ 34899 h 43200"/>
              <a:gd name="connsiteX3" fmla="*/ 5820 w 43200"/>
              <a:gd name="connsiteY3" fmla="*/ 35280 h 43200"/>
              <a:gd name="connsiteX4" fmla="*/ 16478 w 43200"/>
              <a:gd name="connsiteY4" fmla="*/ 39090 h 43200"/>
              <a:gd name="connsiteX5" fmla="*/ 15810 w 43200"/>
              <a:gd name="connsiteY5" fmla="*/ 37350 h 43200"/>
              <a:gd name="connsiteX6" fmla="*/ 28827 w 43200"/>
              <a:gd name="connsiteY6" fmla="*/ 34751 h 43200"/>
              <a:gd name="connsiteX7" fmla="*/ 28560 w 43200"/>
              <a:gd name="connsiteY7" fmla="*/ 36660 h 43200"/>
              <a:gd name="connsiteX8" fmla="*/ 34129 w 43200"/>
              <a:gd name="connsiteY8" fmla="*/ 22954 h 43200"/>
              <a:gd name="connsiteX9" fmla="*/ 37380 w 43200"/>
              <a:gd name="connsiteY9" fmla="*/ 30090 h 43200"/>
              <a:gd name="connsiteX10" fmla="*/ 41798 w 43200"/>
              <a:gd name="connsiteY10" fmla="*/ 15354 h 43200"/>
              <a:gd name="connsiteX11" fmla="*/ 40350 w 43200"/>
              <a:gd name="connsiteY11" fmla="*/ 18030 h 43200"/>
              <a:gd name="connsiteX12" fmla="*/ 38324 w 43200"/>
              <a:gd name="connsiteY12" fmla="*/ 5426 h 43200"/>
              <a:gd name="connsiteX13" fmla="*/ 38400 w 43200"/>
              <a:gd name="connsiteY13" fmla="*/ 6690 h 43200"/>
              <a:gd name="connsiteX14" fmla="*/ 29078 w 43200"/>
              <a:gd name="connsiteY14" fmla="*/ 3952 h 43200"/>
              <a:gd name="connsiteX15" fmla="*/ 29820 w 43200"/>
              <a:gd name="connsiteY15" fmla="*/ 2340 h 43200"/>
              <a:gd name="connsiteX16" fmla="*/ 22141 w 43200"/>
              <a:gd name="connsiteY16" fmla="*/ 4720 h 43200"/>
              <a:gd name="connsiteX17" fmla="*/ 22500 w 43200"/>
              <a:gd name="connsiteY17" fmla="*/ 3330 h 43200"/>
              <a:gd name="connsiteX18" fmla="*/ 14000 w 43200"/>
              <a:gd name="connsiteY18" fmla="*/ 5192 h 43200"/>
              <a:gd name="connsiteX19" fmla="*/ 15300 w 43200"/>
              <a:gd name="connsiteY19" fmla="*/ 6540 h 43200"/>
              <a:gd name="connsiteX20" fmla="*/ 4127 w 43200"/>
              <a:gd name="connsiteY20" fmla="*/ 15789 h 43200"/>
              <a:gd name="connsiteX21" fmla="*/ 3900 w 43200"/>
              <a:gd name="connsiteY21" fmla="*/ 14370 h 43200"/>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4729 w 43256"/>
              <a:gd name="connsiteY0" fmla="*/ 26036 h 43219"/>
              <a:gd name="connsiteX1" fmla="*/ 2196 w 43256"/>
              <a:gd name="connsiteY1" fmla="*/ 25239 h 43219"/>
              <a:gd name="connsiteX2" fmla="*/ 6964 w 43256"/>
              <a:gd name="connsiteY2" fmla="*/ 34758 h 43219"/>
              <a:gd name="connsiteX3" fmla="*/ 5856 w 43256"/>
              <a:gd name="connsiteY3" fmla="*/ 35139 h 43219"/>
              <a:gd name="connsiteX4" fmla="*/ 16514 w 43256"/>
              <a:gd name="connsiteY4" fmla="*/ 38949 h 43219"/>
              <a:gd name="connsiteX5" fmla="*/ 15846 w 43256"/>
              <a:gd name="connsiteY5" fmla="*/ 37209 h 43219"/>
              <a:gd name="connsiteX6" fmla="*/ 28863 w 43256"/>
              <a:gd name="connsiteY6" fmla="*/ 34610 h 43219"/>
              <a:gd name="connsiteX7" fmla="*/ 28596 w 43256"/>
              <a:gd name="connsiteY7" fmla="*/ 36519 h 43219"/>
              <a:gd name="connsiteX8" fmla="*/ 34165 w 43256"/>
              <a:gd name="connsiteY8" fmla="*/ 22813 h 43219"/>
              <a:gd name="connsiteX9" fmla="*/ 37416 w 43256"/>
              <a:gd name="connsiteY9" fmla="*/ 29949 h 43219"/>
              <a:gd name="connsiteX10" fmla="*/ 41834 w 43256"/>
              <a:gd name="connsiteY10" fmla="*/ 15213 h 43219"/>
              <a:gd name="connsiteX11" fmla="*/ 40386 w 43256"/>
              <a:gd name="connsiteY11" fmla="*/ 17889 h 43219"/>
              <a:gd name="connsiteX12" fmla="*/ 38360 w 43256"/>
              <a:gd name="connsiteY12" fmla="*/ 5285 h 43219"/>
              <a:gd name="connsiteX13" fmla="*/ 38436 w 43256"/>
              <a:gd name="connsiteY13" fmla="*/ 6549 h 43219"/>
              <a:gd name="connsiteX14" fmla="*/ 22177 w 43256"/>
              <a:gd name="connsiteY14" fmla="*/ 4579 h 43219"/>
              <a:gd name="connsiteX15" fmla="*/ 22536 w 43256"/>
              <a:gd name="connsiteY15" fmla="*/ 3189 h 43219"/>
              <a:gd name="connsiteX16" fmla="*/ 14036 w 43256"/>
              <a:gd name="connsiteY16" fmla="*/ 5051 h 43219"/>
              <a:gd name="connsiteX17" fmla="*/ 15336 w 43256"/>
              <a:gd name="connsiteY17" fmla="*/ 6399 h 43219"/>
              <a:gd name="connsiteX18" fmla="*/ 4163 w 43256"/>
              <a:gd name="connsiteY18" fmla="*/ 15648 h 43219"/>
              <a:gd name="connsiteX19" fmla="*/ 3936 w 43256"/>
              <a:gd name="connsiteY19"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4729 w 43256"/>
              <a:gd name="connsiteY0" fmla="*/ 26036 h 43219"/>
              <a:gd name="connsiteX1" fmla="*/ 2196 w 43256"/>
              <a:gd name="connsiteY1" fmla="*/ 25239 h 43219"/>
              <a:gd name="connsiteX2" fmla="*/ 6964 w 43256"/>
              <a:gd name="connsiteY2" fmla="*/ 34758 h 43219"/>
              <a:gd name="connsiteX3" fmla="*/ 5856 w 43256"/>
              <a:gd name="connsiteY3" fmla="*/ 35139 h 43219"/>
              <a:gd name="connsiteX4" fmla="*/ 16514 w 43256"/>
              <a:gd name="connsiteY4" fmla="*/ 38949 h 43219"/>
              <a:gd name="connsiteX5" fmla="*/ 15846 w 43256"/>
              <a:gd name="connsiteY5" fmla="*/ 37209 h 43219"/>
              <a:gd name="connsiteX6" fmla="*/ 28863 w 43256"/>
              <a:gd name="connsiteY6" fmla="*/ 34610 h 43219"/>
              <a:gd name="connsiteX7" fmla="*/ 28596 w 43256"/>
              <a:gd name="connsiteY7" fmla="*/ 36519 h 43219"/>
              <a:gd name="connsiteX8" fmla="*/ 34165 w 43256"/>
              <a:gd name="connsiteY8" fmla="*/ 22813 h 43219"/>
              <a:gd name="connsiteX9" fmla="*/ 37416 w 43256"/>
              <a:gd name="connsiteY9" fmla="*/ 29949 h 43219"/>
              <a:gd name="connsiteX10" fmla="*/ 41834 w 43256"/>
              <a:gd name="connsiteY10" fmla="*/ 15213 h 43219"/>
              <a:gd name="connsiteX11" fmla="*/ 40386 w 43256"/>
              <a:gd name="connsiteY11" fmla="*/ 17889 h 43219"/>
              <a:gd name="connsiteX12" fmla="*/ 38360 w 43256"/>
              <a:gd name="connsiteY12" fmla="*/ 5285 h 43219"/>
              <a:gd name="connsiteX13" fmla="*/ 38436 w 43256"/>
              <a:gd name="connsiteY13" fmla="*/ 6549 h 43219"/>
              <a:gd name="connsiteX14" fmla="*/ 14036 w 43256"/>
              <a:gd name="connsiteY14" fmla="*/ 5051 h 43219"/>
              <a:gd name="connsiteX15" fmla="*/ 15336 w 43256"/>
              <a:gd name="connsiteY15" fmla="*/ 6399 h 43219"/>
              <a:gd name="connsiteX16" fmla="*/ 4163 w 43256"/>
              <a:gd name="connsiteY16" fmla="*/ 15648 h 43219"/>
              <a:gd name="connsiteX17" fmla="*/ 3936 w 43256"/>
              <a:gd name="connsiteY17"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4729 w 43256"/>
              <a:gd name="connsiteY0" fmla="*/ 26036 h 43219"/>
              <a:gd name="connsiteX1" fmla="*/ 2196 w 43256"/>
              <a:gd name="connsiteY1" fmla="*/ 25239 h 43219"/>
              <a:gd name="connsiteX2" fmla="*/ 6964 w 43256"/>
              <a:gd name="connsiteY2" fmla="*/ 34758 h 43219"/>
              <a:gd name="connsiteX3" fmla="*/ 5856 w 43256"/>
              <a:gd name="connsiteY3" fmla="*/ 35139 h 43219"/>
              <a:gd name="connsiteX4" fmla="*/ 16514 w 43256"/>
              <a:gd name="connsiteY4" fmla="*/ 38949 h 43219"/>
              <a:gd name="connsiteX5" fmla="*/ 15846 w 43256"/>
              <a:gd name="connsiteY5" fmla="*/ 37209 h 43219"/>
              <a:gd name="connsiteX6" fmla="*/ 28863 w 43256"/>
              <a:gd name="connsiteY6" fmla="*/ 34610 h 43219"/>
              <a:gd name="connsiteX7" fmla="*/ 28596 w 43256"/>
              <a:gd name="connsiteY7" fmla="*/ 36519 h 43219"/>
              <a:gd name="connsiteX8" fmla="*/ 34165 w 43256"/>
              <a:gd name="connsiteY8" fmla="*/ 22813 h 43219"/>
              <a:gd name="connsiteX9" fmla="*/ 37416 w 43256"/>
              <a:gd name="connsiteY9" fmla="*/ 29949 h 43219"/>
              <a:gd name="connsiteX10" fmla="*/ 41834 w 43256"/>
              <a:gd name="connsiteY10" fmla="*/ 15213 h 43219"/>
              <a:gd name="connsiteX11" fmla="*/ 40386 w 43256"/>
              <a:gd name="connsiteY11" fmla="*/ 17889 h 43219"/>
              <a:gd name="connsiteX12" fmla="*/ 38360 w 43256"/>
              <a:gd name="connsiteY12" fmla="*/ 5285 h 43219"/>
              <a:gd name="connsiteX13" fmla="*/ 38436 w 43256"/>
              <a:gd name="connsiteY13" fmla="*/ 6549 h 43219"/>
              <a:gd name="connsiteX14" fmla="*/ 4163 w 43256"/>
              <a:gd name="connsiteY14" fmla="*/ 15648 h 43219"/>
              <a:gd name="connsiteX15" fmla="*/ 3936 w 43256"/>
              <a:gd name="connsiteY15"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4729 w 43256"/>
              <a:gd name="connsiteY0" fmla="*/ 26036 h 43219"/>
              <a:gd name="connsiteX1" fmla="*/ 2196 w 43256"/>
              <a:gd name="connsiteY1" fmla="*/ 25239 h 43219"/>
              <a:gd name="connsiteX2" fmla="*/ 6964 w 43256"/>
              <a:gd name="connsiteY2" fmla="*/ 34758 h 43219"/>
              <a:gd name="connsiteX3" fmla="*/ 5856 w 43256"/>
              <a:gd name="connsiteY3" fmla="*/ 35139 h 43219"/>
              <a:gd name="connsiteX4" fmla="*/ 16514 w 43256"/>
              <a:gd name="connsiteY4" fmla="*/ 38949 h 43219"/>
              <a:gd name="connsiteX5" fmla="*/ 15846 w 43256"/>
              <a:gd name="connsiteY5" fmla="*/ 37209 h 43219"/>
              <a:gd name="connsiteX6" fmla="*/ 28863 w 43256"/>
              <a:gd name="connsiteY6" fmla="*/ 34610 h 43219"/>
              <a:gd name="connsiteX7" fmla="*/ 28596 w 43256"/>
              <a:gd name="connsiteY7" fmla="*/ 36519 h 43219"/>
              <a:gd name="connsiteX8" fmla="*/ 41834 w 43256"/>
              <a:gd name="connsiteY8" fmla="*/ 15213 h 43219"/>
              <a:gd name="connsiteX9" fmla="*/ 40386 w 43256"/>
              <a:gd name="connsiteY9" fmla="*/ 17889 h 43219"/>
              <a:gd name="connsiteX10" fmla="*/ 38360 w 43256"/>
              <a:gd name="connsiteY10" fmla="*/ 5285 h 43219"/>
              <a:gd name="connsiteX11" fmla="*/ 38436 w 43256"/>
              <a:gd name="connsiteY11" fmla="*/ 6549 h 43219"/>
              <a:gd name="connsiteX12" fmla="*/ 4163 w 43256"/>
              <a:gd name="connsiteY12" fmla="*/ 15648 h 43219"/>
              <a:gd name="connsiteX13" fmla="*/ 3936 w 43256"/>
              <a:gd name="connsiteY13"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4729 w 43256"/>
              <a:gd name="connsiteY0" fmla="*/ 26036 h 43219"/>
              <a:gd name="connsiteX1" fmla="*/ 2196 w 43256"/>
              <a:gd name="connsiteY1" fmla="*/ 25239 h 43219"/>
              <a:gd name="connsiteX2" fmla="*/ 6964 w 43256"/>
              <a:gd name="connsiteY2" fmla="*/ 34758 h 43219"/>
              <a:gd name="connsiteX3" fmla="*/ 5856 w 43256"/>
              <a:gd name="connsiteY3" fmla="*/ 35139 h 43219"/>
              <a:gd name="connsiteX4" fmla="*/ 16514 w 43256"/>
              <a:gd name="connsiteY4" fmla="*/ 38949 h 43219"/>
              <a:gd name="connsiteX5" fmla="*/ 15846 w 43256"/>
              <a:gd name="connsiteY5" fmla="*/ 37209 h 43219"/>
              <a:gd name="connsiteX6" fmla="*/ 28863 w 43256"/>
              <a:gd name="connsiteY6" fmla="*/ 34610 h 43219"/>
              <a:gd name="connsiteX7" fmla="*/ 28596 w 43256"/>
              <a:gd name="connsiteY7" fmla="*/ 36519 h 43219"/>
              <a:gd name="connsiteX8" fmla="*/ 38360 w 43256"/>
              <a:gd name="connsiteY8" fmla="*/ 5285 h 43219"/>
              <a:gd name="connsiteX9" fmla="*/ 38436 w 43256"/>
              <a:gd name="connsiteY9" fmla="*/ 6549 h 43219"/>
              <a:gd name="connsiteX10" fmla="*/ 4163 w 43256"/>
              <a:gd name="connsiteY10" fmla="*/ 15648 h 43219"/>
              <a:gd name="connsiteX11" fmla="*/ 3936 w 43256"/>
              <a:gd name="connsiteY11"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4729 w 43256"/>
              <a:gd name="connsiteY0" fmla="*/ 26036 h 43219"/>
              <a:gd name="connsiteX1" fmla="*/ 2196 w 43256"/>
              <a:gd name="connsiteY1" fmla="*/ 25239 h 43219"/>
              <a:gd name="connsiteX2" fmla="*/ 6964 w 43256"/>
              <a:gd name="connsiteY2" fmla="*/ 34758 h 43219"/>
              <a:gd name="connsiteX3" fmla="*/ 5856 w 43256"/>
              <a:gd name="connsiteY3" fmla="*/ 35139 h 43219"/>
              <a:gd name="connsiteX4" fmla="*/ 28863 w 43256"/>
              <a:gd name="connsiteY4" fmla="*/ 34610 h 43219"/>
              <a:gd name="connsiteX5" fmla="*/ 28596 w 43256"/>
              <a:gd name="connsiteY5" fmla="*/ 36519 h 43219"/>
              <a:gd name="connsiteX6" fmla="*/ 38360 w 43256"/>
              <a:gd name="connsiteY6" fmla="*/ 5285 h 43219"/>
              <a:gd name="connsiteX7" fmla="*/ 38436 w 43256"/>
              <a:gd name="connsiteY7" fmla="*/ 6549 h 43219"/>
              <a:gd name="connsiteX8" fmla="*/ 4163 w 43256"/>
              <a:gd name="connsiteY8" fmla="*/ 15648 h 43219"/>
              <a:gd name="connsiteX9" fmla="*/ 3936 w 43256"/>
              <a:gd name="connsiteY9"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6964 w 43256"/>
              <a:gd name="connsiteY0" fmla="*/ 34758 h 43219"/>
              <a:gd name="connsiteX1" fmla="*/ 5856 w 43256"/>
              <a:gd name="connsiteY1" fmla="*/ 35139 h 43219"/>
              <a:gd name="connsiteX2" fmla="*/ 28863 w 43256"/>
              <a:gd name="connsiteY2" fmla="*/ 34610 h 43219"/>
              <a:gd name="connsiteX3" fmla="*/ 28596 w 43256"/>
              <a:gd name="connsiteY3" fmla="*/ 36519 h 43219"/>
              <a:gd name="connsiteX4" fmla="*/ 38360 w 43256"/>
              <a:gd name="connsiteY4" fmla="*/ 5285 h 43219"/>
              <a:gd name="connsiteX5" fmla="*/ 38436 w 43256"/>
              <a:gd name="connsiteY5" fmla="*/ 6549 h 43219"/>
              <a:gd name="connsiteX6" fmla="*/ 4163 w 43256"/>
              <a:gd name="connsiteY6" fmla="*/ 15648 h 43219"/>
              <a:gd name="connsiteX7" fmla="*/ 3936 w 43256"/>
              <a:gd name="connsiteY7"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6964 w 43256"/>
              <a:gd name="connsiteY0" fmla="*/ 34758 h 43219"/>
              <a:gd name="connsiteX1" fmla="*/ 5856 w 43256"/>
              <a:gd name="connsiteY1" fmla="*/ 35139 h 43219"/>
              <a:gd name="connsiteX2" fmla="*/ 38360 w 43256"/>
              <a:gd name="connsiteY2" fmla="*/ 5285 h 43219"/>
              <a:gd name="connsiteX3" fmla="*/ 38436 w 43256"/>
              <a:gd name="connsiteY3" fmla="*/ 6549 h 43219"/>
              <a:gd name="connsiteX4" fmla="*/ 4163 w 43256"/>
              <a:gd name="connsiteY4" fmla="*/ 15648 h 43219"/>
              <a:gd name="connsiteX5" fmla="*/ 3936 w 43256"/>
              <a:gd name="connsiteY5"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6964 w 43256"/>
              <a:gd name="connsiteY0" fmla="*/ 34758 h 43219"/>
              <a:gd name="connsiteX1" fmla="*/ 5856 w 43256"/>
              <a:gd name="connsiteY1" fmla="*/ 35139 h 43219"/>
              <a:gd name="connsiteX2" fmla="*/ 4163 w 43256"/>
              <a:gd name="connsiteY2" fmla="*/ 15648 h 43219"/>
              <a:gd name="connsiteX3" fmla="*/ 3936 w 43256"/>
              <a:gd name="connsiteY3"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6964 w 43256"/>
              <a:gd name="connsiteY0" fmla="*/ 34758 h 43219"/>
              <a:gd name="connsiteX1" fmla="*/ 5856 w 43256"/>
              <a:gd name="connsiteY1" fmla="*/ 35139 h 43219"/>
              <a:gd name="connsiteX2" fmla="*/ 4488 w 43256"/>
              <a:gd name="connsiteY2" fmla="*/ 14575 h 43219"/>
              <a:gd name="connsiteX3" fmla="*/ 3936 w 43256"/>
              <a:gd name="connsiteY3"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6964 w 43256"/>
              <a:gd name="connsiteY0" fmla="*/ 34758 h 43219"/>
              <a:gd name="connsiteX1" fmla="*/ 5856 w 43256"/>
              <a:gd name="connsiteY1" fmla="*/ 35139 h 43219"/>
              <a:gd name="connsiteX2" fmla="*/ 4488 w 43256"/>
              <a:gd name="connsiteY2" fmla="*/ 14575 h 43219"/>
              <a:gd name="connsiteX3" fmla="*/ 3936 w 43256"/>
              <a:gd name="connsiteY3"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6964 w 43256"/>
              <a:gd name="connsiteY0" fmla="*/ 34758 h 43219"/>
              <a:gd name="connsiteX1" fmla="*/ 5856 w 43256"/>
              <a:gd name="connsiteY1" fmla="*/ 35139 h 43219"/>
              <a:gd name="connsiteX2" fmla="*/ 4800 w 43256"/>
              <a:gd name="connsiteY2" fmla="*/ 15024 h 43219"/>
              <a:gd name="connsiteX3" fmla="*/ 3936 w 43256"/>
              <a:gd name="connsiteY3"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6964 w 43256"/>
              <a:gd name="connsiteY0" fmla="*/ 34758 h 43219"/>
              <a:gd name="connsiteX1" fmla="*/ 5856 w 43256"/>
              <a:gd name="connsiteY1" fmla="*/ 35139 h 43219"/>
              <a:gd name="connsiteX2" fmla="*/ 3889 w 43256"/>
              <a:gd name="connsiteY2" fmla="*/ 13963 h 43219"/>
              <a:gd name="connsiteX3" fmla="*/ 3936 w 43256"/>
              <a:gd name="connsiteY3"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3889 w 43256"/>
              <a:gd name="connsiteY0" fmla="*/ 13963 h 43219"/>
              <a:gd name="connsiteX1" fmla="*/ 3936 w 43256"/>
              <a:gd name="connsiteY1" fmla="*/ 14229 h 43219"/>
            </a:gdLst>
            <a:ahLst/>
            <a:cxnLst>
              <a:cxn ang="0">
                <a:pos x="connsiteX0" y="connsiteY0"/>
              </a:cxn>
              <a:cxn ang="0">
                <a:pos x="connsiteX1" y="connsiteY1"/>
              </a:cxn>
            </a:cxnLst>
            <a:rect l="l" t="t" r="r" b="b"/>
            <a:pathLst>
              <a:path w="43256" h="43219">
                <a:moveTo>
                  <a:pt x="3936" y="14229"/>
                </a:moveTo>
                <a:cubicBezTo>
                  <a:pt x="3665" y="11516"/>
                  <a:pt x="4297" y="8780"/>
                  <a:pt x="5659" y="6766"/>
                </a:cubicBezTo>
                <a:cubicBezTo>
                  <a:pt x="7811" y="3585"/>
                  <a:pt x="11300" y="2876"/>
                  <a:pt x="14041" y="5061"/>
                </a:cubicBezTo>
                <a:cubicBezTo>
                  <a:pt x="15714" y="768"/>
                  <a:pt x="19950" y="-119"/>
                  <a:pt x="22492" y="3291"/>
                </a:cubicBezTo>
                <a:cubicBezTo>
                  <a:pt x="23133" y="1542"/>
                  <a:pt x="24364" y="333"/>
                  <a:pt x="25785" y="59"/>
                </a:cubicBezTo>
                <a:cubicBezTo>
                  <a:pt x="27349" y="-243"/>
                  <a:pt x="28911" y="629"/>
                  <a:pt x="29869" y="2340"/>
                </a:cubicBezTo>
                <a:cubicBezTo>
                  <a:pt x="31251" y="126"/>
                  <a:pt x="33537" y="-601"/>
                  <a:pt x="35499" y="549"/>
                </a:cubicBezTo>
                <a:cubicBezTo>
                  <a:pt x="36994" y="1425"/>
                  <a:pt x="38066" y="3259"/>
                  <a:pt x="38354" y="5435"/>
                </a:cubicBezTo>
                <a:cubicBezTo>
                  <a:pt x="40082" y="6077"/>
                  <a:pt x="41458" y="7857"/>
                  <a:pt x="42018" y="10177"/>
                </a:cubicBezTo>
                <a:cubicBezTo>
                  <a:pt x="42425" y="11861"/>
                  <a:pt x="42367" y="13690"/>
                  <a:pt x="41854" y="15319"/>
                </a:cubicBezTo>
                <a:cubicBezTo>
                  <a:pt x="43115" y="17553"/>
                  <a:pt x="43556" y="20449"/>
                  <a:pt x="43052" y="23181"/>
                </a:cubicBezTo>
                <a:cubicBezTo>
                  <a:pt x="42382" y="26813"/>
                  <a:pt x="40164" y="29533"/>
                  <a:pt x="37440" y="30063"/>
                </a:cubicBezTo>
                <a:cubicBezTo>
                  <a:pt x="37427" y="32330"/>
                  <a:pt x="36694" y="34480"/>
                  <a:pt x="35431" y="35960"/>
                </a:cubicBezTo>
                <a:cubicBezTo>
                  <a:pt x="33512" y="38209"/>
                  <a:pt x="30740" y="38498"/>
                  <a:pt x="28591" y="36674"/>
                </a:cubicBezTo>
                <a:cubicBezTo>
                  <a:pt x="27896" y="39807"/>
                  <a:pt x="26035" y="42202"/>
                  <a:pt x="23703" y="42965"/>
                </a:cubicBezTo>
                <a:cubicBezTo>
                  <a:pt x="20955" y="43864"/>
                  <a:pt x="18087" y="42332"/>
                  <a:pt x="16516" y="39125"/>
                </a:cubicBezTo>
                <a:cubicBezTo>
                  <a:pt x="12808" y="42169"/>
                  <a:pt x="7992" y="40458"/>
                  <a:pt x="5840" y="35331"/>
                </a:cubicBezTo>
                <a:cubicBezTo>
                  <a:pt x="3726" y="35668"/>
                  <a:pt x="1741" y="33883"/>
                  <a:pt x="1146" y="31109"/>
                </a:cubicBezTo>
                <a:cubicBezTo>
                  <a:pt x="715" y="29102"/>
                  <a:pt x="1096" y="26936"/>
                  <a:pt x="2149" y="25410"/>
                </a:cubicBezTo>
                <a:cubicBezTo>
                  <a:pt x="655" y="24213"/>
                  <a:pt x="-177" y="21916"/>
                  <a:pt x="31" y="19563"/>
                </a:cubicBezTo>
                <a:cubicBezTo>
                  <a:pt x="275" y="16808"/>
                  <a:pt x="1881" y="14650"/>
                  <a:pt x="3899" y="14366"/>
                </a:cubicBezTo>
                <a:cubicBezTo>
                  <a:pt x="3911" y="14320"/>
                  <a:pt x="3924" y="14275"/>
                  <a:pt x="3936" y="14229"/>
                </a:cubicBezTo>
                <a:close/>
              </a:path>
              <a:path w="43256" h="43219" fill="none" extrusionOk="0">
                <a:moveTo>
                  <a:pt x="3889" y="13963"/>
                </a:moveTo>
                <a:cubicBezTo>
                  <a:pt x="3886" y="13986"/>
                  <a:pt x="3984" y="14710"/>
                  <a:pt x="3936" y="14229"/>
                </a:cubicBezTo>
              </a:path>
            </a:pathLst>
          </a:custGeom>
          <a:solidFill>
            <a:srgbClr val="1AABE2">
              <a:alpha val="5000"/>
            </a:srgbClr>
          </a:solidFill>
          <a:ln w="9525">
            <a:solidFill>
              <a:srgbClr val="1AABE2">
                <a:alpha val="30000"/>
              </a:srgbClr>
            </a:solidFill>
            <a:round/>
            <a:headEnd/>
            <a:tailEnd/>
          </a:ln>
        </p:spPr>
        <p:txBody>
          <a:bodyPr wrap="square" lIns="99562" tIns="49781" rIns="99562" bIns="49781" anchor="ctr">
            <a:noAutofit/>
          </a:bodyPr>
          <a:lstStyle/>
          <a:p>
            <a:pPr algn="ctr" defTabSz="1211808" fontAlgn="ctr">
              <a:defRPr/>
            </a:pPr>
            <a:r>
              <a:rPr lang="en-US" sz="1200" b="1" dirty="0">
                <a:solidFill>
                  <a:sysClr val="windowText" lastClr="000000"/>
                </a:solidFill>
                <a:latin typeface="Huawei Sans" panose="020C0503030203020204" pitchFamily="34" charset="0"/>
              </a:rPr>
              <a:t>DC A</a:t>
            </a:r>
          </a:p>
        </p:txBody>
      </p:sp>
      <p:sp>
        <p:nvSpPr>
          <p:cNvPr id="73" name="云形 3">
            <a:extLst>
              <a:ext uri="{FF2B5EF4-FFF2-40B4-BE49-F238E27FC236}">
                <a16:creationId xmlns="" xmlns:a16="http://schemas.microsoft.com/office/drawing/2014/main" id="{6FAA3889-E842-42EE-B629-8CD092FCB951}"/>
              </a:ext>
            </a:extLst>
          </p:cNvPr>
          <p:cNvSpPr/>
          <p:nvPr/>
        </p:nvSpPr>
        <p:spPr bwMode="gray">
          <a:xfrm>
            <a:off x="4058331" y="1029029"/>
            <a:ext cx="1225286" cy="458086"/>
          </a:xfrm>
          <a:custGeom>
            <a:avLst/>
            <a:gdLst>
              <a:gd name="connsiteX0" fmla="*/ 3900 w 43200"/>
              <a:gd name="connsiteY0" fmla="*/ 14370 h 43200"/>
              <a:gd name="connsiteX1" fmla="*/ 5623 w 43200"/>
              <a:gd name="connsiteY1" fmla="*/ 6907 h 43200"/>
              <a:gd name="connsiteX2" fmla="*/ 14005 w 43200"/>
              <a:gd name="connsiteY2" fmla="*/ 5202 h 43200"/>
              <a:gd name="connsiteX3" fmla="*/ 22456 w 43200"/>
              <a:gd name="connsiteY3" fmla="*/ 3432 h 43200"/>
              <a:gd name="connsiteX4" fmla="*/ 25749 w 43200"/>
              <a:gd name="connsiteY4" fmla="*/ 200 h 43200"/>
              <a:gd name="connsiteX5" fmla="*/ 29833 w 43200"/>
              <a:gd name="connsiteY5" fmla="*/ 2481 h 43200"/>
              <a:gd name="connsiteX6" fmla="*/ 35463 w 43200"/>
              <a:gd name="connsiteY6" fmla="*/ 690 h 43200"/>
              <a:gd name="connsiteX7" fmla="*/ 38318 w 43200"/>
              <a:gd name="connsiteY7" fmla="*/ 5576 h 43200"/>
              <a:gd name="connsiteX8" fmla="*/ 41982 w 43200"/>
              <a:gd name="connsiteY8" fmla="*/ 10318 h 43200"/>
              <a:gd name="connsiteX9" fmla="*/ 41818 w 43200"/>
              <a:gd name="connsiteY9" fmla="*/ 15460 h 43200"/>
              <a:gd name="connsiteX10" fmla="*/ 43016 w 43200"/>
              <a:gd name="connsiteY10" fmla="*/ 23322 h 43200"/>
              <a:gd name="connsiteX11" fmla="*/ 37404 w 43200"/>
              <a:gd name="connsiteY11" fmla="*/ 30204 h 43200"/>
              <a:gd name="connsiteX12" fmla="*/ 35395 w 43200"/>
              <a:gd name="connsiteY12" fmla="*/ 36101 h 43200"/>
              <a:gd name="connsiteX13" fmla="*/ 28555 w 43200"/>
              <a:gd name="connsiteY13" fmla="*/ 36815 h 43200"/>
              <a:gd name="connsiteX14" fmla="*/ 23667 w 43200"/>
              <a:gd name="connsiteY14" fmla="*/ 43106 h 43200"/>
              <a:gd name="connsiteX15" fmla="*/ 16480 w 43200"/>
              <a:gd name="connsiteY15" fmla="*/ 39266 h 43200"/>
              <a:gd name="connsiteX16" fmla="*/ 5804 w 43200"/>
              <a:gd name="connsiteY16" fmla="*/ 35472 h 43200"/>
              <a:gd name="connsiteX17" fmla="*/ 1110 w 43200"/>
              <a:gd name="connsiteY17" fmla="*/ 31250 h 43200"/>
              <a:gd name="connsiteX18" fmla="*/ 2113 w 43200"/>
              <a:gd name="connsiteY18" fmla="*/ 25551 h 43200"/>
              <a:gd name="connsiteX19" fmla="*/ -5 w 43200"/>
              <a:gd name="connsiteY19" fmla="*/ 19704 h 43200"/>
              <a:gd name="connsiteX20" fmla="*/ 3863 w 43200"/>
              <a:gd name="connsiteY20" fmla="*/ 14507 h 43200"/>
              <a:gd name="connsiteX21" fmla="*/ 3900 w 43200"/>
              <a:gd name="connsiteY21" fmla="*/ 14370 h 43200"/>
              <a:gd name="connsiteX0" fmla="*/ 4693 w 43200"/>
              <a:gd name="connsiteY0" fmla="*/ 26177 h 43200"/>
              <a:gd name="connsiteX1" fmla="*/ 2160 w 43200"/>
              <a:gd name="connsiteY1" fmla="*/ 25380 h 43200"/>
              <a:gd name="connsiteX2" fmla="*/ 6928 w 43200"/>
              <a:gd name="connsiteY2" fmla="*/ 34899 h 43200"/>
              <a:gd name="connsiteX3" fmla="*/ 5820 w 43200"/>
              <a:gd name="connsiteY3" fmla="*/ 35280 h 43200"/>
              <a:gd name="connsiteX4" fmla="*/ 16478 w 43200"/>
              <a:gd name="connsiteY4" fmla="*/ 39090 h 43200"/>
              <a:gd name="connsiteX5" fmla="*/ 15810 w 43200"/>
              <a:gd name="connsiteY5" fmla="*/ 37350 h 43200"/>
              <a:gd name="connsiteX6" fmla="*/ 28827 w 43200"/>
              <a:gd name="connsiteY6" fmla="*/ 34751 h 43200"/>
              <a:gd name="connsiteX7" fmla="*/ 28560 w 43200"/>
              <a:gd name="connsiteY7" fmla="*/ 36660 h 43200"/>
              <a:gd name="connsiteX8" fmla="*/ 34129 w 43200"/>
              <a:gd name="connsiteY8" fmla="*/ 22954 h 43200"/>
              <a:gd name="connsiteX9" fmla="*/ 37380 w 43200"/>
              <a:gd name="connsiteY9" fmla="*/ 30090 h 43200"/>
              <a:gd name="connsiteX10" fmla="*/ 41798 w 43200"/>
              <a:gd name="connsiteY10" fmla="*/ 15354 h 43200"/>
              <a:gd name="connsiteX11" fmla="*/ 40350 w 43200"/>
              <a:gd name="connsiteY11" fmla="*/ 18030 h 43200"/>
              <a:gd name="connsiteX12" fmla="*/ 38324 w 43200"/>
              <a:gd name="connsiteY12" fmla="*/ 5426 h 43200"/>
              <a:gd name="connsiteX13" fmla="*/ 38400 w 43200"/>
              <a:gd name="connsiteY13" fmla="*/ 6690 h 43200"/>
              <a:gd name="connsiteX14" fmla="*/ 29078 w 43200"/>
              <a:gd name="connsiteY14" fmla="*/ 3952 h 43200"/>
              <a:gd name="connsiteX15" fmla="*/ 29820 w 43200"/>
              <a:gd name="connsiteY15" fmla="*/ 2340 h 43200"/>
              <a:gd name="connsiteX16" fmla="*/ 22141 w 43200"/>
              <a:gd name="connsiteY16" fmla="*/ 4720 h 43200"/>
              <a:gd name="connsiteX17" fmla="*/ 22500 w 43200"/>
              <a:gd name="connsiteY17" fmla="*/ 3330 h 43200"/>
              <a:gd name="connsiteX18" fmla="*/ 14000 w 43200"/>
              <a:gd name="connsiteY18" fmla="*/ 5192 h 43200"/>
              <a:gd name="connsiteX19" fmla="*/ 15300 w 43200"/>
              <a:gd name="connsiteY19" fmla="*/ 6540 h 43200"/>
              <a:gd name="connsiteX20" fmla="*/ 4127 w 43200"/>
              <a:gd name="connsiteY20" fmla="*/ 15789 h 43200"/>
              <a:gd name="connsiteX21" fmla="*/ 3900 w 43200"/>
              <a:gd name="connsiteY21" fmla="*/ 14370 h 43200"/>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4729 w 43256"/>
              <a:gd name="connsiteY0" fmla="*/ 26036 h 43219"/>
              <a:gd name="connsiteX1" fmla="*/ 2196 w 43256"/>
              <a:gd name="connsiteY1" fmla="*/ 25239 h 43219"/>
              <a:gd name="connsiteX2" fmla="*/ 6964 w 43256"/>
              <a:gd name="connsiteY2" fmla="*/ 34758 h 43219"/>
              <a:gd name="connsiteX3" fmla="*/ 5856 w 43256"/>
              <a:gd name="connsiteY3" fmla="*/ 35139 h 43219"/>
              <a:gd name="connsiteX4" fmla="*/ 16514 w 43256"/>
              <a:gd name="connsiteY4" fmla="*/ 38949 h 43219"/>
              <a:gd name="connsiteX5" fmla="*/ 15846 w 43256"/>
              <a:gd name="connsiteY5" fmla="*/ 37209 h 43219"/>
              <a:gd name="connsiteX6" fmla="*/ 28863 w 43256"/>
              <a:gd name="connsiteY6" fmla="*/ 34610 h 43219"/>
              <a:gd name="connsiteX7" fmla="*/ 28596 w 43256"/>
              <a:gd name="connsiteY7" fmla="*/ 36519 h 43219"/>
              <a:gd name="connsiteX8" fmla="*/ 34165 w 43256"/>
              <a:gd name="connsiteY8" fmla="*/ 22813 h 43219"/>
              <a:gd name="connsiteX9" fmla="*/ 37416 w 43256"/>
              <a:gd name="connsiteY9" fmla="*/ 29949 h 43219"/>
              <a:gd name="connsiteX10" fmla="*/ 41834 w 43256"/>
              <a:gd name="connsiteY10" fmla="*/ 15213 h 43219"/>
              <a:gd name="connsiteX11" fmla="*/ 40386 w 43256"/>
              <a:gd name="connsiteY11" fmla="*/ 17889 h 43219"/>
              <a:gd name="connsiteX12" fmla="*/ 38360 w 43256"/>
              <a:gd name="connsiteY12" fmla="*/ 5285 h 43219"/>
              <a:gd name="connsiteX13" fmla="*/ 38436 w 43256"/>
              <a:gd name="connsiteY13" fmla="*/ 6549 h 43219"/>
              <a:gd name="connsiteX14" fmla="*/ 22177 w 43256"/>
              <a:gd name="connsiteY14" fmla="*/ 4579 h 43219"/>
              <a:gd name="connsiteX15" fmla="*/ 22536 w 43256"/>
              <a:gd name="connsiteY15" fmla="*/ 3189 h 43219"/>
              <a:gd name="connsiteX16" fmla="*/ 14036 w 43256"/>
              <a:gd name="connsiteY16" fmla="*/ 5051 h 43219"/>
              <a:gd name="connsiteX17" fmla="*/ 15336 w 43256"/>
              <a:gd name="connsiteY17" fmla="*/ 6399 h 43219"/>
              <a:gd name="connsiteX18" fmla="*/ 4163 w 43256"/>
              <a:gd name="connsiteY18" fmla="*/ 15648 h 43219"/>
              <a:gd name="connsiteX19" fmla="*/ 3936 w 43256"/>
              <a:gd name="connsiteY19"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4729 w 43256"/>
              <a:gd name="connsiteY0" fmla="*/ 26036 h 43219"/>
              <a:gd name="connsiteX1" fmla="*/ 2196 w 43256"/>
              <a:gd name="connsiteY1" fmla="*/ 25239 h 43219"/>
              <a:gd name="connsiteX2" fmla="*/ 6964 w 43256"/>
              <a:gd name="connsiteY2" fmla="*/ 34758 h 43219"/>
              <a:gd name="connsiteX3" fmla="*/ 5856 w 43256"/>
              <a:gd name="connsiteY3" fmla="*/ 35139 h 43219"/>
              <a:gd name="connsiteX4" fmla="*/ 16514 w 43256"/>
              <a:gd name="connsiteY4" fmla="*/ 38949 h 43219"/>
              <a:gd name="connsiteX5" fmla="*/ 15846 w 43256"/>
              <a:gd name="connsiteY5" fmla="*/ 37209 h 43219"/>
              <a:gd name="connsiteX6" fmla="*/ 28863 w 43256"/>
              <a:gd name="connsiteY6" fmla="*/ 34610 h 43219"/>
              <a:gd name="connsiteX7" fmla="*/ 28596 w 43256"/>
              <a:gd name="connsiteY7" fmla="*/ 36519 h 43219"/>
              <a:gd name="connsiteX8" fmla="*/ 34165 w 43256"/>
              <a:gd name="connsiteY8" fmla="*/ 22813 h 43219"/>
              <a:gd name="connsiteX9" fmla="*/ 37416 w 43256"/>
              <a:gd name="connsiteY9" fmla="*/ 29949 h 43219"/>
              <a:gd name="connsiteX10" fmla="*/ 41834 w 43256"/>
              <a:gd name="connsiteY10" fmla="*/ 15213 h 43219"/>
              <a:gd name="connsiteX11" fmla="*/ 40386 w 43256"/>
              <a:gd name="connsiteY11" fmla="*/ 17889 h 43219"/>
              <a:gd name="connsiteX12" fmla="*/ 38360 w 43256"/>
              <a:gd name="connsiteY12" fmla="*/ 5285 h 43219"/>
              <a:gd name="connsiteX13" fmla="*/ 38436 w 43256"/>
              <a:gd name="connsiteY13" fmla="*/ 6549 h 43219"/>
              <a:gd name="connsiteX14" fmla="*/ 14036 w 43256"/>
              <a:gd name="connsiteY14" fmla="*/ 5051 h 43219"/>
              <a:gd name="connsiteX15" fmla="*/ 15336 w 43256"/>
              <a:gd name="connsiteY15" fmla="*/ 6399 h 43219"/>
              <a:gd name="connsiteX16" fmla="*/ 4163 w 43256"/>
              <a:gd name="connsiteY16" fmla="*/ 15648 h 43219"/>
              <a:gd name="connsiteX17" fmla="*/ 3936 w 43256"/>
              <a:gd name="connsiteY17"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4729 w 43256"/>
              <a:gd name="connsiteY0" fmla="*/ 26036 h 43219"/>
              <a:gd name="connsiteX1" fmla="*/ 2196 w 43256"/>
              <a:gd name="connsiteY1" fmla="*/ 25239 h 43219"/>
              <a:gd name="connsiteX2" fmla="*/ 6964 w 43256"/>
              <a:gd name="connsiteY2" fmla="*/ 34758 h 43219"/>
              <a:gd name="connsiteX3" fmla="*/ 5856 w 43256"/>
              <a:gd name="connsiteY3" fmla="*/ 35139 h 43219"/>
              <a:gd name="connsiteX4" fmla="*/ 16514 w 43256"/>
              <a:gd name="connsiteY4" fmla="*/ 38949 h 43219"/>
              <a:gd name="connsiteX5" fmla="*/ 15846 w 43256"/>
              <a:gd name="connsiteY5" fmla="*/ 37209 h 43219"/>
              <a:gd name="connsiteX6" fmla="*/ 28863 w 43256"/>
              <a:gd name="connsiteY6" fmla="*/ 34610 h 43219"/>
              <a:gd name="connsiteX7" fmla="*/ 28596 w 43256"/>
              <a:gd name="connsiteY7" fmla="*/ 36519 h 43219"/>
              <a:gd name="connsiteX8" fmla="*/ 34165 w 43256"/>
              <a:gd name="connsiteY8" fmla="*/ 22813 h 43219"/>
              <a:gd name="connsiteX9" fmla="*/ 37416 w 43256"/>
              <a:gd name="connsiteY9" fmla="*/ 29949 h 43219"/>
              <a:gd name="connsiteX10" fmla="*/ 41834 w 43256"/>
              <a:gd name="connsiteY10" fmla="*/ 15213 h 43219"/>
              <a:gd name="connsiteX11" fmla="*/ 40386 w 43256"/>
              <a:gd name="connsiteY11" fmla="*/ 17889 h 43219"/>
              <a:gd name="connsiteX12" fmla="*/ 38360 w 43256"/>
              <a:gd name="connsiteY12" fmla="*/ 5285 h 43219"/>
              <a:gd name="connsiteX13" fmla="*/ 38436 w 43256"/>
              <a:gd name="connsiteY13" fmla="*/ 6549 h 43219"/>
              <a:gd name="connsiteX14" fmla="*/ 4163 w 43256"/>
              <a:gd name="connsiteY14" fmla="*/ 15648 h 43219"/>
              <a:gd name="connsiteX15" fmla="*/ 3936 w 43256"/>
              <a:gd name="connsiteY15"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4729 w 43256"/>
              <a:gd name="connsiteY0" fmla="*/ 26036 h 43219"/>
              <a:gd name="connsiteX1" fmla="*/ 2196 w 43256"/>
              <a:gd name="connsiteY1" fmla="*/ 25239 h 43219"/>
              <a:gd name="connsiteX2" fmla="*/ 6964 w 43256"/>
              <a:gd name="connsiteY2" fmla="*/ 34758 h 43219"/>
              <a:gd name="connsiteX3" fmla="*/ 5856 w 43256"/>
              <a:gd name="connsiteY3" fmla="*/ 35139 h 43219"/>
              <a:gd name="connsiteX4" fmla="*/ 16514 w 43256"/>
              <a:gd name="connsiteY4" fmla="*/ 38949 h 43219"/>
              <a:gd name="connsiteX5" fmla="*/ 15846 w 43256"/>
              <a:gd name="connsiteY5" fmla="*/ 37209 h 43219"/>
              <a:gd name="connsiteX6" fmla="*/ 28863 w 43256"/>
              <a:gd name="connsiteY6" fmla="*/ 34610 h 43219"/>
              <a:gd name="connsiteX7" fmla="*/ 28596 w 43256"/>
              <a:gd name="connsiteY7" fmla="*/ 36519 h 43219"/>
              <a:gd name="connsiteX8" fmla="*/ 41834 w 43256"/>
              <a:gd name="connsiteY8" fmla="*/ 15213 h 43219"/>
              <a:gd name="connsiteX9" fmla="*/ 40386 w 43256"/>
              <a:gd name="connsiteY9" fmla="*/ 17889 h 43219"/>
              <a:gd name="connsiteX10" fmla="*/ 38360 w 43256"/>
              <a:gd name="connsiteY10" fmla="*/ 5285 h 43219"/>
              <a:gd name="connsiteX11" fmla="*/ 38436 w 43256"/>
              <a:gd name="connsiteY11" fmla="*/ 6549 h 43219"/>
              <a:gd name="connsiteX12" fmla="*/ 4163 w 43256"/>
              <a:gd name="connsiteY12" fmla="*/ 15648 h 43219"/>
              <a:gd name="connsiteX13" fmla="*/ 3936 w 43256"/>
              <a:gd name="connsiteY13"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4729 w 43256"/>
              <a:gd name="connsiteY0" fmla="*/ 26036 h 43219"/>
              <a:gd name="connsiteX1" fmla="*/ 2196 w 43256"/>
              <a:gd name="connsiteY1" fmla="*/ 25239 h 43219"/>
              <a:gd name="connsiteX2" fmla="*/ 6964 w 43256"/>
              <a:gd name="connsiteY2" fmla="*/ 34758 h 43219"/>
              <a:gd name="connsiteX3" fmla="*/ 5856 w 43256"/>
              <a:gd name="connsiteY3" fmla="*/ 35139 h 43219"/>
              <a:gd name="connsiteX4" fmla="*/ 16514 w 43256"/>
              <a:gd name="connsiteY4" fmla="*/ 38949 h 43219"/>
              <a:gd name="connsiteX5" fmla="*/ 15846 w 43256"/>
              <a:gd name="connsiteY5" fmla="*/ 37209 h 43219"/>
              <a:gd name="connsiteX6" fmla="*/ 28863 w 43256"/>
              <a:gd name="connsiteY6" fmla="*/ 34610 h 43219"/>
              <a:gd name="connsiteX7" fmla="*/ 28596 w 43256"/>
              <a:gd name="connsiteY7" fmla="*/ 36519 h 43219"/>
              <a:gd name="connsiteX8" fmla="*/ 38360 w 43256"/>
              <a:gd name="connsiteY8" fmla="*/ 5285 h 43219"/>
              <a:gd name="connsiteX9" fmla="*/ 38436 w 43256"/>
              <a:gd name="connsiteY9" fmla="*/ 6549 h 43219"/>
              <a:gd name="connsiteX10" fmla="*/ 4163 w 43256"/>
              <a:gd name="connsiteY10" fmla="*/ 15648 h 43219"/>
              <a:gd name="connsiteX11" fmla="*/ 3936 w 43256"/>
              <a:gd name="connsiteY11"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4729 w 43256"/>
              <a:gd name="connsiteY0" fmla="*/ 26036 h 43219"/>
              <a:gd name="connsiteX1" fmla="*/ 2196 w 43256"/>
              <a:gd name="connsiteY1" fmla="*/ 25239 h 43219"/>
              <a:gd name="connsiteX2" fmla="*/ 6964 w 43256"/>
              <a:gd name="connsiteY2" fmla="*/ 34758 h 43219"/>
              <a:gd name="connsiteX3" fmla="*/ 5856 w 43256"/>
              <a:gd name="connsiteY3" fmla="*/ 35139 h 43219"/>
              <a:gd name="connsiteX4" fmla="*/ 28863 w 43256"/>
              <a:gd name="connsiteY4" fmla="*/ 34610 h 43219"/>
              <a:gd name="connsiteX5" fmla="*/ 28596 w 43256"/>
              <a:gd name="connsiteY5" fmla="*/ 36519 h 43219"/>
              <a:gd name="connsiteX6" fmla="*/ 38360 w 43256"/>
              <a:gd name="connsiteY6" fmla="*/ 5285 h 43219"/>
              <a:gd name="connsiteX7" fmla="*/ 38436 w 43256"/>
              <a:gd name="connsiteY7" fmla="*/ 6549 h 43219"/>
              <a:gd name="connsiteX8" fmla="*/ 4163 w 43256"/>
              <a:gd name="connsiteY8" fmla="*/ 15648 h 43219"/>
              <a:gd name="connsiteX9" fmla="*/ 3936 w 43256"/>
              <a:gd name="connsiteY9"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6964 w 43256"/>
              <a:gd name="connsiteY0" fmla="*/ 34758 h 43219"/>
              <a:gd name="connsiteX1" fmla="*/ 5856 w 43256"/>
              <a:gd name="connsiteY1" fmla="*/ 35139 h 43219"/>
              <a:gd name="connsiteX2" fmla="*/ 28863 w 43256"/>
              <a:gd name="connsiteY2" fmla="*/ 34610 h 43219"/>
              <a:gd name="connsiteX3" fmla="*/ 28596 w 43256"/>
              <a:gd name="connsiteY3" fmla="*/ 36519 h 43219"/>
              <a:gd name="connsiteX4" fmla="*/ 38360 w 43256"/>
              <a:gd name="connsiteY4" fmla="*/ 5285 h 43219"/>
              <a:gd name="connsiteX5" fmla="*/ 38436 w 43256"/>
              <a:gd name="connsiteY5" fmla="*/ 6549 h 43219"/>
              <a:gd name="connsiteX6" fmla="*/ 4163 w 43256"/>
              <a:gd name="connsiteY6" fmla="*/ 15648 h 43219"/>
              <a:gd name="connsiteX7" fmla="*/ 3936 w 43256"/>
              <a:gd name="connsiteY7"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6964 w 43256"/>
              <a:gd name="connsiteY0" fmla="*/ 34758 h 43219"/>
              <a:gd name="connsiteX1" fmla="*/ 5856 w 43256"/>
              <a:gd name="connsiteY1" fmla="*/ 35139 h 43219"/>
              <a:gd name="connsiteX2" fmla="*/ 38360 w 43256"/>
              <a:gd name="connsiteY2" fmla="*/ 5285 h 43219"/>
              <a:gd name="connsiteX3" fmla="*/ 38436 w 43256"/>
              <a:gd name="connsiteY3" fmla="*/ 6549 h 43219"/>
              <a:gd name="connsiteX4" fmla="*/ 4163 w 43256"/>
              <a:gd name="connsiteY4" fmla="*/ 15648 h 43219"/>
              <a:gd name="connsiteX5" fmla="*/ 3936 w 43256"/>
              <a:gd name="connsiteY5"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6964 w 43256"/>
              <a:gd name="connsiteY0" fmla="*/ 34758 h 43219"/>
              <a:gd name="connsiteX1" fmla="*/ 5856 w 43256"/>
              <a:gd name="connsiteY1" fmla="*/ 35139 h 43219"/>
              <a:gd name="connsiteX2" fmla="*/ 4163 w 43256"/>
              <a:gd name="connsiteY2" fmla="*/ 15648 h 43219"/>
              <a:gd name="connsiteX3" fmla="*/ 3936 w 43256"/>
              <a:gd name="connsiteY3"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6964 w 43256"/>
              <a:gd name="connsiteY0" fmla="*/ 34758 h 43219"/>
              <a:gd name="connsiteX1" fmla="*/ 5856 w 43256"/>
              <a:gd name="connsiteY1" fmla="*/ 35139 h 43219"/>
              <a:gd name="connsiteX2" fmla="*/ 4488 w 43256"/>
              <a:gd name="connsiteY2" fmla="*/ 14575 h 43219"/>
              <a:gd name="connsiteX3" fmla="*/ 3936 w 43256"/>
              <a:gd name="connsiteY3"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6964 w 43256"/>
              <a:gd name="connsiteY0" fmla="*/ 34758 h 43219"/>
              <a:gd name="connsiteX1" fmla="*/ 5856 w 43256"/>
              <a:gd name="connsiteY1" fmla="*/ 35139 h 43219"/>
              <a:gd name="connsiteX2" fmla="*/ 4488 w 43256"/>
              <a:gd name="connsiteY2" fmla="*/ 14575 h 43219"/>
              <a:gd name="connsiteX3" fmla="*/ 3936 w 43256"/>
              <a:gd name="connsiteY3"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6964 w 43256"/>
              <a:gd name="connsiteY0" fmla="*/ 34758 h 43219"/>
              <a:gd name="connsiteX1" fmla="*/ 5856 w 43256"/>
              <a:gd name="connsiteY1" fmla="*/ 35139 h 43219"/>
              <a:gd name="connsiteX2" fmla="*/ 4800 w 43256"/>
              <a:gd name="connsiteY2" fmla="*/ 15024 h 43219"/>
              <a:gd name="connsiteX3" fmla="*/ 3936 w 43256"/>
              <a:gd name="connsiteY3"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6964 w 43256"/>
              <a:gd name="connsiteY0" fmla="*/ 34758 h 43219"/>
              <a:gd name="connsiteX1" fmla="*/ 5856 w 43256"/>
              <a:gd name="connsiteY1" fmla="*/ 35139 h 43219"/>
              <a:gd name="connsiteX2" fmla="*/ 3889 w 43256"/>
              <a:gd name="connsiteY2" fmla="*/ 13963 h 43219"/>
              <a:gd name="connsiteX3" fmla="*/ 3936 w 43256"/>
              <a:gd name="connsiteY3"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3889 w 43256"/>
              <a:gd name="connsiteY0" fmla="*/ 13963 h 43219"/>
              <a:gd name="connsiteX1" fmla="*/ 3936 w 43256"/>
              <a:gd name="connsiteY1" fmla="*/ 14229 h 43219"/>
            </a:gdLst>
            <a:ahLst/>
            <a:cxnLst>
              <a:cxn ang="0">
                <a:pos x="connsiteX0" y="connsiteY0"/>
              </a:cxn>
              <a:cxn ang="0">
                <a:pos x="connsiteX1" y="connsiteY1"/>
              </a:cxn>
            </a:cxnLst>
            <a:rect l="l" t="t" r="r" b="b"/>
            <a:pathLst>
              <a:path w="43256" h="43219">
                <a:moveTo>
                  <a:pt x="3936" y="14229"/>
                </a:moveTo>
                <a:cubicBezTo>
                  <a:pt x="3665" y="11516"/>
                  <a:pt x="4297" y="8780"/>
                  <a:pt x="5659" y="6766"/>
                </a:cubicBezTo>
                <a:cubicBezTo>
                  <a:pt x="7811" y="3585"/>
                  <a:pt x="11300" y="2876"/>
                  <a:pt x="14041" y="5061"/>
                </a:cubicBezTo>
                <a:cubicBezTo>
                  <a:pt x="15714" y="768"/>
                  <a:pt x="19950" y="-119"/>
                  <a:pt x="22492" y="3291"/>
                </a:cubicBezTo>
                <a:cubicBezTo>
                  <a:pt x="23133" y="1542"/>
                  <a:pt x="24364" y="333"/>
                  <a:pt x="25785" y="59"/>
                </a:cubicBezTo>
                <a:cubicBezTo>
                  <a:pt x="27349" y="-243"/>
                  <a:pt x="28911" y="629"/>
                  <a:pt x="29869" y="2340"/>
                </a:cubicBezTo>
                <a:cubicBezTo>
                  <a:pt x="31251" y="126"/>
                  <a:pt x="33537" y="-601"/>
                  <a:pt x="35499" y="549"/>
                </a:cubicBezTo>
                <a:cubicBezTo>
                  <a:pt x="36994" y="1425"/>
                  <a:pt x="38066" y="3259"/>
                  <a:pt x="38354" y="5435"/>
                </a:cubicBezTo>
                <a:cubicBezTo>
                  <a:pt x="40082" y="6077"/>
                  <a:pt x="41458" y="7857"/>
                  <a:pt x="42018" y="10177"/>
                </a:cubicBezTo>
                <a:cubicBezTo>
                  <a:pt x="42425" y="11861"/>
                  <a:pt x="42367" y="13690"/>
                  <a:pt x="41854" y="15319"/>
                </a:cubicBezTo>
                <a:cubicBezTo>
                  <a:pt x="43115" y="17553"/>
                  <a:pt x="43556" y="20449"/>
                  <a:pt x="43052" y="23181"/>
                </a:cubicBezTo>
                <a:cubicBezTo>
                  <a:pt x="42382" y="26813"/>
                  <a:pt x="40164" y="29533"/>
                  <a:pt x="37440" y="30063"/>
                </a:cubicBezTo>
                <a:cubicBezTo>
                  <a:pt x="37427" y="32330"/>
                  <a:pt x="36694" y="34480"/>
                  <a:pt x="35431" y="35960"/>
                </a:cubicBezTo>
                <a:cubicBezTo>
                  <a:pt x="33512" y="38209"/>
                  <a:pt x="30740" y="38498"/>
                  <a:pt x="28591" y="36674"/>
                </a:cubicBezTo>
                <a:cubicBezTo>
                  <a:pt x="27896" y="39807"/>
                  <a:pt x="26035" y="42202"/>
                  <a:pt x="23703" y="42965"/>
                </a:cubicBezTo>
                <a:cubicBezTo>
                  <a:pt x="20955" y="43864"/>
                  <a:pt x="18087" y="42332"/>
                  <a:pt x="16516" y="39125"/>
                </a:cubicBezTo>
                <a:cubicBezTo>
                  <a:pt x="12808" y="42169"/>
                  <a:pt x="7992" y="40458"/>
                  <a:pt x="5840" y="35331"/>
                </a:cubicBezTo>
                <a:cubicBezTo>
                  <a:pt x="3726" y="35668"/>
                  <a:pt x="1741" y="33883"/>
                  <a:pt x="1146" y="31109"/>
                </a:cubicBezTo>
                <a:cubicBezTo>
                  <a:pt x="715" y="29102"/>
                  <a:pt x="1096" y="26936"/>
                  <a:pt x="2149" y="25410"/>
                </a:cubicBezTo>
                <a:cubicBezTo>
                  <a:pt x="655" y="24213"/>
                  <a:pt x="-177" y="21916"/>
                  <a:pt x="31" y="19563"/>
                </a:cubicBezTo>
                <a:cubicBezTo>
                  <a:pt x="275" y="16808"/>
                  <a:pt x="1881" y="14650"/>
                  <a:pt x="3899" y="14366"/>
                </a:cubicBezTo>
                <a:cubicBezTo>
                  <a:pt x="3911" y="14320"/>
                  <a:pt x="3924" y="14275"/>
                  <a:pt x="3936" y="14229"/>
                </a:cubicBezTo>
                <a:close/>
              </a:path>
              <a:path w="43256" h="43219" fill="none" extrusionOk="0">
                <a:moveTo>
                  <a:pt x="3889" y="13963"/>
                </a:moveTo>
                <a:cubicBezTo>
                  <a:pt x="3886" y="13986"/>
                  <a:pt x="3984" y="14710"/>
                  <a:pt x="3936" y="14229"/>
                </a:cubicBezTo>
              </a:path>
            </a:pathLst>
          </a:custGeom>
          <a:solidFill>
            <a:srgbClr val="1AABE2">
              <a:alpha val="5000"/>
            </a:srgbClr>
          </a:solidFill>
          <a:ln w="9525">
            <a:solidFill>
              <a:srgbClr val="1AABE2">
                <a:alpha val="30000"/>
              </a:srgbClr>
            </a:solidFill>
            <a:round/>
            <a:headEnd/>
            <a:tailEnd/>
          </a:ln>
        </p:spPr>
        <p:txBody>
          <a:bodyPr wrap="square" lIns="99562" tIns="49781" rIns="99562" bIns="49781" anchor="ctr">
            <a:noAutofit/>
          </a:bodyPr>
          <a:lstStyle/>
          <a:p>
            <a:pPr algn="ctr" defTabSz="1211808" fontAlgn="ctr">
              <a:defRPr/>
            </a:pPr>
            <a:r>
              <a:rPr lang="en-US" sz="1200" b="1" dirty="0">
                <a:solidFill>
                  <a:sysClr val="windowText" lastClr="000000"/>
                </a:solidFill>
                <a:latin typeface="Huawei Sans" panose="020C0503030203020204" pitchFamily="34" charset="0"/>
              </a:rPr>
              <a:t>DC C</a:t>
            </a:r>
          </a:p>
        </p:txBody>
      </p:sp>
      <p:cxnSp>
        <p:nvCxnSpPr>
          <p:cNvPr id="74" name="直接连接符 98">
            <a:extLst>
              <a:ext uri="{FF2B5EF4-FFF2-40B4-BE49-F238E27FC236}">
                <a16:creationId xmlns="" xmlns:a16="http://schemas.microsoft.com/office/drawing/2014/main" id="{7B8AA2C9-5A9C-4522-8B67-B75FC2AF8EE1}"/>
              </a:ext>
            </a:extLst>
          </p:cNvPr>
          <p:cNvCxnSpPr>
            <a:endCxn id="75" idx="3"/>
          </p:cNvCxnSpPr>
          <p:nvPr/>
        </p:nvCxnSpPr>
        <p:spPr bwMode="gray">
          <a:xfrm flipH="1">
            <a:off x="2647473" y="3185573"/>
            <a:ext cx="2581213" cy="0"/>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75" name="图片 4">
            <a:extLst>
              <a:ext uri="{FF2B5EF4-FFF2-40B4-BE49-F238E27FC236}">
                <a16:creationId xmlns="" xmlns:a16="http://schemas.microsoft.com/office/drawing/2014/main" id="{196819E6-9768-4137-8856-57FEB8C4F698}"/>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bwMode="gray">
          <a:xfrm>
            <a:off x="2381991" y="3076967"/>
            <a:ext cx="265481" cy="217211"/>
          </a:xfrm>
          <a:prstGeom prst="rect">
            <a:avLst/>
          </a:prstGeom>
        </p:spPr>
      </p:pic>
      <p:pic>
        <p:nvPicPr>
          <p:cNvPr id="76" name="图片 109">
            <a:extLst>
              <a:ext uri="{FF2B5EF4-FFF2-40B4-BE49-F238E27FC236}">
                <a16:creationId xmlns="" xmlns:a16="http://schemas.microsoft.com/office/drawing/2014/main" id="{2353F294-4236-473E-B647-14550AF5E7D2}"/>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bwMode="gray">
          <a:xfrm>
            <a:off x="2398713" y="3632391"/>
            <a:ext cx="265481" cy="217211"/>
          </a:xfrm>
          <a:prstGeom prst="rect">
            <a:avLst/>
          </a:prstGeom>
        </p:spPr>
      </p:pic>
      <p:cxnSp>
        <p:nvCxnSpPr>
          <p:cNvPr id="77" name="直接连接符 112">
            <a:extLst>
              <a:ext uri="{FF2B5EF4-FFF2-40B4-BE49-F238E27FC236}">
                <a16:creationId xmlns="" xmlns:a16="http://schemas.microsoft.com/office/drawing/2014/main" id="{77F37677-30EE-42D7-B792-D0C1417A28EF}"/>
              </a:ext>
            </a:extLst>
          </p:cNvPr>
          <p:cNvCxnSpPr>
            <a:stCxn id="81" idx="1"/>
            <a:endCxn id="76" idx="3"/>
          </p:cNvCxnSpPr>
          <p:nvPr/>
        </p:nvCxnSpPr>
        <p:spPr bwMode="gray">
          <a:xfrm flipH="1" flipV="1">
            <a:off x="2664194" y="3740996"/>
            <a:ext cx="2564492" cy="1956"/>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78" name="图片 115">
            <a:extLst>
              <a:ext uri="{FF2B5EF4-FFF2-40B4-BE49-F238E27FC236}">
                <a16:creationId xmlns="" xmlns:a16="http://schemas.microsoft.com/office/drawing/2014/main" id="{CE86EAC1-1101-4313-993A-F4ACCA096428}"/>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bwMode="gray">
          <a:xfrm>
            <a:off x="3826361" y="2031070"/>
            <a:ext cx="265481" cy="217211"/>
          </a:xfrm>
          <a:prstGeom prst="rect">
            <a:avLst/>
          </a:prstGeom>
        </p:spPr>
      </p:pic>
      <p:pic>
        <p:nvPicPr>
          <p:cNvPr id="79" name="图片 116">
            <a:extLst>
              <a:ext uri="{FF2B5EF4-FFF2-40B4-BE49-F238E27FC236}">
                <a16:creationId xmlns="" xmlns:a16="http://schemas.microsoft.com/office/drawing/2014/main" id="{BFCE80D5-9804-48C9-81AF-703CE541B80E}"/>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bwMode="gray">
          <a:xfrm>
            <a:off x="3830783" y="2474723"/>
            <a:ext cx="265481" cy="218379"/>
          </a:xfrm>
          <a:prstGeom prst="rect">
            <a:avLst/>
          </a:prstGeom>
        </p:spPr>
      </p:pic>
      <p:pic>
        <p:nvPicPr>
          <p:cNvPr id="80" name="图片 117">
            <a:extLst>
              <a:ext uri="{FF2B5EF4-FFF2-40B4-BE49-F238E27FC236}">
                <a16:creationId xmlns="" xmlns:a16="http://schemas.microsoft.com/office/drawing/2014/main" id="{49A9B688-D9DE-4C46-A728-B91CAE38CE50}"/>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bwMode="gray">
          <a:xfrm>
            <a:off x="5228686" y="3076967"/>
            <a:ext cx="265481" cy="217211"/>
          </a:xfrm>
          <a:prstGeom prst="rect">
            <a:avLst/>
          </a:prstGeom>
        </p:spPr>
      </p:pic>
      <p:pic>
        <p:nvPicPr>
          <p:cNvPr id="81" name="图片 118">
            <a:extLst>
              <a:ext uri="{FF2B5EF4-FFF2-40B4-BE49-F238E27FC236}">
                <a16:creationId xmlns="" xmlns:a16="http://schemas.microsoft.com/office/drawing/2014/main" id="{E0F064D1-4518-49E6-9299-630C80E0BEE1}"/>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bwMode="gray">
          <a:xfrm>
            <a:off x="5228686" y="3634346"/>
            <a:ext cx="265481" cy="217211"/>
          </a:xfrm>
          <a:prstGeom prst="rect">
            <a:avLst/>
          </a:prstGeom>
        </p:spPr>
      </p:pic>
      <p:pic>
        <p:nvPicPr>
          <p:cNvPr id="82" name="图片 119">
            <a:extLst>
              <a:ext uri="{FF2B5EF4-FFF2-40B4-BE49-F238E27FC236}">
                <a16:creationId xmlns="" xmlns:a16="http://schemas.microsoft.com/office/drawing/2014/main" id="{60F3B188-D742-411B-8ECA-68CF2760EBE0}"/>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bwMode="gray">
          <a:xfrm>
            <a:off x="4259124" y="1730231"/>
            <a:ext cx="265481" cy="218379"/>
          </a:xfrm>
          <a:prstGeom prst="rect">
            <a:avLst/>
          </a:prstGeom>
        </p:spPr>
      </p:pic>
      <p:pic>
        <p:nvPicPr>
          <p:cNvPr id="83" name="图片 120">
            <a:extLst>
              <a:ext uri="{FF2B5EF4-FFF2-40B4-BE49-F238E27FC236}">
                <a16:creationId xmlns="" xmlns:a16="http://schemas.microsoft.com/office/drawing/2014/main" id="{350D381D-86A9-4661-B313-D29432CD68F5}"/>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bwMode="gray">
          <a:xfrm>
            <a:off x="4817592" y="1727061"/>
            <a:ext cx="265481" cy="218379"/>
          </a:xfrm>
          <a:prstGeom prst="rect">
            <a:avLst/>
          </a:prstGeom>
        </p:spPr>
      </p:pic>
      <p:pic>
        <p:nvPicPr>
          <p:cNvPr id="84" name="图片 121">
            <a:extLst>
              <a:ext uri="{FF2B5EF4-FFF2-40B4-BE49-F238E27FC236}">
                <a16:creationId xmlns="" xmlns:a16="http://schemas.microsoft.com/office/drawing/2014/main" id="{43FB157C-CF7A-4647-A9D6-4919E29D0F69}"/>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bwMode="gray">
          <a:xfrm>
            <a:off x="1851029" y="3075210"/>
            <a:ext cx="265481" cy="217211"/>
          </a:xfrm>
          <a:prstGeom prst="rect">
            <a:avLst/>
          </a:prstGeom>
        </p:spPr>
      </p:pic>
      <p:pic>
        <p:nvPicPr>
          <p:cNvPr id="85" name="图片 122">
            <a:extLst>
              <a:ext uri="{FF2B5EF4-FFF2-40B4-BE49-F238E27FC236}">
                <a16:creationId xmlns="" xmlns:a16="http://schemas.microsoft.com/office/drawing/2014/main" id="{52ECB52D-5C32-4A28-9599-A6352E92E404}"/>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bwMode="gray">
          <a:xfrm>
            <a:off x="1844123" y="3628469"/>
            <a:ext cx="265481" cy="217211"/>
          </a:xfrm>
          <a:prstGeom prst="rect">
            <a:avLst/>
          </a:prstGeom>
        </p:spPr>
      </p:pic>
      <p:pic>
        <p:nvPicPr>
          <p:cNvPr id="86" name="图片 123">
            <a:extLst>
              <a:ext uri="{FF2B5EF4-FFF2-40B4-BE49-F238E27FC236}">
                <a16:creationId xmlns="" xmlns:a16="http://schemas.microsoft.com/office/drawing/2014/main" id="{9237C3E4-C866-460B-8D64-0916BA3E1B84}"/>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bwMode="gray">
          <a:xfrm>
            <a:off x="5843273" y="3075210"/>
            <a:ext cx="265481" cy="217211"/>
          </a:xfrm>
          <a:prstGeom prst="rect">
            <a:avLst/>
          </a:prstGeom>
        </p:spPr>
      </p:pic>
      <p:pic>
        <p:nvPicPr>
          <p:cNvPr id="87" name="图片 124">
            <a:extLst>
              <a:ext uri="{FF2B5EF4-FFF2-40B4-BE49-F238E27FC236}">
                <a16:creationId xmlns="" xmlns:a16="http://schemas.microsoft.com/office/drawing/2014/main" id="{DF6EDB95-2D69-478F-8810-219BA8B341E9}"/>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bwMode="gray">
          <a:xfrm>
            <a:off x="5843273" y="3632392"/>
            <a:ext cx="265481" cy="217211"/>
          </a:xfrm>
          <a:prstGeom prst="rect">
            <a:avLst/>
          </a:prstGeom>
        </p:spPr>
      </p:pic>
      <p:cxnSp>
        <p:nvCxnSpPr>
          <p:cNvPr id="88" name="直接连接符 125">
            <a:extLst>
              <a:ext uri="{FF2B5EF4-FFF2-40B4-BE49-F238E27FC236}">
                <a16:creationId xmlns="" xmlns:a16="http://schemas.microsoft.com/office/drawing/2014/main" id="{A095FF85-706B-4EC6-B65E-860C6E50C6E4}"/>
              </a:ext>
            </a:extLst>
          </p:cNvPr>
          <p:cNvCxnSpPr>
            <a:stCxn id="75" idx="1"/>
            <a:endCxn id="84" idx="3"/>
          </p:cNvCxnSpPr>
          <p:nvPr/>
        </p:nvCxnSpPr>
        <p:spPr bwMode="gray">
          <a:xfrm flipH="1" flipV="1">
            <a:off x="2116510" y="3183816"/>
            <a:ext cx="265481" cy="1757"/>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89" name="直接连接符 130">
            <a:extLst>
              <a:ext uri="{FF2B5EF4-FFF2-40B4-BE49-F238E27FC236}">
                <a16:creationId xmlns="" xmlns:a16="http://schemas.microsoft.com/office/drawing/2014/main" id="{6C26F6EF-743F-40A8-A404-76F44FE31734}"/>
              </a:ext>
            </a:extLst>
          </p:cNvPr>
          <p:cNvCxnSpPr>
            <a:stCxn id="76" idx="1"/>
            <a:endCxn id="85" idx="3"/>
          </p:cNvCxnSpPr>
          <p:nvPr/>
        </p:nvCxnSpPr>
        <p:spPr bwMode="gray">
          <a:xfrm flipH="1" flipV="1">
            <a:off x="2109604" y="3737074"/>
            <a:ext cx="289109" cy="3922"/>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90" name="直接连接符 134">
            <a:extLst>
              <a:ext uri="{FF2B5EF4-FFF2-40B4-BE49-F238E27FC236}">
                <a16:creationId xmlns="" xmlns:a16="http://schemas.microsoft.com/office/drawing/2014/main" id="{DE332ECC-5FEF-44CC-AB8F-2458CCC82B52}"/>
              </a:ext>
            </a:extLst>
          </p:cNvPr>
          <p:cNvCxnSpPr>
            <a:stCxn id="87" idx="1"/>
            <a:endCxn id="81" idx="3"/>
          </p:cNvCxnSpPr>
          <p:nvPr/>
        </p:nvCxnSpPr>
        <p:spPr bwMode="gray">
          <a:xfrm flipH="1">
            <a:off x="5494167" y="3740997"/>
            <a:ext cx="349106" cy="1955"/>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91" name="直接连接符 137">
            <a:extLst>
              <a:ext uri="{FF2B5EF4-FFF2-40B4-BE49-F238E27FC236}">
                <a16:creationId xmlns="" xmlns:a16="http://schemas.microsoft.com/office/drawing/2014/main" id="{9482A215-AE1B-4326-9A04-0F81F10EE296}"/>
              </a:ext>
            </a:extLst>
          </p:cNvPr>
          <p:cNvCxnSpPr>
            <a:stCxn id="86" idx="1"/>
            <a:endCxn id="80" idx="3"/>
          </p:cNvCxnSpPr>
          <p:nvPr/>
        </p:nvCxnSpPr>
        <p:spPr bwMode="gray">
          <a:xfrm flipH="1">
            <a:off x="5494167" y="3183815"/>
            <a:ext cx="349106" cy="1758"/>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92" name="直接连接符 140">
            <a:extLst>
              <a:ext uri="{FF2B5EF4-FFF2-40B4-BE49-F238E27FC236}">
                <a16:creationId xmlns="" xmlns:a16="http://schemas.microsoft.com/office/drawing/2014/main" id="{BBD6EBD0-3C78-424F-81CA-3EE1D156156D}"/>
              </a:ext>
            </a:extLst>
          </p:cNvPr>
          <p:cNvCxnSpPr>
            <a:stCxn id="82" idx="2"/>
            <a:endCxn id="78" idx="3"/>
          </p:cNvCxnSpPr>
          <p:nvPr/>
        </p:nvCxnSpPr>
        <p:spPr bwMode="gray">
          <a:xfrm flipH="1">
            <a:off x="4091842" y="1966389"/>
            <a:ext cx="300022" cy="173287"/>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93" name="直接连接符 143">
            <a:extLst>
              <a:ext uri="{FF2B5EF4-FFF2-40B4-BE49-F238E27FC236}">
                <a16:creationId xmlns="" xmlns:a16="http://schemas.microsoft.com/office/drawing/2014/main" id="{E3ACE86D-81D4-42F2-8758-215206DD40E9}"/>
              </a:ext>
            </a:extLst>
          </p:cNvPr>
          <p:cNvCxnSpPr>
            <a:stCxn id="83" idx="2"/>
            <a:endCxn id="79" idx="3"/>
          </p:cNvCxnSpPr>
          <p:nvPr/>
        </p:nvCxnSpPr>
        <p:spPr bwMode="gray">
          <a:xfrm flipH="1">
            <a:off x="4096264" y="1963220"/>
            <a:ext cx="854069" cy="620693"/>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94" name="直接连接符 146">
            <a:extLst>
              <a:ext uri="{FF2B5EF4-FFF2-40B4-BE49-F238E27FC236}">
                <a16:creationId xmlns="" xmlns:a16="http://schemas.microsoft.com/office/drawing/2014/main" id="{B2A339A7-4654-437F-A540-67872C39FA59}"/>
              </a:ext>
            </a:extLst>
          </p:cNvPr>
          <p:cNvCxnSpPr>
            <a:stCxn id="78" idx="2"/>
            <a:endCxn id="75" idx="3"/>
          </p:cNvCxnSpPr>
          <p:nvPr/>
        </p:nvCxnSpPr>
        <p:spPr bwMode="gray">
          <a:xfrm flipH="1">
            <a:off x="2647473" y="2266645"/>
            <a:ext cx="1311629" cy="918928"/>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95" name="直接连接符 149">
            <a:extLst>
              <a:ext uri="{FF2B5EF4-FFF2-40B4-BE49-F238E27FC236}">
                <a16:creationId xmlns="" xmlns:a16="http://schemas.microsoft.com/office/drawing/2014/main" id="{F30F506B-EF90-4892-983E-80AE455100B7}"/>
              </a:ext>
            </a:extLst>
          </p:cNvPr>
          <p:cNvCxnSpPr>
            <a:stCxn id="78" idx="2"/>
            <a:endCxn id="80" idx="1"/>
          </p:cNvCxnSpPr>
          <p:nvPr/>
        </p:nvCxnSpPr>
        <p:spPr bwMode="gray">
          <a:xfrm>
            <a:off x="3959102" y="2266645"/>
            <a:ext cx="1269584" cy="918928"/>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96" name="直接连接符 153">
            <a:extLst>
              <a:ext uri="{FF2B5EF4-FFF2-40B4-BE49-F238E27FC236}">
                <a16:creationId xmlns="" xmlns:a16="http://schemas.microsoft.com/office/drawing/2014/main" id="{B3B5B4BF-2D2D-4409-92E1-63D309649CA3}"/>
              </a:ext>
            </a:extLst>
          </p:cNvPr>
          <p:cNvCxnSpPr>
            <a:stCxn id="79" idx="2"/>
            <a:endCxn id="76" idx="3"/>
          </p:cNvCxnSpPr>
          <p:nvPr/>
        </p:nvCxnSpPr>
        <p:spPr bwMode="gray">
          <a:xfrm flipH="1">
            <a:off x="2664194" y="2710881"/>
            <a:ext cx="1299329" cy="1030115"/>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97" name="直接连接符 156">
            <a:extLst>
              <a:ext uri="{FF2B5EF4-FFF2-40B4-BE49-F238E27FC236}">
                <a16:creationId xmlns="" xmlns:a16="http://schemas.microsoft.com/office/drawing/2014/main" id="{479F7D4B-D4A5-434E-8644-BE38295FF957}"/>
              </a:ext>
            </a:extLst>
          </p:cNvPr>
          <p:cNvCxnSpPr>
            <a:stCxn id="79" idx="2"/>
            <a:endCxn id="81" idx="1"/>
          </p:cNvCxnSpPr>
          <p:nvPr/>
        </p:nvCxnSpPr>
        <p:spPr bwMode="gray">
          <a:xfrm>
            <a:off x="3963524" y="2710881"/>
            <a:ext cx="1265162" cy="1032071"/>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98" name="直接连接符 168">
            <a:extLst>
              <a:ext uri="{FF2B5EF4-FFF2-40B4-BE49-F238E27FC236}">
                <a16:creationId xmlns="" xmlns:a16="http://schemas.microsoft.com/office/drawing/2014/main" id="{CEC5F83B-2C56-4B29-9C13-46B0CC4AB631}"/>
              </a:ext>
            </a:extLst>
          </p:cNvPr>
          <p:cNvCxnSpPr>
            <a:stCxn id="79" idx="0"/>
            <a:endCxn id="78" idx="2"/>
          </p:cNvCxnSpPr>
          <p:nvPr/>
        </p:nvCxnSpPr>
        <p:spPr bwMode="gray">
          <a:xfrm flipH="1" flipV="1">
            <a:off x="3959102" y="2266645"/>
            <a:ext cx="4422" cy="190298"/>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99" name="直接连接符 171">
            <a:extLst>
              <a:ext uri="{FF2B5EF4-FFF2-40B4-BE49-F238E27FC236}">
                <a16:creationId xmlns="" xmlns:a16="http://schemas.microsoft.com/office/drawing/2014/main" id="{7B29133D-B1EE-4132-8C31-ACF77ED89F3B}"/>
              </a:ext>
            </a:extLst>
          </p:cNvPr>
          <p:cNvCxnSpPr>
            <a:stCxn id="83" idx="1"/>
            <a:endCxn id="82" idx="3"/>
          </p:cNvCxnSpPr>
          <p:nvPr/>
        </p:nvCxnSpPr>
        <p:spPr bwMode="gray">
          <a:xfrm flipH="1">
            <a:off x="4524605" y="1836251"/>
            <a:ext cx="292987" cy="3169"/>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00" name="直接连接符 180">
            <a:extLst>
              <a:ext uri="{FF2B5EF4-FFF2-40B4-BE49-F238E27FC236}">
                <a16:creationId xmlns="" xmlns:a16="http://schemas.microsoft.com/office/drawing/2014/main" id="{637D2BC7-5FC6-44CE-BCCB-437EF2ECBFEF}"/>
              </a:ext>
            </a:extLst>
          </p:cNvPr>
          <p:cNvCxnSpPr>
            <a:stCxn id="84" idx="2"/>
            <a:endCxn id="85" idx="0"/>
          </p:cNvCxnSpPr>
          <p:nvPr/>
        </p:nvCxnSpPr>
        <p:spPr bwMode="gray">
          <a:xfrm flipH="1">
            <a:off x="1976864" y="3310785"/>
            <a:ext cx="6906" cy="299320"/>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01" name="直接连接符 183">
            <a:extLst>
              <a:ext uri="{FF2B5EF4-FFF2-40B4-BE49-F238E27FC236}">
                <a16:creationId xmlns="" xmlns:a16="http://schemas.microsoft.com/office/drawing/2014/main" id="{D496326E-8B00-4F7C-B616-0FBBA2D3E380}"/>
              </a:ext>
            </a:extLst>
          </p:cNvPr>
          <p:cNvCxnSpPr>
            <a:stCxn id="75" idx="2"/>
            <a:endCxn id="76" idx="0"/>
          </p:cNvCxnSpPr>
          <p:nvPr/>
        </p:nvCxnSpPr>
        <p:spPr bwMode="gray">
          <a:xfrm>
            <a:off x="2514732" y="3312542"/>
            <a:ext cx="16722" cy="301485"/>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02" name="直接连接符 186">
            <a:extLst>
              <a:ext uri="{FF2B5EF4-FFF2-40B4-BE49-F238E27FC236}">
                <a16:creationId xmlns="" xmlns:a16="http://schemas.microsoft.com/office/drawing/2014/main" id="{8CDB126D-61F1-4993-B5EC-0823A2354F28}"/>
              </a:ext>
            </a:extLst>
          </p:cNvPr>
          <p:cNvCxnSpPr>
            <a:stCxn id="80" idx="2"/>
            <a:endCxn id="81" idx="0"/>
          </p:cNvCxnSpPr>
          <p:nvPr/>
        </p:nvCxnSpPr>
        <p:spPr bwMode="gray">
          <a:xfrm>
            <a:off x="5361427" y="3312542"/>
            <a:ext cx="0" cy="303440"/>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03" name="直接连接符 189">
            <a:extLst>
              <a:ext uri="{FF2B5EF4-FFF2-40B4-BE49-F238E27FC236}">
                <a16:creationId xmlns="" xmlns:a16="http://schemas.microsoft.com/office/drawing/2014/main" id="{482C4964-E169-48B4-9BB0-00A6BAABA86F}"/>
              </a:ext>
            </a:extLst>
          </p:cNvPr>
          <p:cNvCxnSpPr>
            <a:stCxn id="86" idx="2"/>
            <a:endCxn id="87" idx="0"/>
          </p:cNvCxnSpPr>
          <p:nvPr/>
        </p:nvCxnSpPr>
        <p:spPr bwMode="gray">
          <a:xfrm>
            <a:off x="5976014" y="3310784"/>
            <a:ext cx="0" cy="303243"/>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104" name="图片 59">
            <a:extLst>
              <a:ext uri="{FF2B5EF4-FFF2-40B4-BE49-F238E27FC236}">
                <a16:creationId xmlns="" xmlns:a16="http://schemas.microsoft.com/office/drawing/2014/main" id="{E4EF9402-1EFE-4A74-A874-EEAF338C48B1}"/>
              </a:ext>
            </a:extLst>
          </p:cNvPr>
          <p:cNvPicPr>
            <a:picLocks noChangeAspect="1"/>
          </p:cNvPicPr>
          <p:nvPr/>
        </p:nvPicPr>
        <p:blipFill>
          <a:blip r:embed="rId4">
            <a:duotone>
              <a:schemeClr val="bg2">
                <a:shade val="45000"/>
                <a:satMod val="135000"/>
              </a:schemeClr>
              <a:prstClr val="white"/>
            </a:duotone>
            <a:extLst>
              <a:ext uri="{28A0092B-C50C-407E-A947-70E740481C1C}">
                <a14:useLocalDpi xmlns:a14="http://schemas.microsoft.com/office/drawing/2010/main" val="0"/>
              </a:ext>
            </a:extLst>
          </a:blip>
          <a:srcRect/>
          <a:stretch/>
        </p:blipFill>
        <p:spPr bwMode="gray">
          <a:xfrm>
            <a:off x="1251247" y="3080422"/>
            <a:ext cx="266143" cy="217754"/>
          </a:xfrm>
          <a:prstGeom prst="rect">
            <a:avLst/>
          </a:prstGeom>
          <a:solidFill>
            <a:srgbClr val="FFFFFF"/>
          </a:solidFill>
        </p:spPr>
      </p:pic>
      <p:pic>
        <p:nvPicPr>
          <p:cNvPr id="105" name="图片 200">
            <a:extLst>
              <a:ext uri="{FF2B5EF4-FFF2-40B4-BE49-F238E27FC236}">
                <a16:creationId xmlns="" xmlns:a16="http://schemas.microsoft.com/office/drawing/2014/main" id="{5A370D99-4842-4630-B759-77914CBFB4E6}"/>
              </a:ext>
            </a:extLst>
          </p:cNvPr>
          <p:cNvPicPr>
            <a:picLocks noChangeAspect="1"/>
          </p:cNvPicPr>
          <p:nvPr/>
        </p:nvPicPr>
        <p:blipFill>
          <a:blip r:embed="rId4">
            <a:duotone>
              <a:schemeClr val="bg2">
                <a:shade val="45000"/>
                <a:satMod val="135000"/>
              </a:schemeClr>
              <a:prstClr val="white"/>
            </a:duotone>
            <a:extLst>
              <a:ext uri="{28A0092B-C50C-407E-A947-70E740481C1C}">
                <a14:useLocalDpi xmlns:a14="http://schemas.microsoft.com/office/drawing/2010/main" val="0"/>
              </a:ext>
            </a:extLst>
          </a:blip>
          <a:srcRect/>
          <a:stretch/>
        </p:blipFill>
        <p:spPr bwMode="gray">
          <a:xfrm>
            <a:off x="1246951" y="3621609"/>
            <a:ext cx="266143" cy="217754"/>
          </a:xfrm>
          <a:prstGeom prst="rect">
            <a:avLst/>
          </a:prstGeom>
          <a:solidFill>
            <a:srgbClr val="FFFFFF"/>
          </a:solidFill>
        </p:spPr>
      </p:pic>
      <p:cxnSp>
        <p:nvCxnSpPr>
          <p:cNvPr id="106" name="直接连接符 201">
            <a:extLst>
              <a:ext uri="{FF2B5EF4-FFF2-40B4-BE49-F238E27FC236}">
                <a16:creationId xmlns="" xmlns:a16="http://schemas.microsoft.com/office/drawing/2014/main" id="{0796A96A-9EA1-4D55-8A47-695DE92C2756}"/>
              </a:ext>
            </a:extLst>
          </p:cNvPr>
          <p:cNvCxnSpPr>
            <a:stCxn id="84" idx="1"/>
            <a:endCxn id="104" idx="3"/>
          </p:cNvCxnSpPr>
          <p:nvPr/>
        </p:nvCxnSpPr>
        <p:spPr bwMode="gray">
          <a:xfrm flipH="1">
            <a:off x="1524094" y="3183816"/>
            <a:ext cx="326935" cy="5483"/>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07" name="直接连接符 204">
            <a:extLst>
              <a:ext uri="{FF2B5EF4-FFF2-40B4-BE49-F238E27FC236}">
                <a16:creationId xmlns="" xmlns:a16="http://schemas.microsoft.com/office/drawing/2014/main" id="{C04318F5-D9B6-44A6-86FC-5D6413BC32A3}"/>
              </a:ext>
            </a:extLst>
          </p:cNvPr>
          <p:cNvCxnSpPr>
            <a:stCxn id="85" idx="1"/>
            <a:endCxn id="105" idx="3"/>
          </p:cNvCxnSpPr>
          <p:nvPr/>
        </p:nvCxnSpPr>
        <p:spPr bwMode="gray">
          <a:xfrm flipH="1" flipV="1">
            <a:off x="1518326" y="3730487"/>
            <a:ext cx="325797" cy="6588"/>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08" name="直接连接符 210">
            <a:extLst>
              <a:ext uri="{FF2B5EF4-FFF2-40B4-BE49-F238E27FC236}">
                <a16:creationId xmlns="" xmlns:a16="http://schemas.microsoft.com/office/drawing/2014/main" id="{0005A1AC-B2D8-4F70-809B-6A4D81791652}"/>
              </a:ext>
            </a:extLst>
          </p:cNvPr>
          <p:cNvCxnSpPr>
            <a:stCxn id="104" idx="2"/>
            <a:endCxn id="105" idx="0"/>
          </p:cNvCxnSpPr>
          <p:nvPr/>
        </p:nvCxnSpPr>
        <p:spPr bwMode="gray">
          <a:xfrm flipH="1">
            <a:off x="1380023" y="3298177"/>
            <a:ext cx="4296" cy="323433"/>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109" name="图片 237">
            <a:extLst>
              <a:ext uri="{FF2B5EF4-FFF2-40B4-BE49-F238E27FC236}">
                <a16:creationId xmlns="" xmlns:a16="http://schemas.microsoft.com/office/drawing/2014/main" id="{14F6E541-4EE4-4B90-90A2-66E4E1AD1310}"/>
              </a:ext>
            </a:extLst>
          </p:cNvPr>
          <p:cNvPicPr>
            <a:picLocks noChangeAspect="1"/>
          </p:cNvPicPr>
          <p:nvPr/>
        </p:nvPicPr>
        <p:blipFill>
          <a:blip r:embed="rId4">
            <a:duotone>
              <a:schemeClr val="bg2">
                <a:shade val="45000"/>
                <a:satMod val="135000"/>
              </a:schemeClr>
              <a:prstClr val="white"/>
            </a:duotone>
            <a:extLst>
              <a:ext uri="{28A0092B-C50C-407E-A947-70E740481C1C}">
                <a14:useLocalDpi xmlns:a14="http://schemas.microsoft.com/office/drawing/2010/main" val="0"/>
              </a:ext>
            </a:extLst>
          </a:blip>
          <a:srcRect/>
          <a:stretch/>
        </p:blipFill>
        <p:spPr bwMode="gray">
          <a:xfrm>
            <a:off x="6449834" y="3074937"/>
            <a:ext cx="266143" cy="217754"/>
          </a:xfrm>
          <a:prstGeom prst="rect">
            <a:avLst/>
          </a:prstGeom>
        </p:spPr>
      </p:pic>
      <p:pic>
        <p:nvPicPr>
          <p:cNvPr id="110" name="图片 238">
            <a:extLst>
              <a:ext uri="{FF2B5EF4-FFF2-40B4-BE49-F238E27FC236}">
                <a16:creationId xmlns="" xmlns:a16="http://schemas.microsoft.com/office/drawing/2014/main" id="{B0BA6603-5FCD-47F7-BBB9-7815D09EEAEB}"/>
              </a:ext>
            </a:extLst>
          </p:cNvPr>
          <p:cNvPicPr>
            <a:picLocks noChangeAspect="1"/>
          </p:cNvPicPr>
          <p:nvPr/>
        </p:nvPicPr>
        <p:blipFill>
          <a:blip r:embed="rId4">
            <a:duotone>
              <a:schemeClr val="bg2">
                <a:shade val="45000"/>
                <a:satMod val="135000"/>
              </a:schemeClr>
              <a:prstClr val="white"/>
            </a:duotone>
            <a:extLst>
              <a:ext uri="{28A0092B-C50C-407E-A947-70E740481C1C}">
                <a14:useLocalDpi xmlns:a14="http://schemas.microsoft.com/office/drawing/2010/main" val="0"/>
              </a:ext>
            </a:extLst>
          </a:blip>
          <a:srcRect/>
          <a:stretch/>
        </p:blipFill>
        <p:spPr bwMode="gray">
          <a:xfrm>
            <a:off x="6452974" y="3632119"/>
            <a:ext cx="266143" cy="217754"/>
          </a:xfrm>
          <a:prstGeom prst="rect">
            <a:avLst/>
          </a:prstGeom>
        </p:spPr>
      </p:pic>
      <p:cxnSp>
        <p:nvCxnSpPr>
          <p:cNvPr id="111" name="直接连接符 239">
            <a:extLst>
              <a:ext uri="{FF2B5EF4-FFF2-40B4-BE49-F238E27FC236}">
                <a16:creationId xmlns="" xmlns:a16="http://schemas.microsoft.com/office/drawing/2014/main" id="{CEE67C13-E99D-44FB-8E2B-80C1E6E5038A}"/>
              </a:ext>
            </a:extLst>
          </p:cNvPr>
          <p:cNvCxnSpPr>
            <a:stCxn id="109" idx="2"/>
            <a:endCxn id="110" idx="0"/>
          </p:cNvCxnSpPr>
          <p:nvPr/>
        </p:nvCxnSpPr>
        <p:spPr bwMode="gray">
          <a:xfrm>
            <a:off x="6582907" y="3292692"/>
            <a:ext cx="3140" cy="339428"/>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12" name="直接连接符 240">
            <a:extLst>
              <a:ext uri="{FF2B5EF4-FFF2-40B4-BE49-F238E27FC236}">
                <a16:creationId xmlns="" xmlns:a16="http://schemas.microsoft.com/office/drawing/2014/main" id="{EA60DB80-46D2-4B02-87EA-163FEB50050A}"/>
              </a:ext>
            </a:extLst>
          </p:cNvPr>
          <p:cNvCxnSpPr>
            <a:stCxn id="109" idx="1"/>
            <a:endCxn id="86" idx="3"/>
          </p:cNvCxnSpPr>
          <p:nvPr/>
        </p:nvCxnSpPr>
        <p:spPr bwMode="gray">
          <a:xfrm flipH="1">
            <a:off x="6108755" y="3183814"/>
            <a:ext cx="335848" cy="1"/>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13" name="直接连接符 244">
            <a:extLst>
              <a:ext uri="{FF2B5EF4-FFF2-40B4-BE49-F238E27FC236}">
                <a16:creationId xmlns="" xmlns:a16="http://schemas.microsoft.com/office/drawing/2014/main" id="{38EC225E-AB67-4CEC-B346-6A20C7F4F21E}"/>
              </a:ext>
            </a:extLst>
          </p:cNvPr>
          <p:cNvCxnSpPr>
            <a:stCxn id="110" idx="1"/>
            <a:endCxn id="87" idx="3"/>
          </p:cNvCxnSpPr>
          <p:nvPr/>
        </p:nvCxnSpPr>
        <p:spPr bwMode="gray">
          <a:xfrm flipH="1">
            <a:off x="6108755" y="3740996"/>
            <a:ext cx="338988" cy="1"/>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114" name="图片 253">
            <a:extLst>
              <a:ext uri="{FF2B5EF4-FFF2-40B4-BE49-F238E27FC236}">
                <a16:creationId xmlns="" xmlns:a16="http://schemas.microsoft.com/office/drawing/2014/main" id="{B09D0391-3BE9-41EA-8E41-928C85A9FF55}"/>
              </a:ext>
            </a:extLst>
          </p:cNvPr>
          <p:cNvPicPr>
            <a:picLocks noChangeAspect="1"/>
          </p:cNvPicPr>
          <p:nvPr/>
        </p:nvPicPr>
        <p:blipFill>
          <a:blip r:embed="rId4">
            <a:duotone>
              <a:schemeClr val="bg2">
                <a:shade val="45000"/>
                <a:satMod val="135000"/>
              </a:schemeClr>
              <a:prstClr val="white"/>
            </a:duotone>
            <a:extLst>
              <a:ext uri="{28A0092B-C50C-407E-A947-70E740481C1C}">
                <a14:useLocalDpi xmlns:a14="http://schemas.microsoft.com/office/drawing/2010/main" val="0"/>
              </a:ext>
            </a:extLst>
          </a:blip>
          <a:srcRect/>
          <a:stretch/>
        </p:blipFill>
        <p:spPr bwMode="gray">
          <a:xfrm>
            <a:off x="4251758" y="1349635"/>
            <a:ext cx="266143" cy="217754"/>
          </a:xfrm>
          <a:prstGeom prst="rect">
            <a:avLst/>
          </a:prstGeom>
        </p:spPr>
      </p:pic>
      <p:pic>
        <p:nvPicPr>
          <p:cNvPr id="115" name="图片 254">
            <a:extLst>
              <a:ext uri="{FF2B5EF4-FFF2-40B4-BE49-F238E27FC236}">
                <a16:creationId xmlns="" xmlns:a16="http://schemas.microsoft.com/office/drawing/2014/main" id="{CD8BA0CA-168E-49DB-8D11-5933CE7269B0}"/>
              </a:ext>
            </a:extLst>
          </p:cNvPr>
          <p:cNvPicPr>
            <a:picLocks noChangeAspect="1"/>
          </p:cNvPicPr>
          <p:nvPr/>
        </p:nvPicPr>
        <p:blipFill>
          <a:blip r:embed="rId4">
            <a:duotone>
              <a:schemeClr val="bg2">
                <a:shade val="45000"/>
                <a:satMod val="135000"/>
              </a:schemeClr>
              <a:prstClr val="white"/>
            </a:duotone>
            <a:extLst>
              <a:ext uri="{28A0092B-C50C-407E-A947-70E740481C1C}">
                <a14:useLocalDpi xmlns:a14="http://schemas.microsoft.com/office/drawing/2010/main" val="0"/>
              </a:ext>
            </a:extLst>
          </a:blip>
          <a:srcRect/>
          <a:stretch/>
        </p:blipFill>
        <p:spPr bwMode="gray">
          <a:xfrm>
            <a:off x="4817260" y="1340785"/>
            <a:ext cx="266143" cy="217754"/>
          </a:xfrm>
          <a:prstGeom prst="rect">
            <a:avLst/>
          </a:prstGeom>
        </p:spPr>
      </p:pic>
      <p:cxnSp>
        <p:nvCxnSpPr>
          <p:cNvPr id="116" name="直接连接符 255">
            <a:extLst>
              <a:ext uri="{FF2B5EF4-FFF2-40B4-BE49-F238E27FC236}">
                <a16:creationId xmlns="" xmlns:a16="http://schemas.microsoft.com/office/drawing/2014/main" id="{AD0DBC92-4D2C-4727-A496-0B8CF380A438}"/>
              </a:ext>
            </a:extLst>
          </p:cNvPr>
          <p:cNvCxnSpPr>
            <a:stCxn id="114" idx="2"/>
            <a:endCxn id="82" idx="0"/>
          </p:cNvCxnSpPr>
          <p:nvPr/>
        </p:nvCxnSpPr>
        <p:spPr bwMode="gray">
          <a:xfrm>
            <a:off x="4384831" y="1567389"/>
            <a:ext cx="7034" cy="145061"/>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17" name="直接连接符 258">
            <a:extLst>
              <a:ext uri="{FF2B5EF4-FFF2-40B4-BE49-F238E27FC236}">
                <a16:creationId xmlns="" xmlns:a16="http://schemas.microsoft.com/office/drawing/2014/main" id="{59080F57-B202-4455-AD07-36DF7B2E72A3}"/>
              </a:ext>
            </a:extLst>
          </p:cNvPr>
          <p:cNvCxnSpPr>
            <a:stCxn id="115" idx="2"/>
            <a:endCxn id="83" idx="0"/>
          </p:cNvCxnSpPr>
          <p:nvPr/>
        </p:nvCxnSpPr>
        <p:spPr bwMode="gray">
          <a:xfrm>
            <a:off x="4950333" y="1558540"/>
            <a:ext cx="0" cy="150741"/>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18" name="直接连接符 261">
            <a:extLst>
              <a:ext uri="{FF2B5EF4-FFF2-40B4-BE49-F238E27FC236}">
                <a16:creationId xmlns="" xmlns:a16="http://schemas.microsoft.com/office/drawing/2014/main" id="{094D7AB5-3747-4F09-B348-E6FBE57F616A}"/>
              </a:ext>
            </a:extLst>
          </p:cNvPr>
          <p:cNvCxnSpPr>
            <a:stCxn id="114" idx="3"/>
            <a:endCxn id="115" idx="1"/>
          </p:cNvCxnSpPr>
          <p:nvPr/>
        </p:nvCxnSpPr>
        <p:spPr bwMode="gray">
          <a:xfrm flipV="1">
            <a:off x="4524605" y="1449663"/>
            <a:ext cx="285953" cy="8849"/>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119" name="图片 291">
            <a:extLst>
              <a:ext uri="{FF2B5EF4-FFF2-40B4-BE49-F238E27FC236}">
                <a16:creationId xmlns="" xmlns:a16="http://schemas.microsoft.com/office/drawing/2014/main" id="{E8AB8F9E-4AEF-4560-97AB-312F8B8D47A9}"/>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bwMode="gray">
          <a:xfrm>
            <a:off x="2871966" y="4239707"/>
            <a:ext cx="265481" cy="217211"/>
          </a:xfrm>
          <a:prstGeom prst="rect">
            <a:avLst/>
          </a:prstGeom>
        </p:spPr>
      </p:pic>
      <p:pic>
        <p:nvPicPr>
          <p:cNvPr id="120" name="图片 292">
            <a:extLst>
              <a:ext uri="{FF2B5EF4-FFF2-40B4-BE49-F238E27FC236}">
                <a16:creationId xmlns="" xmlns:a16="http://schemas.microsoft.com/office/drawing/2014/main" id="{8928971A-1263-4C3C-A256-237403F3E872}"/>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bwMode="gray">
          <a:xfrm>
            <a:off x="3280701" y="4239707"/>
            <a:ext cx="265481" cy="217211"/>
          </a:xfrm>
          <a:prstGeom prst="rect">
            <a:avLst/>
          </a:prstGeom>
        </p:spPr>
      </p:pic>
      <p:pic>
        <p:nvPicPr>
          <p:cNvPr id="121" name="图片 293">
            <a:extLst>
              <a:ext uri="{FF2B5EF4-FFF2-40B4-BE49-F238E27FC236}">
                <a16:creationId xmlns="" xmlns:a16="http://schemas.microsoft.com/office/drawing/2014/main" id="{71944155-A01E-49F8-A83F-50922889EAB1}"/>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bwMode="gray">
          <a:xfrm>
            <a:off x="4742600" y="4239707"/>
            <a:ext cx="265481" cy="217211"/>
          </a:xfrm>
          <a:prstGeom prst="rect">
            <a:avLst/>
          </a:prstGeom>
        </p:spPr>
      </p:pic>
      <p:pic>
        <p:nvPicPr>
          <p:cNvPr id="122" name="图片 294">
            <a:extLst>
              <a:ext uri="{FF2B5EF4-FFF2-40B4-BE49-F238E27FC236}">
                <a16:creationId xmlns="" xmlns:a16="http://schemas.microsoft.com/office/drawing/2014/main" id="{D6BADDF9-2FAA-4B87-98B5-2CB28E8B1822}"/>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bwMode="gray">
          <a:xfrm>
            <a:off x="4340615" y="4239707"/>
            <a:ext cx="265481" cy="217211"/>
          </a:xfrm>
          <a:prstGeom prst="rect">
            <a:avLst/>
          </a:prstGeom>
        </p:spPr>
      </p:pic>
      <p:cxnSp>
        <p:nvCxnSpPr>
          <p:cNvPr id="123" name="直接连接符 295">
            <a:extLst>
              <a:ext uri="{FF2B5EF4-FFF2-40B4-BE49-F238E27FC236}">
                <a16:creationId xmlns="" xmlns:a16="http://schemas.microsoft.com/office/drawing/2014/main" id="{7CA8CFF0-6342-4953-95A6-7BEC8A641951}"/>
              </a:ext>
            </a:extLst>
          </p:cNvPr>
          <p:cNvCxnSpPr>
            <a:stCxn id="75" idx="2"/>
            <a:endCxn id="119" idx="0"/>
          </p:cNvCxnSpPr>
          <p:nvPr/>
        </p:nvCxnSpPr>
        <p:spPr bwMode="gray">
          <a:xfrm>
            <a:off x="2514732" y="3312542"/>
            <a:ext cx="489975" cy="908801"/>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24" name="直接连接符 298">
            <a:extLst>
              <a:ext uri="{FF2B5EF4-FFF2-40B4-BE49-F238E27FC236}">
                <a16:creationId xmlns="" xmlns:a16="http://schemas.microsoft.com/office/drawing/2014/main" id="{6CABF9AB-ADB8-4749-BCDB-2F0F5EB8AAA2}"/>
              </a:ext>
            </a:extLst>
          </p:cNvPr>
          <p:cNvCxnSpPr>
            <a:stCxn id="76" idx="2"/>
            <a:endCxn id="120" idx="0"/>
          </p:cNvCxnSpPr>
          <p:nvPr/>
        </p:nvCxnSpPr>
        <p:spPr bwMode="gray">
          <a:xfrm>
            <a:off x="2531454" y="3867965"/>
            <a:ext cx="881988" cy="353378"/>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25" name="直接连接符 305">
            <a:extLst>
              <a:ext uri="{FF2B5EF4-FFF2-40B4-BE49-F238E27FC236}">
                <a16:creationId xmlns="" xmlns:a16="http://schemas.microsoft.com/office/drawing/2014/main" id="{0EA750E9-6950-460B-B283-C6476AFDDAE3}"/>
              </a:ext>
            </a:extLst>
          </p:cNvPr>
          <p:cNvCxnSpPr>
            <a:stCxn id="80" idx="2"/>
            <a:endCxn id="122" idx="0"/>
          </p:cNvCxnSpPr>
          <p:nvPr/>
        </p:nvCxnSpPr>
        <p:spPr bwMode="gray">
          <a:xfrm flipH="1">
            <a:off x="4473356" y="3312542"/>
            <a:ext cx="888071" cy="908801"/>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26" name="直接连接符 311">
            <a:extLst>
              <a:ext uri="{FF2B5EF4-FFF2-40B4-BE49-F238E27FC236}">
                <a16:creationId xmlns="" xmlns:a16="http://schemas.microsoft.com/office/drawing/2014/main" id="{857927FD-9967-42C2-A137-94CDC23479D5}"/>
              </a:ext>
            </a:extLst>
          </p:cNvPr>
          <p:cNvCxnSpPr>
            <a:stCxn id="81" idx="2"/>
            <a:endCxn id="121" idx="0"/>
          </p:cNvCxnSpPr>
          <p:nvPr/>
        </p:nvCxnSpPr>
        <p:spPr bwMode="gray">
          <a:xfrm flipH="1">
            <a:off x="4875340" y="3869921"/>
            <a:ext cx="486086" cy="351422"/>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27" name="直接连接符 324">
            <a:extLst>
              <a:ext uri="{FF2B5EF4-FFF2-40B4-BE49-F238E27FC236}">
                <a16:creationId xmlns="" xmlns:a16="http://schemas.microsoft.com/office/drawing/2014/main" id="{6AABF1D3-E1FE-4C52-9760-BEEA0DAFDA13}"/>
              </a:ext>
            </a:extLst>
          </p:cNvPr>
          <p:cNvCxnSpPr>
            <a:stCxn id="81" idx="2"/>
            <a:endCxn id="122" idx="0"/>
          </p:cNvCxnSpPr>
          <p:nvPr/>
        </p:nvCxnSpPr>
        <p:spPr bwMode="gray">
          <a:xfrm flipH="1">
            <a:off x="4473356" y="3869921"/>
            <a:ext cx="888071" cy="351422"/>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28" name="直接连接符 328">
            <a:extLst>
              <a:ext uri="{FF2B5EF4-FFF2-40B4-BE49-F238E27FC236}">
                <a16:creationId xmlns="" xmlns:a16="http://schemas.microsoft.com/office/drawing/2014/main" id="{AD36CD84-A5A0-4802-8679-BF56336F9E91}"/>
              </a:ext>
            </a:extLst>
          </p:cNvPr>
          <p:cNvCxnSpPr>
            <a:stCxn id="80" idx="2"/>
            <a:endCxn id="121" idx="0"/>
          </p:cNvCxnSpPr>
          <p:nvPr/>
        </p:nvCxnSpPr>
        <p:spPr bwMode="gray">
          <a:xfrm flipH="1">
            <a:off x="4875340" y="3312542"/>
            <a:ext cx="486086" cy="908801"/>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29" name="直接连接符 336">
            <a:extLst>
              <a:ext uri="{FF2B5EF4-FFF2-40B4-BE49-F238E27FC236}">
                <a16:creationId xmlns="" xmlns:a16="http://schemas.microsoft.com/office/drawing/2014/main" id="{75C8F859-C6DA-4DD4-914E-57207C6DBD7A}"/>
              </a:ext>
            </a:extLst>
          </p:cNvPr>
          <p:cNvCxnSpPr>
            <a:stCxn id="76" idx="2"/>
            <a:endCxn id="119" idx="0"/>
          </p:cNvCxnSpPr>
          <p:nvPr/>
        </p:nvCxnSpPr>
        <p:spPr bwMode="gray">
          <a:xfrm>
            <a:off x="2531454" y="3867965"/>
            <a:ext cx="473253" cy="353378"/>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30" name="直接连接符 342">
            <a:extLst>
              <a:ext uri="{FF2B5EF4-FFF2-40B4-BE49-F238E27FC236}">
                <a16:creationId xmlns="" xmlns:a16="http://schemas.microsoft.com/office/drawing/2014/main" id="{6E06B704-CE26-44A8-9555-D1E55F93BE04}"/>
              </a:ext>
            </a:extLst>
          </p:cNvPr>
          <p:cNvCxnSpPr>
            <a:stCxn id="75" idx="2"/>
            <a:endCxn id="120" idx="0"/>
          </p:cNvCxnSpPr>
          <p:nvPr/>
        </p:nvCxnSpPr>
        <p:spPr bwMode="gray">
          <a:xfrm>
            <a:off x="2514732" y="3312542"/>
            <a:ext cx="898709" cy="908801"/>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131" name="图片 372">
            <a:extLst>
              <a:ext uri="{FF2B5EF4-FFF2-40B4-BE49-F238E27FC236}">
                <a16:creationId xmlns="" xmlns:a16="http://schemas.microsoft.com/office/drawing/2014/main" id="{BC729353-B806-49B4-A365-824D6AC2F968}"/>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bwMode="gray">
          <a:xfrm>
            <a:off x="2381991" y="4992227"/>
            <a:ext cx="265481" cy="217211"/>
          </a:xfrm>
          <a:prstGeom prst="rect">
            <a:avLst/>
          </a:prstGeom>
        </p:spPr>
      </p:pic>
      <p:pic>
        <p:nvPicPr>
          <p:cNvPr id="132" name="图片 373">
            <a:extLst>
              <a:ext uri="{FF2B5EF4-FFF2-40B4-BE49-F238E27FC236}">
                <a16:creationId xmlns="" xmlns:a16="http://schemas.microsoft.com/office/drawing/2014/main" id="{B3D19D86-64C0-4284-9F4F-4A5EA07C328E}"/>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bwMode="gray">
          <a:xfrm>
            <a:off x="2875136" y="4992227"/>
            <a:ext cx="265481" cy="217211"/>
          </a:xfrm>
          <a:prstGeom prst="rect">
            <a:avLst/>
          </a:prstGeom>
        </p:spPr>
      </p:pic>
      <p:pic>
        <p:nvPicPr>
          <p:cNvPr id="133" name="图片 375">
            <a:extLst>
              <a:ext uri="{FF2B5EF4-FFF2-40B4-BE49-F238E27FC236}">
                <a16:creationId xmlns="" xmlns:a16="http://schemas.microsoft.com/office/drawing/2014/main" id="{81435CB7-B9CD-4B9A-A32F-31A149C1704C}"/>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bwMode="gray">
          <a:xfrm>
            <a:off x="5116176" y="4992227"/>
            <a:ext cx="265481" cy="217211"/>
          </a:xfrm>
          <a:prstGeom prst="rect">
            <a:avLst/>
          </a:prstGeom>
        </p:spPr>
      </p:pic>
      <p:pic>
        <p:nvPicPr>
          <p:cNvPr id="134" name="图片 376">
            <a:extLst>
              <a:ext uri="{FF2B5EF4-FFF2-40B4-BE49-F238E27FC236}">
                <a16:creationId xmlns="" xmlns:a16="http://schemas.microsoft.com/office/drawing/2014/main" id="{763C217E-278A-42DB-82AC-1DDD0645B9C3}"/>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bwMode="gray">
          <a:xfrm>
            <a:off x="4567242" y="4992227"/>
            <a:ext cx="265481" cy="217211"/>
          </a:xfrm>
          <a:prstGeom prst="rect">
            <a:avLst/>
          </a:prstGeom>
        </p:spPr>
      </p:pic>
      <p:pic>
        <p:nvPicPr>
          <p:cNvPr id="135" name="图片 377">
            <a:extLst>
              <a:ext uri="{FF2B5EF4-FFF2-40B4-BE49-F238E27FC236}">
                <a16:creationId xmlns="" xmlns:a16="http://schemas.microsoft.com/office/drawing/2014/main" id="{6A95CA1D-CEFE-4F99-8777-5C38ADB5664E}"/>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bwMode="gray">
          <a:xfrm>
            <a:off x="4056773" y="4992227"/>
            <a:ext cx="265481" cy="217211"/>
          </a:xfrm>
          <a:prstGeom prst="rect">
            <a:avLst/>
          </a:prstGeom>
        </p:spPr>
      </p:pic>
      <p:cxnSp>
        <p:nvCxnSpPr>
          <p:cNvPr id="136" name="直接连接符 378">
            <a:extLst>
              <a:ext uri="{FF2B5EF4-FFF2-40B4-BE49-F238E27FC236}">
                <a16:creationId xmlns="" xmlns:a16="http://schemas.microsoft.com/office/drawing/2014/main" id="{79571860-8552-47FE-96A5-E21DB9300D99}"/>
              </a:ext>
            </a:extLst>
          </p:cNvPr>
          <p:cNvCxnSpPr>
            <a:stCxn id="131" idx="0"/>
            <a:endCxn id="119" idx="2"/>
          </p:cNvCxnSpPr>
          <p:nvPr/>
        </p:nvCxnSpPr>
        <p:spPr bwMode="gray">
          <a:xfrm flipV="1">
            <a:off x="2514732" y="4475282"/>
            <a:ext cx="489975" cy="498581"/>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37" name="直接连接符 381">
            <a:extLst>
              <a:ext uri="{FF2B5EF4-FFF2-40B4-BE49-F238E27FC236}">
                <a16:creationId xmlns="" xmlns:a16="http://schemas.microsoft.com/office/drawing/2014/main" id="{0A8E275F-33EA-4D81-806F-AE09641BFA72}"/>
              </a:ext>
            </a:extLst>
          </p:cNvPr>
          <p:cNvCxnSpPr>
            <a:stCxn id="132" idx="0"/>
            <a:endCxn id="122" idx="2"/>
          </p:cNvCxnSpPr>
          <p:nvPr/>
        </p:nvCxnSpPr>
        <p:spPr bwMode="gray">
          <a:xfrm flipV="1">
            <a:off x="3007876" y="4475282"/>
            <a:ext cx="1465479" cy="498581"/>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38" name="直接连接符 384">
            <a:extLst>
              <a:ext uri="{FF2B5EF4-FFF2-40B4-BE49-F238E27FC236}">
                <a16:creationId xmlns="" xmlns:a16="http://schemas.microsoft.com/office/drawing/2014/main" id="{78692C56-B311-4195-BA7F-2CFBE7D315D7}"/>
              </a:ext>
            </a:extLst>
          </p:cNvPr>
          <p:cNvCxnSpPr>
            <a:stCxn id="134" idx="0"/>
            <a:endCxn id="120" idx="2"/>
          </p:cNvCxnSpPr>
          <p:nvPr/>
        </p:nvCxnSpPr>
        <p:spPr bwMode="gray">
          <a:xfrm flipH="1" flipV="1">
            <a:off x="3413441" y="4475282"/>
            <a:ext cx="1286541" cy="498581"/>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39" name="直接连接符 387">
            <a:extLst>
              <a:ext uri="{FF2B5EF4-FFF2-40B4-BE49-F238E27FC236}">
                <a16:creationId xmlns="" xmlns:a16="http://schemas.microsoft.com/office/drawing/2014/main" id="{ADD06A8A-0546-4D3E-AEEC-E423B3156BF5}"/>
              </a:ext>
            </a:extLst>
          </p:cNvPr>
          <p:cNvCxnSpPr>
            <a:stCxn id="133" idx="0"/>
            <a:endCxn id="121" idx="2"/>
          </p:cNvCxnSpPr>
          <p:nvPr/>
        </p:nvCxnSpPr>
        <p:spPr bwMode="gray">
          <a:xfrm flipH="1" flipV="1">
            <a:off x="4875340" y="4475282"/>
            <a:ext cx="373577" cy="498581"/>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140" name="图片 394">
            <a:extLst>
              <a:ext uri="{FF2B5EF4-FFF2-40B4-BE49-F238E27FC236}">
                <a16:creationId xmlns="" xmlns:a16="http://schemas.microsoft.com/office/drawing/2014/main" id="{573BE30F-0C80-4636-BE14-D175CDD6301B}"/>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bwMode="gray">
          <a:xfrm>
            <a:off x="3101307" y="1802101"/>
            <a:ext cx="265481" cy="218379"/>
          </a:xfrm>
          <a:prstGeom prst="rect">
            <a:avLst/>
          </a:prstGeom>
        </p:spPr>
      </p:pic>
      <p:cxnSp>
        <p:nvCxnSpPr>
          <p:cNvPr id="141" name="直接连接符 395">
            <a:extLst>
              <a:ext uri="{FF2B5EF4-FFF2-40B4-BE49-F238E27FC236}">
                <a16:creationId xmlns="" xmlns:a16="http://schemas.microsoft.com/office/drawing/2014/main" id="{2A817169-F01C-4307-980A-6E42795C1A19}"/>
              </a:ext>
            </a:extLst>
          </p:cNvPr>
          <p:cNvCxnSpPr>
            <a:stCxn id="140" idx="3"/>
            <a:endCxn id="78" idx="1"/>
          </p:cNvCxnSpPr>
          <p:nvPr/>
        </p:nvCxnSpPr>
        <p:spPr bwMode="gray">
          <a:xfrm>
            <a:off x="3366788" y="1911291"/>
            <a:ext cx="459573" cy="228385"/>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42" name="直接连接符 398">
            <a:extLst>
              <a:ext uri="{FF2B5EF4-FFF2-40B4-BE49-F238E27FC236}">
                <a16:creationId xmlns="" xmlns:a16="http://schemas.microsoft.com/office/drawing/2014/main" id="{FD62F5E9-B92F-4EFD-BC5A-9C20C4B7E75A}"/>
              </a:ext>
            </a:extLst>
          </p:cNvPr>
          <p:cNvCxnSpPr>
            <a:stCxn id="140" idx="3"/>
            <a:endCxn id="79" idx="1"/>
          </p:cNvCxnSpPr>
          <p:nvPr/>
        </p:nvCxnSpPr>
        <p:spPr bwMode="gray">
          <a:xfrm>
            <a:off x="3366788" y="1911291"/>
            <a:ext cx="463995" cy="672622"/>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143" name="图片 423">
            <a:extLst>
              <a:ext uri="{FF2B5EF4-FFF2-40B4-BE49-F238E27FC236}">
                <a16:creationId xmlns="" xmlns:a16="http://schemas.microsoft.com/office/drawing/2014/main" id="{4D88B1E0-357A-4622-92B6-028CA1242EA1}"/>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bwMode="gray">
          <a:xfrm>
            <a:off x="3101307" y="2177944"/>
            <a:ext cx="265481" cy="217211"/>
          </a:xfrm>
          <a:prstGeom prst="rect">
            <a:avLst/>
          </a:prstGeom>
        </p:spPr>
      </p:pic>
      <p:cxnSp>
        <p:nvCxnSpPr>
          <p:cNvPr id="144" name="直接连接符 428">
            <a:extLst>
              <a:ext uri="{FF2B5EF4-FFF2-40B4-BE49-F238E27FC236}">
                <a16:creationId xmlns="" xmlns:a16="http://schemas.microsoft.com/office/drawing/2014/main" id="{B153C4CF-94AF-4916-85C7-3EC012048C19}"/>
              </a:ext>
            </a:extLst>
          </p:cNvPr>
          <p:cNvCxnSpPr>
            <a:stCxn id="143" idx="3"/>
            <a:endCxn id="78" idx="1"/>
          </p:cNvCxnSpPr>
          <p:nvPr/>
        </p:nvCxnSpPr>
        <p:spPr bwMode="gray">
          <a:xfrm flipV="1">
            <a:off x="3366788" y="2139676"/>
            <a:ext cx="459573" cy="146873"/>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45" name="直接连接符 431">
            <a:extLst>
              <a:ext uri="{FF2B5EF4-FFF2-40B4-BE49-F238E27FC236}">
                <a16:creationId xmlns="" xmlns:a16="http://schemas.microsoft.com/office/drawing/2014/main" id="{B03ACE1A-44E1-420C-9AC5-CA9512EADE8D}"/>
              </a:ext>
            </a:extLst>
          </p:cNvPr>
          <p:cNvCxnSpPr>
            <a:stCxn id="143" idx="3"/>
            <a:endCxn id="79" idx="1"/>
          </p:cNvCxnSpPr>
          <p:nvPr/>
        </p:nvCxnSpPr>
        <p:spPr bwMode="gray">
          <a:xfrm>
            <a:off x="3366788" y="2286550"/>
            <a:ext cx="463995" cy="297363"/>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46" name="直接连接符 445">
            <a:extLst>
              <a:ext uri="{FF2B5EF4-FFF2-40B4-BE49-F238E27FC236}">
                <a16:creationId xmlns="" xmlns:a16="http://schemas.microsoft.com/office/drawing/2014/main" id="{C6FA6E1A-E32C-443B-9B5B-8E52C3ADA6F2}"/>
              </a:ext>
            </a:extLst>
          </p:cNvPr>
          <p:cNvCxnSpPr>
            <a:stCxn id="135" idx="0"/>
            <a:endCxn id="143" idx="2"/>
          </p:cNvCxnSpPr>
          <p:nvPr/>
        </p:nvCxnSpPr>
        <p:spPr bwMode="gray">
          <a:xfrm flipH="1" flipV="1">
            <a:off x="3234047" y="2413518"/>
            <a:ext cx="955466" cy="2560344"/>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147" name="图片 454">
            <a:extLst>
              <a:ext uri="{FF2B5EF4-FFF2-40B4-BE49-F238E27FC236}">
                <a16:creationId xmlns="" xmlns:a16="http://schemas.microsoft.com/office/drawing/2014/main" id="{C90C9FDC-6D19-4ABE-BC75-069C265AC012}"/>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bwMode="gray">
          <a:xfrm>
            <a:off x="3125496" y="3409207"/>
            <a:ext cx="265481" cy="217211"/>
          </a:xfrm>
          <a:prstGeom prst="rect">
            <a:avLst/>
          </a:prstGeom>
          <a:solidFill>
            <a:srgbClr val="1D1D1A">
              <a:lumMod val="10000"/>
              <a:lumOff val="90000"/>
            </a:srgbClr>
          </a:solidFill>
        </p:spPr>
      </p:pic>
      <p:pic>
        <p:nvPicPr>
          <p:cNvPr id="148" name="图片 455">
            <a:extLst>
              <a:ext uri="{FF2B5EF4-FFF2-40B4-BE49-F238E27FC236}">
                <a16:creationId xmlns="" xmlns:a16="http://schemas.microsoft.com/office/drawing/2014/main" id="{92E55E00-5C9E-49A2-9D72-BD54AD826FDA}"/>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bwMode="gray">
          <a:xfrm>
            <a:off x="4473355" y="3413062"/>
            <a:ext cx="265481" cy="217211"/>
          </a:xfrm>
          <a:prstGeom prst="rect">
            <a:avLst/>
          </a:prstGeom>
          <a:solidFill>
            <a:srgbClr val="1D1D1A">
              <a:lumMod val="10000"/>
              <a:lumOff val="90000"/>
            </a:srgbClr>
          </a:solidFill>
        </p:spPr>
      </p:pic>
      <p:sp>
        <p:nvSpPr>
          <p:cNvPr id="149" name="云形 3">
            <a:extLst>
              <a:ext uri="{FF2B5EF4-FFF2-40B4-BE49-F238E27FC236}">
                <a16:creationId xmlns="" xmlns:a16="http://schemas.microsoft.com/office/drawing/2014/main" id="{6EF7CBC2-0D82-41EF-9724-0ABA92AFBA3B}"/>
              </a:ext>
            </a:extLst>
          </p:cNvPr>
          <p:cNvSpPr/>
          <p:nvPr/>
        </p:nvSpPr>
        <p:spPr bwMode="gray">
          <a:xfrm>
            <a:off x="6544048" y="3028823"/>
            <a:ext cx="644403" cy="789499"/>
          </a:xfrm>
          <a:custGeom>
            <a:avLst/>
            <a:gdLst>
              <a:gd name="connsiteX0" fmla="*/ 3900 w 43200"/>
              <a:gd name="connsiteY0" fmla="*/ 14370 h 43200"/>
              <a:gd name="connsiteX1" fmla="*/ 5623 w 43200"/>
              <a:gd name="connsiteY1" fmla="*/ 6907 h 43200"/>
              <a:gd name="connsiteX2" fmla="*/ 14005 w 43200"/>
              <a:gd name="connsiteY2" fmla="*/ 5202 h 43200"/>
              <a:gd name="connsiteX3" fmla="*/ 22456 w 43200"/>
              <a:gd name="connsiteY3" fmla="*/ 3432 h 43200"/>
              <a:gd name="connsiteX4" fmla="*/ 25749 w 43200"/>
              <a:gd name="connsiteY4" fmla="*/ 200 h 43200"/>
              <a:gd name="connsiteX5" fmla="*/ 29833 w 43200"/>
              <a:gd name="connsiteY5" fmla="*/ 2481 h 43200"/>
              <a:gd name="connsiteX6" fmla="*/ 35463 w 43200"/>
              <a:gd name="connsiteY6" fmla="*/ 690 h 43200"/>
              <a:gd name="connsiteX7" fmla="*/ 38318 w 43200"/>
              <a:gd name="connsiteY7" fmla="*/ 5576 h 43200"/>
              <a:gd name="connsiteX8" fmla="*/ 41982 w 43200"/>
              <a:gd name="connsiteY8" fmla="*/ 10318 h 43200"/>
              <a:gd name="connsiteX9" fmla="*/ 41818 w 43200"/>
              <a:gd name="connsiteY9" fmla="*/ 15460 h 43200"/>
              <a:gd name="connsiteX10" fmla="*/ 43016 w 43200"/>
              <a:gd name="connsiteY10" fmla="*/ 23322 h 43200"/>
              <a:gd name="connsiteX11" fmla="*/ 37404 w 43200"/>
              <a:gd name="connsiteY11" fmla="*/ 30204 h 43200"/>
              <a:gd name="connsiteX12" fmla="*/ 35395 w 43200"/>
              <a:gd name="connsiteY12" fmla="*/ 36101 h 43200"/>
              <a:gd name="connsiteX13" fmla="*/ 28555 w 43200"/>
              <a:gd name="connsiteY13" fmla="*/ 36815 h 43200"/>
              <a:gd name="connsiteX14" fmla="*/ 23667 w 43200"/>
              <a:gd name="connsiteY14" fmla="*/ 43106 h 43200"/>
              <a:gd name="connsiteX15" fmla="*/ 16480 w 43200"/>
              <a:gd name="connsiteY15" fmla="*/ 39266 h 43200"/>
              <a:gd name="connsiteX16" fmla="*/ 5804 w 43200"/>
              <a:gd name="connsiteY16" fmla="*/ 35472 h 43200"/>
              <a:gd name="connsiteX17" fmla="*/ 1110 w 43200"/>
              <a:gd name="connsiteY17" fmla="*/ 31250 h 43200"/>
              <a:gd name="connsiteX18" fmla="*/ 2113 w 43200"/>
              <a:gd name="connsiteY18" fmla="*/ 25551 h 43200"/>
              <a:gd name="connsiteX19" fmla="*/ -5 w 43200"/>
              <a:gd name="connsiteY19" fmla="*/ 19704 h 43200"/>
              <a:gd name="connsiteX20" fmla="*/ 3863 w 43200"/>
              <a:gd name="connsiteY20" fmla="*/ 14507 h 43200"/>
              <a:gd name="connsiteX21" fmla="*/ 3900 w 43200"/>
              <a:gd name="connsiteY21" fmla="*/ 14370 h 43200"/>
              <a:gd name="connsiteX0" fmla="*/ 4693 w 43200"/>
              <a:gd name="connsiteY0" fmla="*/ 26177 h 43200"/>
              <a:gd name="connsiteX1" fmla="*/ 2160 w 43200"/>
              <a:gd name="connsiteY1" fmla="*/ 25380 h 43200"/>
              <a:gd name="connsiteX2" fmla="*/ 6928 w 43200"/>
              <a:gd name="connsiteY2" fmla="*/ 34899 h 43200"/>
              <a:gd name="connsiteX3" fmla="*/ 5820 w 43200"/>
              <a:gd name="connsiteY3" fmla="*/ 35280 h 43200"/>
              <a:gd name="connsiteX4" fmla="*/ 16478 w 43200"/>
              <a:gd name="connsiteY4" fmla="*/ 39090 h 43200"/>
              <a:gd name="connsiteX5" fmla="*/ 15810 w 43200"/>
              <a:gd name="connsiteY5" fmla="*/ 37350 h 43200"/>
              <a:gd name="connsiteX6" fmla="*/ 28827 w 43200"/>
              <a:gd name="connsiteY6" fmla="*/ 34751 h 43200"/>
              <a:gd name="connsiteX7" fmla="*/ 28560 w 43200"/>
              <a:gd name="connsiteY7" fmla="*/ 36660 h 43200"/>
              <a:gd name="connsiteX8" fmla="*/ 34129 w 43200"/>
              <a:gd name="connsiteY8" fmla="*/ 22954 h 43200"/>
              <a:gd name="connsiteX9" fmla="*/ 37380 w 43200"/>
              <a:gd name="connsiteY9" fmla="*/ 30090 h 43200"/>
              <a:gd name="connsiteX10" fmla="*/ 41798 w 43200"/>
              <a:gd name="connsiteY10" fmla="*/ 15354 h 43200"/>
              <a:gd name="connsiteX11" fmla="*/ 40350 w 43200"/>
              <a:gd name="connsiteY11" fmla="*/ 18030 h 43200"/>
              <a:gd name="connsiteX12" fmla="*/ 38324 w 43200"/>
              <a:gd name="connsiteY12" fmla="*/ 5426 h 43200"/>
              <a:gd name="connsiteX13" fmla="*/ 38400 w 43200"/>
              <a:gd name="connsiteY13" fmla="*/ 6690 h 43200"/>
              <a:gd name="connsiteX14" fmla="*/ 29078 w 43200"/>
              <a:gd name="connsiteY14" fmla="*/ 3952 h 43200"/>
              <a:gd name="connsiteX15" fmla="*/ 29820 w 43200"/>
              <a:gd name="connsiteY15" fmla="*/ 2340 h 43200"/>
              <a:gd name="connsiteX16" fmla="*/ 22141 w 43200"/>
              <a:gd name="connsiteY16" fmla="*/ 4720 h 43200"/>
              <a:gd name="connsiteX17" fmla="*/ 22500 w 43200"/>
              <a:gd name="connsiteY17" fmla="*/ 3330 h 43200"/>
              <a:gd name="connsiteX18" fmla="*/ 14000 w 43200"/>
              <a:gd name="connsiteY18" fmla="*/ 5192 h 43200"/>
              <a:gd name="connsiteX19" fmla="*/ 15300 w 43200"/>
              <a:gd name="connsiteY19" fmla="*/ 6540 h 43200"/>
              <a:gd name="connsiteX20" fmla="*/ 4127 w 43200"/>
              <a:gd name="connsiteY20" fmla="*/ 15789 h 43200"/>
              <a:gd name="connsiteX21" fmla="*/ 3900 w 43200"/>
              <a:gd name="connsiteY21" fmla="*/ 14370 h 43200"/>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4729 w 43256"/>
              <a:gd name="connsiteY0" fmla="*/ 26036 h 43219"/>
              <a:gd name="connsiteX1" fmla="*/ 2196 w 43256"/>
              <a:gd name="connsiteY1" fmla="*/ 25239 h 43219"/>
              <a:gd name="connsiteX2" fmla="*/ 6964 w 43256"/>
              <a:gd name="connsiteY2" fmla="*/ 34758 h 43219"/>
              <a:gd name="connsiteX3" fmla="*/ 5856 w 43256"/>
              <a:gd name="connsiteY3" fmla="*/ 35139 h 43219"/>
              <a:gd name="connsiteX4" fmla="*/ 16514 w 43256"/>
              <a:gd name="connsiteY4" fmla="*/ 38949 h 43219"/>
              <a:gd name="connsiteX5" fmla="*/ 15846 w 43256"/>
              <a:gd name="connsiteY5" fmla="*/ 37209 h 43219"/>
              <a:gd name="connsiteX6" fmla="*/ 28863 w 43256"/>
              <a:gd name="connsiteY6" fmla="*/ 34610 h 43219"/>
              <a:gd name="connsiteX7" fmla="*/ 28596 w 43256"/>
              <a:gd name="connsiteY7" fmla="*/ 36519 h 43219"/>
              <a:gd name="connsiteX8" fmla="*/ 34165 w 43256"/>
              <a:gd name="connsiteY8" fmla="*/ 22813 h 43219"/>
              <a:gd name="connsiteX9" fmla="*/ 37416 w 43256"/>
              <a:gd name="connsiteY9" fmla="*/ 29949 h 43219"/>
              <a:gd name="connsiteX10" fmla="*/ 41834 w 43256"/>
              <a:gd name="connsiteY10" fmla="*/ 15213 h 43219"/>
              <a:gd name="connsiteX11" fmla="*/ 40386 w 43256"/>
              <a:gd name="connsiteY11" fmla="*/ 17889 h 43219"/>
              <a:gd name="connsiteX12" fmla="*/ 38360 w 43256"/>
              <a:gd name="connsiteY12" fmla="*/ 5285 h 43219"/>
              <a:gd name="connsiteX13" fmla="*/ 38436 w 43256"/>
              <a:gd name="connsiteY13" fmla="*/ 6549 h 43219"/>
              <a:gd name="connsiteX14" fmla="*/ 22177 w 43256"/>
              <a:gd name="connsiteY14" fmla="*/ 4579 h 43219"/>
              <a:gd name="connsiteX15" fmla="*/ 22536 w 43256"/>
              <a:gd name="connsiteY15" fmla="*/ 3189 h 43219"/>
              <a:gd name="connsiteX16" fmla="*/ 14036 w 43256"/>
              <a:gd name="connsiteY16" fmla="*/ 5051 h 43219"/>
              <a:gd name="connsiteX17" fmla="*/ 15336 w 43256"/>
              <a:gd name="connsiteY17" fmla="*/ 6399 h 43219"/>
              <a:gd name="connsiteX18" fmla="*/ 4163 w 43256"/>
              <a:gd name="connsiteY18" fmla="*/ 15648 h 43219"/>
              <a:gd name="connsiteX19" fmla="*/ 3936 w 43256"/>
              <a:gd name="connsiteY19"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4729 w 43256"/>
              <a:gd name="connsiteY0" fmla="*/ 26036 h 43219"/>
              <a:gd name="connsiteX1" fmla="*/ 2196 w 43256"/>
              <a:gd name="connsiteY1" fmla="*/ 25239 h 43219"/>
              <a:gd name="connsiteX2" fmla="*/ 6964 w 43256"/>
              <a:gd name="connsiteY2" fmla="*/ 34758 h 43219"/>
              <a:gd name="connsiteX3" fmla="*/ 5856 w 43256"/>
              <a:gd name="connsiteY3" fmla="*/ 35139 h 43219"/>
              <a:gd name="connsiteX4" fmla="*/ 16514 w 43256"/>
              <a:gd name="connsiteY4" fmla="*/ 38949 h 43219"/>
              <a:gd name="connsiteX5" fmla="*/ 15846 w 43256"/>
              <a:gd name="connsiteY5" fmla="*/ 37209 h 43219"/>
              <a:gd name="connsiteX6" fmla="*/ 28863 w 43256"/>
              <a:gd name="connsiteY6" fmla="*/ 34610 h 43219"/>
              <a:gd name="connsiteX7" fmla="*/ 28596 w 43256"/>
              <a:gd name="connsiteY7" fmla="*/ 36519 h 43219"/>
              <a:gd name="connsiteX8" fmla="*/ 34165 w 43256"/>
              <a:gd name="connsiteY8" fmla="*/ 22813 h 43219"/>
              <a:gd name="connsiteX9" fmla="*/ 37416 w 43256"/>
              <a:gd name="connsiteY9" fmla="*/ 29949 h 43219"/>
              <a:gd name="connsiteX10" fmla="*/ 41834 w 43256"/>
              <a:gd name="connsiteY10" fmla="*/ 15213 h 43219"/>
              <a:gd name="connsiteX11" fmla="*/ 40386 w 43256"/>
              <a:gd name="connsiteY11" fmla="*/ 17889 h 43219"/>
              <a:gd name="connsiteX12" fmla="*/ 38360 w 43256"/>
              <a:gd name="connsiteY12" fmla="*/ 5285 h 43219"/>
              <a:gd name="connsiteX13" fmla="*/ 38436 w 43256"/>
              <a:gd name="connsiteY13" fmla="*/ 6549 h 43219"/>
              <a:gd name="connsiteX14" fmla="*/ 14036 w 43256"/>
              <a:gd name="connsiteY14" fmla="*/ 5051 h 43219"/>
              <a:gd name="connsiteX15" fmla="*/ 15336 w 43256"/>
              <a:gd name="connsiteY15" fmla="*/ 6399 h 43219"/>
              <a:gd name="connsiteX16" fmla="*/ 4163 w 43256"/>
              <a:gd name="connsiteY16" fmla="*/ 15648 h 43219"/>
              <a:gd name="connsiteX17" fmla="*/ 3936 w 43256"/>
              <a:gd name="connsiteY17"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4729 w 43256"/>
              <a:gd name="connsiteY0" fmla="*/ 26036 h 43219"/>
              <a:gd name="connsiteX1" fmla="*/ 2196 w 43256"/>
              <a:gd name="connsiteY1" fmla="*/ 25239 h 43219"/>
              <a:gd name="connsiteX2" fmla="*/ 6964 w 43256"/>
              <a:gd name="connsiteY2" fmla="*/ 34758 h 43219"/>
              <a:gd name="connsiteX3" fmla="*/ 5856 w 43256"/>
              <a:gd name="connsiteY3" fmla="*/ 35139 h 43219"/>
              <a:gd name="connsiteX4" fmla="*/ 16514 w 43256"/>
              <a:gd name="connsiteY4" fmla="*/ 38949 h 43219"/>
              <a:gd name="connsiteX5" fmla="*/ 15846 w 43256"/>
              <a:gd name="connsiteY5" fmla="*/ 37209 h 43219"/>
              <a:gd name="connsiteX6" fmla="*/ 28863 w 43256"/>
              <a:gd name="connsiteY6" fmla="*/ 34610 h 43219"/>
              <a:gd name="connsiteX7" fmla="*/ 28596 w 43256"/>
              <a:gd name="connsiteY7" fmla="*/ 36519 h 43219"/>
              <a:gd name="connsiteX8" fmla="*/ 34165 w 43256"/>
              <a:gd name="connsiteY8" fmla="*/ 22813 h 43219"/>
              <a:gd name="connsiteX9" fmla="*/ 37416 w 43256"/>
              <a:gd name="connsiteY9" fmla="*/ 29949 h 43219"/>
              <a:gd name="connsiteX10" fmla="*/ 41834 w 43256"/>
              <a:gd name="connsiteY10" fmla="*/ 15213 h 43219"/>
              <a:gd name="connsiteX11" fmla="*/ 40386 w 43256"/>
              <a:gd name="connsiteY11" fmla="*/ 17889 h 43219"/>
              <a:gd name="connsiteX12" fmla="*/ 38360 w 43256"/>
              <a:gd name="connsiteY12" fmla="*/ 5285 h 43219"/>
              <a:gd name="connsiteX13" fmla="*/ 38436 w 43256"/>
              <a:gd name="connsiteY13" fmla="*/ 6549 h 43219"/>
              <a:gd name="connsiteX14" fmla="*/ 4163 w 43256"/>
              <a:gd name="connsiteY14" fmla="*/ 15648 h 43219"/>
              <a:gd name="connsiteX15" fmla="*/ 3936 w 43256"/>
              <a:gd name="connsiteY15"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4729 w 43256"/>
              <a:gd name="connsiteY0" fmla="*/ 26036 h 43219"/>
              <a:gd name="connsiteX1" fmla="*/ 2196 w 43256"/>
              <a:gd name="connsiteY1" fmla="*/ 25239 h 43219"/>
              <a:gd name="connsiteX2" fmla="*/ 6964 w 43256"/>
              <a:gd name="connsiteY2" fmla="*/ 34758 h 43219"/>
              <a:gd name="connsiteX3" fmla="*/ 5856 w 43256"/>
              <a:gd name="connsiteY3" fmla="*/ 35139 h 43219"/>
              <a:gd name="connsiteX4" fmla="*/ 16514 w 43256"/>
              <a:gd name="connsiteY4" fmla="*/ 38949 h 43219"/>
              <a:gd name="connsiteX5" fmla="*/ 15846 w 43256"/>
              <a:gd name="connsiteY5" fmla="*/ 37209 h 43219"/>
              <a:gd name="connsiteX6" fmla="*/ 28863 w 43256"/>
              <a:gd name="connsiteY6" fmla="*/ 34610 h 43219"/>
              <a:gd name="connsiteX7" fmla="*/ 28596 w 43256"/>
              <a:gd name="connsiteY7" fmla="*/ 36519 h 43219"/>
              <a:gd name="connsiteX8" fmla="*/ 41834 w 43256"/>
              <a:gd name="connsiteY8" fmla="*/ 15213 h 43219"/>
              <a:gd name="connsiteX9" fmla="*/ 40386 w 43256"/>
              <a:gd name="connsiteY9" fmla="*/ 17889 h 43219"/>
              <a:gd name="connsiteX10" fmla="*/ 38360 w 43256"/>
              <a:gd name="connsiteY10" fmla="*/ 5285 h 43219"/>
              <a:gd name="connsiteX11" fmla="*/ 38436 w 43256"/>
              <a:gd name="connsiteY11" fmla="*/ 6549 h 43219"/>
              <a:gd name="connsiteX12" fmla="*/ 4163 w 43256"/>
              <a:gd name="connsiteY12" fmla="*/ 15648 h 43219"/>
              <a:gd name="connsiteX13" fmla="*/ 3936 w 43256"/>
              <a:gd name="connsiteY13"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4729 w 43256"/>
              <a:gd name="connsiteY0" fmla="*/ 26036 h 43219"/>
              <a:gd name="connsiteX1" fmla="*/ 2196 w 43256"/>
              <a:gd name="connsiteY1" fmla="*/ 25239 h 43219"/>
              <a:gd name="connsiteX2" fmla="*/ 6964 w 43256"/>
              <a:gd name="connsiteY2" fmla="*/ 34758 h 43219"/>
              <a:gd name="connsiteX3" fmla="*/ 5856 w 43256"/>
              <a:gd name="connsiteY3" fmla="*/ 35139 h 43219"/>
              <a:gd name="connsiteX4" fmla="*/ 16514 w 43256"/>
              <a:gd name="connsiteY4" fmla="*/ 38949 h 43219"/>
              <a:gd name="connsiteX5" fmla="*/ 15846 w 43256"/>
              <a:gd name="connsiteY5" fmla="*/ 37209 h 43219"/>
              <a:gd name="connsiteX6" fmla="*/ 28863 w 43256"/>
              <a:gd name="connsiteY6" fmla="*/ 34610 h 43219"/>
              <a:gd name="connsiteX7" fmla="*/ 28596 w 43256"/>
              <a:gd name="connsiteY7" fmla="*/ 36519 h 43219"/>
              <a:gd name="connsiteX8" fmla="*/ 38360 w 43256"/>
              <a:gd name="connsiteY8" fmla="*/ 5285 h 43219"/>
              <a:gd name="connsiteX9" fmla="*/ 38436 w 43256"/>
              <a:gd name="connsiteY9" fmla="*/ 6549 h 43219"/>
              <a:gd name="connsiteX10" fmla="*/ 4163 w 43256"/>
              <a:gd name="connsiteY10" fmla="*/ 15648 h 43219"/>
              <a:gd name="connsiteX11" fmla="*/ 3936 w 43256"/>
              <a:gd name="connsiteY11"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4729 w 43256"/>
              <a:gd name="connsiteY0" fmla="*/ 26036 h 43219"/>
              <a:gd name="connsiteX1" fmla="*/ 2196 w 43256"/>
              <a:gd name="connsiteY1" fmla="*/ 25239 h 43219"/>
              <a:gd name="connsiteX2" fmla="*/ 6964 w 43256"/>
              <a:gd name="connsiteY2" fmla="*/ 34758 h 43219"/>
              <a:gd name="connsiteX3" fmla="*/ 5856 w 43256"/>
              <a:gd name="connsiteY3" fmla="*/ 35139 h 43219"/>
              <a:gd name="connsiteX4" fmla="*/ 28863 w 43256"/>
              <a:gd name="connsiteY4" fmla="*/ 34610 h 43219"/>
              <a:gd name="connsiteX5" fmla="*/ 28596 w 43256"/>
              <a:gd name="connsiteY5" fmla="*/ 36519 h 43219"/>
              <a:gd name="connsiteX6" fmla="*/ 38360 w 43256"/>
              <a:gd name="connsiteY6" fmla="*/ 5285 h 43219"/>
              <a:gd name="connsiteX7" fmla="*/ 38436 w 43256"/>
              <a:gd name="connsiteY7" fmla="*/ 6549 h 43219"/>
              <a:gd name="connsiteX8" fmla="*/ 4163 w 43256"/>
              <a:gd name="connsiteY8" fmla="*/ 15648 h 43219"/>
              <a:gd name="connsiteX9" fmla="*/ 3936 w 43256"/>
              <a:gd name="connsiteY9"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6964 w 43256"/>
              <a:gd name="connsiteY0" fmla="*/ 34758 h 43219"/>
              <a:gd name="connsiteX1" fmla="*/ 5856 w 43256"/>
              <a:gd name="connsiteY1" fmla="*/ 35139 h 43219"/>
              <a:gd name="connsiteX2" fmla="*/ 28863 w 43256"/>
              <a:gd name="connsiteY2" fmla="*/ 34610 h 43219"/>
              <a:gd name="connsiteX3" fmla="*/ 28596 w 43256"/>
              <a:gd name="connsiteY3" fmla="*/ 36519 h 43219"/>
              <a:gd name="connsiteX4" fmla="*/ 38360 w 43256"/>
              <a:gd name="connsiteY4" fmla="*/ 5285 h 43219"/>
              <a:gd name="connsiteX5" fmla="*/ 38436 w 43256"/>
              <a:gd name="connsiteY5" fmla="*/ 6549 h 43219"/>
              <a:gd name="connsiteX6" fmla="*/ 4163 w 43256"/>
              <a:gd name="connsiteY6" fmla="*/ 15648 h 43219"/>
              <a:gd name="connsiteX7" fmla="*/ 3936 w 43256"/>
              <a:gd name="connsiteY7"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6964 w 43256"/>
              <a:gd name="connsiteY0" fmla="*/ 34758 h 43219"/>
              <a:gd name="connsiteX1" fmla="*/ 5856 w 43256"/>
              <a:gd name="connsiteY1" fmla="*/ 35139 h 43219"/>
              <a:gd name="connsiteX2" fmla="*/ 38360 w 43256"/>
              <a:gd name="connsiteY2" fmla="*/ 5285 h 43219"/>
              <a:gd name="connsiteX3" fmla="*/ 38436 w 43256"/>
              <a:gd name="connsiteY3" fmla="*/ 6549 h 43219"/>
              <a:gd name="connsiteX4" fmla="*/ 4163 w 43256"/>
              <a:gd name="connsiteY4" fmla="*/ 15648 h 43219"/>
              <a:gd name="connsiteX5" fmla="*/ 3936 w 43256"/>
              <a:gd name="connsiteY5"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6964 w 43256"/>
              <a:gd name="connsiteY0" fmla="*/ 34758 h 43219"/>
              <a:gd name="connsiteX1" fmla="*/ 5856 w 43256"/>
              <a:gd name="connsiteY1" fmla="*/ 35139 h 43219"/>
              <a:gd name="connsiteX2" fmla="*/ 4163 w 43256"/>
              <a:gd name="connsiteY2" fmla="*/ 15648 h 43219"/>
              <a:gd name="connsiteX3" fmla="*/ 3936 w 43256"/>
              <a:gd name="connsiteY3"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6964 w 43256"/>
              <a:gd name="connsiteY0" fmla="*/ 34758 h 43219"/>
              <a:gd name="connsiteX1" fmla="*/ 5856 w 43256"/>
              <a:gd name="connsiteY1" fmla="*/ 35139 h 43219"/>
              <a:gd name="connsiteX2" fmla="*/ 4488 w 43256"/>
              <a:gd name="connsiteY2" fmla="*/ 14575 h 43219"/>
              <a:gd name="connsiteX3" fmla="*/ 3936 w 43256"/>
              <a:gd name="connsiteY3"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6964 w 43256"/>
              <a:gd name="connsiteY0" fmla="*/ 34758 h 43219"/>
              <a:gd name="connsiteX1" fmla="*/ 5856 w 43256"/>
              <a:gd name="connsiteY1" fmla="*/ 35139 h 43219"/>
              <a:gd name="connsiteX2" fmla="*/ 4488 w 43256"/>
              <a:gd name="connsiteY2" fmla="*/ 14575 h 43219"/>
              <a:gd name="connsiteX3" fmla="*/ 3936 w 43256"/>
              <a:gd name="connsiteY3"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6964 w 43256"/>
              <a:gd name="connsiteY0" fmla="*/ 34758 h 43219"/>
              <a:gd name="connsiteX1" fmla="*/ 5856 w 43256"/>
              <a:gd name="connsiteY1" fmla="*/ 35139 h 43219"/>
              <a:gd name="connsiteX2" fmla="*/ 4800 w 43256"/>
              <a:gd name="connsiteY2" fmla="*/ 15024 h 43219"/>
              <a:gd name="connsiteX3" fmla="*/ 3936 w 43256"/>
              <a:gd name="connsiteY3"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6964 w 43256"/>
              <a:gd name="connsiteY0" fmla="*/ 34758 h 43219"/>
              <a:gd name="connsiteX1" fmla="*/ 5856 w 43256"/>
              <a:gd name="connsiteY1" fmla="*/ 35139 h 43219"/>
              <a:gd name="connsiteX2" fmla="*/ 3889 w 43256"/>
              <a:gd name="connsiteY2" fmla="*/ 13963 h 43219"/>
              <a:gd name="connsiteX3" fmla="*/ 3936 w 43256"/>
              <a:gd name="connsiteY3"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3889 w 43256"/>
              <a:gd name="connsiteY0" fmla="*/ 13963 h 43219"/>
              <a:gd name="connsiteX1" fmla="*/ 3936 w 43256"/>
              <a:gd name="connsiteY1" fmla="*/ 14229 h 43219"/>
            </a:gdLst>
            <a:ahLst/>
            <a:cxnLst>
              <a:cxn ang="0">
                <a:pos x="connsiteX0" y="connsiteY0"/>
              </a:cxn>
              <a:cxn ang="0">
                <a:pos x="connsiteX1" y="connsiteY1"/>
              </a:cxn>
            </a:cxnLst>
            <a:rect l="l" t="t" r="r" b="b"/>
            <a:pathLst>
              <a:path w="43256" h="43219">
                <a:moveTo>
                  <a:pt x="3936" y="14229"/>
                </a:moveTo>
                <a:cubicBezTo>
                  <a:pt x="3665" y="11516"/>
                  <a:pt x="4297" y="8780"/>
                  <a:pt x="5659" y="6766"/>
                </a:cubicBezTo>
                <a:cubicBezTo>
                  <a:pt x="7811" y="3585"/>
                  <a:pt x="11300" y="2876"/>
                  <a:pt x="14041" y="5061"/>
                </a:cubicBezTo>
                <a:cubicBezTo>
                  <a:pt x="15714" y="768"/>
                  <a:pt x="19950" y="-119"/>
                  <a:pt x="22492" y="3291"/>
                </a:cubicBezTo>
                <a:cubicBezTo>
                  <a:pt x="23133" y="1542"/>
                  <a:pt x="24364" y="333"/>
                  <a:pt x="25785" y="59"/>
                </a:cubicBezTo>
                <a:cubicBezTo>
                  <a:pt x="27349" y="-243"/>
                  <a:pt x="28911" y="629"/>
                  <a:pt x="29869" y="2340"/>
                </a:cubicBezTo>
                <a:cubicBezTo>
                  <a:pt x="31251" y="126"/>
                  <a:pt x="33537" y="-601"/>
                  <a:pt x="35499" y="549"/>
                </a:cubicBezTo>
                <a:cubicBezTo>
                  <a:pt x="36994" y="1425"/>
                  <a:pt x="38066" y="3259"/>
                  <a:pt x="38354" y="5435"/>
                </a:cubicBezTo>
                <a:cubicBezTo>
                  <a:pt x="40082" y="6077"/>
                  <a:pt x="41458" y="7857"/>
                  <a:pt x="42018" y="10177"/>
                </a:cubicBezTo>
                <a:cubicBezTo>
                  <a:pt x="42425" y="11861"/>
                  <a:pt x="42367" y="13690"/>
                  <a:pt x="41854" y="15319"/>
                </a:cubicBezTo>
                <a:cubicBezTo>
                  <a:pt x="43115" y="17553"/>
                  <a:pt x="43556" y="20449"/>
                  <a:pt x="43052" y="23181"/>
                </a:cubicBezTo>
                <a:cubicBezTo>
                  <a:pt x="42382" y="26813"/>
                  <a:pt x="40164" y="29533"/>
                  <a:pt x="37440" y="30063"/>
                </a:cubicBezTo>
                <a:cubicBezTo>
                  <a:pt x="37427" y="32330"/>
                  <a:pt x="36694" y="34480"/>
                  <a:pt x="35431" y="35960"/>
                </a:cubicBezTo>
                <a:cubicBezTo>
                  <a:pt x="33512" y="38209"/>
                  <a:pt x="30740" y="38498"/>
                  <a:pt x="28591" y="36674"/>
                </a:cubicBezTo>
                <a:cubicBezTo>
                  <a:pt x="27896" y="39807"/>
                  <a:pt x="26035" y="42202"/>
                  <a:pt x="23703" y="42965"/>
                </a:cubicBezTo>
                <a:cubicBezTo>
                  <a:pt x="20955" y="43864"/>
                  <a:pt x="18087" y="42332"/>
                  <a:pt x="16516" y="39125"/>
                </a:cubicBezTo>
                <a:cubicBezTo>
                  <a:pt x="12808" y="42169"/>
                  <a:pt x="7992" y="40458"/>
                  <a:pt x="5840" y="35331"/>
                </a:cubicBezTo>
                <a:cubicBezTo>
                  <a:pt x="3726" y="35668"/>
                  <a:pt x="1741" y="33883"/>
                  <a:pt x="1146" y="31109"/>
                </a:cubicBezTo>
                <a:cubicBezTo>
                  <a:pt x="715" y="29102"/>
                  <a:pt x="1096" y="26936"/>
                  <a:pt x="2149" y="25410"/>
                </a:cubicBezTo>
                <a:cubicBezTo>
                  <a:pt x="655" y="24213"/>
                  <a:pt x="-177" y="21916"/>
                  <a:pt x="31" y="19563"/>
                </a:cubicBezTo>
                <a:cubicBezTo>
                  <a:pt x="275" y="16808"/>
                  <a:pt x="1881" y="14650"/>
                  <a:pt x="3899" y="14366"/>
                </a:cubicBezTo>
                <a:cubicBezTo>
                  <a:pt x="3911" y="14320"/>
                  <a:pt x="3924" y="14275"/>
                  <a:pt x="3936" y="14229"/>
                </a:cubicBezTo>
                <a:close/>
              </a:path>
              <a:path w="43256" h="43219" fill="none" extrusionOk="0">
                <a:moveTo>
                  <a:pt x="3889" y="13963"/>
                </a:moveTo>
                <a:cubicBezTo>
                  <a:pt x="3886" y="13986"/>
                  <a:pt x="3984" y="14710"/>
                  <a:pt x="3936" y="14229"/>
                </a:cubicBezTo>
              </a:path>
            </a:pathLst>
          </a:custGeom>
          <a:solidFill>
            <a:srgbClr val="1AABE2">
              <a:alpha val="5000"/>
            </a:srgbClr>
          </a:solidFill>
          <a:ln w="9525">
            <a:solidFill>
              <a:srgbClr val="1AABE2">
                <a:alpha val="30000"/>
              </a:srgbClr>
            </a:solidFill>
            <a:round/>
            <a:headEnd/>
            <a:tailEnd/>
          </a:ln>
        </p:spPr>
        <p:txBody>
          <a:bodyPr wrap="square" lIns="99562" tIns="49781" rIns="99562" bIns="49781" anchor="ctr">
            <a:noAutofit/>
          </a:bodyPr>
          <a:lstStyle/>
          <a:p>
            <a:pPr algn="ctr" defTabSz="1211808" fontAlgn="ctr">
              <a:defRPr/>
            </a:pPr>
            <a:r>
              <a:rPr lang="en-US" sz="1200" b="1" dirty="0">
                <a:solidFill>
                  <a:sysClr val="windowText" lastClr="000000"/>
                </a:solidFill>
                <a:latin typeface="Huawei Sans" panose="020C0503030203020204" pitchFamily="34" charset="0"/>
              </a:rPr>
              <a:t>DC B</a:t>
            </a:r>
          </a:p>
        </p:txBody>
      </p:sp>
      <p:sp>
        <p:nvSpPr>
          <p:cNvPr id="150" name="文本框 468">
            <a:extLst>
              <a:ext uri="{FF2B5EF4-FFF2-40B4-BE49-F238E27FC236}">
                <a16:creationId xmlns="" xmlns:a16="http://schemas.microsoft.com/office/drawing/2014/main" id="{337C1C97-E037-42DC-875D-5210CD624713}"/>
              </a:ext>
            </a:extLst>
          </p:cNvPr>
          <p:cNvSpPr txBox="1"/>
          <p:nvPr/>
        </p:nvSpPr>
        <p:spPr bwMode="gray">
          <a:xfrm>
            <a:off x="5033311" y="1730132"/>
            <a:ext cx="625492" cy="276999"/>
          </a:xfrm>
          <a:prstGeom prst="rect">
            <a:avLst/>
          </a:prstGeom>
          <a:noFill/>
        </p:spPr>
        <p:txBody>
          <a:bodyPr wrap="square" rtlCol="0">
            <a:noAutofit/>
          </a:bodyPr>
          <a:lstStyle/>
          <a:p>
            <a:pPr algn="ctr" defTabSz="1219444" fontAlgn="ctr">
              <a:defRPr/>
            </a:pPr>
            <a:r>
              <a:rPr lang="en-US" sz="1200" dirty="0">
                <a:solidFill>
                  <a:prstClr val="black"/>
                </a:solidFill>
                <a:latin typeface="Huawei Sans" panose="020C0503030203020204" pitchFamily="34" charset="0"/>
              </a:rPr>
              <a:t>DC-PE</a:t>
            </a:r>
            <a:endParaRPr lang="en-US" altLang="zh-CN" sz="1200" kern="0" dirty="0">
              <a:solidFill>
                <a:prstClr val="black"/>
              </a:solidFill>
              <a:latin typeface="Huawei Sans" panose="020C0503030203020204" pitchFamily="34" charset="0"/>
              <a:sym typeface="Huawei Sans" panose="020C0503030203020204" pitchFamily="34" charset="0"/>
            </a:endParaRPr>
          </a:p>
        </p:txBody>
      </p:sp>
      <p:sp>
        <p:nvSpPr>
          <p:cNvPr id="151" name="文本框 469">
            <a:extLst>
              <a:ext uri="{FF2B5EF4-FFF2-40B4-BE49-F238E27FC236}">
                <a16:creationId xmlns="" xmlns:a16="http://schemas.microsoft.com/office/drawing/2014/main" id="{0619E371-31DB-4CC6-A502-AE7787F16D5A}"/>
              </a:ext>
            </a:extLst>
          </p:cNvPr>
          <p:cNvSpPr txBox="1"/>
          <p:nvPr/>
        </p:nvSpPr>
        <p:spPr bwMode="gray">
          <a:xfrm>
            <a:off x="3675083" y="1786844"/>
            <a:ext cx="540533" cy="276999"/>
          </a:xfrm>
          <a:prstGeom prst="rect">
            <a:avLst/>
          </a:prstGeom>
          <a:noFill/>
        </p:spPr>
        <p:txBody>
          <a:bodyPr wrap="square" rtlCol="0">
            <a:noAutofit/>
          </a:bodyPr>
          <a:lstStyle/>
          <a:p>
            <a:pPr algn="ctr" defTabSz="1219444" fontAlgn="ctr">
              <a:defRPr/>
            </a:pPr>
            <a:r>
              <a:rPr lang="en-US" sz="1200" dirty="0">
                <a:solidFill>
                  <a:prstClr val="black"/>
                </a:solidFill>
                <a:latin typeface="Huawei Sans" panose="020C0503030203020204" pitchFamily="34" charset="0"/>
              </a:rPr>
              <a:t>DC-P</a:t>
            </a:r>
            <a:endParaRPr lang="en-US" altLang="zh-CN" sz="1200" kern="0" dirty="0">
              <a:solidFill>
                <a:prstClr val="black"/>
              </a:solidFill>
              <a:latin typeface="Huawei Sans" panose="020C0503030203020204" pitchFamily="34" charset="0"/>
              <a:sym typeface="Huawei Sans" panose="020C0503030203020204" pitchFamily="34" charset="0"/>
            </a:endParaRPr>
          </a:p>
        </p:txBody>
      </p:sp>
      <p:sp>
        <p:nvSpPr>
          <p:cNvPr id="152" name="文本框 470">
            <a:extLst>
              <a:ext uri="{FF2B5EF4-FFF2-40B4-BE49-F238E27FC236}">
                <a16:creationId xmlns="" xmlns:a16="http://schemas.microsoft.com/office/drawing/2014/main" id="{0986A71C-CC1D-49A0-BD23-0F558DD39DA6}"/>
              </a:ext>
            </a:extLst>
          </p:cNvPr>
          <p:cNvSpPr txBox="1"/>
          <p:nvPr/>
        </p:nvSpPr>
        <p:spPr bwMode="gray">
          <a:xfrm>
            <a:off x="2882043" y="1601447"/>
            <a:ext cx="700833" cy="276999"/>
          </a:xfrm>
          <a:prstGeom prst="rect">
            <a:avLst/>
          </a:prstGeom>
          <a:noFill/>
        </p:spPr>
        <p:txBody>
          <a:bodyPr wrap="square" rtlCol="0">
            <a:noAutofit/>
          </a:bodyPr>
          <a:lstStyle/>
          <a:p>
            <a:pPr algn="ctr" defTabSz="1219444" fontAlgn="ctr">
              <a:defRPr/>
            </a:pPr>
            <a:r>
              <a:rPr lang="en-US" sz="1200" dirty="0">
                <a:solidFill>
                  <a:prstClr val="black"/>
                </a:solidFill>
                <a:latin typeface="Huawei Sans" panose="020C0503030203020204" pitchFamily="34" charset="0"/>
              </a:rPr>
              <a:t>WAN-P</a:t>
            </a:r>
            <a:endParaRPr lang="en-US" altLang="zh-CN" sz="1200" kern="0" dirty="0">
              <a:solidFill>
                <a:prstClr val="black"/>
              </a:solidFill>
              <a:latin typeface="Huawei Sans" panose="020C0503030203020204" pitchFamily="34" charset="0"/>
              <a:sym typeface="Huawei Sans" panose="020C0503030203020204" pitchFamily="34" charset="0"/>
            </a:endParaRPr>
          </a:p>
        </p:txBody>
      </p:sp>
      <p:sp>
        <p:nvSpPr>
          <p:cNvPr id="153" name="文本框 471">
            <a:extLst>
              <a:ext uri="{FF2B5EF4-FFF2-40B4-BE49-F238E27FC236}">
                <a16:creationId xmlns="" xmlns:a16="http://schemas.microsoft.com/office/drawing/2014/main" id="{AA3788B0-F709-4D2F-9DAA-807BB1853EAF}"/>
              </a:ext>
            </a:extLst>
          </p:cNvPr>
          <p:cNvSpPr txBox="1"/>
          <p:nvPr/>
        </p:nvSpPr>
        <p:spPr bwMode="gray">
          <a:xfrm>
            <a:off x="3313900" y="3481633"/>
            <a:ext cx="373821" cy="276999"/>
          </a:xfrm>
          <a:prstGeom prst="rect">
            <a:avLst/>
          </a:prstGeom>
          <a:noFill/>
        </p:spPr>
        <p:txBody>
          <a:bodyPr wrap="square" rtlCol="0">
            <a:noAutofit/>
          </a:bodyPr>
          <a:lstStyle/>
          <a:p>
            <a:pPr algn="ctr" defTabSz="1219444" fontAlgn="ctr">
              <a:defRPr/>
            </a:pPr>
            <a:r>
              <a:rPr lang="en-US" sz="1200" dirty="0">
                <a:solidFill>
                  <a:prstClr val="black"/>
                </a:solidFill>
                <a:latin typeface="Huawei Sans" panose="020C0503030203020204" pitchFamily="34" charset="0"/>
              </a:rPr>
              <a:t>RR</a:t>
            </a:r>
            <a:endParaRPr lang="en-US" altLang="zh-CN" sz="1200" kern="0" dirty="0">
              <a:solidFill>
                <a:prstClr val="black"/>
              </a:solidFill>
              <a:latin typeface="Huawei Sans" panose="020C0503030203020204" pitchFamily="34" charset="0"/>
              <a:sym typeface="Huawei Sans" panose="020C0503030203020204" pitchFamily="34" charset="0"/>
            </a:endParaRPr>
          </a:p>
        </p:txBody>
      </p:sp>
      <p:sp>
        <p:nvSpPr>
          <p:cNvPr id="154" name="文本框 472">
            <a:extLst>
              <a:ext uri="{FF2B5EF4-FFF2-40B4-BE49-F238E27FC236}">
                <a16:creationId xmlns="" xmlns:a16="http://schemas.microsoft.com/office/drawing/2014/main" id="{6D65A969-6FC8-4B42-AC78-49C8C23BCBE0}"/>
              </a:ext>
            </a:extLst>
          </p:cNvPr>
          <p:cNvSpPr txBox="1"/>
          <p:nvPr/>
        </p:nvSpPr>
        <p:spPr bwMode="gray">
          <a:xfrm>
            <a:off x="3475944" y="4204655"/>
            <a:ext cx="700833" cy="276999"/>
          </a:xfrm>
          <a:prstGeom prst="rect">
            <a:avLst/>
          </a:prstGeom>
          <a:noFill/>
        </p:spPr>
        <p:txBody>
          <a:bodyPr wrap="square" rtlCol="0">
            <a:noAutofit/>
          </a:bodyPr>
          <a:lstStyle/>
          <a:p>
            <a:pPr algn="ctr" defTabSz="1219444" fontAlgn="ctr">
              <a:defRPr/>
            </a:pPr>
            <a:r>
              <a:rPr lang="en-US" sz="1200" dirty="0">
                <a:solidFill>
                  <a:prstClr val="black"/>
                </a:solidFill>
                <a:latin typeface="Huawei Sans" panose="020C0503030203020204" pitchFamily="34" charset="0"/>
              </a:rPr>
              <a:t>WAN-P</a:t>
            </a:r>
            <a:endParaRPr lang="en-US" altLang="zh-CN" sz="1200" kern="0" dirty="0">
              <a:solidFill>
                <a:prstClr val="black"/>
              </a:solidFill>
              <a:latin typeface="Huawei Sans" panose="020C0503030203020204" pitchFamily="34" charset="0"/>
              <a:sym typeface="Huawei Sans" panose="020C0503030203020204" pitchFamily="34" charset="0"/>
            </a:endParaRPr>
          </a:p>
        </p:txBody>
      </p:sp>
      <p:sp>
        <p:nvSpPr>
          <p:cNvPr id="155" name="文本框 473">
            <a:extLst>
              <a:ext uri="{FF2B5EF4-FFF2-40B4-BE49-F238E27FC236}">
                <a16:creationId xmlns="" xmlns:a16="http://schemas.microsoft.com/office/drawing/2014/main" id="{0CD424FA-F2AD-4B38-975F-017D6BF55DCC}"/>
              </a:ext>
            </a:extLst>
          </p:cNvPr>
          <p:cNvSpPr txBox="1"/>
          <p:nvPr/>
        </p:nvSpPr>
        <p:spPr bwMode="gray">
          <a:xfrm>
            <a:off x="4933202" y="4227450"/>
            <a:ext cx="700833" cy="276999"/>
          </a:xfrm>
          <a:prstGeom prst="rect">
            <a:avLst/>
          </a:prstGeom>
          <a:noFill/>
        </p:spPr>
        <p:txBody>
          <a:bodyPr wrap="square" rtlCol="0">
            <a:noAutofit/>
          </a:bodyPr>
          <a:lstStyle/>
          <a:p>
            <a:pPr algn="ctr" defTabSz="1219444" fontAlgn="ctr">
              <a:defRPr/>
            </a:pPr>
            <a:r>
              <a:rPr lang="en-US" sz="1200" dirty="0">
                <a:solidFill>
                  <a:prstClr val="black"/>
                </a:solidFill>
                <a:latin typeface="Huawei Sans" panose="020C0503030203020204" pitchFamily="34" charset="0"/>
              </a:rPr>
              <a:t>WAN-P</a:t>
            </a:r>
            <a:endParaRPr lang="en-US" altLang="zh-CN" sz="1200" kern="0" dirty="0">
              <a:solidFill>
                <a:prstClr val="black"/>
              </a:solidFill>
              <a:latin typeface="Huawei Sans" panose="020C0503030203020204" pitchFamily="34" charset="0"/>
              <a:sym typeface="Huawei Sans" panose="020C0503030203020204" pitchFamily="34" charset="0"/>
            </a:endParaRPr>
          </a:p>
        </p:txBody>
      </p:sp>
      <p:sp>
        <p:nvSpPr>
          <p:cNvPr id="156" name="文本框 474">
            <a:extLst>
              <a:ext uri="{FF2B5EF4-FFF2-40B4-BE49-F238E27FC236}">
                <a16:creationId xmlns="" xmlns:a16="http://schemas.microsoft.com/office/drawing/2014/main" id="{35E95415-3641-4643-AC90-95ED1F463334}"/>
              </a:ext>
            </a:extLst>
          </p:cNvPr>
          <p:cNvSpPr txBox="1"/>
          <p:nvPr/>
        </p:nvSpPr>
        <p:spPr bwMode="gray">
          <a:xfrm>
            <a:off x="2242136" y="2821287"/>
            <a:ext cx="540533" cy="276999"/>
          </a:xfrm>
          <a:prstGeom prst="rect">
            <a:avLst/>
          </a:prstGeom>
          <a:noFill/>
        </p:spPr>
        <p:txBody>
          <a:bodyPr wrap="square" rtlCol="0">
            <a:noAutofit/>
          </a:bodyPr>
          <a:lstStyle/>
          <a:p>
            <a:pPr algn="ctr" defTabSz="1219444" fontAlgn="ctr">
              <a:defRPr/>
            </a:pPr>
            <a:r>
              <a:rPr lang="en-US" sz="1200" dirty="0">
                <a:solidFill>
                  <a:prstClr val="black"/>
                </a:solidFill>
                <a:latin typeface="Huawei Sans" panose="020C0503030203020204" pitchFamily="34" charset="0"/>
              </a:rPr>
              <a:t>DC-P</a:t>
            </a:r>
            <a:endParaRPr lang="en-US" altLang="zh-CN" sz="1200" kern="0" dirty="0">
              <a:solidFill>
                <a:prstClr val="black"/>
              </a:solidFill>
              <a:latin typeface="Huawei Sans" panose="020C0503030203020204" pitchFamily="34" charset="0"/>
              <a:sym typeface="Huawei Sans" panose="020C0503030203020204" pitchFamily="34" charset="0"/>
            </a:endParaRPr>
          </a:p>
        </p:txBody>
      </p:sp>
      <p:sp>
        <p:nvSpPr>
          <p:cNvPr id="157" name="文本框 475">
            <a:extLst>
              <a:ext uri="{FF2B5EF4-FFF2-40B4-BE49-F238E27FC236}">
                <a16:creationId xmlns="" xmlns:a16="http://schemas.microsoft.com/office/drawing/2014/main" id="{F16A1484-6D47-4E78-A331-A235D72042B8}"/>
              </a:ext>
            </a:extLst>
          </p:cNvPr>
          <p:cNvSpPr txBox="1"/>
          <p:nvPr/>
        </p:nvSpPr>
        <p:spPr bwMode="gray">
          <a:xfrm>
            <a:off x="1665694" y="2831424"/>
            <a:ext cx="625492" cy="276999"/>
          </a:xfrm>
          <a:prstGeom prst="rect">
            <a:avLst/>
          </a:prstGeom>
          <a:noFill/>
        </p:spPr>
        <p:txBody>
          <a:bodyPr wrap="square" rtlCol="0">
            <a:noAutofit/>
          </a:bodyPr>
          <a:lstStyle/>
          <a:p>
            <a:pPr algn="ctr" defTabSz="1219444" fontAlgn="ctr">
              <a:defRPr/>
            </a:pPr>
            <a:r>
              <a:rPr lang="en-US" sz="1200" dirty="0">
                <a:solidFill>
                  <a:prstClr val="black"/>
                </a:solidFill>
                <a:latin typeface="Huawei Sans" panose="020C0503030203020204" pitchFamily="34" charset="0"/>
              </a:rPr>
              <a:t>DC-PE</a:t>
            </a:r>
            <a:endParaRPr lang="en-US" altLang="zh-CN" sz="1200" kern="0" dirty="0">
              <a:solidFill>
                <a:prstClr val="black"/>
              </a:solidFill>
              <a:latin typeface="Huawei Sans" panose="020C0503030203020204" pitchFamily="34" charset="0"/>
              <a:sym typeface="Huawei Sans" panose="020C0503030203020204" pitchFamily="34" charset="0"/>
            </a:endParaRPr>
          </a:p>
        </p:txBody>
      </p:sp>
      <p:sp>
        <p:nvSpPr>
          <p:cNvPr id="174" name="文本框 476">
            <a:extLst>
              <a:ext uri="{FF2B5EF4-FFF2-40B4-BE49-F238E27FC236}">
                <a16:creationId xmlns="" xmlns:a16="http://schemas.microsoft.com/office/drawing/2014/main" id="{A2616FA8-8BAE-470B-9696-DE0B489D4C6C}"/>
              </a:ext>
            </a:extLst>
          </p:cNvPr>
          <p:cNvSpPr txBox="1"/>
          <p:nvPr/>
        </p:nvSpPr>
        <p:spPr bwMode="gray">
          <a:xfrm>
            <a:off x="5640994" y="2841850"/>
            <a:ext cx="625492" cy="276999"/>
          </a:xfrm>
          <a:prstGeom prst="rect">
            <a:avLst/>
          </a:prstGeom>
          <a:noFill/>
        </p:spPr>
        <p:txBody>
          <a:bodyPr wrap="square" rtlCol="0">
            <a:noAutofit/>
          </a:bodyPr>
          <a:lstStyle/>
          <a:p>
            <a:pPr algn="ctr" defTabSz="1219444" fontAlgn="ctr">
              <a:defRPr/>
            </a:pPr>
            <a:r>
              <a:rPr lang="en-US" sz="1200" dirty="0">
                <a:solidFill>
                  <a:prstClr val="black"/>
                </a:solidFill>
                <a:latin typeface="Huawei Sans" panose="020C0503030203020204" pitchFamily="34" charset="0"/>
              </a:rPr>
              <a:t>DC-PE</a:t>
            </a:r>
            <a:endParaRPr lang="en-US" altLang="zh-CN" sz="1200" kern="0" dirty="0">
              <a:solidFill>
                <a:prstClr val="black"/>
              </a:solidFill>
              <a:latin typeface="Huawei Sans" panose="020C0503030203020204" pitchFamily="34" charset="0"/>
              <a:sym typeface="Huawei Sans" panose="020C0503030203020204" pitchFamily="34" charset="0"/>
            </a:endParaRPr>
          </a:p>
        </p:txBody>
      </p:sp>
      <p:sp>
        <p:nvSpPr>
          <p:cNvPr id="175" name="文本框 477">
            <a:extLst>
              <a:ext uri="{FF2B5EF4-FFF2-40B4-BE49-F238E27FC236}">
                <a16:creationId xmlns="" xmlns:a16="http://schemas.microsoft.com/office/drawing/2014/main" id="{D0451189-B63E-40DC-8DBB-53F647FE6B9F}"/>
              </a:ext>
            </a:extLst>
          </p:cNvPr>
          <p:cNvSpPr txBox="1"/>
          <p:nvPr/>
        </p:nvSpPr>
        <p:spPr bwMode="gray">
          <a:xfrm>
            <a:off x="5116460" y="2841849"/>
            <a:ext cx="540533" cy="276999"/>
          </a:xfrm>
          <a:prstGeom prst="rect">
            <a:avLst/>
          </a:prstGeom>
          <a:noFill/>
        </p:spPr>
        <p:txBody>
          <a:bodyPr wrap="square" rtlCol="0">
            <a:noAutofit/>
          </a:bodyPr>
          <a:lstStyle/>
          <a:p>
            <a:pPr algn="ctr" defTabSz="1219444" fontAlgn="ctr">
              <a:defRPr/>
            </a:pPr>
            <a:r>
              <a:rPr lang="en-US" sz="1200" dirty="0">
                <a:solidFill>
                  <a:prstClr val="black"/>
                </a:solidFill>
                <a:latin typeface="Huawei Sans" panose="020C0503030203020204" pitchFamily="34" charset="0"/>
              </a:rPr>
              <a:t>DC-P</a:t>
            </a:r>
            <a:endParaRPr lang="en-US" altLang="zh-CN" sz="1200" kern="0" dirty="0">
              <a:solidFill>
                <a:prstClr val="black"/>
              </a:solidFill>
              <a:latin typeface="Huawei Sans" panose="020C0503030203020204" pitchFamily="34" charset="0"/>
              <a:sym typeface="Huawei Sans" panose="020C0503030203020204" pitchFamily="34" charset="0"/>
            </a:endParaRPr>
          </a:p>
        </p:txBody>
      </p:sp>
      <p:pic>
        <p:nvPicPr>
          <p:cNvPr id="177" name="图片 478">
            <a:extLst>
              <a:ext uri="{FF2B5EF4-FFF2-40B4-BE49-F238E27FC236}">
                <a16:creationId xmlns="" xmlns:a16="http://schemas.microsoft.com/office/drawing/2014/main" id="{E23F06EB-6C1D-4500-AE2A-363808B875D4}"/>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bwMode="gray">
          <a:xfrm>
            <a:off x="4666395" y="2249166"/>
            <a:ext cx="265481" cy="218379"/>
          </a:xfrm>
          <a:prstGeom prst="rect">
            <a:avLst/>
          </a:prstGeom>
          <a:solidFill>
            <a:srgbClr val="1D1D1A">
              <a:lumMod val="10000"/>
              <a:lumOff val="90000"/>
            </a:srgbClr>
          </a:solidFill>
        </p:spPr>
      </p:pic>
      <p:sp>
        <p:nvSpPr>
          <p:cNvPr id="178" name="文本框 479">
            <a:extLst>
              <a:ext uri="{FF2B5EF4-FFF2-40B4-BE49-F238E27FC236}">
                <a16:creationId xmlns="" xmlns:a16="http://schemas.microsoft.com/office/drawing/2014/main" id="{A26F721A-AF78-42BC-AB09-2AB39D917E3C}"/>
              </a:ext>
            </a:extLst>
          </p:cNvPr>
          <p:cNvSpPr txBox="1"/>
          <p:nvPr/>
        </p:nvSpPr>
        <p:spPr bwMode="gray">
          <a:xfrm>
            <a:off x="4831294" y="2289585"/>
            <a:ext cx="373821" cy="276999"/>
          </a:xfrm>
          <a:prstGeom prst="rect">
            <a:avLst/>
          </a:prstGeom>
          <a:noFill/>
        </p:spPr>
        <p:txBody>
          <a:bodyPr wrap="square" rtlCol="0">
            <a:noAutofit/>
          </a:bodyPr>
          <a:lstStyle/>
          <a:p>
            <a:pPr algn="ctr" defTabSz="1219444" fontAlgn="ctr">
              <a:defRPr/>
            </a:pPr>
            <a:r>
              <a:rPr lang="en-US" sz="1200" dirty="0">
                <a:solidFill>
                  <a:prstClr val="black"/>
                </a:solidFill>
                <a:latin typeface="Huawei Sans" panose="020C0503030203020204" pitchFamily="34" charset="0"/>
              </a:rPr>
              <a:t>RR</a:t>
            </a:r>
            <a:endParaRPr lang="en-US" altLang="zh-CN" sz="1200" kern="0" dirty="0">
              <a:solidFill>
                <a:prstClr val="black"/>
              </a:solidFill>
              <a:latin typeface="Huawei Sans" panose="020C0503030203020204" pitchFamily="34" charset="0"/>
              <a:sym typeface="Huawei Sans" panose="020C0503030203020204" pitchFamily="34" charset="0"/>
            </a:endParaRPr>
          </a:p>
        </p:txBody>
      </p:sp>
      <p:cxnSp>
        <p:nvCxnSpPr>
          <p:cNvPr id="180" name="直接连接符 480">
            <a:extLst>
              <a:ext uri="{FF2B5EF4-FFF2-40B4-BE49-F238E27FC236}">
                <a16:creationId xmlns="" xmlns:a16="http://schemas.microsoft.com/office/drawing/2014/main" id="{8D208FFB-272B-4DCC-8431-30D1F28AB470}"/>
              </a:ext>
            </a:extLst>
          </p:cNvPr>
          <p:cNvCxnSpPr>
            <a:stCxn id="177" idx="1"/>
            <a:endCxn id="78" idx="3"/>
          </p:cNvCxnSpPr>
          <p:nvPr/>
        </p:nvCxnSpPr>
        <p:spPr bwMode="gray">
          <a:xfrm flipH="1" flipV="1">
            <a:off x="4091842" y="2139676"/>
            <a:ext cx="574552" cy="218679"/>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81" name="直接连接符 483">
            <a:extLst>
              <a:ext uri="{FF2B5EF4-FFF2-40B4-BE49-F238E27FC236}">
                <a16:creationId xmlns="" xmlns:a16="http://schemas.microsoft.com/office/drawing/2014/main" id="{C654EAC1-BB7E-4523-B49A-D60D55933BE6}"/>
              </a:ext>
            </a:extLst>
          </p:cNvPr>
          <p:cNvCxnSpPr>
            <a:stCxn id="177" idx="1"/>
            <a:endCxn id="79" idx="3"/>
          </p:cNvCxnSpPr>
          <p:nvPr/>
        </p:nvCxnSpPr>
        <p:spPr bwMode="gray">
          <a:xfrm flipH="1">
            <a:off x="4096264" y="2358356"/>
            <a:ext cx="570131" cy="225557"/>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83" name="直接连接符 486">
            <a:extLst>
              <a:ext uri="{FF2B5EF4-FFF2-40B4-BE49-F238E27FC236}">
                <a16:creationId xmlns="" xmlns:a16="http://schemas.microsoft.com/office/drawing/2014/main" id="{C259EB69-4A38-4C73-AB30-AC4AC646FE90}"/>
              </a:ext>
            </a:extLst>
          </p:cNvPr>
          <p:cNvCxnSpPr>
            <a:stCxn id="80" idx="1"/>
            <a:endCxn id="148" idx="3"/>
          </p:cNvCxnSpPr>
          <p:nvPr/>
        </p:nvCxnSpPr>
        <p:spPr bwMode="gray">
          <a:xfrm flipH="1">
            <a:off x="4738836" y="3185573"/>
            <a:ext cx="489850" cy="336095"/>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84" name="直接连接符 489">
            <a:extLst>
              <a:ext uri="{FF2B5EF4-FFF2-40B4-BE49-F238E27FC236}">
                <a16:creationId xmlns="" xmlns:a16="http://schemas.microsoft.com/office/drawing/2014/main" id="{753CFB47-3363-4D67-ACE4-C2EE3619CF7F}"/>
              </a:ext>
            </a:extLst>
          </p:cNvPr>
          <p:cNvCxnSpPr>
            <a:stCxn id="81" idx="1"/>
            <a:endCxn id="148" idx="3"/>
          </p:cNvCxnSpPr>
          <p:nvPr/>
        </p:nvCxnSpPr>
        <p:spPr bwMode="gray">
          <a:xfrm flipH="1" flipV="1">
            <a:off x="4738836" y="3521668"/>
            <a:ext cx="489850" cy="221284"/>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86" name="直接连接符 492">
            <a:extLst>
              <a:ext uri="{FF2B5EF4-FFF2-40B4-BE49-F238E27FC236}">
                <a16:creationId xmlns="" xmlns:a16="http://schemas.microsoft.com/office/drawing/2014/main" id="{5EEE6152-81FB-409F-B9E4-1A9E7124B2D2}"/>
              </a:ext>
            </a:extLst>
          </p:cNvPr>
          <p:cNvCxnSpPr>
            <a:stCxn id="75" idx="3"/>
            <a:endCxn id="147" idx="1"/>
          </p:cNvCxnSpPr>
          <p:nvPr/>
        </p:nvCxnSpPr>
        <p:spPr bwMode="gray">
          <a:xfrm>
            <a:off x="2647473" y="3185573"/>
            <a:ext cx="478023" cy="332240"/>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87" name="直接连接符 495">
            <a:extLst>
              <a:ext uri="{FF2B5EF4-FFF2-40B4-BE49-F238E27FC236}">
                <a16:creationId xmlns="" xmlns:a16="http://schemas.microsoft.com/office/drawing/2014/main" id="{5EDE86DD-6018-48E9-BE8B-0CF8DF30A9AA}"/>
              </a:ext>
            </a:extLst>
          </p:cNvPr>
          <p:cNvCxnSpPr>
            <a:stCxn id="76" idx="3"/>
            <a:endCxn id="147" idx="1"/>
          </p:cNvCxnSpPr>
          <p:nvPr/>
        </p:nvCxnSpPr>
        <p:spPr bwMode="gray">
          <a:xfrm flipV="1">
            <a:off x="2664194" y="3517813"/>
            <a:ext cx="461302" cy="223184"/>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89" name="文本框 498">
            <a:extLst>
              <a:ext uri="{FF2B5EF4-FFF2-40B4-BE49-F238E27FC236}">
                <a16:creationId xmlns="" xmlns:a16="http://schemas.microsoft.com/office/drawing/2014/main" id="{9C9F2967-5513-4C2E-92E3-30D7AC3ECFDE}"/>
              </a:ext>
            </a:extLst>
          </p:cNvPr>
          <p:cNvSpPr txBox="1"/>
          <p:nvPr/>
        </p:nvSpPr>
        <p:spPr bwMode="gray">
          <a:xfrm>
            <a:off x="3065784" y="5015545"/>
            <a:ext cx="606256" cy="276999"/>
          </a:xfrm>
          <a:prstGeom prst="rect">
            <a:avLst/>
          </a:prstGeom>
          <a:noFill/>
        </p:spPr>
        <p:txBody>
          <a:bodyPr wrap="square" rtlCol="0">
            <a:noAutofit/>
          </a:bodyPr>
          <a:lstStyle/>
          <a:p>
            <a:pPr algn="ctr" defTabSz="1219444" fontAlgn="ctr">
              <a:defRPr/>
            </a:pPr>
            <a:r>
              <a:rPr lang="en-US" sz="1200" dirty="0">
                <a:solidFill>
                  <a:prstClr val="black"/>
                </a:solidFill>
                <a:latin typeface="Huawei Sans" panose="020C0503030203020204" pitchFamily="34" charset="0"/>
              </a:rPr>
              <a:t>BR-PE</a:t>
            </a:r>
            <a:endParaRPr lang="en-US" altLang="zh-CN" sz="1200" kern="0" dirty="0">
              <a:solidFill>
                <a:prstClr val="black"/>
              </a:solidFill>
              <a:latin typeface="Huawei Sans" panose="020C0503030203020204" pitchFamily="34" charset="0"/>
              <a:sym typeface="Huawei Sans" panose="020C0503030203020204" pitchFamily="34" charset="0"/>
            </a:endParaRPr>
          </a:p>
        </p:txBody>
      </p:sp>
      <p:sp>
        <p:nvSpPr>
          <p:cNvPr id="190" name="文本框 499">
            <a:extLst>
              <a:ext uri="{FF2B5EF4-FFF2-40B4-BE49-F238E27FC236}">
                <a16:creationId xmlns="" xmlns:a16="http://schemas.microsoft.com/office/drawing/2014/main" id="{0DF971E3-48EB-405C-B77D-3FA1CE96C643}"/>
              </a:ext>
            </a:extLst>
          </p:cNvPr>
          <p:cNvSpPr txBox="1"/>
          <p:nvPr/>
        </p:nvSpPr>
        <p:spPr bwMode="gray">
          <a:xfrm>
            <a:off x="5313207" y="4994980"/>
            <a:ext cx="606256" cy="276999"/>
          </a:xfrm>
          <a:prstGeom prst="rect">
            <a:avLst/>
          </a:prstGeom>
          <a:noFill/>
        </p:spPr>
        <p:txBody>
          <a:bodyPr wrap="square" rtlCol="0">
            <a:noAutofit/>
          </a:bodyPr>
          <a:lstStyle/>
          <a:p>
            <a:pPr algn="ctr" defTabSz="1219444" fontAlgn="ctr">
              <a:defRPr/>
            </a:pPr>
            <a:r>
              <a:rPr lang="en-US" sz="1200" dirty="0">
                <a:solidFill>
                  <a:prstClr val="black"/>
                </a:solidFill>
                <a:latin typeface="Huawei Sans" panose="020C0503030203020204" pitchFamily="34" charset="0"/>
              </a:rPr>
              <a:t>BR-PE</a:t>
            </a:r>
            <a:endParaRPr lang="en-US" altLang="zh-CN" sz="1200" kern="0" dirty="0">
              <a:solidFill>
                <a:prstClr val="black"/>
              </a:solidFill>
              <a:latin typeface="Huawei Sans" panose="020C0503030203020204" pitchFamily="34" charset="0"/>
              <a:sym typeface="Huawei Sans" panose="020C0503030203020204" pitchFamily="34" charset="0"/>
            </a:endParaRPr>
          </a:p>
        </p:txBody>
      </p:sp>
      <p:cxnSp>
        <p:nvCxnSpPr>
          <p:cNvPr id="192" name="直接连接符 500">
            <a:extLst>
              <a:ext uri="{FF2B5EF4-FFF2-40B4-BE49-F238E27FC236}">
                <a16:creationId xmlns="" xmlns:a16="http://schemas.microsoft.com/office/drawing/2014/main" id="{00AC7E6F-0D16-467F-8AF7-12F79E3960E5}"/>
              </a:ext>
            </a:extLst>
          </p:cNvPr>
          <p:cNvCxnSpPr>
            <a:stCxn id="131" idx="3"/>
            <a:endCxn id="132" idx="1"/>
          </p:cNvCxnSpPr>
          <p:nvPr/>
        </p:nvCxnSpPr>
        <p:spPr bwMode="gray">
          <a:xfrm>
            <a:off x="2647473" y="5100832"/>
            <a:ext cx="227663" cy="0"/>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93" name="直接连接符 504">
            <a:extLst>
              <a:ext uri="{FF2B5EF4-FFF2-40B4-BE49-F238E27FC236}">
                <a16:creationId xmlns="" xmlns:a16="http://schemas.microsoft.com/office/drawing/2014/main" id="{2D48DD96-EF3B-4724-B1AE-659270F99DF3}"/>
              </a:ext>
            </a:extLst>
          </p:cNvPr>
          <p:cNvCxnSpPr>
            <a:stCxn id="134" idx="1"/>
            <a:endCxn id="135" idx="3"/>
          </p:cNvCxnSpPr>
          <p:nvPr/>
        </p:nvCxnSpPr>
        <p:spPr bwMode="gray">
          <a:xfrm flipH="1">
            <a:off x="4322255" y="5100832"/>
            <a:ext cx="244987" cy="0"/>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95" name="直接连接符 507">
            <a:extLst>
              <a:ext uri="{FF2B5EF4-FFF2-40B4-BE49-F238E27FC236}">
                <a16:creationId xmlns="" xmlns:a16="http://schemas.microsoft.com/office/drawing/2014/main" id="{EEF47C36-E7AA-4839-AC90-E24FCF8EFDB4}"/>
              </a:ext>
            </a:extLst>
          </p:cNvPr>
          <p:cNvCxnSpPr>
            <a:stCxn id="133" idx="1"/>
            <a:endCxn id="134" idx="3"/>
          </p:cNvCxnSpPr>
          <p:nvPr/>
        </p:nvCxnSpPr>
        <p:spPr bwMode="gray">
          <a:xfrm flipH="1">
            <a:off x="4832723" y="5100832"/>
            <a:ext cx="283454" cy="0"/>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96" name="直接连接符 511">
            <a:extLst>
              <a:ext uri="{FF2B5EF4-FFF2-40B4-BE49-F238E27FC236}">
                <a16:creationId xmlns="" xmlns:a16="http://schemas.microsoft.com/office/drawing/2014/main" id="{71603231-0F59-4D97-BF5F-AE756922B523}"/>
              </a:ext>
            </a:extLst>
          </p:cNvPr>
          <p:cNvCxnSpPr>
            <a:stCxn id="133" idx="0"/>
            <a:endCxn id="135" idx="0"/>
          </p:cNvCxnSpPr>
          <p:nvPr/>
        </p:nvCxnSpPr>
        <p:spPr bwMode="gray">
          <a:xfrm rot="16200000" flipV="1">
            <a:off x="4719215" y="4444161"/>
            <a:ext cx="12023" cy="1059403"/>
          </a:xfrm>
          <a:prstGeom prst="bentConnector3">
            <a:avLst>
              <a:gd name="adj1" fmla="val 1800000"/>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197" name="图片 484">
            <a:extLst>
              <a:ext uri="{FF2B5EF4-FFF2-40B4-BE49-F238E27FC236}">
                <a16:creationId xmlns="" xmlns:a16="http://schemas.microsoft.com/office/drawing/2014/main" id="{6D8361DE-B500-4627-8D74-07600E29BAD0}"/>
              </a:ext>
            </a:extLst>
          </p:cNvPr>
          <p:cNvPicPr>
            <a:picLocks noChangeAspect="1"/>
          </p:cNvPicPr>
          <p:nvPr/>
        </p:nvPicPr>
        <p:blipFill>
          <a:blip r:embed="rId4">
            <a:duotone>
              <a:schemeClr val="bg2">
                <a:shade val="45000"/>
                <a:satMod val="135000"/>
              </a:schemeClr>
              <a:prstClr val="white"/>
            </a:duotone>
            <a:extLst>
              <a:ext uri="{28A0092B-C50C-407E-A947-70E740481C1C}">
                <a14:useLocalDpi xmlns:a14="http://schemas.microsoft.com/office/drawing/2010/main" val="0"/>
              </a:ext>
            </a:extLst>
          </a:blip>
          <a:srcRect/>
          <a:stretch/>
        </p:blipFill>
        <p:spPr bwMode="gray">
          <a:xfrm>
            <a:off x="2395454" y="5591672"/>
            <a:ext cx="232335" cy="190092"/>
          </a:xfrm>
          <a:prstGeom prst="rect">
            <a:avLst/>
          </a:prstGeom>
        </p:spPr>
      </p:pic>
      <p:pic>
        <p:nvPicPr>
          <p:cNvPr id="199" name="图片 547">
            <a:extLst>
              <a:ext uri="{FF2B5EF4-FFF2-40B4-BE49-F238E27FC236}">
                <a16:creationId xmlns="" xmlns:a16="http://schemas.microsoft.com/office/drawing/2014/main" id="{AF6AD99E-7C59-4A51-A4CD-FA165DFC1F31}"/>
              </a:ext>
            </a:extLst>
          </p:cNvPr>
          <p:cNvPicPr>
            <a:picLocks noChangeAspect="1"/>
          </p:cNvPicPr>
          <p:nvPr/>
        </p:nvPicPr>
        <p:blipFill>
          <a:blip r:embed="rId4">
            <a:duotone>
              <a:schemeClr val="bg2">
                <a:shade val="45000"/>
                <a:satMod val="135000"/>
              </a:schemeClr>
              <a:prstClr val="white"/>
            </a:duotone>
            <a:extLst>
              <a:ext uri="{28A0092B-C50C-407E-A947-70E740481C1C}">
                <a14:useLocalDpi xmlns:a14="http://schemas.microsoft.com/office/drawing/2010/main" val="0"/>
              </a:ext>
            </a:extLst>
          </a:blip>
          <a:srcRect/>
          <a:stretch/>
        </p:blipFill>
        <p:spPr bwMode="gray">
          <a:xfrm>
            <a:off x="2895190" y="5591672"/>
            <a:ext cx="232335" cy="190092"/>
          </a:xfrm>
          <a:prstGeom prst="rect">
            <a:avLst/>
          </a:prstGeom>
        </p:spPr>
      </p:pic>
      <p:cxnSp>
        <p:nvCxnSpPr>
          <p:cNvPr id="200" name="直接连接符 548">
            <a:extLst>
              <a:ext uri="{FF2B5EF4-FFF2-40B4-BE49-F238E27FC236}">
                <a16:creationId xmlns="" xmlns:a16="http://schemas.microsoft.com/office/drawing/2014/main" id="{0FE09B6F-803F-4E2A-A1F1-82931031C6A6}"/>
              </a:ext>
            </a:extLst>
          </p:cNvPr>
          <p:cNvCxnSpPr>
            <a:stCxn id="131" idx="2"/>
            <a:endCxn id="197" idx="0"/>
          </p:cNvCxnSpPr>
          <p:nvPr/>
        </p:nvCxnSpPr>
        <p:spPr bwMode="gray">
          <a:xfrm flipH="1">
            <a:off x="2511621" y="5227801"/>
            <a:ext cx="3111" cy="339638"/>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02" name="直接连接符 551">
            <a:extLst>
              <a:ext uri="{FF2B5EF4-FFF2-40B4-BE49-F238E27FC236}">
                <a16:creationId xmlns="" xmlns:a16="http://schemas.microsoft.com/office/drawing/2014/main" id="{6BA23D20-5811-4EA8-978A-633291C36A41}"/>
              </a:ext>
            </a:extLst>
          </p:cNvPr>
          <p:cNvCxnSpPr>
            <a:stCxn id="132" idx="2"/>
            <a:endCxn id="199" idx="0"/>
          </p:cNvCxnSpPr>
          <p:nvPr/>
        </p:nvCxnSpPr>
        <p:spPr bwMode="gray">
          <a:xfrm>
            <a:off x="3007876" y="5227801"/>
            <a:ext cx="3481" cy="339638"/>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03" name="直接连接符 554">
            <a:extLst>
              <a:ext uri="{FF2B5EF4-FFF2-40B4-BE49-F238E27FC236}">
                <a16:creationId xmlns="" xmlns:a16="http://schemas.microsoft.com/office/drawing/2014/main" id="{EB586940-7C67-4A60-9B90-0CE38F50C1F6}"/>
              </a:ext>
            </a:extLst>
          </p:cNvPr>
          <p:cNvCxnSpPr>
            <a:stCxn id="131" idx="2"/>
            <a:endCxn id="199" idx="0"/>
          </p:cNvCxnSpPr>
          <p:nvPr/>
        </p:nvCxnSpPr>
        <p:spPr bwMode="gray">
          <a:xfrm>
            <a:off x="2514732" y="5227801"/>
            <a:ext cx="496625" cy="339638"/>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05" name="直接连接符 560">
            <a:extLst>
              <a:ext uri="{FF2B5EF4-FFF2-40B4-BE49-F238E27FC236}">
                <a16:creationId xmlns="" xmlns:a16="http://schemas.microsoft.com/office/drawing/2014/main" id="{E832601B-1A7A-463A-9B45-E3918C04CF51}"/>
              </a:ext>
            </a:extLst>
          </p:cNvPr>
          <p:cNvCxnSpPr>
            <a:stCxn id="199" idx="1"/>
            <a:endCxn id="197" idx="3"/>
          </p:cNvCxnSpPr>
          <p:nvPr/>
        </p:nvCxnSpPr>
        <p:spPr bwMode="gray">
          <a:xfrm flipH="1">
            <a:off x="2627789" y="5686718"/>
            <a:ext cx="267401" cy="0"/>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06" name="矩形 126">
            <a:extLst>
              <a:ext uri="{FF2B5EF4-FFF2-40B4-BE49-F238E27FC236}">
                <a16:creationId xmlns="" xmlns:a16="http://schemas.microsoft.com/office/drawing/2014/main" id="{82391327-B37E-4E16-B558-866907DDDD27}"/>
              </a:ext>
            </a:extLst>
          </p:cNvPr>
          <p:cNvSpPr/>
          <p:nvPr/>
        </p:nvSpPr>
        <p:spPr bwMode="gray">
          <a:xfrm>
            <a:off x="2750801" y="984334"/>
            <a:ext cx="2874324" cy="1769072"/>
          </a:xfrm>
          <a:prstGeom prst="rect">
            <a:avLst/>
          </a:prstGeom>
          <a:noFill/>
          <a:ln w="0" cap="flat" cmpd="sng" algn="ctr">
            <a:solidFill>
              <a:sysClr val="window" lastClr="FFFFFF">
                <a:lumMod val="75000"/>
              </a:sysClr>
            </a:solidFill>
            <a:prstDash val="lgDash"/>
          </a:ln>
          <a:effectLst/>
        </p:spPr>
        <p:txBody>
          <a:bodyPr wrap="square" rtlCol="0" anchor="ctr">
            <a:noAutofit/>
          </a:bodyPr>
          <a:lstStyle/>
          <a:p>
            <a:pPr algn="ctr" defTabSz="1219444" fontAlgn="ctr">
              <a:defRPr/>
            </a:pPr>
            <a:endParaRPr lang="en-US" sz="2400" kern="0" dirty="0">
              <a:solidFill>
                <a:prstClr val="white"/>
              </a:solidFill>
              <a:latin typeface="Huawei Sans" panose="020C0503030203020204" pitchFamily="34" charset="0"/>
              <a:sym typeface="Huawei Sans" panose="020C0503030203020204" pitchFamily="34" charset="0"/>
            </a:endParaRPr>
          </a:p>
        </p:txBody>
      </p:sp>
      <p:sp>
        <p:nvSpPr>
          <p:cNvPr id="208" name="矩形 127">
            <a:extLst>
              <a:ext uri="{FF2B5EF4-FFF2-40B4-BE49-F238E27FC236}">
                <a16:creationId xmlns="" xmlns:a16="http://schemas.microsoft.com/office/drawing/2014/main" id="{521F5700-9951-4E65-9531-94EB50408EFF}"/>
              </a:ext>
            </a:extLst>
          </p:cNvPr>
          <p:cNvSpPr/>
          <p:nvPr/>
        </p:nvSpPr>
        <p:spPr bwMode="gray">
          <a:xfrm>
            <a:off x="700461" y="2841192"/>
            <a:ext cx="2935730" cy="1662535"/>
          </a:xfrm>
          <a:prstGeom prst="rect">
            <a:avLst/>
          </a:prstGeom>
          <a:noFill/>
          <a:ln w="0" cap="flat" cmpd="sng" algn="ctr">
            <a:solidFill>
              <a:sysClr val="window" lastClr="FFFFFF">
                <a:lumMod val="75000"/>
              </a:sysClr>
            </a:solidFill>
            <a:prstDash val="lgDash"/>
          </a:ln>
          <a:effectLst/>
        </p:spPr>
        <p:txBody>
          <a:bodyPr wrap="square" rtlCol="0" anchor="ctr">
            <a:noAutofit/>
          </a:bodyPr>
          <a:lstStyle/>
          <a:p>
            <a:pPr algn="ctr" defTabSz="1219444" fontAlgn="ctr">
              <a:defRPr/>
            </a:pPr>
            <a:endParaRPr lang="en-US" sz="2400" kern="0" dirty="0">
              <a:solidFill>
                <a:prstClr val="white"/>
              </a:solidFill>
              <a:latin typeface="Huawei Sans" panose="020C0503030203020204" pitchFamily="34" charset="0"/>
              <a:sym typeface="Huawei Sans" panose="020C0503030203020204" pitchFamily="34" charset="0"/>
            </a:endParaRPr>
          </a:p>
        </p:txBody>
      </p:sp>
      <p:sp>
        <p:nvSpPr>
          <p:cNvPr id="209" name="矩形 128">
            <a:extLst>
              <a:ext uri="{FF2B5EF4-FFF2-40B4-BE49-F238E27FC236}">
                <a16:creationId xmlns="" xmlns:a16="http://schemas.microsoft.com/office/drawing/2014/main" id="{30A77BC9-6991-4573-8BFD-23B9B327A1E9}"/>
              </a:ext>
            </a:extLst>
          </p:cNvPr>
          <p:cNvSpPr/>
          <p:nvPr/>
        </p:nvSpPr>
        <p:spPr bwMode="gray">
          <a:xfrm>
            <a:off x="1983769" y="4743166"/>
            <a:ext cx="1662952" cy="1457609"/>
          </a:xfrm>
          <a:prstGeom prst="rect">
            <a:avLst/>
          </a:prstGeom>
          <a:noFill/>
          <a:ln w="0" cap="flat" cmpd="sng" algn="ctr">
            <a:solidFill>
              <a:sysClr val="window" lastClr="FFFFFF">
                <a:lumMod val="75000"/>
              </a:sysClr>
            </a:solidFill>
            <a:prstDash val="lgDash"/>
          </a:ln>
          <a:effectLst/>
        </p:spPr>
        <p:txBody>
          <a:bodyPr wrap="square" rtlCol="0" anchor="ctr">
            <a:noAutofit/>
          </a:bodyPr>
          <a:lstStyle/>
          <a:p>
            <a:pPr algn="ctr" defTabSz="1219444" fontAlgn="ctr">
              <a:defRPr/>
            </a:pPr>
            <a:endParaRPr lang="en-US" sz="2400" kern="0" dirty="0">
              <a:solidFill>
                <a:prstClr val="white"/>
              </a:solidFill>
              <a:latin typeface="Huawei Sans" panose="020C0503030203020204" pitchFamily="34" charset="0"/>
              <a:sym typeface="Huawei Sans" panose="020C0503030203020204" pitchFamily="34" charset="0"/>
            </a:endParaRPr>
          </a:p>
        </p:txBody>
      </p:sp>
      <p:sp>
        <p:nvSpPr>
          <p:cNvPr id="211" name="矩形 129">
            <a:extLst>
              <a:ext uri="{FF2B5EF4-FFF2-40B4-BE49-F238E27FC236}">
                <a16:creationId xmlns="" xmlns:a16="http://schemas.microsoft.com/office/drawing/2014/main" id="{566FEE42-40C4-483D-ADB4-57541580ECCA}"/>
              </a:ext>
            </a:extLst>
          </p:cNvPr>
          <p:cNvSpPr/>
          <p:nvPr/>
        </p:nvSpPr>
        <p:spPr bwMode="gray">
          <a:xfrm>
            <a:off x="4389330" y="2850863"/>
            <a:ext cx="2935730" cy="1656394"/>
          </a:xfrm>
          <a:prstGeom prst="rect">
            <a:avLst/>
          </a:prstGeom>
          <a:noFill/>
          <a:ln w="0" cap="flat" cmpd="sng" algn="ctr">
            <a:solidFill>
              <a:sysClr val="window" lastClr="FFFFFF">
                <a:lumMod val="75000"/>
              </a:sysClr>
            </a:solidFill>
            <a:prstDash val="lgDash"/>
          </a:ln>
          <a:effectLst/>
        </p:spPr>
        <p:txBody>
          <a:bodyPr wrap="square" rtlCol="0" anchor="ctr">
            <a:noAutofit/>
          </a:bodyPr>
          <a:lstStyle/>
          <a:p>
            <a:pPr algn="ctr" defTabSz="1219444" fontAlgn="ctr">
              <a:defRPr/>
            </a:pPr>
            <a:endParaRPr lang="en-US" sz="2400" kern="0" dirty="0">
              <a:solidFill>
                <a:prstClr val="white"/>
              </a:solidFill>
              <a:latin typeface="Huawei Sans" panose="020C0503030203020204" pitchFamily="34" charset="0"/>
              <a:sym typeface="Huawei Sans" panose="020C0503030203020204" pitchFamily="34" charset="0"/>
            </a:endParaRPr>
          </a:p>
        </p:txBody>
      </p:sp>
      <p:sp>
        <p:nvSpPr>
          <p:cNvPr id="212" name="矩形 131">
            <a:extLst>
              <a:ext uri="{FF2B5EF4-FFF2-40B4-BE49-F238E27FC236}">
                <a16:creationId xmlns="" xmlns:a16="http://schemas.microsoft.com/office/drawing/2014/main" id="{A0001AE5-C527-44C8-B366-8F1B10F4E1A4}"/>
              </a:ext>
            </a:extLst>
          </p:cNvPr>
          <p:cNvSpPr/>
          <p:nvPr/>
        </p:nvSpPr>
        <p:spPr bwMode="gray">
          <a:xfrm>
            <a:off x="3911293" y="4743166"/>
            <a:ext cx="2064722" cy="1457609"/>
          </a:xfrm>
          <a:prstGeom prst="rect">
            <a:avLst/>
          </a:prstGeom>
          <a:noFill/>
          <a:ln w="0" cap="flat" cmpd="sng" algn="ctr">
            <a:solidFill>
              <a:sysClr val="window" lastClr="FFFFFF">
                <a:lumMod val="75000"/>
              </a:sysClr>
            </a:solidFill>
            <a:prstDash val="lgDash"/>
          </a:ln>
          <a:effectLst/>
        </p:spPr>
        <p:txBody>
          <a:bodyPr wrap="square" rtlCol="0" anchor="ctr">
            <a:noAutofit/>
          </a:bodyPr>
          <a:lstStyle/>
          <a:p>
            <a:pPr algn="ctr" defTabSz="1219444" fontAlgn="ctr">
              <a:defRPr/>
            </a:pPr>
            <a:endParaRPr lang="en-US" sz="2400" kern="0" dirty="0">
              <a:solidFill>
                <a:prstClr val="white"/>
              </a:solidFill>
              <a:latin typeface="Huawei Sans" panose="020C0503030203020204" pitchFamily="34" charset="0"/>
              <a:sym typeface="Huawei Sans" panose="020C0503030203020204" pitchFamily="34" charset="0"/>
            </a:endParaRPr>
          </a:p>
        </p:txBody>
      </p:sp>
      <p:sp>
        <p:nvSpPr>
          <p:cNvPr id="214" name="文本框 135">
            <a:extLst>
              <a:ext uri="{FF2B5EF4-FFF2-40B4-BE49-F238E27FC236}">
                <a16:creationId xmlns="" xmlns:a16="http://schemas.microsoft.com/office/drawing/2014/main" id="{332AEC46-AF5A-4103-B8E7-55F478C18FA7}"/>
              </a:ext>
            </a:extLst>
          </p:cNvPr>
          <p:cNvSpPr txBox="1"/>
          <p:nvPr/>
        </p:nvSpPr>
        <p:spPr bwMode="gray">
          <a:xfrm>
            <a:off x="667749" y="4227450"/>
            <a:ext cx="699230" cy="307777"/>
          </a:xfrm>
          <a:prstGeom prst="rect">
            <a:avLst/>
          </a:prstGeom>
          <a:noFill/>
        </p:spPr>
        <p:txBody>
          <a:bodyPr wrap="square" rtlCol="0">
            <a:noAutofit/>
          </a:bodyPr>
          <a:lstStyle/>
          <a:p>
            <a:pPr algn="ctr" defTabSz="1219444" fontAlgn="ctr">
              <a:defRPr/>
            </a:pPr>
            <a:r>
              <a:rPr lang="en-US" sz="1400" b="1" dirty="0">
                <a:solidFill>
                  <a:srgbClr val="C7000B"/>
                </a:solidFill>
                <a:latin typeface="Huawei Sans" panose="020C0503030203020204" pitchFamily="34" charset="0"/>
              </a:rPr>
              <a:t>City A</a:t>
            </a:r>
          </a:p>
        </p:txBody>
      </p:sp>
      <p:sp>
        <p:nvSpPr>
          <p:cNvPr id="215" name="文本框 136">
            <a:extLst>
              <a:ext uri="{FF2B5EF4-FFF2-40B4-BE49-F238E27FC236}">
                <a16:creationId xmlns="" xmlns:a16="http://schemas.microsoft.com/office/drawing/2014/main" id="{1DD8DF29-7750-4553-9858-7D9E6FC9601C}"/>
              </a:ext>
            </a:extLst>
          </p:cNvPr>
          <p:cNvSpPr txBox="1"/>
          <p:nvPr/>
        </p:nvSpPr>
        <p:spPr bwMode="gray">
          <a:xfrm>
            <a:off x="6688304" y="4227640"/>
            <a:ext cx="688009" cy="307777"/>
          </a:xfrm>
          <a:prstGeom prst="rect">
            <a:avLst/>
          </a:prstGeom>
          <a:noFill/>
        </p:spPr>
        <p:txBody>
          <a:bodyPr wrap="square" rtlCol="0">
            <a:noAutofit/>
          </a:bodyPr>
          <a:lstStyle/>
          <a:p>
            <a:pPr algn="ctr" defTabSz="1219444" fontAlgn="ctr">
              <a:defRPr/>
            </a:pPr>
            <a:r>
              <a:rPr lang="en-US" sz="1400" b="1" dirty="0">
                <a:solidFill>
                  <a:srgbClr val="C7000B"/>
                </a:solidFill>
                <a:latin typeface="Huawei Sans" panose="020C0503030203020204" pitchFamily="34" charset="0"/>
              </a:rPr>
              <a:t>City B</a:t>
            </a:r>
          </a:p>
        </p:txBody>
      </p:sp>
      <p:sp>
        <p:nvSpPr>
          <p:cNvPr id="217" name="文本框 139">
            <a:extLst>
              <a:ext uri="{FF2B5EF4-FFF2-40B4-BE49-F238E27FC236}">
                <a16:creationId xmlns="" xmlns:a16="http://schemas.microsoft.com/office/drawing/2014/main" id="{5176E5AB-FAAC-4230-A87A-7544C93791D1}"/>
              </a:ext>
            </a:extLst>
          </p:cNvPr>
          <p:cNvSpPr txBox="1"/>
          <p:nvPr/>
        </p:nvSpPr>
        <p:spPr bwMode="gray">
          <a:xfrm>
            <a:off x="3555117" y="3151045"/>
            <a:ext cx="937901" cy="424972"/>
          </a:xfrm>
          <a:prstGeom prst="rect">
            <a:avLst/>
          </a:prstGeom>
          <a:noFill/>
        </p:spPr>
        <p:txBody>
          <a:bodyPr wrap="square" rtlCol="0">
            <a:noAutofit/>
          </a:bodyPr>
          <a:lstStyle/>
          <a:p>
            <a:pPr algn="ctr" defTabSz="1219444" fontAlgn="ctr">
              <a:defRPr/>
            </a:pPr>
            <a:r>
              <a:rPr lang="en-US" sz="1200" b="1" dirty="0">
                <a:solidFill>
                  <a:srgbClr val="C7000B"/>
                </a:solidFill>
                <a:latin typeface="Huawei Sans" panose="020C0503030203020204" pitchFamily="34" charset="0"/>
              </a:rPr>
              <a:t>Backbone network</a:t>
            </a:r>
          </a:p>
        </p:txBody>
      </p:sp>
      <p:sp>
        <p:nvSpPr>
          <p:cNvPr id="218" name="文本框 141">
            <a:extLst>
              <a:ext uri="{FF2B5EF4-FFF2-40B4-BE49-F238E27FC236}">
                <a16:creationId xmlns="" xmlns:a16="http://schemas.microsoft.com/office/drawing/2014/main" id="{C0B347BE-FE18-44DD-913D-02EC02588C8A}"/>
              </a:ext>
            </a:extLst>
          </p:cNvPr>
          <p:cNvSpPr txBox="1"/>
          <p:nvPr/>
        </p:nvSpPr>
        <p:spPr bwMode="gray">
          <a:xfrm>
            <a:off x="2696304" y="1010874"/>
            <a:ext cx="688009" cy="307777"/>
          </a:xfrm>
          <a:prstGeom prst="rect">
            <a:avLst/>
          </a:prstGeom>
          <a:noFill/>
        </p:spPr>
        <p:txBody>
          <a:bodyPr wrap="square" rtlCol="0">
            <a:noAutofit/>
          </a:bodyPr>
          <a:lstStyle/>
          <a:p>
            <a:pPr algn="ctr" defTabSz="1219444" fontAlgn="ctr">
              <a:defRPr/>
            </a:pPr>
            <a:r>
              <a:rPr lang="en-US" sz="1400" b="1" dirty="0">
                <a:solidFill>
                  <a:srgbClr val="C7000B"/>
                </a:solidFill>
                <a:latin typeface="Huawei Sans" panose="020C0503030203020204" pitchFamily="34" charset="0"/>
              </a:rPr>
              <a:t>City C</a:t>
            </a:r>
          </a:p>
        </p:txBody>
      </p:sp>
      <p:cxnSp>
        <p:nvCxnSpPr>
          <p:cNvPr id="220" name="直接连接符 179">
            <a:extLst>
              <a:ext uri="{FF2B5EF4-FFF2-40B4-BE49-F238E27FC236}">
                <a16:creationId xmlns="" xmlns:a16="http://schemas.microsoft.com/office/drawing/2014/main" id="{8EF24C4F-F561-43E9-8912-1395D872FDBF}"/>
              </a:ext>
            </a:extLst>
          </p:cNvPr>
          <p:cNvCxnSpPr>
            <a:stCxn id="197" idx="0"/>
            <a:endCxn id="132" idx="2"/>
          </p:cNvCxnSpPr>
          <p:nvPr/>
        </p:nvCxnSpPr>
        <p:spPr bwMode="gray">
          <a:xfrm flipV="1">
            <a:off x="2511621" y="5227801"/>
            <a:ext cx="496255" cy="339638"/>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21" name="矩形 161">
            <a:extLst>
              <a:ext uri="{FF2B5EF4-FFF2-40B4-BE49-F238E27FC236}">
                <a16:creationId xmlns="" xmlns:a16="http://schemas.microsoft.com/office/drawing/2014/main" id="{088EC8AC-AB25-48DB-9D87-C37B8BB8B218}"/>
              </a:ext>
            </a:extLst>
          </p:cNvPr>
          <p:cNvSpPr/>
          <p:nvPr>
            <p:custDataLst>
              <p:tags r:id="rId1"/>
            </p:custDataLst>
          </p:nvPr>
        </p:nvSpPr>
        <p:spPr bwMode="gray">
          <a:xfrm>
            <a:off x="532006" y="1789399"/>
            <a:ext cx="1248231" cy="250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8236" tIns="44118" rIns="88236" bIns="44118">
            <a:noAutofit/>
          </a:bodyPr>
          <a:lstStyle/>
          <a:p>
            <a:pPr algn="ctr" defTabSz="914400" fontAlgn="ctr">
              <a:defRPr/>
            </a:pPr>
            <a:r>
              <a:rPr lang="en-US" sz="1200" dirty="0" err="1">
                <a:solidFill>
                  <a:srgbClr val="3C3C3B"/>
                </a:solidFill>
                <a:latin typeface="Huawei Sans" panose="020C0503030203020204" pitchFamily="34" charset="0"/>
              </a:rPr>
              <a:t>iMaster</a:t>
            </a:r>
            <a:r>
              <a:rPr lang="en-US" sz="1200" dirty="0">
                <a:solidFill>
                  <a:srgbClr val="3C3C3B"/>
                </a:solidFill>
                <a:latin typeface="Huawei Sans" panose="020C0503030203020204" pitchFamily="34" charset="0"/>
              </a:rPr>
              <a:t> NCE-IP</a:t>
            </a:r>
          </a:p>
        </p:txBody>
      </p:sp>
      <p:cxnSp>
        <p:nvCxnSpPr>
          <p:cNvPr id="223" name="直接连接符 163">
            <a:extLst>
              <a:ext uri="{FF2B5EF4-FFF2-40B4-BE49-F238E27FC236}">
                <a16:creationId xmlns="" xmlns:a16="http://schemas.microsoft.com/office/drawing/2014/main" id="{71B51966-AB7C-42BE-8E23-E5A8338D9842}"/>
              </a:ext>
            </a:extLst>
          </p:cNvPr>
          <p:cNvCxnSpPr>
            <a:stCxn id="224" idx="3"/>
          </p:cNvCxnSpPr>
          <p:nvPr/>
        </p:nvCxnSpPr>
        <p:spPr bwMode="gray">
          <a:xfrm flipV="1">
            <a:off x="1469695" y="2204969"/>
            <a:ext cx="293701" cy="6099"/>
          </a:xfrm>
          <a:prstGeom prst="line">
            <a:avLst/>
          </a:prstGeom>
          <a:noFill/>
          <a:ln w="12700" cap="flat" cmpd="sng" algn="ctr">
            <a:solidFill>
              <a:srgbClr val="0F6FC6">
                <a:shade val="95000"/>
                <a:satMod val="105000"/>
              </a:srgbClr>
            </a:solidFill>
            <a:prstDash val="dash"/>
            <a:headEnd type="none" w="med" len="med"/>
            <a:tailEnd type="none" w="med" len="med"/>
          </a:ln>
          <a:effectLst/>
        </p:spPr>
      </p:cxnSp>
      <p:pic>
        <p:nvPicPr>
          <p:cNvPr id="224" name="图片 7">
            <a:extLst>
              <a:ext uri="{FF2B5EF4-FFF2-40B4-BE49-F238E27FC236}">
                <a16:creationId xmlns="" xmlns:a16="http://schemas.microsoft.com/office/drawing/2014/main" id="{D361C93C-2A7D-4923-B840-29FE4C678541}"/>
              </a:ext>
            </a:extLst>
          </p:cNvPr>
          <p:cNvPicPr>
            <a:picLocks noChangeAspect="1"/>
          </p:cNvPicPr>
          <p:nvPr/>
        </p:nvPicPr>
        <p:blipFill>
          <a:blip r:embed="rId6"/>
          <a:stretch>
            <a:fillRect/>
          </a:stretch>
        </p:blipFill>
        <p:spPr bwMode="gray">
          <a:xfrm>
            <a:off x="1001245" y="2057057"/>
            <a:ext cx="468451" cy="308021"/>
          </a:xfrm>
          <a:prstGeom prst="rect">
            <a:avLst/>
          </a:prstGeom>
        </p:spPr>
      </p:pic>
      <p:sp>
        <p:nvSpPr>
          <p:cNvPr id="226" name="云形 3">
            <a:extLst>
              <a:ext uri="{FF2B5EF4-FFF2-40B4-BE49-F238E27FC236}">
                <a16:creationId xmlns="" xmlns:a16="http://schemas.microsoft.com/office/drawing/2014/main" id="{34CE6092-C4D7-4BF8-AFDE-8CDE972BDB0B}"/>
              </a:ext>
            </a:extLst>
          </p:cNvPr>
          <p:cNvSpPr/>
          <p:nvPr/>
        </p:nvSpPr>
        <p:spPr bwMode="gray">
          <a:xfrm>
            <a:off x="4019646" y="5663429"/>
            <a:ext cx="1362011" cy="401456"/>
          </a:xfrm>
          <a:custGeom>
            <a:avLst/>
            <a:gdLst>
              <a:gd name="connsiteX0" fmla="*/ 3900 w 43200"/>
              <a:gd name="connsiteY0" fmla="*/ 14370 h 43200"/>
              <a:gd name="connsiteX1" fmla="*/ 5623 w 43200"/>
              <a:gd name="connsiteY1" fmla="*/ 6907 h 43200"/>
              <a:gd name="connsiteX2" fmla="*/ 14005 w 43200"/>
              <a:gd name="connsiteY2" fmla="*/ 5202 h 43200"/>
              <a:gd name="connsiteX3" fmla="*/ 22456 w 43200"/>
              <a:gd name="connsiteY3" fmla="*/ 3432 h 43200"/>
              <a:gd name="connsiteX4" fmla="*/ 25749 w 43200"/>
              <a:gd name="connsiteY4" fmla="*/ 200 h 43200"/>
              <a:gd name="connsiteX5" fmla="*/ 29833 w 43200"/>
              <a:gd name="connsiteY5" fmla="*/ 2481 h 43200"/>
              <a:gd name="connsiteX6" fmla="*/ 35463 w 43200"/>
              <a:gd name="connsiteY6" fmla="*/ 690 h 43200"/>
              <a:gd name="connsiteX7" fmla="*/ 38318 w 43200"/>
              <a:gd name="connsiteY7" fmla="*/ 5576 h 43200"/>
              <a:gd name="connsiteX8" fmla="*/ 41982 w 43200"/>
              <a:gd name="connsiteY8" fmla="*/ 10318 h 43200"/>
              <a:gd name="connsiteX9" fmla="*/ 41818 w 43200"/>
              <a:gd name="connsiteY9" fmla="*/ 15460 h 43200"/>
              <a:gd name="connsiteX10" fmla="*/ 43016 w 43200"/>
              <a:gd name="connsiteY10" fmla="*/ 23322 h 43200"/>
              <a:gd name="connsiteX11" fmla="*/ 37404 w 43200"/>
              <a:gd name="connsiteY11" fmla="*/ 30204 h 43200"/>
              <a:gd name="connsiteX12" fmla="*/ 35395 w 43200"/>
              <a:gd name="connsiteY12" fmla="*/ 36101 h 43200"/>
              <a:gd name="connsiteX13" fmla="*/ 28555 w 43200"/>
              <a:gd name="connsiteY13" fmla="*/ 36815 h 43200"/>
              <a:gd name="connsiteX14" fmla="*/ 23667 w 43200"/>
              <a:gd name="connsiteY14" fmla="*/ 43106 h 43200"/>
              <a:gd name="connsiteX15" fmla="*/ 16480 w 43200"/>
              <a:gd name="connsiteY15" fmla="*/ 39266 h 43200"/>
              <a:gd name="connsiteX16" fmla="*/ 5804 w 43200"/>
              <a:gd name="connsiteY16" fmla="*/ 35472 h 43200"/>
              <a:gd name="connsiteX17" fmla="*/ 1110 w 43200"/>
              <a:gd name="connsiteY17" fmla="*/ 31250 h 43200"/>
              <a:gd name="connsiteX18" fmla="*/ 2113 w 43200"/>
              <a:gd name="connsiteY18" fmla="*/ 25551 h 43200"/>
              <a:gd name="connsiteX19" fmla="*/ -5 w 43200"/>
              <a:gd name="connsiteY19" fmla="*/ 19704 h 43200"/>
              <a:gd name="connsiteX20" fmla="*/ 3863 w 43200"/>
              <a:gd name="connsiteY20" fmla="*/ 14507 h 43200"/>
              <a:gd name="connsiteX21" fmla="*/ 3900 w 43200"/>
              <a:gd name="connsiteY21" fmla="*/ 14370 h 43200"/>
              <a:gd name="connsiteX0" fmla="*/ 4693 w 43200"/>
              <a:gd name="connsiteY0" fmla="*/ 26177 h 43200"/>
              <a:gd name="connsiteX1" fmla="*/ 2160 w 43200"/>
              <a:gd name="connsiteY1" fmla="*/ 25380 h 43200"/>
              <a:gd name="connsiteX2" fmla="*/ 6928 w 43200"/>
              <a:gd name="connsiteY2" fmla="*/ 34899 h 43200"/>
              <a:gd name="connsiteX3" fmla="*/ 5820 w 43200"/>
              <a:gd name="connsiteY3" fmla="*/ 35280 h 43200"/>
              <a:gd name="connsiteX4" fmla="*/ 16478 w 43200"/>
              <a:gd name="connsiteY4" fmla="*/ 39090 h 43200"/>
              <a:gd name="connsiteX5" fmla="*/ 15810 w 43200"/>
              <a:gd name="connsiteY5" fmla="*/ 37350 h 43200"/>
              <a:gd name="connsiteX6" fmla="*/ 28827 w 43200"/>
              <a:gd name="connsiteY6" fmla="*/ 34751 h 43200"/>
              <a:gd name="connsiteX7" fmla="*/ 28560 w 43200"/>
              <a:gd name="connsiteY7" fmla="*/ 36660 h 43200"/>
              <a:gd name="connsiteX8" fmla="*/ 34129 w 43200"/>
              <a:gd name="connsiteY8" fmla="*/ 22954 h 43200"/>
              <a:gd name="connsiteX9" fmla="*/ 37380 w 43200"/>
              <a:gd name="connsiteY9" fmla="*/ 30090 h 43200"/>
              <a:gd name="connsiteX10" fmla="*/ 41798 w 43200"/>
              <a:gd name="connsiteY10" fmla="*/ 15354 h 43200"/>
              <a:gd name="connsiteX11" fmla="*/ 40350 w 43200"/>
              <a:gd name="connsiteY11" fmla="*/ 18030 h 43200"/>
              <a:gd name="connsiteX12" fmla="*/ 38324 w 43200"/>
              <a:gd name="connsiteY12" fmla="*/ 5426 h 43200"/>
              <a:gd name="connsiteX13" fmla="*/ 38400 w 43200"/>
              <a:gd name="connsiteY13" fmla="*/ 6690 h 43200"/>
              <a:gd name="connsiteX14" fmla="*/ 29078 w 43200"/>
              <a:gd name="connsiteY14" fmla="*/ 3952 h 43200"/>
              <a:gd name="connsiteX15" fmla="*/ 29820 w 43200"/>
              <a:gd name="connsiteY15" fmla="*/ 2340 h 43200"/>
              <a:gd name="connsiteX16" fmla="*/ 22141 w 43200"/>
              <a:gd name="connsiteY16" fmla="*/ 4720 h 43200"/>
              <a:gd name="connsiteX17" fmla="*/ 22500 w 43200"/>
              <a:gd name="connsiteY17" fmla="*/ 3330 h 43200"/>
              <a:gd name="connsiteX18" fmla="*/ 14000 w 43200"/>
              <a:gd name="connsiteY18" fmla="*/ 5192 h 43200"/>
              <a:gd name="connsiteX19" fmla="*/ 15300 w 43200"/>
              <a:gd name="connsiteY19" fmla="*/ 6540 h 43200"/>
              <a:gd name="connsiteX20" fmla="*/ 4127 w 43200"/>
              <a:gd name="connsiteY20" fmla="*/ 15789 h 43200"/>
              <a:gd name="connsiteX21" fmla="*/ 3900 w 43200"/>
              <a:gd name="connsiteY21" fmla="*/ 14370 h 43200"/>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4729 w 43256"/>
              <a:gd name="connsiteY0" fmla="*/ 26036 h 43219"/>
              <a:gd name="connsiteX1" fmla="*/ 2196 w 43256"/>
              <a:gd name="connsiteY1" fmla="*/ 25239 h 43219"/>
              <a:gd name="connsiteX2" fmla="*/ 6964 w 43256"/>
              <a:gd name="connsiteY2" fmla="*/ 34758 h 43219"/>
              <a:gd name="connsiteX3" fmla="*/ 5856 w 43256"/>
              <a:gd name="connsiteY3" fmla="*/ 35139 h 43219"/>
              <a:gd name="connsiteX4" fmla="*/ 16514 w 43256"/>
              <a:gd name="connsiteY4" fmla="*/ 38949 h 43219"/>
              <a:gd name="connsiteX5" fmla="*/ 15846 w 43256"/>
              <a:gd name="connsiteY5" fmla="*/ 37209 h 43219"/>
              <a:gd name="connsiteX6" fmla="*/ 28863 w 43256"/>
              <a:gd name="connsiteY6" fmla="*/ 34610 h 43219"/>
              <a:gd name="connsiteX7" fmla="*/ 28596 w 43256"/>
              <a:gd name="connsiteY7" fmla="*/ 36519 h 43219"/>
              <a:gd name="connsiteX8" fmla="*/ 34165 w 43256"/>
              <a:gd name="connsiteY8" fmla="*/ 22813 h 43219"/>
              <a:gd name="connsiteX9" fmla="*/ 37416 w 43256"/>
              <a:gd name="connsiteY9" fmla="*/ 29949 h 43219"/>
              <a:gd name="connsiteX10" fmla="*/ 41834 w 43256"/>
              <a:gd name="connsiteY10" fmla="*/ 15213 h 43219"/>
              <a:gd name="connsiteX11" fmla="*/ 40386 w 43256"/>
              <a:gd name="connsiteY11" fmla="*/ 17889 h 43219"/>
              <a:gd name="connsiteX12" fmla="*/ 38360 w 43256"/>
              <a:gd name="connsiteY12" fmla="*/ 5285 h 43219"/>
              <a:gd name="connsiteX13" fmla="*/ 38436 w 43256"/>
              <a:gd name="connsiteY13" fmla="*/ 6549 h 43219"/>
              <a:gd name="connsiteX14" fmla="*/ 22177 w 43256"/>
              <a:gd name="connsiteY14" fmla="*/ 4579 h 43219"/>
              <a:gd name="connsiteX15" fmla="*/ 22536 w 43256"/>
              <a:gd name="connsiteY15" fmla="*/ 3189 h 43219"/>
              <a:gd name="connsiteX16" fmla="*/ 14036 w 43256"/>
              <a:gd name="connsiteY16" fmla="*/ 5051 h 43219"/>
              <a:gd name="connsiteX17" fmla="*/ 15336 w 43256"/>
              <a:gd name="connsiteY17" fmla="*/ 6399 h 43219"/>
              <a:gd name="connsiteX18" fmla="*/ 4163 w 43256"/>
              <a:gd name="connsiteY18" fmla="*/ 15648 h 43219"/>
              <a:gd name="connsiteX19" fmla="*/ 3936 w 43256"/>
              <a:gd name="connsiteY19"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4729 w 43256"/>
              <a:gd name="connsiteY0" fmla="*/ 26036 h 43219"/>
              <a:gd name="connsiteX1" fmla="*/ 2196 w 43256"/>
              <a:gd name="connsiteY1" fmla="*/ 25239 h 43219"/>
              <a:gd name="connsiteX2" fmla="*/ 6964 w 43256"/>
              <a:gd name="connsiteY2" fmla="*/ 34758 h 43219"/>
              <a:gd name="connsiteX3" fmla="*/ 5856 w 43256"/>
              <a:gd name="connsiteY3" fmla="*/ 35139 h 43219"/>
              <a:gd name="connsiteX4" fmla="*/ 16514 w 43256"/>
              <a:gd name="connsiteY4" fmla="*/ 38949 h 43219"/>
              <a:gd name="connsiteX5" fmla="*/ 15846 w 43256"/>
              <a:gd name="connsiteY5" fmla="*/ 37209 h 43219"/>
              <a:gd name="connsiteX6" fmla="*/ 28863 w 43256"/>
              <a:gd name="connsiteY6" fmla="*/ 34610 h 43219"/>
              <a:gd name="connsiteX7" fmla="*/ 28596 w 43256"/>
              <a:gd name="connsiteY7" fmla="*/ 36519 h 43219"/>
              <a:gd name="connsiteX8" fmla="*/ 34165 w 43256"/>
              <a:gd name="connsiteY8" fmla="*/ 22813 h 43219"/>
              <a:gd name="connsiteX9" fmla="*/ 37416 w 43256"/>
              <a:gd name="connsiteY9" fmla="*/ 29949 h 43219"/>
              <a:gd name="connsiteX10" fmla="*/ 41834 w 43256"/>
              <a:gd name="connsiteY10" fmla="*/ 15213 h 43219"/>
              <a:gd name="connsiteX11" fmla="*/ 40386 w 43256"/>
              <a:gd name="connsiteY11" fmla="*/ 17889 h 43219"/>
              <a:gd name="connsiteX12" fmla="*/ 38360 w 43256"/>
              <a:gd name="connsiteY12" fmla="*/ 5285 h 43219"/>
              <a:gd name="connsiteX13" fmla="*/ 38436 w 43256"/>
              <a:gd name="connsiteY13" fmla="*/ 6549 h 43219"/>
              <a:gd name="connsiteX14" fmla="*/ 14036 w 43256"/>
              <a:gd name="connsiteY14" fmla="*/ 5051 h 43219"/>
              <a:gd name="connsiteX15" fmla="*/ 15336 w 43256"/>
              <a:gd name="connsiteY15" fmla="*/ 6399 h 43219"/>
              <a:gd name="connsiteX16" fmla="*/ 4163 w 43256"/>
              <a:gd name="connsiteY16" fmla="*/ 15648 h 43219"/>
              <a:gd name="connsiteX17" fmla="*/ 3936 w 43256"/>
              <a:gd name="connsiteY17"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4729 w 43256"/>
              <a:gd name="connsiteY0" fmla="*/ 26036 h 43219"/>
              <a:gd name="connsiteX1" fmla="*/ 2196 w 43256"/>
              <a:gd name="connsiteY1" fmla="*/ 25239 h 43219"/>
              <a:gd name="connsiteX2" fmla="*/ 6964 w 43256"/>
              <a:gd name="connsiteY2" fmla="*/ 34758 h 43219"/>
              <a:gd name="connsiteX3" fmla="*/ 5856 w 43256"/>
              <a:gd name="connsiteY3" fmla="*/ 35139 h 43219"/>
              <a:gd name="connsiteX4" fmla="*/ 16514 w 43256"/>
              <a:gd name="connsiteY4" fmla="*/ 38949 h 43219"/>
              <a:gd name="connsiteX5" fmla="*/ 15846 w 43256"/>
              <a:gd name="connsiteY5" fmla="*/ 37209 h 43219"/>
              <a:gd name="connsiteX6" fmla="*/ 28863 w 43256"/>
              <a:gd name="connsiteY6" fmla="*/ 34610 h 43219"/>
              <a:gd name="connsiteX7" fmla="*/ 28596 w 43256"/>
              <a:gd name="connsiteY7" fmla="*/ 36519 h 43219"/>
              <a:gd name="connsiteX8" fmla="*/ 34165 w 43256"/>
              <a:gd name="connsiteY8" fmla="*/ 22813 h 43219"/>
              <a:gd name="connsiteX9" fmla="*/ 37416 w 43256"/>
              <a:gd name="connsiteY9" fmla="*/ 29949 h 43219"/>
              <a:gd name="connsiteX10" fmla="*/ 41834 w 43256"/>
              <a:gd name="connsiteY10" fmla="*/ 15213 h 43219"/>
              <a:gd name="connsiteX11" fmla="*/ 40386 w 43256"/>
              <a:gd name="connsiteY11" fmla="*/ 17889 h 43219"/>
              <a:gd name="connsiteX12" fmla="*/ 38360 w 43256"/>
              <a:gd name="connsiteY12" fmla="*/ 5285 h 43219"/>
              <a:gd name="connsiteX13" fmla="*/ 38436 w 43256"/>
              <a:gd name="connsiteY13" fmla="*/ 6549 h 43219"/>
              <a:gd name="connsiteX14" fmla="*/ 4163 w 43256"/>
              <a:gd name="connsiteY14" fmla="*/ 15648 h 43219"/>
              <a:gd name="connsiteX15" fmla="*/ 3936 w 43256"/>
              <a:gd name="connsiteY15"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4729 w 43256"/>
              <a:gd name="connsiteY0" fmla="*/ 26036 h 43219"/>
              <a:gd name="connsiteX1" fmla="*/ 2196 w 43256"/>
              <a:gd name="connsiteY1" fmla="*/ 25239 h 43219"/>
              <a:gd name="connsiteX2" fmla="*/ 6964 w 43256"/>
              <a:gd name="connsiteY2" fmla="*/ 34758 h 43219"/>
              <a:gd name="connsiteX3" fmla="*/ 5856 w 43256"/>
              <a:gd name="connsiteY3" fmla="*/ 35139 h 43219"/>
              <a:gd name="connsiteX4" fmla="*/ 16514 w 43256"/>
              <a:gd name="connsiteY4" fmla="*/ 38949 h 43219"/>
              <a:gd name="connsiteX5" fmla="*/ 15846 w 43256"/>
              <a:gd name="connsiteY5" fmla="*/ 37209 h 43219"/>
              <a:gd name="connsiteX6" fmla="*/ 28863 w 43256"/>
              <a:gd name="connsiteY6" fmla="*/ 34610 h 43219"/>
              <a:gd name="connsiteX7" fmla="*/ 28596 w 43256"/>
              <a:gd name="connsiteY7" fmla="*/ 36519 h 43219"/>
              <a:gd name="connsiteX8" fmla="*/ 41834 w 43256"/>
              <a:gd name="connsiteY8" fmla="*/ 15213 h 43219"/>
              <a:gd name="connsiteX9" fmla="*/ 40386 w 43256"/>
              <a:gd name="connsiteY9" fmla="*/ 17889 h 43219"/>
              <a:gd name="connsiteX10" fmla="*/ 38360 w 43256"/>
              <a:gd name="connsiteY10" fmla="*/ 5285 h 43219"/>
              <a:gd name="connsiteX11" fmla="*/ 38436 w 43256"/>
              <a:gd name="connsiteY11" fmla="*/ 6549 h 43219"/>
              <a:gd name="connsiteX12" fmla="*/ 4163 w 43256"/>
              <a:gd name="connsiteY12" fmla="*/ 15648 h 43219"/>
              <a:gd name="connsiteX13" fmla="*/ 3936 w 43256"/>
              <a:gd name="connsiteY13"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4729 w 43256"/>
              <a:gd name="connsiteY0" fmla="*/ 26036 h 43219"/>
              <a:gd name="connsiteX1" fmla="*/ 2196 w 43256"/>
              <a:gd name="connsiteY1" fmla="*/ 25239 h 43219"/>
              <a:gd name="connsiteX2" fmla="*/ 6964 w 43256"/>
              <a:gd name="connsiteY2" fmla="*/ 34758 h 43219"/>
              <a:gd name="connsiteX3" fmla="*/ 5856 w 43256"/>
              <a:gd name="connsiteY3" fmla="*/ 35139 h 43219"/>
              <a:gd name="connsiteX4" fmla="*/ 16514 w 43256"/>
              <a:gd name="connsiteY4" fmla="*/ 38949 h 43219"/>
              <a:gd name="connsiteX5" fmla="*/ 15846 w 43256"/>
              <a:gd name="connsiteY5" fmla="*/ 37209 h 43219"/>
              <a:gd name="connsiteX6" fmla="*/ 28863 w 43256"/>
              <a:gd name="connsiteY6" fmla="*/ 34610 h 43219"/>
              <a:gd name="connsiteX7" fmla="*/ 28596 w 43256"/>
              <a:gd name="connsiteY7" fmla="*/ 36519 h 43219"/>
              <a:gd name="connsiteX8" fmla="*/ 38360 w 43256"/>
              <a:gd name="connsiteY8" fmla="*/ 5285 h 43219"/>
              <a:gd name="connsiteX9" fmla="*/ 38436 w 43256"/>
              <a:gd name="connsiteY9" fmla="*/ 6549 h 43219"/>
              <a:gd name="connsiteX10" fmla="*/ 4163 w 43256"/>
              <a:gd name="connsiteY10" fmla="*/ 15648 h 43219"/>
              <a:gd name="connsiteX11" fmla="*/ 3936 w 43256"/>
              <a:gd name="connsiteY11"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4729 w 43256"/>
              <a:gd name="connsiteY0" fmla="*/ 26036 h 43219"/>
              <a:gd name="connsiteX1" fmla="*/ 2196 w 43256"/>
              <a:gd name="connsiteY1" fmla="*/ 25239 h 43219"/>
              <a:gd name="connsiteX2" fmla="*/ 6964 w 43256"/>
              <a:gd name="connsiteY2" fmla="*/ 34758 h 43219"/>
              <a:gd name="connsiteX3" fmla="*/ 5856 w 43256"/>
              <a:gd name="connsiteY3" fmla="*/ 35139 h 43219"/>
              <a:gd name="connsiteX4" fmla="*/ 28863 w 43256"/>
              <a:gd name="connsiteY4" fmla="*/ 34610 h 43219"/>
              <a:gd name="connsiteX5" fmla="*/ 28596 w 43256"/>
              <a:gd name="connsiteY5" fmla="*/ 36519 h 43219"/>
              <a:gd name="connsiteX6" fmla="*/ 38360 w 43256"/>
              <a:gd name="connsiteY6" fmla="*/ 5285 h 43219"/>
              <a:gd name="connsiteX7" fmla="*/ 38436 w 43256"/>
              <a:gd name="connsiteY7" fmla="*/ 6549 h 43219"/>
              <a:gd name="connsiteX8" fmla="*/ 4163 w 43256"/>
              <a:gd name="connsiteY8" fmla="*/ 15648 h 43219"/>
              <a:gd name="connsiteX9" fmla="*/ 3936 w 43256"/>
              <a:gd name="connsiteY9"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6964 w 43256"/>
              <a:gd name="connsiteY0" fmla="*/ 34758 h 43219"/>
              <a:gd name="connsiteX1" fmla="*/ 5856 w 43256"/>
              <a:gd name="connsiteY1" fmla="*/ 35139 h 43219"/>
              <a:gd name="connsiteX2" fmla="*/ 28863 w 43256"/>
              <a:gd name="connsiteY2" fmla="*/ 34610 h 43219"/>
              <a:gd name="connsiteX3" fmla="*/ 28596 w 43256"/>
              <a:gd name="connsiteY3" fmla="*/ 36519 h 43219"/>
              <a:gd name="connsiteX4" fmla="*/ 38360 w 43256"/>
              <a:gd name="connsiteY4" fmla="*/ 5285 h 43219"/>
              <a:gd name="connsiteX5" fmla="*/ 38436 w 43256"/>
              <a:gd name="connsiteY5" fmla="*/ 6549 h 43219"/>
              <a:gd name="connsiteX6" fmla="*/ 4163 w 43256"/>
              <a:gd name="connsiteY6" fmla="*/ 15648 h 43219"/>
              <a:gd name="connsiteX7" fmla="*/ 3936 w 43256"/>
              <a:gd name="connsiteY7"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6964 w 43256"/>
              <a:gd name="connsiteY0" fmla="*/ 34758 h 43219"/>
              <a:gd name="connsiteX1" fmla="*/ 5856 w 43256"/>
              <a:gd name="connsiteY1" fmla="*/ 35139 h 43219"/>
              <a:gd name="connsiteX2" fmla="*/ 38360 w 43256"/>
              <a:gd name="connsiteY2" fmla="*/ 5285 h 43219"/>
              <a:gd name="connsiteX3" fmla="*/ 38436 w 43256"/>
              <a:gd name="connsiteY3" fmla="*/ 6549 h 43219"/>
              <a:gd name="connsiteX4" fmla="*/ 4163 w 43256"/>
              <a:gd name="connsiteY4" fmla="*/ 15648 h 43219"/>
              <a:gd name="connsiteX5" fmla="*/ 3936 w 43256"/>
              <a:gd name="connsiteY5"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6964 w 43256"/>
              <a:gd name="connsiteY0" fmla="*/ 34758 h 43219"/>
              <a:gd name="connsiteX1" fmla="*/ 5856 w 43256"/>
              <a:gd name="connsiteY1" fmla="*/ 35139 h 43219"/>
              <a:gd name="connsiteX2" fmla="*/ 4163 w 43256"/>
              <a:gd name="connsiteY2" fmla="*/ 15648 h 43219"/>
              <a:gd name="connsiteX3" fmla="*/ 3936 w 43256"/>
              <a:gd name="connsiteY3"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6964 w 43256"/>
              <a:gd name="connsiteY0" fmla="*/ 34758 h 43219"/>
              <a:gd name="connsiteX1" fmla="*/ 5856 w 43256"/>
              <a:gd name="connsiteY1" fmla="*/ 35139 h 43219"/>
              <a:gd name="connsiteX2" fmla="*/ 4488 w 43256"/>
              <a:gd name="connsiteY2" fmla="*/ 14575 h 43219"/>
              <a:gd name="connsiteX3" fmla="*/ 3936 w 43256"/>
              <a:gd name="connsiteY3"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6964 w 43256"/>
              <a:gd name="connsiteY0" fmla="*/ 34758 h 43219"/>
              <a:gd name="connsiteX1" fmla="*/ 5856 w 43256"/>
              <a:gd name="connsiteY1" fmla="*/ 35139 h 43219"/>
              <a:gd name="connsiteX2" fmla="*/ 4488 w 43256"/>
              <a:gd name="connsiteY2" fmla="*/ 14575 h 43219"/>
              <a:gd name="connsiteX3" fmla="*/ 3936 w 43256"/>
              <a:gd name="connsiteY3"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6964 w 43256"/>
              <a:gd name="connsiteY0" fmla="*/ 34758 h 43219"/>
              <a:gd name="connsiteX1" fmla="*/ 5856 w 43256"/>
              <a:gd name="connsiteY1" fmla="*/ 35139 h 43219"/>
              <a:gd name="connsiteX2" fmla="*/ 4800 w 43256"/>
              <a:gd name="connsiteY2" fmla="*/ 15024 h 43219"/>
              <a:gd name="connsiteX3" fmla="*/ 3936 w 43256"/>
              <a:gd name="connsiteY3"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6964 w 43256"/>
              <a:gd name="connsiteY0" fmla="*/ 34758 h 43219"/>
              <a:gd name="connsiteX1" fmla="*/ 5856 w 43256"/>
              <a:gd name="connsiteY1" fmla="*/ 35139 h 43219"/>
              <a:gd name="connsiteX2" fmla="*/ 3889 w 43256"/>
              <a:gd name="connsiteY2" fmla="*/ 13963 h 43219"/>
              <a:gd name="connsiteX3" fmla="*/ 3936 w 43256"/>
              <a:gd name="connsiteY3"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3889 w 43256"/>
              <a:gd name="connsiteY0" fmla="*/ 13963 h 43219"/>
              <a:gd name="connsiteX1" fmla="*/ 3936 w 43256"/>
              <a:gd name="connsiteY1" fmla="*/ 14229 h 43219"/>
            </a:gdLst>
            <a:ahLst/>
            <a:cxnLst>
              <a:cxn ang="0">
                <a:pos x="connsiteX0" y="connsiteY0"/>
              </a:cxn>
              <a:cxn ang="0">
                <a:pos x="connsiteX1" y="connsiteY1"/>
              </a:cxn>
            </a:cxnLst>
            <a:rect l="l" t="t" r="r" b="b"/>
            <a:pathLst>
              <a:path w="43256" h="43219">
                <a:moveTo>
                  <a:pt x="3936" y="14229"/>
                </a:moveTo>
                <a:cubicBezTo>
                  <a:pt x="3665" y="11516"/>
                  <a:pt x="4297" y="8780"/>
                  <a:pt x="5659" y="6766"/>
                </a:cubicBezTo>
                <a:cubicBezTo>
                  <a:pt x="7811" y="3585"/>
                  <a:pt x="11300" y="2876"/>
                  <a:pt x="14041" y="5061"/>
                </a:cubicBezTo>
                <a:cubicBezTo>
                  <a:pt x="15714" y="768"/>
                  <a:pt x="19950" y="-119"/>
                  <a:pt x="22492" y="3291"/>
                </a:cubicBezTo>
                <a:cubicBezTo>
                  <a:pt x="23133" y="1542"/>
                  <a:pt x="24364" y="333"/>
                  <a:pt x="25785" y="59"/>
                </a:cubicBezTo>
                <a:cubicBezTo>
                  <a:pt x="27349" y="-243"/>
                  <a:pt x="28911" y="629"/>
                  <a:pt x="29869" y="2340"/>
                </a:cubicBezTo>
                <a:cubicBezTo>
                  <a:pt x="31251" y="126"/>
                  <a:pt x="33537" y="-601"/>
                  <a:pt x="35499" y="549"/>
                </a:cubicBezTo>
                <a:cubicBezTo>
                  <a:pt x="36994" y="1425"/>
                  <a:pt x="38066" y="3259"/>
                  <a:pt x="38354" y="5435"/>
                </a:cubicBezTo>
                <a:cubicBezTo>
                  <a:pt x="40082" y="6077"/>
                  <a:pt x="41458" y="7857"/>
                  <a:pt x="42018" y="10177"/>
                </a:cubicBezTo>
                <a:cubicBezTo>
                  <a:pt x="42425" y="11861"/>
                  <a:pt x="42367" y="13690"/>
                  <a:pt x="41854" y="15319"/>
                </a:cubicBezTo>
                <a:cubicBezTo>
                  <a:pt x="43115" y="17553"/>
                  <a:pt x="43556" y="20449"/>
                  <a:pt x="43052" y="23181"/>
                </a:cubicBezTo>
                <a:cubicBezTo>
                  <a:pt x="42382" y="26813"/>
                  <a:pt x="40164" y="29533"/>
                  <a:pt x="37440" y="30063"/>
                </a:cubicBezTo>
                <a:cubicBezTo>
                  <a:pt x="37427" y="32330"/>
                  <a:pt x="36694" y="34480"/>
                  <a:pt x="35431" y="35960"/>
                </a:cubicBezTo>
                <a:cubicBezTo>
                  <a:pt x="33512" y="38209"/>
                  <a:pt x="30740" y="38498"/>
                  <a:pt x="28591" y="36674"/>
                </a:cubicBezTo>
                <a:cubicBezTo>
                  <a:pt x="27896" y="39807"/>
                  <a:pt x="26035" y="42202"/>
                  <a:pt x="23703" y="42965"/>
                </a:cubicBezTo>
                <a:cubicBezTo>
                  <a:pt x="20955" y="43864"/>
                  <a:pt x="18087" y="42332"/>
                  <a:pt x="16516" y="39125"/>
                </a:cubicBezTo>
                <a:cubicBezTo>
                  <a:pt x="12808" y="42169"/>
                  <a:pt x="7992" y="40458"/>
                  <a:pt x="5840" y="35331"/>
                </a:cubicBezTo>
                <a:cubicBezTo>
                  <a:pt x="3726" y="35668"/>
                  <a:pt x="1741" y="33883"/>
                  <a:pt x="1146" y="31109"/>
                </a:cubicBezTo>
                <a:cubicBezTo>
                  <a:pt x="715" y="29102"/>
                  <a:pt x="1096" y="26936"/>
                  <a:pt x="2149" y="25410"/>
                </a:cubicBezTo>
                <a:cubicBezTo>
                  <a:pt x="655" y="24213"/>
                  <a:pt x="-177" y="21916"/>
                  <a:pt x="31" y="19563"/>
                </a:cubicBezTo>
                <a:cubicBezTo>
                  <a:pt x="275" y="16808"/>
                  <a:pt x="1881" y="14650"/>
                  <a:pt x="3899" y="14366"/>
                </a:cubicBezTo>
                <a:cubicBezTo>
                  <a:pt x="3911" y="14320"/>
                  <a:pt x="3924" y="14275"/>
                  <a:pt x="3936" y="14229"/>
                </a:cubicBezTo>
                <a:close/>
              </a:path>
              <a:path w="43256" h="43219" fill="none" extrusionOk="0">
                <a:moveTo>
                  <a:pt x="3889" y="13963"/>
                </a:moveTo>
                <a:cubicBezTo>
                  <a:pt x="3886" y="13986"/>
                  <a:pt x="3984" y="14710"/>
                  <a:pt x="3936" y="14229"/>
                </a:cubicBezTo>
              </a:path>
            </a:pathLst>
          </a:custGeom>
          <a:solidFill>
            <a:srgbClr val="1AABE2">
              <a:alpha val="5000"/>
            </a:srgbClr>
          </a:solidFill>
          <a:ln w="9525">
            <a:solidFill>
              <a:srgbClr val="1AABE2">
                <a:alpha val="30000"/>
              </a:srgbClr>
            </a:solidFill>
            <a:round/>
            <a:headEnd/>
            <a:tailEnd/>
          </a:ln>
        </p:spPr>
        <p:txBody>
          <a:bodyPr wrap="square" lIns="99562" tIns="49781" rIns="99562" bIns="49781" anchor="ctr">
            <a:noAutofit/>
          </a:bodyPr>
          <a:lstStyle/>
          <a:p>
            <a:pPr algn="ctr" defTabSz="1211808" fontAlgn="ctr">
              <a:defRPr/>
            </a:pPr>
            <a:r>
              <a:rPr lang="en-US" sz="1100" b="1" dirty="0">
                <a:solidFill>
                  <a:sysClr val="windowText" lastClr="000000"/>
                </a:solidFill>
                <a:latin typeface="Huawei Sans" panose="020C0503030203020204" pitchFamily="34" charset="0"/>
              </a:rPr>
              <a:t>Tier-1 branch</a:t>
            </a:r>
          </a:p>
        </p:txBody>
      </p:sp>
      <p:cxnSp>
        <p:nvCxnSpPr>
          <p:cNvPr id="227" name="直接连接符 154">
            <a:extLst>
              <a:ext uri="{FF2B5EF4-FFF2-40B4-BE49-F238E27FC236}">
                <a16:creationId xmlns="" xmlns:a16="http://schemas.microsoft.com/office/drawing/2014/main" id="{9B1C2268-3F59-4BCE-8BAB-9834F9793EBB}"/>
              </a:ext>
            </a:extLst>
          </p:cNvPr>
          <p:cNvCxnSpPr>
            <a:endCxn id="241" idx="0"/>
          </p:cNvCxnSpPr>
          <p:nvPr/>
        </p:nvCxnSpPr>
        <p:spPr bwMode="gray">
          <a:xfrm>
            <a:off x="4189514" y="5227801"/>
            <a:ext cx="305772" cy="332747"/>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241" name="图片 155">
            <a:extLst>
              <a:ext uri="{FF2B5EF4-FFF2-40B4-BE49-F238E27FC236}">
                <a16:creationId xmlns="" xmlns:a16="http://schemas.microsoft.com/office/drawing/2014/main" id="{855AD4A7-5704-4A8F-BC6C-F313AFC18307}"/>
              </a:ext>
            </a:extLst>
          </p:cNvPr>
          <p:cNvPicPr>
            <a:picLocks noChangeAspect="1"/>
          </p:cNvPicPr>
          <p:nvPr/>
        </p:nvPicPr>
        <p:blipFill>
          <a:blip r:embed="rId4">
            <a:duotone>
              <a:schemeClr val="bg2">
                <a:shade val="45000"/>
                <a:satMod val="135000"/>
              </a:schemeClr>
              <a:prstClr val="white"/>
            </a:duotone>
            <a:extLst>
              <a:ext uri="{28A0092B-C50C-407E-A947-70E740481C1C}">
                <a14:useLocalDpi xmlns:a14="http://schemas.microsoft.com/office/drawing/2010/main" val="0"/>
              </a:ext>
            </a:extLst>
          </a:blip>
          <a:srcRect/>
          <a:stretch/>
        </p:blipFill>
        <p:spPr bwMode="gray">
          <a:xfrm>
            <a:off x="4379119" y="5584781"/>
            <a:ext cx="232335" cy="190092"/>
          </a:xfrm>
          <a:prstGeom prst="rect">
            <a:avLst/>
          </a:prstGeom>
        </p:spPr>
      </p:pic>
      <p:pic>
        <p:nvPicPr>
          <p:cNvPr id="242" name="图片 157">
            <a:extLst>
              <a:ext uri="{FF2B5EF4-FFF2-40B4-BE49-F238E27FC236}">
                <a16:creationId xmlns="" xmlns:a16="http://schemas.microsoft.com/office/drawing/2014/main" id="{8C76DE9D-84E3-4D97-9915-C08399FA7C89}"/>
              </a:ext>
            </a:extLst>
          </p:cNvPr>
          <p:cNvPicPr>
            <a:picLocks noChangeAspect="1"/>
          </p:cNvPicPr>
          <p:nvPr/>
        </p:nvPicPr>
        <p:blipFill>
          <a:blip r:embed="rId4">
            <a:duotone>
              <a:schemeClr val="bg2">
                <a:shade val="45000"/>
                <a:satMod val="135000"/>
              </a:schemeClr>
              <a:prstClr val="white"/>
            </a:duotone>
            <a:extLst>
              <a:ext uri="{28A0092B-C50C-407E-A947-70E740481C1C}">
                <a14:useLocalDpi xmlns:a14="http://schemas.microsoft.com/office/drawing/2010/main" val="0"/>
              </a:ext>
            </a:extLst>
          </a:blip>
          <a:srcRect/>
          <a:stretch/>
        </p:blipFill>
        <p:spPr bwMode="gray">
          <a:xfrm>
            <a:off x="4775746" y="5584781"/>
            <a:ext cx="232335" cy="190092"/>
          </a:xfrm>
          <a:prstGeom prst="rect">
            <a:avLst/>
          </a:prstGeom>
        </p:spPr>
      </p:pic>
      <p:cxnSp>
        <p:nvCxnSpPr>
          <p:cNvPr id="243" name="直接连接符 158">
            <a:extLst>
              <a:ext uri="{FF2B5EF4-FFF2-40B4-BE49-F238E27FC236}">
                <a16:creationId xmlns="" xmlns:a16="http://schemas.microsoft.com/office/drawing/2014/main" id="{42CEFD92-2BFF-47AD-B2B3-CCC558D2205B}"/>
              </a:ext>
            </a:extLst>
          </p:cNvPr>
          <p:cNvCxnSpPr>
            <a:endCxn id="241" idx="0"/>
          </p:cNvCxnSpPr>
          <p:nvPr/>
        </p:nvCxnSpPr>
        <p:spPr bwMode="gray">
          <a:xfrm flipH="1">
            <a:off x="4495286" y="5227801"/>
            <a:ext cx="204696" cy="332747"/>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62" name="直接连接符 159">
            <a:extLst>
              <a:ext uri="{FF2B5EF4-FFF2-40B4-BE49-F238E27FC236}">
                <a16:creationId xmlns="" xmlns:a16="http://schemas.microsoft.com/office/drawing/2014/main" id="{D3C24A3E-74C2-4673-B146-8AC5DE537068}"/>
              </a:ext>
            </a:extLst>
          </p:cNvPr>
          <p:cNvCxnSpPr>
            <a:endCxn id="242" idx="0"/>
          </p:cNvCxnSpPr>
          <p:nvPr/>
        </p:nvCxnSpPr>
        <p:spPr bwMode="gray">
          <a:xfrm>
            <a:off x="4189514" y="5227801"/>
            <a:ext cx="702400" cy="332747"/>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63" name="直接连接符 160">
            <a:extLst>
              <a:ext uri="{FF2B5EF4-FFF2-40B4-BE49-F238E27FC236}">
                <a16:creationId xmlns="" xmlns:a16="http://schemas.microsoft.com/office/drawing/2014/main" id="{DDCE457F-5009-4A4B-ABA4-00364A206E13}"/>
              </a:ext>
            </a:extLst>
          </p:cNvPr>
          <p:cNvCxnSpPr>
            <a:endCxn id="242" idx="0"/>
          </p:cNvCxnSpPr>
          <p:nvPr/>
        </p:nvCxnSpPr>
        <p:spPr bwMode="gray">
          <a:xfrm>
            <a:off x="4699982" y="5227801"/>
            <a:ext cx="191931" cy="332747"/>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64" name="直接连接符 162">
            <a:extLst>
              <a:ext uri="{FF2B5EF4-FFF2-40B4-BE49-F238E27FC236}">
                <a16:creationId xmlns="" xmlns:a16="http://schemas.microsoft.com/office/drawing/2014/main" id="{8F1820D7-599E-4073-A979-33C4AA7EE4F6}"/>
              </a:ext>
            </a:extLst>
          </p:cNvPr>
          <p:cNvCxnSpPr>
            <a:stCxn id="242" idx="1"/>
            <a:endCxn id="241" idx="3"/>
          </p:cNvCxnSpPr>
          <p:nvPr/>
        </p:nvCxnSpPr>
        <p:spPr bwMode="gray">
          <a:xfrm flipH="1">
            <a:off x="4611453" y="5679827"/>
            <a:ext cx="164293" cy="0"/>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65" name="直接连接符 164">
            <a:extLst>
              <a:ext uri="{FF2B5EF4-FFF2-40B4-BE49-F238E27FC236}">
                <a16:creationId xmlns="" xmlns:a16="http://schemas.microsoft.com/office/drawing/2014/main" id="{5193C38F-1173-49CD-8C1F-4E11CDA3D13B}"/>
              </a:ext>
            </a:extLst>
          </p:cNvPr>
          <p:cNvCxnSpPr>
            <a:endCxn id="242" idx="0"/>
          </p:cNvCxnSpPr>
          <p:nvPr/>
        </p:nvCxnSpPr>
        <p:spPr bwMode="gray">
          <a:xfrm flipH="1">
            <a:off x="4891914" y="5227801"/>
            <a:ext cx="357003" cy="332747"/>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66" name="直接连接符 165">
            <a:extLst>
              <a:ext uri="{FF2B5EF4-FFF2-40B4-BE49-F238E27FC236}">
                <a16:creationId xmlns="" xmlns:a16="http://schemas.microsoft.com/office/drawing/2014/main" id="{91C0000D-D020-4D05-9397-4D36F3D7EA3F}"/>
              </a:ext>
            </a:extLst>
          </p:cNvPr>
          <p:cNvCxnSpPr>
            <a:endCxn id="241" idx="0"/>
          </p:cNvCxnSpPr>
          <p:nvPr/>
        </p:nvCxnSpPr>
        <p:spPr bwMode="gray">
          <a:xfrm flipH="1">
            <a:off x="4495286" y="5227801"/>
            <a:ext cx="753631" cy="332747"/>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59" name="文本框 139">
            <a:extLst>
              <a:ext uri="{FF2B5EF4-FFF2-40B4-BE49-F238E27FC236}">
                <a16:creationId xmlns="" xmlns:a16="http://schemas.microsoft.com/office/drawing/2014/main" id="{9BC1CA85-DF10-486D-B4C8-96E85C9C2FE7}"/>
              </a:ext>
            </a:extLst>
          </p:cNvPr>
          <p:cNvSpPr txBox="1"/>
          <p:nvPr/>
        </p:nvSpPr>
        <p:spPr bwMode="gray">
          <a:xfrm>
            <a:off x="690505" y="3859268"/>
            <a:ext cx="984565" cy="307777"/>
          </a:xfrm>
          <a:prstGeom prst="rect">
            <a:avLst/>
          </a:prstGeom>
          <a:noFill/>
        </p:spPr>
        <p:txBody>
          <a:bodyPr wrap="square" rtlCol="0">
            <a:noAutofit/>
          </a:bodyPr>
          <a:lstStyle/>
          <a:p>
            <a:pPr algn="ctr" defTabSz="1219444" fontAlgn="ctr">
              <a:defRPr/>
            </a:pPr>
            <a:r>
              <a:rPr lang="en-US" sz="1400" b="1" dirty="0">
                <a:solidFill>
                  <a:srgbClr val="C7000B"/>
                </a:solidFill>
                <a:latin typeface="Huawei Sans" panose="020C0503030203020204" pitchFamily="34" charset="0"/>
              </a:rPr>
              <a:t>AS 65001</a:t>
            </a:r>
            <a:endParaRPr lang="en-US" altLang="zh-CN" sz="1400" b="1" kern="0" dirty="0">
              <a:solidFill>
                <a:srgbClr val="C7000B"/>
              </a:solidFill>
              <a:latin typeface="Huawei Sans" panose="020C0503030203020204" pitchFamily="34" charset="0"/>
              <a:sym typeface="Huawei Sans" panose="020C0503030203020204" pitchFamily="34" charset="0"/>
            </a:endParaRPr>
          </a:p>
        </p:txBody>
      </p:sp>
      <p:sp>
        <p:nvSpPr>
          <p:cNvPr id="160" name="文本框 139">
            <a:extLst>
              <a:ext uri="{FF2B5EF4-FFF2-40B4-BE49-F238E27FC236}">
                <a16:creationId xmlns="" xmlns:a16="http://schemas.microsoft.com/office/drawing/2014/main" id="{45AC3F67-553C-4D8C-B4C2-22DFE59F4B35}"/>
              </a:ext>
            </a:extLst>
          </p:cNvPr>
          <p:cNvSpPr txBox="1"/>
          <p:nvPr/>
        </p:nvSpPr>
        <p:spPr bwMode="gray">
          <a:xfrm>
            <a:off x="3376970" y="1010117"/>
            <a:ext cx="984565" cy="307777"/>
          </a:xfrm>
          <a:prstGeom prst="rect">
            <a:avLst/>
          </a:prstGeom>
          <a:noFill/>
        </p:spPr>
        <p:txBody>
          <a:bodyPr wrap="square" rtlCol="0">
            <a:noAutofit/>
          </a:bodyPr>
          <a:lstStyle/>
          <a:p>
            <a:pPr algn="ctr" defTabSz="1219444" fontAlgn="ctr">
              <a:defRPr/>
            </a:pPr>
            <a:r>
              <a:rPr lang="en-US" sz="1400" b="1" dirty="0">
                <a:solidFill>
                  <a:srgbClr val="C7000B"/>
                </a:solidFill>
                <a:latin typeface="Huawei Sans" panose="020C0503030203020204" pitchFamily="34" charset="0"/>
              </a:rPr>
              <a:t>AS 65002</a:t>
            </a:r>
            <a:endParaRPr lang="en-US" altLang="zh-CN" sz="1400" b="1" kern="0" dirty="0">
              <a:solidFill>
                <a:srgbClr val="C7000B"/>
              </a:solidFill>
              <a:latin typeface="Huawei Sans" panose="020C0503030203020204" pitchFamily="34" charset="0"/>
              <a:sym typeface="Huawei Sans" panose="020C0503030203020204" pitchFamily="34" charset="0"/>
            </a:endParaRPr>
          </a:p>
        </p:txBody>
      </p:sp>
      <p:sp>
        <p:nvSpPr>
          <p:cNvPr id="161" name="文本框 139">
            <a:extLst>
              <a:ext uri="{FF2B5EF4-FFF2-40B4-BE49-F238E27FC236}">
                <a16:creationId xmlns="" xmlns:a16="http://schemas.microsoft.com/office/drawing/2014/main" id="{6DCCF841-DBC2-40AE-AB2F-F0308B6170F7}"/>
              </a:ext>
            </a:extLst>
          </p:cNvPr>
          <p:cNvSpPr txBox="1"/>
          <p:nvPr/>
        </p:nvSpPr>
        <p:spPr bwMode="gray">
          <a:xfrm>
            <a:off x="6389210" y="3857731"/>
            <a:ext cx="984565" cy="307777"/>
          </a:xfrm>
          <a:prstGeom prst="rect">
            <a:avLst/>
          </a:prstGeom>
          <a:noFill/>
        </p:spPr>
        <p:txBody>
          <a:bodyPr wrap="square" rtlCol="0">
            <a:noAutofit/>
          </a:bodyPr>
          <a:lstStyle/>
          <a:p>
            <a:pPr algn="ctr" defTabSz="1219444" fontAlgn="ctr">
              <a:defRPr/>
            </a:pPr>
            <a:r>
              <a:rPr lang="en-US" sz="1400" b="1" dirty="0">
                <a:solidFill>
                  <a:srgbClr val="C7000B"/>
                </a:solidFill>
                <a:latin typeface="Huawei Sans" panose="020C0503030203020204" pitchFamily="34" charset="0"/>
              </a:rPr>
              <a:t>AS 65003</a:t>
            </a:r>
            <a:endParaRPr lang="en-US" altLang="zh-CN" sz="1400" b="1" kern="0" dirty="0">
              <a:solidFill>
                <a:srgbClr val="C7000B"/>
              </a:solidFill>
              <a:latin typeface="Huawei Sans" panose="020C0503030203020204" pitchFamily="34" charset="0"/>
              <a:sym typeface="Huawei Sans" panose="020C0503030203020204" pitchFamily="34" charset="0"/>
            </a:endParaRPr>
          </a:p>
        </p:txBody>
      </p:sp>
      <p:sp>
        <p:nvSpPr>
          <p:cNvPr id="162" name="文本框 139">
            <a:extLst>
              <a:ext uri="{FF2B5EF4-FFF2-40B4-BE49-F238E27FC236}">
                <a16:creationId xmlns="" xmlns:a16="http://schemas.microsoft.com/office/drawing/2014/main" id="{1CE9D4DE-C4B3-44A4-9423-C273D6EBA14E}"/>
              </a:ext>
            </a:extLst>
          </p:cNvPr>
          <p:cNvSpPr txBox="1"/>
          <p:nvPr/>
        </p:nvSpPr>
        <p:spPr bwMode="gray">
          <a:xfrm>
            <a:off x="2253781" y="5873198"/>
            <a:ext cx="984565" cy="307777"/>
          </a:xfrm>
          <a:prstGeom prst="rect">
            <a:avLst/>
          </a:prstGeom>
          <a:noFill/>
        </p:spPr>
        <p:txBody>
          <a:bodyPr wrap="square" rtlCol="0">
            <a:noAutofit/>
          </a:bodyPr>
          <a:lstStyle/>
          <a:p>
            <a:pPr algn="ctr" defTabSz="1219444" fontAlgn="ctr">
              <a:defRPr/>
            </a:pPr>
            <a:r>
              <a:rPr lang="en-US" sz="1400" b="1" dirty="0">
                <a:solidFill>
                  <a:srgbClr val="C7000B"/>
                </a:solidFill>
                <a:latin typeface="Huawei Sans" panose="020C0503030203020204" pitchFamily="34" charset="0"/>
              </a:rPr>
              <a:t>AS 65004</a:t>
            </a:r>
            <a:endParaRPr lang="en-US" altLang="zh-CN" sz="1400" b="1" kern="0" dirty="0">
              <a:solidFill>
                <a:srgbClr val="C7000B"/>
              </a:solidFill>
              <a:latin typeface="Huawei Sans" panose="020C0503030203020204" pitchFamily="34" charset="0"/>
              <a:sym typeface="Huawei Sans" panose="020C0503030203020204" pitchFamily="34" charset="0"/>
            </a:endParaRPr>
          </a:p>
        </p:txBody>
      </p:sp>
      <p:sp>
        <p:nvSpPr>
          <p:cNvPr id="163" name="文本框 139">
            <a:extLst>
              <a:ext uri="{FF2B5EF4-FFF2-40B4-BE49-F238E27FC236}">
                <a16:creationId xmlns="" xmlns:a16="http://schemas.microsoft.com/office/drawing/2014/main" id="{8ABC9715-6A86-4823-8796-EFC2D9BF502D}"/>
              </a:ext>
            </a:extLst>
          </p:cNvPr>
          <p:cNvSpPr txBox="1"/>
          <p:nvPr/>
        </p:nvSpPr>
        <p:spPr bwMode="gray">
          <a:xfrm>
            <a:off x="4213211" y="5874614"/>
            <a:ext cx="984565" cy="307777"/>
          </a:xfrm>
          <a:prstGeom prst="rect">
            <a:avLst/>
          </a:prstGeom>
          <a:noFill/>
        </p:spPr>
        <p:txBody>
          <a:bodyPr wrap="square" rtlCol="0">
            <a:noAutofit/>
          </a:bodyPr>
          <a:lstStyle/>
          <a:p>
            <a:pPr algn="ctr" defTabSz="1219444" fontAlgn="ctr">
              <a:defRPr/>
            </a:pPr>
            <a:r>
              <a:rPr lang="en-US" sz="1400" b="1" dirty="0">
                <a:solidFill>
                  <a:srgbClr val="C7000B"/>
                </a:solidFill>
                <a:latin typeface="Huawei Sans" panose="020C0503030203020204" pitchFamily="34" charset="0"/>
              </a:rPr>
              <a:t>AS 65005</a:t>
            </a:r>
            <a:endParaRPr lang="en-US" altLang="zh-CN" sz="1400" b="1" kern="0" dirty="0">
              <a:solidFill>
                <a:srgbClr val="C7000B"/>
              </a:solidFill>
              <a:latin typeface="Huawei Sans" panose="020C0503030203020204" pitchFamily="34" charset="0"/>
              <a:sym typeface="Huawei Sans" panose="020C0503030203020204" pitchFamily="34" charset="0"/>
            </a:endParaRPr>
          </a:p>
        </p:txBody>
      </p:sp>
      <p:sp>
        <p:nvSpPr>
          <p:cNvPr id="164" name="文本框 471">
            <a:extLst>
              <a:ext uri="{FF2B5EF4-FFF2-40B4-BE49-F238E27FC236}">
                <a16:creationId xmlns="" xmlns:a16="http://schemas.microsoft.com/office/drawing/2014/main" id="{46F82E8B-5D55-4ACF-AC0D-A45E3A0B8CA6}"/>
              </a:ext>
            </a:extLst>
          </p:cNvPr>
          <p:cNvSpPr txBox="1"/>
          <p:nvPr/>
        </p:nvSpPr>
        <p:spPr bwMode="gray">
          <a:xfrm>
            <a:off x="4167196" y="3480140"/>
            <a:ext cx="373821" cy="276999"/>
          </a:xfrm>
          <a:prstGeom prst="rect">
            <a:avLst/>
          </a:prstGeom>
          <a:noFill/>
        </p:spPr>
        <p:txBody>
          <a:bodyPr wrap="square" rtlCol="0">
            <a:noAutofit/>
          </a:bodyPr>
          <a:lstStyle/>
          <a:p>
            <a:pPr algn="ctr" defTabSz="1219444" fontAlgn="ctr">
              <a:defRPr/>
            </a:pPr>
            <a:r>
              <a:rPr lang="en-US" sz="1200" dirty="0">
                <a:solidFill>
                  <a:prstClr val="black"/>
                </a:solidFill>
                <a:latin typeface="Huawei Sans" panose="020C0503030203020204" pitchFamily="34" charset="0"/>
              </a:rPr>
              <a:t>RR</a:t>
            </a:r>
            <a:endParaRPr lang="en-US" altLang="zh-CN" sz="1200" kern="0" dirty="0">
              <a:solidFill>
                <a:prstClr val="black"/>
              </a:solidFill>
              <a:latin typeface="Huawei Sans" panose="020C0503030203020204" pitchFamily="34" charset="0"/>
              <a:sym typeface="Huawei Sans" panose="020C0503030203020204" pitchFamily="34" charset="0"/>
            </a:endParaRPr>
          </a:p>
        </p:txBody>
      </p:sp>
      <p:sp>
        <p:nvSpPr>
          <p:cNvPr id="165" name="文本框 139">
            <a:extLst>
              <a:ext uri="{FF2B5EF4-FFF2-40B4-BE49-F238E27FC236}">
                <a16:creationId xmlns="" xmlns:a16="http://schemas.microsoft.com/office/drawing/2014/main" id="{E65B7DAC-8100-4CA5-9771-26BE5FE167C5}"/>
              </a:ext>
            </a:extLst>
          </p:cNvPr>
          <p:cNvSpPr txBox="1"/>
          <p:nvPr/>
        </p:nvSpPr>
        <p:spPr bwMode="gray">
          <a:xfrm>
            <a:off x="1766722" y="1672160"/>
            <a:ext cx="984565" cy="307777"/>
          </a:xfrm>
          <a:prstGeom prst="rect">
            <a:avLst/>
          </a:prstGeom>
          <a:noFill/>
        </p:spPr>
        <p:txBody>
          <a:bodyPr wrap="square" rtlCol="0">
            <a:noAutofit/>
          </a:bodyPr>
          <a:lstStyle/>
          <a:p>
            <a:pPr algn="ctr" defTabSz="1219444" fontAlgn="ctr">
              <a:defRPr/>
            </a:pPr>
            <a:r>
              <a:rPr lang="en-US" sz="1400" b="1" dirty="0">
                <a:solidFill>
                  <a:srgbClr val="C7000B"/>
                </a:solidFill>
                <a:latin typeface="Huawei Sans" panose="020C0503030203020204" pitchFamily="34" charset="0"/>
              </a:rPr>
              <a:t>AS 65000</a:t>
            </a:r>
            <a:endParaRPr lang="en-US" altLang="zh-CN" sz="1400" b="1" kern="0" dirty="0">
              <a:solidFill>
                <a:srgbClr val="C7000B"/>
              </a:solidFill>
              <a:latin typeface="Huawei Sans" panose="020C0503030203020204" pitchFamily="34" charset="0"/>
              <a:sym typeface="Huawei Sans" panose="020C0503030203020204" pitchFamily="34" charset="0"/>
            </a:endParaRPr>
          </a:p>
        </p:txBody>
      </p:sp>
      <p:sp>
        <p:nvSpPr>
          <p:cNvPr id="166" name="矩形 127">
            <a:extLst>
              <a:ext uri="{FF2B5EF4-FFF2-40B4-BE49-F238E27FC236}">
                <a16:creationId xmlns="" xmlns:a16="http://schemas.microsoft.com/office/drawing/2014/main" id="{C048B976-BED9-47E8-B56A-8B8E55E365A5}"/>
              </a:ext>
            </a:extLst>
          </p:cNvPr>
          <p:cNvSpPr/>
          <p:nvPr/>
        </p:nvSpPr>
        <p:spPr bwMode="gray">
          <a:xfrm>
            <a:off x="734280" y="2993593"/>
            <a:ext cx="921265" cy="1145270"/>
          </a:xfrm>
          <a:prstGeom prst="roundRect">
            <a:avLst>
              <a:gd name="adj" fmla="val 3085"/>
            </a:avLst>
          </a:prstGeom>
          <a:noFill/>
          <a:ln w="12700" cap="flat" cmpd="sng" algn="ctr">
            <a:solidFill>
              <a:srgbClr val="56C4D2"/>
            </a:solidFill>
            <a:prstDash val="dash"/>
          </a:ln>
          <a:effectLst/>
        </p:spPr>
        <p:txBody>
          <a:bodyPr wrap="square" rtlCol="0" anchor="ctr">
            <a:noAutofit/>
          </a:bodyPr>
          <a:lstStyle/>
          <a:p>
            <a:pPr algn="ctr" defTabSz="1219444" fontAlgn="ctr">
              <a:defRPr/>
            </a:pPr>
            <a:endParaRPr lang="en-US" sz="2400" kern="0" dirty="0">
              <a:solidFill>
                <a:prstClr val="white"/>
              </a:solidFill>
              <a:latin typeface="Huawei Sans" panose="020C0503030203020204" pitchFamily="34" charset="0"/>
              <a:sym typeface="Huawei Sans" panose="020C0503030203020204" pitchFamily="34" charset="0"/>
            </a:endParaRPr>
          </a:p>
        </p:txBody>
      </p:sp>
      <p:sp>
        <p:nvSpPr>
          <p:cNvPr id="167" name="矩形 127">
            <a:extLst>
              <a:ext uri="{FF2B5EF4-FFF2-40B4-BE49-F238E27FC236}">
                <a16:creationId xmlns="" xmlns:a16="http://schemas.microsoft.com/office/drawing/2014/main" id="{304D5C68-7826-42BD-837B-A09EAFE88792}"/>
              </a:ext>
            </a:extLst>
          </p:cNvPr>
          <p:cNvSpPr/>
          <p:nvPr/>
        </p:nvSpPr>
        <p:spPr bwMode="gray">
          <a:xfrm>
            <a:off x="6371799" y="2997994"/>
            <a:ext cx="921265" cy="1145270"/>
          </a:xfrm>
          <a:prstGeom prst="roundRect">
            <a:avLst>
              <a:gd name="adj" fmla="val 3085"/>
            </a:avLst>
          </a:prstGeom>
          <a:noFill/>
          <a:ln w="12700" cap="flat" cmpd="sng" algn="ctr">
            <a:solidFill>
              <a:srgbClr val="56C4D2"/>
            </a:solidFill>
            <a:prstDash val="dash"/>
          </a:ln>
          <a:effectLst/>
        </p:spPr>
        <p:txBody>
          <a:bodyPr wrap="square" rtlCol="0" anchor="ctr">
            <a:noAutofit/>
          </a:bodyPr>
          <a:lstStyle/>
          <a:p>
            <a:pPr algn="ctr" defTabSz="1219444" fontAlgn="ctr">
              <a:defRPr/>
            </a:pPr>
            <a:endParaRPr lang="en-US" sz="2400" kern="0" dirty="0">
              <a:solidFill>
                <a:prstClr val="white"/>
              </a:solidFill>
              <a:latin typeface="Huawei Sans" panose="020C0503030203020204" pitchFamily="34" charset="0"/>
              <a:sym typeface="Huawei Sans" panose="020C0503030203020204" pitchFamily="34" charset="0"/>
            </a:endParaRPr>
          </a:p>
        </p:txBody>
      </p:sp>
      <p:sp>
        <p:nvSpPr>
          <p:cNvPr id="168" name="矩形 127">
            <a:extLst>
              <a:ext uri="{FF2B5EF4-FFF2-40B4-BE49-F238E27FC236}">
                <a16:creationId xmlns="" xmlns:a16="http://schemas.microsoft.com/office/drawing/2014/main" id="{38E5B1DA-B022-4051-92DF-D48201F02779}"/>
              </a:ext>
            </a:extLst>
          </p:cNvPr>
          <p:cNvSpPr/>
          <p:nvPr/>
        </p:nvSpPr>
        <p:spPr bwMode="gray">
          <a:xfrm>
            <a:off x="3991718" y="5494556"/>
            <a:ext cx="1502449" cy="661431"/>
          </a:xfrm>
          <a:prstGeom prst="roundRect">
            <a:avLst>
              <a:gd name="adj" fmla="val 3085"/>
            </a:avLst>
          </a:prstGeom>
          <a:noFill/>
          <a:ln w="12700" cap="flat" cmpd="sng" algn="ctr">
            <a:solidFill>
              <a:srgbClr val="56C4D2"/>
            </a:solidFill>
            <a:prstDash val="dash"/>
          </a:ln>
          <a:effectLst/>
        </p:spPr>
        <p:txBody>
          <a:bodyPr wrap="square" rtlCol="0" anchor="ctr">
            <a:noAutofit/>
          </a:bodyPr>
          <a:lstStyle/>
          <a:p>
            <a:pPr algn="ctr" defTabSz="1219444" fontAlgn="ctr">
              <a:defRPr/>
            </a:pPr>
            <a:endParaRPr lang="en-US" sz="2400" kern="0" dirty="0">
              <a:solidFill>
                <a:prstClr val="white"/>
              </a:solidFill>
              <a:latin typeface="Huawei Sans" panose="020C0503030203020204" pitchFamily="34" charset="0"/>
              <a:sym typeface="Huawei Sans" panose="020C0503030203020204" pitchFamily="34" charset="0"/>
            </a:endParaRPr>
          </a:p>
        </p:txBody>
      </p:sp>
      <p:sp>
        <p:nvSpPr>
          <p:cNvPr id="169" name="矩形 127">
            <a:extLst>
              <a:ext uri="{FF2B5EF4-FFF2-40B4-BE49-F238E27FC236}">
                <a16:creationId xmlns="" xmlns:a16="http://schemas.microsoft.com/office/drawing/2014/main" id="{D350D318-7063-4239-8DF9-339160E9994F}"/>
              </a:ext>
            </a:extLst>
          </p:cNvPr>
          <p:cNvSpPr/>
          <p:nvPr/>
        </p:nvSpPr>
        <p:spPr bwMode="gray">
          <a:xfrm>
            <a:off x="2132267" y="5512004"/>
            <a:ext cx="1262288" cy="643983"/>
          </a:xfrm>
          <a:prstGeom prst="roundRect">
            <a:avLst>
              <a:gd name="adj" fmla="val 3085"/>
            </a:avLst>
          </a:prstGeom>
          <a:noFill/>
          <a:ln w="12700" cap="flat" cmpd="sng" algn="ctr">
            <a:solidFill>
              <a:srgbClr val="56C4D2"/>
            </a:solidFill>
            <a:prstDash val="dash"/>
          </a:ln>
          <a:effectLst/>
        </p:spPr>
        <p:txBody>
          <a:bodyPr wrap="square" rtlCol="0" anchor="ctr">
            <a:noAutofit/>
          </a:bodyPr>
          <a:lstStyle/>
          <a:p>
            <a:pPr algn="ctr" defTabSz="1219444" fontAlgn="ctr">
              <a:defRPr/>
            </a:pPr>
            <a:endParaRPr lang="en-US" sz="2400" kern="0" dirty="0">
              <a:solidFill>
                <a:prstClr val="white"/>
              </a:solidFill>
              <a:latin typeface="Huawei Sans" panose="020C0503030203020204" pitchFamily="34" charset="0"/>
              <a:sym typeface="Huawei Sans" panose="020C0503030203020204" pitchFamily="34" charset="0"/>
            </a:endParaRPr>
          </a:p>
        </p:txBody>
      </p:sp>
      <p:sp>
        <p:nvSpPr>
          <p:cNvPr id="170" name="矩形 127">
            <a:extLst>
              <a:ext uri="{FF2B5EF4-FFF2-40B4-BE49-F238E27FC236}">
                <a16:creationId xmlns="" xmlns:a16="http://schemas.microsoft.com/office/drawing/2014/main" id="{BAF0BC3B-7DCD-43D3-973D-C62B0F74C814}"/>
              </a:ext>
            </a:extLst>
          </p:cNvPr>
          <p:cNvSpPr/>
          <p:nvPr/>
        </p:nvSpPr>
        <p:spPr bwMode="gray">
          <a:xfrm>
            <a:off x="3392893" y="1016946"/>
            <a:ext cx="2101274" cy="579658"/>
          </a:xfrm>
          <a:prstGeom prst="roundRect">
            <a:avLst>
              <a:gd name="adj" fmla="val 3085"/>
            </a:avLst>
          </a:prstGeom>
          <a:noFill/>
          <a:ln w="12700" cap="flat" cmpd="sng" algn="ctr">
            <a:solidFill>
              <a:srgbClr val="56C4D2"/>
            </a:solidFill>
            <a:prstDash val="dash"/>
          </a:ln>
          <a:effectLst/>
        </p:spPr>
        <p:txBody>
          <a:bodyPr wrap="square" rtlCol="0" anchor="ctr">
            <a:noAutofit/>
          </a:bodyPr>
          <a:lstStyle/>
          <a:p>
            <a:pPr algn="ctr" defTabSz="1219444" fontAlgn="ctr">
              <a:defRPr/>
            </a:pPr>
            <a:endParaRPr lang="en-US" sz="2400" kern="0" dirty="0">
              <a:solidFill>
                <a:prstClr val="white"/>
              </a:solidFill>
              <a:latin typeface="Huawei Sans" panose="020C0503030203020204" pitchFamily="34" charset="0"/>
              <a:sym typeface="Huawei Sans" panose="020C0503030203020204" pitchFamily="34" charset="0"/>
            </a:endParaRPr>
          </a:p>
        </p:txBody>
      </p:sp>
      <p:sp>
        <p:nvSpPr>
          <p:cNvPr id="4" name="Freeform: Shape 3">
            <a:extLst>
              <a:ext uri="{FF2B5EF4-FFF2-40B4-BE49-F238E27FC236}">
                <a16:creationId xmlns="" xmlns:a16="http://schemas.microsoft.com/office/drawing/2014/main" id="{EB517B4C-D134-480B-9FCD-2160F1A4A5D7}"/>
              </a:ext>
            </a:extLst>
          </p:cNvPr>
          <p:cNvSpPr/>
          <p:nvPr/>
        </p:nvSpPr>
        <p:spPr bwMode="gray">
          <a:xfrm>
            <a:off x="2175288" y="5101389"/>
            <a:ext cx="182901" cy="567891"/>
          </a:xfrm>
          <a:custGeom>
            <a:avLst/>
            <a:gdLst>
              <a:gd name="connsiteX0" fmla="*/ 173276 w 182901"/>
              <a:gd name="connsiteY0" fmla="*/ 567891 h 567891"/>
              <a:gd name="connsiteX1" fmla="*/ 21 w 182901"/>
              <a:gd name="connsiteY1" fmla="*/ 250257 h 567891"/>
              <a:gd name="connsiteX2" fmla="*/ 182901 w 182901"/>
              <a:gd name="connsiteY2" fmla="*/ 0 h 567891"/>
            </a:gdLst>
            <a:ahLst/>
            <a:cxnLst>
              <a:cxn ang="0">
                <a:pos x="connsiteX0" y="connsiteY0"/>
              </a:cxn>
              <a:cxn ang="0">
                <a:pos x="connsiteX1" y="connsiteY1"/>
              </a:cxn>
              <a:cxn ang="0">
                <a:pos x="connsiteX2" y="connsiteY2"/>
              </a:cxn>
            </a:cxnLst>
            <a:rect l="l" t="t" r="r" b="b"/>
            <a:pathLst>
              <a:path w="182901" h="567891">
                <a:moveTo>
                  <a:pt x="173276" y="567891"/>
                </a:moveTo>
                <a:cubicBezTo>
                  <a:pt x="85846" y="456398"/>
                  <a:pt x="-1583" y="344905"/>
                  <a:pt x="21" y="250257"/>
                </a:cubicBezTo>
                <a:cubicBezTo>
                  <a:pt x="1625" y="155609"/>
                  <a:pt x="92263" y="77804"/>
                  <a:pt x="182901" y="0"/>
                </a:cubicBezTo>
              </a:path>
            </a:pathLst>
          </a:custGeom>
          <a:noFill/>
          <a:ln w="19050">
            <a:solidFill>
              <a:srgbClr val="E28189"/>
            </a:solidFill>
            <a:prstDash val="dash"/>
            <a:headEnd type="triangl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solidFill>
                <a:prstClr val="white"/>
              </a:solidFill>
              <a:latin typeface="Huawei Sans" panose="020C0503030203020204" pitchFamily="34" charset="0"/>
            </a:endParaRPr>
          </a:p>
        </p:txBody>
      </p:sp>
      <p:sp>
        <p:nvSpPr>
          <p:cNvPr id="171" name="Freeform: Shape 170">
            <a:extLst>
              <a:ext uri="{FF2B5EF4-FFF2-40B4-BE49-F238E27FC236}">
                <a16:creationId xmlns="" xmlns:a16="http://schemas.microsoft.com/office/drawing/2014/main" id="{784BAA3D-E4ED-4EDE-A160-7A6794F7C69A}"/>
              </a:ext>
            </a:extLst>
          </p:cNvPr>
          <p:cNvSpPr/>
          <p:nvPr/>
        </p:nvSpPr>
        <p:spPr bwMode="gray">
          <a:xfrm rot="1579589">
            <a:off x="2579275" y="3475808"/>
            <a:ext cx="223965" cy="1505664"/>
          </a:xfrm>
          <a:custGeom>
            <a:avLst/>
            <a:gdLst>
              <a:gd name="connsiteX0" fmla="*/ 173276 w 182901"/>
              <a:gd name="connsiteY0" fmla="*/ 567891 h 567891"/>
              <a:gd name="connsiteX1" fmla="*/ 21 w 182901"/>
              <a:gd name="connsiteY1" fmla="*/ 250257 h 567891"/>
              <a:gd name="connsiteX2" fmla="*/ 182901 w 182901"/>
              <a:gd name="connsiteY2" fmla="*/ 0 h 567891"/>
            </a:gdLst>
            <a:ahLst/>
            <a:cxnLst>
              <a:cxn ang="0">
                <a:pos x="connsiteX0" y="connsiteY0"/>
              </a:cxn>
              <a:cxn ang="0">
                <a:pos x="connsiteX1" y="connsiteY1"/>
              </a:cxn>
              <a:cxn ang="0">
                <a:pos x="connsiteX2" y="connsiteY2"/>
              </a:cxn>
            </a:cxnLst>
            <a:rect l="l" t="t" r="r" b="b"/>
            <a:pathLst>
              <a:path w="182901" h="567891">
                <a:moveTo>
                  <a:pt x="173276" y="567891"/>
                </a:moveTo>
                <a:cubicBezTo>
                  <a:pt x="85846" y="456398"/>
                  <a:pt x="-1583" y="344905"/>
                  <a:pt x="21" y="250257"/>
                </a:cubicBezTo>
                <a:cubicBezTo>
                  <a:pt x="1625" y="155609"/>
                  <a:pt x="92263" y="77804"/>
                  <a:pt x="182901" y="0"/>
                </a:cubicBezTo>
              </a:path>
            </a:pathLst>
          </a:custGeom>
          <a:noFill/>
          <a:ln w="19050">
            <a:solidFill>
              <a:srgbClr val="56C4D2"/>
            </a:solidFill>
            <a:prstDash val="dashDot"/>
            <a:headEnd type="triangl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solidFill>
                <a:prstClr val="white"/>
              </a:solidFill>
              <a:latin typeface="Huawei Sans" panose="020C0503030203020204" pitchFamily="34" charset="0"/>
            </a:endParaRPr>
          </a:p>
        </p:txBody>
      </p:sp>
      <p:sp>
        <p:nvSpPr>
          <p:cNvPr id="172" name="Freeform: Shape 171">
            <a:extLst>
              <a:ext uri="{FF2B5EF4-FFF2-40B4-BE49-F238E27FC236}">
                <a16:creationId xmlns="" xmlns:a16="http://schemas.microsoft.com/office/drawing/2014/main" id="{965EE930-92A8-433E-BAD5-9371D0E5D297}"/>
              </a:ext>
            </a:extLst>
          </p:cNvPr>
          <p:cNvSpPr/>
          <p:nvPr/>
        </p:nvSpPr>
        <p:spPr bwMode="gray">
          <a:xfrm rot="18210969" flipH="1">
            <a:off x="2327596" y="1726360"/>
            <a:ext cx="160390" cy="2054092"/>
          </a:xfrm>
          <a:custGeom>
            <a:avLst/>
            <a:gdLst>
              <a:gd name="connsiteX0" fmla="*/ 173276 w 182901"/>
              <a:gd name="connsiteY0" fmla="*/ 567891 h 567891"/>
              <a:gd name="connsiteX1" fmla="*/ 21 w 182901"/>
              <a:gd name="connsiteY1" fmla="*/ 250257 h 567891"/>
              <a:gd name="connsiteX2" fmla="*/ 182901 w 182901"/>
              <a:gd name="connsiteY2" fmla="*/ 0 h 567891"/>
            </a:gdLst>
            <a:ahLst/>
            <a:cxnLst>
              <a:cxn ang="0">
                <a:pos x="connsiteX0" y="connsiteY0"/>
              </a:cxn>
              <a:cxn ang="0">
                <a:pos x="connsiteX1" y="connsiteY1"/>
              </a:cxn>
              <a:cxn ang="0">
                <a:pos x="connsiteX2" y="connsiteY2"/>
              </a:cxn>
            </a:cxnLst>
            <a:rect l="l" t="t" r="r" b="b"/>
            <a:pathLst>
              <a:path w="182901" h="567891">
                <a:moveTo>
                  <a:pt x="173276" y="567891"/>
                </a:moveTo>
                <a:cubicBezTo>
                  <a:pt x="85846" y="456398"/>
                  <a:pt x="-1583" y="344905"/>
                  <a:pt x="21" y="250257"/>
                </a:cubicBezTo>
                <a:cubicBezTo>
                  <a:pt x="1625" y="155609"/>
                  <a:pt x="92263" y="77804"/>
                  <a:pt x="182901" y="0"/>
                </a:cubicBezTo>
              </a:path>
            </a:pathLst>
          </a:custGeom>
          <a:noFill/>
          <a:ln w="19050">
            <a:solidFill>
              <a:srgbClr val="F28944"/>
            </a:solidFill>
            <a:prstDash val="sysDash"/>
            <a:headEnd type="triangl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solidFill>
                <a:prstClr val="white"/>
              </a:solidFill>
              <a:latin typeface="Huawei Sans" panose="020C0503030203020204" pitchFamily="34" charset="0"/>
            </a:endParaRPr>
          </a:p>
        </p:txBody>
      </p:sp>
      <p:sp>
        <p:nvSpPr>
          <p:cNvPr id="173" name="文本框 474">
            <a:extLst>
              <a:ext uri="{FF2B5EF4-FFF2-40B4-BE49-F238E27FC236}">
                <a16:creationId xmlns="" xmlns:a16="http://schemas.microsoft.com/office/drawing/2014/main" id="{13D6AF99-3AB6-4357-B984-9178DBC38522}"/>
              </a:ext>
            </a:extLst>
          </p:cNvPr>
          <p:cNvSpPr txBox="1"/>
          <p:nvPr/>
        </p:nvSpPr>
        <p:spPr bwMode="gray">
          <a:xfrm>
            <a:off x="1634202" y="5252520"/>
            <a:ext cx="559769" cy="276999"/>
          </a:xfrm>
          <a:prstGeom prst="rect">
            <a:avLst/>
          </a:prstGeom>
          <a:noFill/>
        </p:spPr>
        <p:txBody>
          <a:bodyPr wrap="square" rtlCol="0">
            <a:noAutofit/>
          </a:bodyPr>
          <a:lstStyle/>
          <a:p>
            <a:pPr algn="ctr" defTabSz="1219444" fontAlgn="ctr">
              <a:defRPr/>
            </a:pPr>
            <a:r>
              <a:rPr lang="en-US" sz="1200" dirty="0">
                <a:solidFill>
                  <a:srgbClr val="C7000B"/>
                </a:solidFill>
                <a:latin typeface="Huawei Sans" panose="020C0503030203020204" pitchFamily="34" charset="0"/>
              </a:rPr>
              <a:t>EBGP</a:t>
            </a:r>
            <a:endParaRPr lang="en-US" altLang="zh-CN" sz="1200" kern="0" dirty="0">
              <a:solidFill>
                <a:srgbClr val="C7000B"/>
              </a:solidFill>
              <a:latin typeface="Huawei Sans" panose="020C0503030203020204" pitchFamily="34" charset="0"/>
              <a:sym typeface="Huawei Sans" panose="020C0503030203020204" pitchFamily="34" charset="0"/>
            </a:endParaRPr>
          </a:p>
        </p:txBody>
      </p:sp>
      <p:sp>
        <p:nvSpPr>
          <p:cNvPr id="176" name="文本框 474">
            <a:extLst>
              <a:ext uri="{FF2B5EF4-FFF2-40B4-BE49-F238E27FC236}">
                <a16:creationId xmlns="" xmlns:a16="http://schemas.microsoft.com/office/drawing/2014/main" id="{5FFF07D3-D02B-491E-A57E-8C79815C5502}"/>
              </a:ext>
            </a:extLst>
          </p:cNvPr>
          <p:cNvSpPr txBox="1"/>
          <p:nvPr/>
        </p:nvSpPr>
        <p:spPr bwMode="gray">
          <a:xfrm>
            <a:off x="2062905" y="4148243"/>
            <a:ext cx="518091" cy="276999"/>
          </a:xfrm>
          <a:prstGeom prst="rect">
            <a:avLst/>
          </a:prstGeom>
          <a:noFill/>
        </p:spPr>
        <p:txBody>
          <a:bodyPr wrap="square" rtlCol="0">
            <a:noAutofit/>
          </a:bodyPr>
          <a:lstStyle/>
          <a:p>
            <a:pPr algn="ctr" defTabSz="1219444" fontAlgn="ctr">
              <a:defRPr/>
            </a:pPr>
            <a:r>
              <a:rPr lang="en-US" sz="1200" dirty="0">
                <a:solidFill>
                  <a:srgbClr val="C7000B"/>
                </a:solidFill>
                <a:latin typeface="Huawei Sans" panose="020C0503030203020204" pitchFamily="34" charset="0"/>
              </a:rPr>
              <a:t>IBGP</a:t>
            </a:r>
            <a:endParaRPr lang="en-US" altLang="zh-CN" sz="1200" kern="0" dirty="0">
              <a:solidFill>
                <a:srgbClr val="C7000B"/>
              </a:solidFill>
              <a:latin typeface="Huawei Sans" panose="020C0503030203020204" pitchFamily="34" charset="0"/>
              <a:sym typeface="Huawei Sans" panose="020C0503030203020204" pitchFamily="34" charset="0"/>
            </a:endParaRPr>
          </a:p>
        </p:txBody>
      </p:sp>
      <p:sp>
        <p:nvSpPr>
          <p:cNvPr id="179" name="文本框 474">
            <a:extLst>
              <a:ext uri="{FF2B5EF4-FFF2-40B4-BE49-F238E27FC236}">
                <a16:creationId xmlns="" xmlns:a16="http://schemas.microsoft.com/office/drawing/2014/main" id="{FC0E44C9-4997-4DEB-8813-0840BE1535D0}"/>
              </a:ext>
            </a:extLst>
          </p:cNvPr>
          <p:cNvSpPr txBox="1"/>
          <p:nvPr/>
        </p:nvSpPr>
        <p:spPr bwMode="gray">
          <a:xfrm>
            <a:off x="1974575" y="2241449"/>
            <a:ext cx="696024" cy="276999"/>
          </a:xfrm>
          <a:prstGeom prst="rect">
            <a:avLst/>
          </a:prstGeom>
          <a:noFill/>
        </p:spPr>
        <p:txBody>
          <a:bodyPr wrap="square" rtlCol="0">
            <a:noAutofit/>
          </a:bodyPr>
          <a:lstStyle/>
          <a:p>
            <a:pPr algn="ctr" defTabSz="1219444" fontAlgn="ctr">
              <a:defRPr/>
            </a:pPr>
            <a:r>
              <a:rPr lang="en-US" sz="1200" dirty="0">
                <a:solidFill>
                  <a:srgbClr val="C7000B"/>
                </a:solidFill>
                <a:latin typeface="Huawei Sans" panose="020C0503030203020204" pitchFamily="34" charset="0"/>
              </a:rPr>
              <a:t>BGP-LS</a:t>
            </a:r>
            <a:endParaRPr lang="en-US" altLang="zh-CN" sz="1200" kern="0" dirty="0">
              <a:solidFill>
                <a:srgbClr val="C7000B"/>
              </a:solidFill>
              <a:latin typeface="Huawei Sans" panose="020C0503030203020204" pitchFamily="34" charset="0"/>
              <a:sym typeface="Huawei Sans" panose="020C0503030203020204" pitchFamily="34" charset="0"/>
            </a:endParaRPr>
          </a:p>
        </p:txBody>
      </p:sp>
      <p:cxnSp>
        <p:nvCxnSpPr>
          <p:cNvPr id="6" name="Straight Arrow Connector 5">
            <a:extLst>
              <a:ext uri="{FF2B5EF4-FFF2-40B4-BE49-F238E27FC236}">
                <a16:creationId xmlns="" xmlns:a16="http://schemas.microsoft.com/office/drawing/2014/main" id="{F4364A1A-6C51-4C53-9635-8FE94EA1A571}"/>
              </a:ext>
            </a:extLst>
          </p:cNvPr>
          <p:cNvCxnSpPr>
            <a:cxnSpLocks/>
          </p:cNvCxnSpPr>
          <p:nvPr/>
        </p:nvCxnSpPr>
        <p:spPr bwMode="gray">
          <a:xfrm>
            <a:off x="6090779" y="5503738"/>
            <a:ext cx="597077" cy="0"/>
          </a:xfrm>
          <a:prstGeom prst="straightConnector1">
            <a:avLst/>
          </a:prstGeom>
          <a:noFill/>
          <a:ln w="19050">
            <a:solidFill>
              <a:srgbClr val="E28189"/>
            </a:solidFill>
            <a:prstDash val="dash"/>
            <a:headEnd type="triangl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cxnSp>
      <p:cxnSp>
        <p:nvCxnSpPr>
          <p:cNvPr id="188" name="Straight Arrow Connector 187">
            <a:extLst>
              <a:ext uri="{FF2B5EF4-FFF2-40B4-BE49-F238E27FC236}">
                <a16:creationId xmlns="" xmlns:a16="http://schemas.microsoft.com/office/drawing/2014/main" id="{3A326423-FD9B-4077-AF59-481F140E2614}"/>
              </a:ext>
            </a:extLst>
          </p:cNvPr>
          <p:cNvCxnSpPr>
            <a:cxnSpLocks/>
          </p:cNvCxnSpPr>
          <p:nvPr/>
        </p:nvCxnSpPr>
        <p:spPr bwMode="gray">
          <a:xfrm>
            <a:off x="6090779" y="5704056"/>
            <a:ext cx="597077" cy="0"/>
          </a:xfrm>
          <a:prstGeom prst="straightConnector1">
            <a:avLst/>
          </a:prstGeom>
          <a:noFill/>
          <a:ln w="19050">
            <a:solidFill>
              <a:srgbClr val="56C4D2"/>
            </a:solidFill>
            <a:prstDash val="dashDot"/>
            <a:headEnd type="triangl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cxnSp>
      <p:cxnSp>
        <p:nvCxnSpPr>
          <p:cNvPr id="191" name="Straight Arrow Connector 190">
            <a:extLst>
              <a:ext uri="{FF2B5EF4-FFF2-40B4-BE49-F238E27FC236}">
                <a16:creationId xmlns="" xmlns:a16="http://schemas.microsoft.com/office/drawing/2014/main" id="{947323BB-41A7-4B76-A87C-7D1CD6BCD085}"/>
              </a:ext>
            </a:extLst>
          </p:cNvPr>
          <p:cNvCxnSpPr>
            <a:cxnSpLocks/>
          </p:cNvCxnSpPr>
          <p:nvPr/>
        </p:nvCxnSpPr>
        <p:spPr bwMode="gray">
          <a:xfrm>
            <a:off x="6090779" y="5905791"/>
            <a:ext cx="597077" cy="0"/>
          </a:xfrm>
          <a:prstGeom prst="straightConnector1">
            <a:avLst/>
          </a:prstGeom>
          <a:noFill/>
          <a:ln w="19050">
            <a:solidFill>
              <a:srgbClr val="F28944"/>
            </a:solidFill>
            <a:prstDash val="sysDash"/>
            <a:headEnd type="triangl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cxnSp>
      <p:sp>
        <p:nvSpPr>
          <p:cNvPr id="194" name="文本框 499">
            <a:extLst>
              <a:ext uri="{FF2B5EF4-FFF2-40B4-BE49-F238E27FC236}">
                <a16:creationId xmlns="" xmlns:a16="http://schemas.microsoft.com/office/drawing/2014/main" id="{EB1777BF-CFB2-4E13-A77F-9D37CEA171DE}"/>
              </a:ext>
            </a:extLst>
          </p:cNvPr>
          <p:cNvSpPr txBox="1"/>
          <p:nvPr/>
        </p:nvSpPr>
        <p:spPr bwMode="gray">
          <a:xfrm>
            <a:off x="6610806" y="5365238"/>
            <a:ext cx="917239" cy="276999"/>
          </a:xfrm>
          <a:prstGeom prst="rect">
            <a:avLst/>
          </a:prstGeom>
          <a:noFill/>
        </p:spPr>
        <p:txBody>
          <a:bodyPr wrap="square" rtlCol="0">
            <a:noAutofit/>
          </a:bodyPr>
          <a:lstStyle/>
          <a:p>
            <a:pPr algn="ctr" defTabSz="1219444" fontAlgn="ctr">
              <a:defRPr/>
            </a:pPr>
            <a:r>
              <a:rPr lang="en-US" sz="1200" dirty="0">
                <a:solidFill>
                  <a:prstClr val="black"/>
                </a:solidFill>
                <a:latin typeface="Huawei Sans" panose="020C0503030203020204" pitchFamily="34" charset="0"/>
              </a:rPr>
              <a:t>EBGP peer</a:t>
            </a:r>
          </a:p>
        </p:txBody>
      </p:sp>
      <p:sp>
        <p:nvSpPr>
          <p:cNvPr id="198" name="文本框 499">
            <a:extLst>
              <a:ext uri="{FF2B5EF4-FFF2-40B4-BE49-F238E27FC236}">
                <a16:creationId xmlns="" xmlns:a16="http://schemas.microsoft.com/office/drawing/2014/main" id="{37CAD9F0-429D-4F43-A0E4-BD8B232DDAEC}"/>
              </a:ext>
            </a:extLst>
          </p:cNvPr>
          <p:cNvSpPr txBox="1"/>
          <p:nvPr/>
        </p:nvSpPr>
        <p:spPr bwMode="gray">
          <a:xfrm>
            <a:off x="6618045" y="5565556"/>
            <a:ext cx="875561" cy="276999"/>
          </a:xfrm>
          <a:prstGeom prst="rect">
            <a:avLst/>
          </a:prstGeom>
          <a:noFill/>
        </p:spPr>
        <p:txBody>
          <a:bodyPr wrap="square" rtlCol="0">
            <a:noAutofit/>
          </a:bodyPr>
          <a:lstStyle/>
          <a:p>
            <a:pPr algn="ctr" defTabSz="1219444" fontAlgn="ctr">
              <a:defRPr/>
            </a:pPr>
            <a:r>
              <a:rPr lang="en-US" sz="1200" dirty="0">
                <a:solidFill>
                  <a:prstClr val="black"/>
                </a:solidFill>
                <a:latin typeface="Huawei Sans" panose="020C0503030203020204" pitchFamily="34" charset="0"/>
              </a:rPr>
              <a:t>IBGP peer</a:t>
            </a:r>
          </a:p>
        </p:txBody>
      </p:sp>
      <p:sp>
        <p:nvSpPr>
          <p:cNvPr id="201" name="文本框 499">
            <a:extLst>
              <a:ext uri="{FF2B5EF4-FFF2-40B4-BE49-F238E27FC236}">
                <a16:creationId xmlns="" xmlns:a16="http://schemas.microsoft.com/office/drawing/2014/main" id="{CD906020-51AD-4202-A155-CEF5C3223E82}"/>
              </a:ext>
            </a:extLst>
          </p:cNvPr>
          <p:cNvSpPr txBox="1"/>
          <p:nvPr/>
        </p:nvSpPr>
        <p:spPr bwMode="gray">
          <a:xfrm>
            <a:off x="6618046" y="5767291"/>
            <a:ext cx="1053494" cy="276999"/>
          </a:xfrm>
          <a:prstGeom prst="rect">
            <a:avLst/>
          </a:prstGeom>
          <a:noFill/>
        </p:spPr>
        <p:txBody>
          <a:bodyPr wrap="square" rtlCol="0">
            <a:noAutofit/>
          </a:bodyPr>
          <a:lstStyle/>
          <a:p>
            <a:pPr algn="ctr" defTabSz="1219444" fontAlgn="ctr">
              <a:defRPr/>
            </a:pPr>
            <a:r>
              <a:rPr lang="en-US" sz="1200" dirty="0">
                <a:solidFill>
                  <a:prstClr val="black"/>
                </a:solidFill>
                <a:latin typeface="Huawei Sans" panose="020C0503030203020204" pitchFamily="34" charset="0"/>
              </a:rPr>
              <a:t>BGP-LS peer</a:t>
            </a:r>
          </a:p>
        </p:txBody>
      </p:sp>
    </p:spTree>
    <p:extLst>
      <p:ext uri="{BB962C8B-B14F-4D97-AF65-F5344CB8AC3E}">
        <p14:creationId xmlns:p14="http://schemas.microsoft.com/office/powerpoint/2010/main" val="4101223376"/>
      </p:ext>
    </p:extLst>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 xmlns:a16="http://schemas.microsoft.com/office/drawing/2014/main" id="{D4353246-7BE4-4AE7-BE5B-DF67B1084C5C}"/>
              </a:ext>
            </a:extLst>
          </p:cNvPr>
          <p:cNvSpPr>
            <a:spLocks noGrp="1"/>
          </p:cNvSpPr>
          <p:nvPr>
            <p:ph type="title"/>
          </p:nvPr>
        </p:nvSpPr>
        <p:spPr bwMode="gray">
          <a:xfrm>
            <a:off x="455612" y="447468"/>
            <a:ext cx="11293475" cy="497095"/>
          </a:xfrm>
        </p:spPr>
        <p:txBody>
          <a:bodyPr wrap="square">
            <a:noAutofit/>
          </a:bodyPr>
          <a:lstStyle/>
          <a:p>
            <a:r>
              <a:rPr lang="en-US" dirty="0"/>
              <a:t>Tunnel Design for </a:t>
            </a:r>
            <a:r>
              <a:rPr lang="en-US"/>
              <a:t>the Cloud WAN </a:t>
            </a:r>
            <a:r>
              <a:rPr lang="en-US" dirty="0"/>
              <a:t>of a Bank</a:t>
            </a:r>
          </a:p>
        </p:txBody>
      </p:sp>
      <p:sp>
        <p:nvSpPr>
          <p:cNvPr id="2" name="Text Placeholder 1">
            <a:extLst>
              <a:ext uri="{FF2B5EF4-FFF2-40B4-BE49-F238E27FC236}">
                <a16:creationId xmlns="" xmlns:a16="http://schemas.microsoft.com/office/drawing/2014/main" id="{12B5E92B-0D68-44C9-942E-F8C7D60DD130}"/>
              </a:ext>
            </a:extLst>
          </p:cNvPr>
          <p:cNvSpPr>
            <a:spLocks noGrp="1"/>
          </p:cNvSpPr>
          <p:nvPr>
            <p:ph type="body" sz="quarter" idx="10"/>
          </p:nvPr>
        </p:nvSpPr>
        <p:spPr bwMode="gray">
          <a:xfrm>
            <a:off x="7325060" y="1052514"/>
            <a:ext cx="4424028" cy="4875042"/>
          </a:xfrm>
        </p:spPr>
        <p:txBody>
          <a:bodyPr wrap="square">
            <a:noAutofit/>
          </a:bodyPr>
          <a:lstStyle/>
          <a:p>
            <a:r>
              <a:rPr lang="en-US" sz="1600" dirty="0"/>
              <a:t>To reduce the number of tunnels on the entire network, ensure that each DC-PE establishes SR tunnels only with the DC-PEs on the same plane or with the BR-PEs with the same odd/even number.</a:t>
            </a:r>
          </a:p>
          <a:p>
            <a:endParaRPr lang="en-US" altLang="zh-CN" dirty="0"/>
          </a:p>
          <a:p>
            <a:endParaRPr lang="en-US" altLang="zh-CN" dirty="0"/>
          </a:p>
          <a:p>
            <a:endParaRPr lang="en-US" altLang="zh-CN" dirty="0"/>
          </a:p>
        </p:txBody>
      </p:sp>
      <p:sp>
        <p:nvSpPr>
          <p:cNvPr id="70" name="矩形 133">
            <a:extLst>
              <a:ext uri="{FF2B5EF4-FFF2-40B4-BE49-F238E27FC236}">
                <a16:creationId xmlns="" xmlns:a16="http://schemas.microsoft.com/office/drawing/2014/main" id="{BE04DA42-3812-4803-BDE1-6148BCD7A099}"/>
              </a:ext>
            </a:extLst>
          </p:cNvPr>
          <p:cNvSpPr/>
          <p:nvPr/>
        </p:nvSpPr>
        <p:spPr bwMode="gray">
          <a:xfrm>
            <a:off x="1760085" y="1660811"/>
            <a:ext cx="4449719" cy="3660458"/>
          </a:xfrm>
          <a:prstGeom prst="rect">
            <a:avLst/>
          </a:prstGeom>
          <a:solidFill>
            <a:srgbClr val="FFFFFF">
              <a:lumMod val="95000"/>
              <a:alpha val="70000"/>
            </a:srgbClr>
          </a:solidFill>
          <a:ln w="0" cap="flat" cmpd="sng" algn="ctr">
            <a:solidFill>
              <a:sysClr val="window" lastClr="FFFFFF">
                <a:lumMod val="75000"/>
              </a:sysClr>
            </a:solidFill>
            <a:prstDash val="lgDash"/>
          </a:ln>
          <a:effectLst/>
        </p:spPr>
        <p:txBody>
          <a:bodyPr wrap="square" rtlCol="0" anchor="ctr">
            <a:noAutofit/>
          </a:bodyPr>
          <a:lstStyle/>
          <a:p>
            <a:pPr algn="ctr" defTabSz="1219444" fontAlgn="ctr">
              <a:defRPr/>
            </a:pPr>
            <a:endParaRPr lang="en-US" sz="2400" kern="0" dirty="0">
              <a:solidFill>
                <a:prstClr val="white"/>
              </a:solidFill>
              <a:latin typeface="Huawei Sans" panose="020C0503030203020204" pitchFamily="34" charset="0"/>
              <a:sym typeface="Huawei Sans" panose="020C0503030203020204" pitchFamily="34" charset="0"/>
            </a:endParaRPr>
          </a:p>
        </p:txBody>
      </p:sp>
      <p:sp>
        <p:nvSpPr>
          <p:cNvPr id="71" name="云形 3">
            <a:extLst>
              <a:ext uri="{FF2B5EF4-FFF2-40B4-BE49-F238E27FC236}">
                <a16:creationId xmlns="" xmlns:a16="http://schemas.microsoft.com/office/drawing/2014/main" id="{0D6FD84F-5F2E-427D-9375-6CCD06C144F4}"/>
              </a:ext>
            </a:extLst>
          </p:cNvPr>
          <p:cNvSpPr/>
          <p:nvPr/>
        </p:nvSpPr>
        <p:spPr bwMode="gray">
          <a:xfrm>
            <a:off x="2212783" y="5774872"/>
            <a:ext cx="1093873" cy="342805"/>
          </a:xfrm>
          <a:custGeom>
            <a:avLst/>
            <a:gdLst>
              <a:gd name="connsiteX0" fmla="*/ 3900 w 43200"/>
              <a:gd name="connsiteY0" fmla="*/ 14370 h 43200"/>
              <a:gd name="connsiteX1" fmla="*/ 5623 w 43200"/>
              <a:gd name="connsiteY1" fmla="*/ 6907 h 43200"/>
              <a:gd name="connsiteX2" fmla="*/ 14005 w 43200"/>
              <a:gd name="connsiteY2" fmla="*/ 5202 h 43200"/>
              <a:gd name="connsiteX3" fmla="*/ 22456 w 43200"/>
              <a:gd name="connsiteY3" fmla="*/ 3432 h 43200"/>
              <a:gd name="connsiteX4" fmla="*/ 25749 w 43200"/>
              <a:gd name="connsiteY4" fmla="*/ 200 h 43200"/>
              <a:gd name="connsiteX5" fmla="*/ 29833 w 43200"/>
              <a:gd name="connsiteY5" fmla="*/ 2481 h 43200"/>
              <a:gd name="connsiteX6" fmla="*/ 35463 w 43200"/>
              <a:gd name="connsiteY6" fmla="*/ 690 h 43200"/>
              <a:gd name="connsiteX7" fmla="*/ 38318 w 43200"/>
              <a:gd name="connsiteY7" fmla="*/ 5576 h 43200"/>
              <a:gd name="connsiteX8" fmla="*/ 41982 w 43200"/>
              <a:gd name="connsiteY8" fmla="*/ 10318 h 43200"/>
              <a:gd name="connsiteX9" fmla="*/ 41818 w 43200"/>
              <a:gd name="connsiteY9" fmla="*/ 15460 h 43200"/>
              <a:gd name="connsiteX10" fmla="*/ 43016 w 43200"/>
              <a:gd name="connsiteY10" fmla="*/ 23322 h 43200"/>
              <a:gd name="connsiteX11" fmla="*/ 37404 w 43200"/>
              <a:gd name="connsiteY11" fmla="*/ 30204 h 43200"/>
              <a:gd name="connsiteX12" fmla="*/ 35395 w 43200"/>
              <a:gd name="connsiteY12" fmla="*/ 36101 h 43200"/>
              <a:gd name="connsiteX13" fmla="*/ 28555 w 43200"/>
              <a:gd name="connsiteY13" fmla="*/ 36815 h 43200"/>
              <a:gd name="connsiteX14" fmla="*/ 23667 w 43200"/>
              <a:gd name="connsiteY14" fmla="*/ 43106 h 43200"/>
              <a:gd name="connsiteX15" fmla="*/ 16480 w 43200"/>
              <a:gd name="connsiteY15" fmla="*/ 39266 h 43200"/>
              <a:gd name="connsiteX16" fmla="*/ 5804 w 43200"/>
              <a:gd name="connsiteY16" fmla="*/ 35472 h 43200"/>
              <a:gd name="connsiteX17" fmla="*/ 1110 w 43200"/>
              <a:gd name="connsiteY17" fmla="*/ 31250 h 43200"/>
              <a:gd name="connsiteX18" fmla="*/ 2113 w 43200"/>
              <a:gd name="connsiteY18" fmla="*/ 25551 h 43200"/>
              <a:gd name="connsiteX19" fmla="*/ -5 w 43200"/>
              <a:gd name="connsiteY19" fmla="*/ 19704 h 43200"/>
              <a:gd name="connsiteX20" fmla="*/ 3863 w 43200"/>
              <a:gd name="connsiteY20" fmla="*/ 14507 h 43200"/>
              <a:gd name="connsiteX21" fmla="*/ 3900 w 43200"/>
              <a:gd name="connsiteY21" fmla="*/ 14370 h 43200"/>
              <a:gd name="connsiteX0" fmla="*/ 4693 w 43200"/>
              <a:gd name="connsiteY0" fmla="*/ 26177 h 43200"/>
              <a:gd name="connsiteX1" fmla="*/ 2160 w 43200"/>
              <a:gd name="connsiteY1" fmla="*/ 25380 h 43200"/>
              <a:gd name="connsiteX2" fmla="*/ 6928 w 43200"/>
              <a:gd name="connsiteY2" fmla="*/ 34899 h 43200"/>
              <a:gd name="connsiteX3" fmla="*/ 5820 w 43200"/>
              <a:gd name="connsiteY3" fmla="*/ 35280 h 43200"/>
              <a:gd name="connsiteX4" fmla="*/ 16478 w 43200"/>
              <a:gd name="connsiteY4" fmla="*/ 39090 h 43200"/>
              <a:gd name="connsiteX5" fmla="*/ 15810 w 43200"/>
              <a:gd name="connsiteY5" fmla="*/ 37350 h 43200"/>
              <a:gd name="connsiteX6" fmla="*/ 28827 w 43200"/>
              <a:gd name="connsiteY6" fmla="*/ 34751 h 43200"/>
              <a:gd name="connsiteX7" fmla="*/ 28560 w 43200"/>
              <a:gd name="connsiteY7" fmla="*/ 36660 h 43200"/>
              <a:gd name="connsiteX8" fmla="*/ 34129 w 43200"/>
              <a:gd name="connsiteY8" fmla="*/ 22954 h 43200"/>
              <a:gd name="connsiteX9" fmla="*/ 37380 w 43200"/>
              <a:gd name="connsiteY9" fmla="*/ 30090 h 43200"/>
              <a:gd name="connsiteX10" fmla="*/ 41798 w 43200"/>
              <a:gd name="connsiteY10" fmla="*/ 15354 h 43200"/>
              <a:gd name="connsiteX11" fmla="*/ 40350 w 43200"/>
              <a:gd name="connsiteY11" fmla="*/ 18030 h 43200"/>
              <a:gd name="connsiteX12" fmla="*/ 38324 w 43200"/>
              <a:gd name="connsiteY12" fmla="*/ 5426 h 43200"/>
              <a:gd name="connsiteX13" fmla="*/ 38400 w 43200"/>
              <a:gd name="connsiteY13" fmla="*/ 6690 h 43200"/>
              <a:gd name="connsiteX14" fmla="*/ 29078 w 43200"/>
              <a:gd name="connsiteY14" fmla="*/ 3952 h 43200"/>
              <a:gd name="connsiteX15" fmla="*/ 29820 w 43200"/>
              <a:gd name="connsiteY15" fmla="*/ 2340 h 43200"/>
              <a:gd name="connsiteX16" fmla="*/ 22141 w 43200"/>
              <a:gd name="connsiteY16" fmla="*/ 4720 h 43200"/>
              <a:gd name="connsiteX17" fmla="*/ 22500 w 43200"/>
              <a:gd name="connsiteY17" fmla="*/ 3330 h 43200"/>
              <a:gd name="connsiteX18" fmla="*/ 14000 w 43200"/>
              <a:gd name="connsiteY18" fmla="*/ 5192 h 43200"/>
              <a:gd name="connsiteX19" fmla="*/ 15300 w 43200"/>
              <a:gd name="connsiteY19" fmla="*/ 6540 h 43200"/>
              <a:gd name="connsiteX20" fmla="*/ 4127 w 43200"/>
              <a:gd name="connsiteY20" fmla="*/ 15789 h 43200"/>
              <a:gd name="connsiteX21" fmla="*/ 3900 w 43200"/>
              <a:gd name="connsiteY21" fmla="*/ 14370 h 43200"/>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4729 w 43256"/>
              <a:gd name="connsiteY0" fmla="*/ 26036 h 43219"/>
              <a:gd name="connsiteX1" fmla="*/ 2196 w 43256"/>
              <a:gd name="connsiteY1" fmla="*/ 25239 h 43219"/>
              <a:gd name="connsiteX2" fmla="*/ 6964 w 43256"/>
              <a:gd name="connsiteY2" fmla="*/ 34758 h 43219"/>
              <a:gd name="connsiteX3" fmla="*/ 5856 w 43256"/>
              <a:gd name="connsiteY3" fmla="*/ 35139 h 43219"/>
              <a:gd name="connsiteX4" fmla="*/ 16514 w 43256"/>
              <a:gd name="connsiteY4" fmla="*/ 38949 h 43219"/>
              <a:gd name="connsiteX5" fmla="*/ 15846 w 43256"/>
              <a:gd name="connsiteY5" fmla="*/ 37209 h 43219"/>
              <a:gd name="connsiteX6" fmla="*/ 28863 w 43256"/>
              <a:gd name="connsiteY6" fmla="*/ 34610 h 43219"/>
              <a:gd name="connsiteX7" fmla="*/ 28596 w 43256"/>
              <a:gd name="connsiteY7" fmla="*/ 36519 h 43219"/>
              <a:gd name="connsiteX8" fmla="*/ 34165 w 43256"/>
              <a:gd name="connsiteY8" fmla="*/ 22813 h 43219"/>
              <a:gd name="connsiteX9" fmla="*/ 37416 w 43256"/>
              <a:gd name="connsiteY9" fmla="*/ 29949 h 43219"/>
              <a:gd name="connsiteX10" fmla="*/ 41834 w 43256"/>
              <a:gd name="connsiteY10" fmla="*/ 15213 h 43219"/>
              <a:gd name="connsiteX11" fmla="*/ 40386 w 43256"/>
              <a:gd name="connsiteY11" fmla="*/ 17889 h 43219"/>
              <a:gd name="connsiteX12" fmla="*/ 38360 w 43256"/>
              <a:gd name="connsiteY12" fmla="*/ 5285 h 43219"/>
              <a:gd name="connsiteX13" fmla="*/ 38436 w 43256"/>
              <a:gd name="connsiteY13" fmla="*/ 6549 h 43219"/>
              <a:gd name="connsiteX14" fmla="*/ 22177 w 43256"/>
              <a:gd name="connsiteY14" fmla="*/ 4579 h 43219"/>
              <a:gd name="connsiteX15" fmla="*/ 22536 w 43256"/>
              <a:gd name="connsiteY15" fmla="*/ 3189 h 43219"/>
              <a:gd name="connsiteX16" fmla="*/ 14036 w 43256"/>
              <a:gd name="connsiteY16" fmla="*/ 5051 h 43219"/>
              <a:gd name="connsiteX17" fmla="*/ 15336 w 43256"/>
              <a:gd name="connsiteY17" fmla="*/ 6399 h 43219"/>
              <a:gd name="connsiteX18" fmla="*/ 4163 w 43256"/>
              <a:gd name="connsiteY18" fmla="*/ 15648 h 43219"/>
              <a:gd name="connsiteX19" fmla="*/ 3936 w 43256"/>
              <a:gd name="connsiteY19"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4729 w 43256"/>
              <a:gd name="connsiteY0" fmla="*/ 26036 h 43219"/>
              <a:gd name="connsiteX1" fmla="*/ 2196 w 43256"/>
              <a:gd name="connsiteY1" fmla="*/ 25239 h 43219"/>
              <a:gd name="connsiteX2" fmla="*/ 6964 w 43256"/>
              <a:gd name="connsiteY2" fmla="*/ 34758 h 43219"/>
              <a:gd name="connsiteX3" fmla="*/ 5856 w 43256"/>
              <a:gd name="connsiteY3" fmla="*/ 35139 h 43219"/>
              <a:gd name="connsiteX4" fmla="*/ 16514 w 43256"/>
              <a:gd name="connsiteY4" fmla="*/ 38949 h 43219"/>
              <a:gd name="connsiteX5" fmla="*/ 15846 w 43256"/>
              <a:gd name="connsiteY5" fmla="*/ 37209 h 43219"/>
              <a:gd name="connsiteX6" fmla="*/ 28863 w 43256"/>
              <a:gd name="connsiteY6" fmla="*/ 34610 h 43219"/>
              <a:gd name="connsiteX7" fmla="*/ 28596 w 43256"/>
              <a:gd name="connsiteY7" fmla="*/ 36519 h 43219"/>
              <a:gd name="connsiteX8" fmla="*/ 34165 w 43256"/>
              <a:gd name="connsiteY8" fmla="*/ 22813 h 43219"/>
              <a:gd name="connsiteX9" fmla="*/ 37416 w 43256"/>
              <a:gd name="connsiteY9" fmla="*/ 29949 h 43219"/>
              <a:gd name="connsiteX10" fmla="*/ 41834 w 43256"/>
              <a:gd name="connsiteY10" fmla="*/ 15213 h 43219"/>
              <a:gd name="connsiteX11" fmla="*/ 40386 w 43256"/>
              <a:gd name="connsiteY11" fmla="*/ 17889 h 43219"/>
              <a:gd name="connsiteX12" fmla="*/ 38360 w 43256"/>
              <a:gd name="connsiteY12" fmla="*/ 5285 h 43219"/>
              <a:gd name="connsiteX13" fmla="*/ 38436 w 43256"/>
              <a:gd name="connsiteY13" fmla="*/ 6549 h 43219"/>
              <a:gd name="connsiteX14" fmla="*/ 14036 w 43256"/>
              <a:gd name="connsiteY14" fmla="*/ 5051 h 43219"/>
              <a:gd name="connsiteX15" fmla="*/ 15336 w 43256"/>
              <a:gd name="connsiteY15" fmla="*/ 6399 h 43219"/>
              <a:gd name="connsiteX16" fmla="*/ 4163 w 43256"/>
              <a:gd name="connsiteY16" fmla="*/ 15648 h 43219"/>
              <a:gd name="connsiteX17" fmla="*/ 3936 w 43256"/>
              <a:gd name="connsiteY17"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4729 w 43256"/>
              <a:gd name="connsiteY0" fmla="*/ 26036 h 43219"/>
              <a:gd name="connsiteX1" fmla="*/ 2196 w 43256"/>
              <a:gd name="connsiteY1" fmla="*/ 25239 h 43219"/>
              <a:gd name="connsiteX2" fmla="*/ 6964 w 43256"/>
              <a:gd name="connsiteY2" fmla="*/ 34758 h 43219"/>
              <a:gd name="connsiteX3" fmla="*/ 5856 w 43256"/>
              <a:gd name="connsiteY3" fmla="*/ 35139 h 43219"/>
              <a:gd name="connsiteX4" fmla="*/ 16514 w 43256"/>
              <a:gd name="connsiteY4" fmla="*/ 38949 h 43219"/>
              <a:gd name="connsiteX5" fmla="*/ 15846 w 43256"/>
              <a:gd name="connsiteY5" fmla="*/ 37209 h 43219"/>
              <a:gd name="connsiteX6" fmla="*/ 28863 w 43256"/>
              <a:gd name="connsiteY6" fmla="*/ 34610 h 43219"/>
              <a:gd name="connsiteX7" fmla="*/ 28596 w 43256"/>
              <a:gd name="connsiteY7" fmla="*/ 36519 h 43219"/>
              <a:gd name="connsiteX8" fmla="*/ 34165 w 43256"/>
              <a:gd name="connsiteY8" fmla="*/ 22813 h 43219"/>
              <a:gd name="connsiteX9" fmla="*/ 37416 w 43256"/>
              <a:gd name="connsiteY9" fmla="*/ 29949 h 43219"/>
              <a:gd name="connsiteX10" fmla="*/ 41834 w 43256"/>
              <a:gd name="connsiteY10" fmla="*/ 15213 h 43219"/>
              <a:gd name="connsiteX11" fmla="*/ 40386 w 43256"/>
              <a:gd name="connsiteY11" fmla="*/ 17889 h 43219"/>
              <a:gd name="connsiteX12" fmla="*/ 38360 w 43256"/>
              <a:gd name="connsiteY12" fmla="*/ 5285 h 43219"/>
              <a:gd name="connsiteX13" fmla="*/ 38436 w 43256"/>
              <a:gd name="connsiteY13" fmla="*/ 6549 h 43219"/>
              <a:gd name="connsiteX14" fmla="*/ 4163 w 43256"/>
              <a:gd name="connsiteY14" fmla="*/ 15648 h 43219"/>
              <a:gd name="connsiteX15" fmla="*/ 3936 w 43256"/>
              <a:gd name="connsiteY15"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4729 w 43256"/>
              <a:gd name="connsiteY0" fmla="*/ 26036 h 43219"/>
              <a:gd name="connsiteX1" fmla="*/ 2196 w 43256"/>
              <a:gd name="connsiteY1" fmla="*/ 25239 h 43219"/>
              <a:gd name="connsiteX2" fmla="*/ 6964 w 43256"/>
              <a:gd name="connsiteY2" fmla="*/ 34758 h 43219"/>
              <a:gd name="connsiteX3" fmla="*/ 5856 w 43256"/>
              <a:gd name="connsiteY3" fmla="*/ 35139 h 43219"/>
              <a:gd name="connsiteX4" fmla="*/ 16514 w 43256"/>
              <a:gd name="connsiteY4" fmla="*/ 38949 h 43219"/>
              <a:gd name="connsiteX5" fmla="*/ 15846 w 43256"/>
              <a:gd name="connsiteY5" fmla="*/ 37209 h 43219"/>
              <a:gd name="connsiteX6" fmla="*/ 28863 w 43256"/>
              <a:gd name="connsiteY6" fmla="*/ 34610 h 43219"/>
              <a:gd name="connsiteX7" fmla="*/ 28596 w 43256"/>
              <a:gd name="connsiteY7" fmla="*/ 36519 h 43219"/>
              <a:gd name="connsiteX8" fmla="*/ 41834 w 43256"/>
              <a:gd name="connsiteY8" fmla="*/ 15213 h 43219"/>
              <a:gd name="connsiteX9" fmla="*/ 40386 w 43256"/>
              <a:gd name="connsiteY9" fmla="*/ 17889 h 43219"/>
              <a:gd name="connsiteX10" fmla="*/ 38360 w 43256"/>
              <a:gd name="connsiteY10" fmla="*/ 5285 h 43219"/>
              <a:gd name="connsiteX11" fmla="*/ 38436 w 43256"/>
              <a:gd name="connsiteY11" fmla="*/ 6549 h 43219"/>
              <a:gd name="connsiteX12" fmla="*/ 4163 w 43256"/>
              <a:gd name="connsiteY12" fmla="*/ 15648 h 43219"/>
              <a:gd name="connsiteX13" fmla="*/ 3936 w 43256"/>
              <a:gd name="connsiteY13"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4729 w 43256"/>
              <a:gd name="connsiteY0" fmla="*/ 26036 h 43219"/>
              <a:gd name="connsiteX1" fmla="*/ 2196 w 43256"/>
              <a:gd name="connsiteY1" fmla="*/ 25239 h 43219"/>
              <a:gd name="connsiteX2" fmla="*/ 6964 w 43256"/>
              <a:gd name="connsiteY2" fmla="*/ 34758 h 43219"/>
              <a:gd name="connsiteX3" fmla="*/ 5856 w 43256"/>
              <a:gd name="connsiteY3" fmla="*/ 35139 h 43219"/>
              <a:gd name="connsiteX4" fmla="*/ 16514 w 43256"/>
              <a:gd name="connsiteY4" fmla="*/ 38949 h 43219"/>
              <a:gd name="connsiteX5" fmla="*/ 15846 w 43256"/>
              <a:gd name="connsiteY5" fmla="*/ 37209 h 43219"/>
              <a:gd name="connsiteX6" fmla="*/ 28863 w 43256"/>
              <a:gd name="connsiteY6" fmla="*/ 34610 h 43219"/>
              <a:gd name="connsiteX7" fmla="*/ 28596 w 43256"/>
              <a:gd name="connsiteY7" fmla="*/ 36519 h 43219"/>
              <a:gd name="connsiteX8" fmla="*/ 38360 w 43256"/>
              <a:gd name="connsiteY8" fmla="*/ 5285 h 43219"/>
              <a:gd name="connsiteX9" fmla="*/ 38436 w 43256"/>
              <a:gd name="connsiteY9" fmla="*/ 6549 h 43219"/>
              <a:gd name="connsiteX10" fmla="*/ 4163 w 43256"/>
              <a:gd name="connsiteY10" fmla="*/ 15648 h 43219"/>
              <a:gd name="connsiteX11" fmla="*/ 3936 w 43256"/>
              <a:gd name="connsiteY11"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4729 w 43256"/>
              <a:gd name="connsiteY0" fmla="*/ 26036 h 43219"/>
              <a:gd name="connsiteX1" fmla="*/ 2196 w 43256"/>
              <a:gd name="connsiteY1" fmla="*/ 25239 h 43219"/>
              <a:gd name="connsiteX2" fmla="*/ 6964 w 43256"/>
              <a:gd name="connsiteY2" fmla="*/ 34758 h 43219"/>
              <a:gd name="connsiteX3" fmla="*/ 5856 w 43256"/>
              <a:gd name="connsiteY3" fmla="*/ 35139 h 43219"/>
              <a:gd name="connsiteX4" fmla="*/ 28863 w 43256"/>
              <a:gd name="connsiteY4" fmla="*/ 34610 h 43219"/>
              <a:gd name="connsiteX5" fmla="*/ 28596 w 43256"/>
              <a:gd name="connsiteY5" fmla="*/ 36519 h 43219"/>
              <a:gd name="connsiteX6" fmla="*/ 38360 w 43256"/>
              <a:gd name="connsiteY6" fmla="*/ 5285 h 43219"/>
              <a:gd name="connsiteX7" fmla="*/ 38436 w 43256"/>
              <a:gd name="connsiteY7" fmla="*/ 6549 h 43219"/>
              <a:gd name="connsiteX8" fmla="*/ 4163 w 43256"/>
              <a:gd name="connsiteY8" fmla="*/ 15648 h 43219"/>
              <a:gd name="connsiteX9" fmla="*/ 3936 w 43256"/>
              <a:gd name="connsiteY9"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6964 w 43256"/>
              <a:gd name="connsiteY0" fmla="*/ 34758 h 43219"/>
              <a:gd name="connsiteX1" fmla="*/ 5856 w 43256"/>
              <a:gd name="connsiteY1" fmla="*/ 35139 h 43219"/>
              <a:gd name="connsiteX2" fmla="*/ 28863 w 43256"/>
              <a:gd name="connsiteY2" fmla="*/ 34610 h 43219"/>
              <a:gd name="connsiteX3" fmla="*/ 28596 w 43256"/>
              <a:gd name="connsiteY3" fmla="*/ 36519 h 43219"/>
              <a:gd name="connsiteX4" fmla="*/ 38360 w 43256"/>
              <a:gd name="connsiteY4" fmla="*/ 5285 h 43219"/>
              <a:gd name="connsiteX5" fmla="*/ 38436 w 43256"/>
              <a:gd name="connsiteY5" fmla="*/ 6549 h 43219"/>
              <a:gd name="connsiteX6" fmla="*/ 4163 w 43256"/>
              <a:gd name="connsiteY6" fmla="*/ 15648 h 43219"/>
              <a:gd name="connsiteX7" fmla="*/ 3936 w 43256"/>
              <a:gd name="connsiteY7"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6964 w 43256"/>
              <a:gd name="connsiteY0" fmla="*/ 34758 h 43219"/>
              <a:gd name="connsiteX1" fmla="*/ 5856 w 43256"/>
              <a:gd name="connsiteY1" fmla="*/ 35139 h 43219"/>
              <a:gd name="connsiteX2" fmla="*/ 38360 w 43256"/>
              <a:gd name="connsiteY2" fmla="*/ 5285 h 43219"/>
              <a:gd name="connsiteX3" fmla="*/ 38436 w 43256"/>
              <a:gd name="connsiteY3" fmla="*/ 6549 h 43219"/>
              <a:gd name="connsiteX4" fmla="*/ 4163 w 43256"/>
              <a:gd name="connsiteY4" fmla="*/ 15648 h 43219"/>
              <a:gd name="connsiteX5" fmla="*/ 3936 w 43256"/>
              <a:gd name="connsiteY5"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6964 w 43256"/>
              <a:gd name="connsiteY0" fmla="*/ 34758 h 43219"/>
              <a:gd name="connsiteX1" fmla="*/ 5856 w 43256"/>
              <a:gd name="connsiteY1" fmla="*/ 35139 h 43219"/>
              <a:gd name="connsiteX2" fmla="*/ 4163 w 43256"/>
              <a:gd name="connsiteY2" fmla="*/ 15648 h 43219"/>
              <a:gd name="connsiteX3" fmla="*/ 3936 w 43256"/>
              <a:gd name="connsiteY3"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6964 w 43256"/>
              <a:gd name="connsiteY0" fmla="*/ 34758 h 43219"/>
              <a:gd name="connsiteX1" fmla="*/ 5856 w 43256"/>
              <a:gd name="connsiteY1" fmla="*/ 35139 h 43219"/>
              <a:gd name="connsiteX2" fmla="*/ 4488 w 43256"/>
              <a:gd name="connsiteY2" fmla="*/ 14575 h 43219"/>
              <a:gd name="connsiteX3" fmla="*/ 3936 w 43256"/>
              <a:gd name="connsiteY3"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6964 w 43256"/>
              <a:gd name="connsiteY0" fmla="*/ 34758 h 43219"/>
              <a:gd name="connsiteX1" fmla="*/ 5856 w 43256"/>
              <a:gd name="connsiteY1" fmla="*/ 35139 h 43219"/>
              <a:gd name="connsiteX2" fmla="*/ 4488 w 43256"/>
              <a:gd name="connsiteY2" fmla="*/ 14575 h 43219"/>
              <a:gd name="connsiteX3" fmla="*/ 3936 w 43256"/>
              <a:gd name="connsiteY3"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6964 w 43256"/>
              <a:gd name="connsiteY0" fmla="*/ 34758 h 43219"/>
              <a:gd name="connsiteX1" fmla="*/ 5856 w 43256"/>
              <a:gd name="connsiteY1" fmla="*/ 35139 h 43219"/>
              <a:gd name="connsiteX2" fmla="*/ 4800 w 43256"/>
              <a:gd name="connsiteY2" fmla="*/ 15024 h 43219"/>
              <a:gd name="connsiteX3" fmla="*/ 3936 w 43256"/>
              <a:gd name="connsiteY3"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6964 w 43256"/>
              <a:gd name="connsiteY0" fmla="*/ 34758 h 43219"/>
              <a:gd name="connsiteX1" fmla="*/ 5856 w 43256"/>
              <a:gd name="connsiteY1" fmla="*/ 35139 h 43219"/>
              <a:gd name="connsiteX2" fmla="*/ 3889 w 43256"/>
              <a:gd name="connsiteY2" fmla="*/ 13963 h 43219"/>
              <a:gd name="connsiteX3" fmla="*/ 3936 w 43256"/>
              <a:gd name="connsiteY3"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3889 w 43256"/>
              <a:gd name="connsiteY0" fmla="*/ 13963 h 43219"/>
              <a:gd name="connsiteX1" fmla="*/ 3936 w 43256"/>
              <a:gd name="connsiteY1" fmla="*/ 14229 h 43219"/>
            </a:gdLst>
            <a:ahLst/>
            <a:cxnLst>
              <a:cxn ang="0">
                <a:pos x="connsiteX0" y="connsiteY0"/>
              </a:cxn>
              <a:cxn ang="0">
                <a:pos x="connsiteX1" y="connsiteY1"/>
              </a:cxn>
            </a:cxnLst>
            <a:rect l="l" t="t" r="r" b="b"/>
            <a:pathLst>
              <a:path w="43256" h="43219">
                <a:moveTo>
                  <a:pt x="3936" y="14229"/>
                </a:moveTo>
                <a:cubicBezTo>
                  <a:pt x="3665" y="11516"/>
                  <a:pt x="4297" y="8780"/>
                  <a:pt x="5659" y="6766"/>
                </a:cubicBezTo>
                <a:cubicBezTo>
                  <a:pt x="7811" y="3585"/>
                  <a:pt x="11300" y="2876"/>
                  <a:pt x="14041" y="5061"/>
                </a:cubicBezTo>
                <a:cubicBezTo>
                  <a:pt x="15714" y="768"/>
                  <a:pt x="19950" y="-119"/>
                  <a:pt x="22492" y="3291"/>
                </a:cubicBezTo>
                <a:cubicBezTo>
                  <a:pt x="23133" y="1542"/>
                  <a:pt x="24364" y="333"/>
                  <a:pt x="25785" y="59"/>
                </a:cubicBezTo>
                <a:cubicBezTo>
                  <a:pt x="27349" y="-243"/>
                  <a:pt x="28911" y="629"/>
                  <a:pt x="29869" y="2340"/>
                </a:cubicBezTo>
                <a:cubicBezTo>
                  <a:pt x="31251" y="126"/>
                  <a:pt x="33537" y="-601"/>
                  <a:pt x="35499" y="549"/>
                </a:cubicBezTo>
                <a:cubicBezTo>
                  <a:pt x="36994" y="1425"/>
                  <a:pt x="38066" y="3259"/>
                  <a:pt x="38354" y="5435"/>
                </a:cubicBezTo>
                <a:cubicBezTo>
                  <a:pt x="40082" y="6077"/>
                  <a:pt x="41458" y="7857"/>
                  <a:pt x="42018" y="10177"/>
                </a:cubicBezTo>
                <a:cubicBezTo>
                  <a:pt x="42425" y="11861"/>
                  <a:pt x="42367" y="13690"/>
                  <a:pt x="41854" y="15319"/>
                </a:cubicBezTo>
                <a:cubicBezTo>
                  <a:pt x="43115" y="17553"/>
                  <a:pt x="43556" y="20449"/>
                  <a:pt x="43052" y="23181"/>
                </a:cubicBezTo>
                <a:cubicBezTo>
                  <a:pt x="42382" y="26813"/>
                  <a:pt x="40164" y="29533"/>
                  <a:pt x="37440" y="30063"/>
                </a:cubicBezTo>
                <a:cubicBezTo>
                  <a:pt x="37427" y="32330"/>
                  <a:pt x="36694" y="34480"/>
                  <a:pt x="35431" y="35960"/>
                </a:cubicBezTo>
                <a:cubicBezTo>
                  <a:pt x="33512" y="38209"/>
                  <a:pt x="30740" y="38498"/>
                  <a:pt x="28591" y="36674"/>
                </a:cubicBezTo>
                <a:cubicBezTo>
                  <a:pt x="27896" y="39807"/>
                  <a:pt x="26035" y="42202"/>
                  <a:pt x="23703" y="42965"/>
                </a:cubicBezTo>
                <a:cubicBezTo>
                  <a:pt x="20955" y="43864"/>
                  <a:pt x="18087" y="42332"/>
                  <a:pt x="16516" y="39125"/>
                </a:cubicBezTo>
                <a:cubicBezTo>
                  <a:pt x="12808" y="42169"/>
                  <a:pt x="7992" y="40458"/>
                  <a:pt x="5840" y="35331"/>
                </a:cubicBezTo>
                <a:cubicBezTo>
                  <a:pt x="3726" y="35668"/>
                  <a:pt x="1741" y="33883"/>
                  <a:pt x="1146" y="31109"/>
                </a:cubicBezTo>
                <a:cubicBezTo>
                  <a:pt x="715" y="29102"/>
                  <a:pt x="1096" y="26936"/>
                  <a:pt x="2149" y="25410"/>
                </a:cubicBezTo>
                <a:cubicBezTo>
                  <a:pt x="655" y="24213"/>
                  <a:pt x="-177" y="21916"/>
                  <a:pt x="31" y="19563"/>
                </a:cubicBezTo>
                <a:cubicBezTo>
                  <a:pt x="275" y="16808"/>
                  <a:pt x="1881" y="14650"/>
                  <a:pt x="3899" y="14366"/>
                </a:cubicBezTo>
                <a:cubicBezTo>
                  <a:pt x="3911" y="14320"/>
                  <a:pt x="3924" y="14275"/>
                  <a:pt x="3936" y="14229"/>
                </a:cubicBezTo>
                <a:close/>
              </a:path>
              <a:path w="43256" h="43219" fill="none" extrusionOk="0">
                <a:moveTo>
                  <a:pt x="3889" y="13963"/>
                </a:moveTo>
                <a:cubicBezTo>
                  <a:pt x="3886" y="13986"/>
                  <a:pt x="3984" y="14710"/>
                  <a:pt x="3936" y="14229"/>
                </a:cubicBezTo>
              </a:path>
            </a:pathLst>
          </a:custGeom>
          <a:solidFill>
            <a:srgbClr val="1AABE2">
              <a:alpha val="5000"/>
            </a:srgbClr>
          </a:solidFill>
          <a:ln w="9525">
            <a:solidFill>
              <a:srgbClr val="1AABE2">
                <a:alpha val="30000"/>
              </a:srgbClr>
            </a:solidFill>
            <a:round/>
            <a:headEnd/>
            <a:tailEnd/>
          </a:ln>
        </p:spPr>
        <p:txBody>
          <a:bodyPr wrap="square" lIns="99562" tIns="49781" rIns="99562" bIns="49781" anchor="ctr">
            <a:noAutofit/>
          </a:bodyPr>
          <a:lstStyle/>
          <a:p>
            <a:pPr algn="ctr" defTabSz="1211808" fontAlgn="ctr">
              <a:defRPr/>
            </a:pPr>
            <a:r>
              <a:rPr lang="en-US" sz="1100" b="1">
                <a:solidFill>
                  <a:sysClr val="windowText" lastClr="000000"/>
                </a:solidFill>
                <a:latin typeface="Huawei Sans" panose="020C0503030203020204" pitchFamily="34" charset="0"/>
              </a:rPr>
              <a:t>Tier-1 </a:t>
            </a:r>
            <a:r>
              <a:rPr lang="en-US" sz="1100" b="1" dirty="0">
                <a:solidFill>
                  <a:sysClr val="windowText" lastClr="000000"/>
                </a:solidFill>
                <a:latin typeface="Huawei Sans" panose="020C0503030203020204" pitchFamily="34" charset="0"/>
              </a:rPr>
              <a:t>branch</a:t>
            </a:r>
          </a:p>
        </p:txBody>
      </p:sp>
      <p:sp>
        <p:nvSpPr>
          <p:cNvPr id="72" name="云形 3">
            <a:extLst>
              <a:ext uri="{FF2B5EF4-FFF2-40B4-BE49-F238E27FC236}">
                <a16:creationId xmlns="" xmlns:a16="http://schemas.microsoft.com/office/drawing/2014/main" id="{A52FCC78-4723-410D-9C92-549127C595BD}"/>
              </a:ext>
            </a:extLst>
          </p:cNvPr>
          <p:cNvSpPr/>
          <p:nvPr/>
        </p:nvSpPr>
        <p:spPr bwMode="gray">
          <a:xfrm>
            <a:off x="759731" y="3067655"/>
            <a:ext cx="680667" cy="789499"/>
          </a:xfrm>
          <a:custGeom>
            <a:avLst/>
            <a:gdLst>
              <a:gd name="connsiteX0" fmla="*/ 3900 w 43200"/>
              <a:gd name="connsiteY0" fmla="*/ 14370 h 43200"/>
              <a:gd name="connsiteX1" fmla="*/ 5623 w 43200"/>
              <a:gd name="connsiteY1" fmla="*/ 6907 h 43200"/>
              <a:gd name="connsiteX2" fmla="*/ 14005 w 43200"/>
              <a:gd name="connsiteY2" fmla="*/ 5202 h 43200"/>
              <a:gd name="connsiteX3" fmla="*/ 22456 w 43200"/>
              <a:gd name="connsiteY3" fmla="*/ 3432 h 43200"/>
              <a:gd name="connsiteX4" fmla="*/ 25749 w 43200"/>
              <a:gd name="connsiteY4" fmla="*/ 200 h 43200"/>
              <a:gd name="connsiteX5" fmla="*/ 29833 w 43200"/>
              <a:gd name="connsiteY5" fmla="*/ 2481 h 43200"/>
              <a:gd name="connsiteX6" fmla="*/ 35463 w 43200"/>
              <a:gd name="connsiteY6" fmla="*/ 690 h 43200"/>
              <a:gd name="connsiteX7" fmla="*/ 38318 w 43200"/>
              <a:gd name="connsiteY7" fmla="*/ 5576 h 43200"/>
              <a:gd name="connsiteX8" fmla="*/ 41982 w 43200"/>
              <a:gd name="connsiteY8" fmla="*/ 10318 h 43200"/>
              <a:gd name="connsiteX9" fmla="*/ 41818 w 43200"/>
              <a:gd name="connsiteY9" fmla="*/ 15460 h 43200"/>
              <a:gd name="connsiteX10" fmla="*/ 43016 w 43200"/>
              <a:gd name="connsiteY10" fmla="*/ 23322 h 43200"/>
              <a:gd name="connsiteX11" fmla="*/ 37404 w 43200"/>
              <a:gd name="connsiteY11" fmla="*/ 30204 h 43200"/>
              <a:gd name="connsiteX12" fmla="*/ 35395 w 43200"/>
              <a:gd name="connsiteY12" fmla="*/ 36101 h 43200"/>
              <a:gd name="connsiteX13" fmla="*/ 28555 w 43200"/>
              <a:gd name="connsiteY13" fmla="*/ 36815 h 43200"/>
              <a:gd name="connsiteX14" fmla="*/ 23667 w 43200"/>
              <a:gd name="connsiteY14" fmla="*/ 43106 h 43200"/>
              <a:gd name="connsiteX15" fmla="*/ 16480 w 43200"/>
              <a:gd name="connsiteY15" fmla="*/ 39266 h 43200"/>
              <a:gd name="connsiteX16" fmla="*/ 5804 w 43200"/>
              <a:gd name="connsiteY16" fmla="*/ 35472 h 43200"/>
              <a:gd name="connsiteX17" fmla="*/ 1110 w 43200"/>
              <a:gd name="connsiteY17" fmla="*/ 31250 h 43200"/>
              <a:gd name="connsiteX18" fmla="*/ 2113 w 43200"/>
              <a:gd name="connsiteY18" fmla="*/ 25551 h 43200"/>
              <a:gd name="connsiteX19" fmla="*/ -5 w 43200"/>
              <a:gd name="connsiteY19" fmla="*/ 19704 h 43200"/>
              <a:gd name="connsiteX20" fmla="*/ 3863 w 43200"/>
              <a:gd name="connsiteY20" fmla="*/ 14507 h 43200"/>
              <a:gd name="connsiteX21" fmla="*/ 3900 w 43200"/>
              <a:gd name="connsiteY21" fmla="*/ 14370 h 43200"/>
              <a:gd name="connsiteX0" fmla="*/ 4693 w 43200"/>
              <a:gd name="connsiteY0" fmla="*/ 26177 h 43200"/>
              <a:gd name="connsiteX1" fmla="*/ 2160 w 43200"/>
              <a:gd name="connsiteY1" fmla="*/ 25380 h 43200"/>
              <a:gd name="connsiteX2" fmla="*/ 6928 w 43200"/>
              <a:gd name="connsiteY2" fmla="*/ 34899 h 43200"/>
              <a:gd name="connsiteX3" fmla="*/ 5820 w 43200"/>
              <a:gd name="connsiteY3" fmla="*/ 35280 h 43200"/>
              <a:gd name="connsiteX4" fmla="*/ 16478 w 43200"/>
              <a:gd name="connsiteY4" fmla="*/ 39090 h 43200"/>
              <a:gd name="connsiteX5" fmla="*/ 15810 w 43200"/>
              <a:gd name="connsiteY5" fmla="*/ 37350 h 43200"/>
              <a:gd name="connsiteX6" fmla="*/ 28827 w 43200"/>
              <a:gd name="connsiteY6" fmla="*/ 34751 h 43200"/>
              <a:gd name="connsiteX7" fmla="*/ 28560 w 43200"/>
              <a:gd name="connsiteY7" fmla="*/ 36660 h 43200"/>
              <a:gd name="connsiteX8" fmla="*/ 34129 w 43200"/>
              <a:gd name="connsiteY8" fmla="*/ 22954 h 43200"/>
              <a:gd name="connsiteX9" fmla="*/ 37380 w 43200"/>
              <a:gd name="connsiteY9" fmla="*/ 30090 h 43200"/>
              <a:gd name="connsiteX10" fmla="*/ 41798 w 43200"/>
              <a:gd name="connsiteY10" fmla="*/ 15354 h 43200"/>
              <a:gd name="connsiteX11" fmla="*/ 40350 w 43200"/>
              <a:gd name="connsiteY11" fmla="*/ 18030 h 43200"/>
              <a:gd name="connsiteX12" fmla="*/ 38324 w 43200"/>
              <a:gd name="connsiteY12" fmla="*/ 5426 h 43200"/>
              <a:gd name="connsiteX13" fmla="*/ 38400 w 43200"/>
              <a:gd name="connsiteY13" fmla="*/ 6690 h 43200"/>
              <a:gd name="connsiteX14" fmla="*/ 29078 w 43200"/>
              <a:gd name="connsiteY14" fmla="*/ 3952 h 43200"/>
              <a:gd name="connsiteX15" fmla="*/ 29820 w 43200"/>
              <a:gd name="connsiteY15" fmla="*/ 2340 h 43200"/>
              <a:gd name="connsiteX16" fmla="*/ 22141 w 43200"/>
              <a:gd name="connsiteY16" fmla="*/ 4720 h 43200"/>
              <a:gd name="connsiteX17" fmla="*/ 22500 w 43200"/>
              <a:gd name="connsiteY17" fmla="*/ 3330 h 43200"/>
              <a:gd name="connsiteX18" fmla="*/ 14000 w 43200"/>
              <a:gd name="connsiteY18" fmla="*/ 5192 h 43200"/>
              <a:gd name="connsiteX19" fmla="*/ 15300 w 43200"/>
              <a:gd name="connsiteY19" fmla="*/ 6540 h 43200"/>
              <a:gd name="connsiteX20" fmla="*/ 4127 w 43200"/>
              <a:gd name="connsiteY20" fmla="*/ 15789 h 43200"/>
              <a:gd name="connsiteX21" fmla="*/ 3900 w 43200"/>
              <a:gd name="connsiteY21" fmla="*/ 14370 h 43200"/>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4729 w 43256"/>
              <a:gd name="connsiteY0" fmla="*/ 26036 h 43219"/>
              <a:gd name="connsiteX1" fmla="*/ 2196 w 43256"/>
              <a:gd name="connsiteY1" fmla="*/ 25239 h 43219"/>
              <a:gd name="connsiteX2" fmla="*/ 6964 w 43256"/>
              <a:gd name="connsiteY2" fmla="*/ 34758 h 43219"/>
              <a:gd name="connsiteX3" fmla="*/ 5856 w 43256"/>
              <a:gd name="connsiteY3" fmla="*/ 35139 h 43219"/>
              <a:gd name="connsiteX4" fmla="*/ 16514 w 43256"/>
              <a:gd name="connsiteY4" fmla="*/ 38949 h 43219"/>
              <a:gd name="connsiteX5" fmla="*/ 15846 w 43256"/>
              <a:gd name="connsiteY5" fmla="*/ 37209 h 43219"/>
              <a:gd name="connsiteX6" fmla="*/ 28863 w 43256"/>
              <a:gd name="connsiteY6" fmla="*/ 34610 h 43219"/>
              <a:gd name="connsiteX7" fmla="*/ 28596 w 43256"/>
              <a:gd name="connsiteY7" fmla="*/ 36519 h 43219"/>
              <a:gd name="connsiteX8" fmla="*/ 34165 w 43256"/>
              <a:gd name="connsiteY8" fmla="*/ 22813 h 43219"/>
              <a:gd name="connsiteX9" fmla="*/ 37416 w 43256"/>
              <a:gd name="connsiteY9" fmla="*/ 29949 h 43219"/>
              <a:gd name="connsiteX10" fmla="*/ 41834 w 43256"/>
              <a:gd name="connsiteY10" fmla="*/ 15213 h 43219"/>
              <a:gd name="connsiteX11" fmla="*/ 40386 w 43256"/>
              <a:gd name="connsiteY11" fmla="*/ 17889 h 43219"/>
              <a:gd name="connsiteX12" fmla="*/ 38360 w 43256"/>
              <a:gd name="connsiteY12" fmla="*/ 5285 h 43219"/>
              <a:gd name="connsiteX13" fmla="*/ 38436 w 43256"/>
              <a:gd name="connsiteY13" fmla="*/ 6549 h 43219"/>
              <a:gd name="connsiteX14" fmla="*/ 22177 w 43256"/>
              <a:gd name="connsiteY14" fmla="*/ 4579 h 43219"/>
              <a:gd name="connsiteX15" fmla="*/ 22536 w 43256"/>
              <a:gd name="connsiteY15" fmla="*/ 3189 h 43219"/>
              <a:gd name="connsiteX16" fmla="*/ 14036 w 43256"/>
              <a:gd name="connsiteY16" fmla="*/ 5051 h 43219"/>
              <a:gd name="connsiteX17" fmla="*/ 15336 w 43256"/>
              <a:gd name="connsiteY17" fmla="*/ 6399 h 43219"/>
              <a:gd name="connsiteX18" fmla="*/ 4163 w 43256"/>
              <a:gd name="connsiteY18" fmla="*/ 15648 h 43219"/>
              <a:gd name="connsiteX19" fmla="*/ 3936 w 43256"/>
              <a:gd name="connsiteY19"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4729 w 43256"/>
              <a:gd name="connsiteY0" fmla="*/ 26036 h 43219"/>
              <a:gd name="connsiteX1" fmla="*/ 2196 w 43256"/>
              <a:gd name="connsiteY1" fmla="*/ 25239 h 43219"/>
              <a:gd name="connsiteX2" fmla="*/ 6964 w 43256"/>
              <a:gd name="connsiteY2" fmla="*/ 34758 h 43219"/>
              <a:gd name="connsiteX3" fmla="*/ 5856 w 43256"/>
              <a:gd name="connsiteY3" fmla="*/ 35139 h 43219"/>
              <a:gd name="connsiteX4" fmla="*/ 16514 w 43256"/>
              <a:gd name="connsiteY4" fmla="*/ 38949 h 43219"/>
              <a:gd name="connsiteX5" fmla="*/ 15846 w 43256"/>
              <a:gd name="connsiteY5" fmla="*/ 37209 h 43219"/>
              <a:gd name="connsiteX6" fmla="*/ 28863 w 43256"/>
              <a:gd name="connsiteY6" fmla="*/ 34610 h 43219"/>
              <a:gd name="connsiteX7" fmla="*/ 28596 w 43256"/>
              <a:gd name="connsiteY7" fmla="*/ 36519 h 43219"/>
              <a:gd name="connsiteX8" fmla="*/ 34165 w 43256"/>
              <a:gd name="connsiteY8" fmla="*/ 22813 h 43219"/>
              <a:gd name="connsiteX9" fmla="*/ 37416 w 43256"/>
              <a:gd name="connsiteY9" fmla="*/ 29949 h 43219"/>
              <a:gd name="connsiteX10" fmla="*/ 41834 w 43256"/>
              <a:gd name="connsiteY10" fmla="*/ 15213 h 43219"/>
              <a:gd name="connsiteX11" fmla="*/ 40386 w 43256"/>
              <a:gd name="connsiteY11" fmla="*/ 17889 h 43219"/>
              <a:gd name="connsiteX12" fmla="*/ 38360 w 43256"/>
              <a:gd name="connsiteY12" fmla="*/ 5285 h 43219"/>
              <a:gd name="connsiteX13" fmla="*/ 38436 w 43256"/>
              <a:gd name="connsiteY13" fmla="*/ 6549 h 43219"/>
              <a:gd name="connsiteX14" fmla="*/ 14036 w 43256"/>
              <a:gd name="connsiteY14" fmla="*/ 5051 h 43219"/>
              <a:gd name="connsiteX15" fmla="*/ 15336 w 43256"/>
              <a:gd name="connsiteY15" fmla="*/ 6399 h 43219"/>
              <a:gd name="connsiteX16" fmla="*/ 4163 w 43256"/>
              <a:gd name="connsiteY16" fmla="*/ 15648 h 43219"/>
              <a:gd name="connsiteX17" fmla="*/ 3936 w 43256"/>
              <a:gd name="connsiteY17"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4729 w 43256"/>
              <a:gd name="connsiteY0" fmla="*/ 26036 h 43219"/>
              <a:gd name="connsiteX1" fmla="*/ 2196 w 43256"/>
              <a:gd name="connsiteY1" fmla="*/ 25239 h 43219"/>
              <a:gd name="connsiteX2" fmla="*/ 6964 w 43256"/>
              <a:gd name="connsiteY2" fmla="*/ 34758 h 43219"/>
              <a:gd name="connsiteX3" fmla="*/ 5856 w 43256"/>
              <a:gd name="connsiteY3" fmla="*/ 35139 h 43219"/>
              <a:gd name="connsiteX4" fmla="*/ 16514 w 43256"/>
              <a:gd name="connsiteY4" fmla="*/ 38949 h 43219"/>
              <a:gd name="connsiteX5" fmla="*/ 15846 w 43256"/>
              <a:gd name="connsiteY5" fmla="*/ 37209 h 43219"/>
              <a:gd name="connsiteX6" fmla="*/ 28863 w 43256"/>
              <a:gd name="connsiteY6" fmla="*/ 34610 h 43219"/>
              <a:gd name="connsiteX7" fmla="*/ 28596 w 43256"/>
              <a:gd name="connsiteY7" fmla="*/ 36519 h 43219"/>
              <a:gd name="connsiteX8" fmla="*/ 34165 w 43256"/>
              <a:gd name="connsiteY8" fmla="*/ 22813 h 43219"/>
              <a:gd name="connsiteX9" fmla="*/ 37416 w 43256"/>
              <a:gd name="connsiteY9" fmla="*/ 29949 h 43219"/>
              <a:gd name="connsiteX10" fmla="*/ 41834 w 43256"/>
              <a:gd name="connsiteY10" fmla="*/ 15213 h 43219"/>
              <a:gd name="connsiteX11" fmla="*/ 40386 w 43256"/>
              <a:gd name="connsiteY11" fmla="*/ 17889 h 43219"/>
              <a:gd name="connsiteX12" fmla="*/ 38360 w 43256"/>
              <a:gd name="connsiteY12" fmla="*/ 5285 h 43219"/>
              <a:gd name="connsiteX13" fmla="*/ 38436 w 43256"/>
              <a:gd name="connsiteY13" fmla="*/ 6549 h 43219"/>
              <a:gd name="connsiteX14" fmla="*/ 4163 w 43256"/>
              <a:gd name="connsiteY14" fmla="*/ 15648 h 43219"/>
              <a:gd name="connsiteX15" fmla="*/ 3936 w 43256"/>
              <a:gd name="connsiteY15"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4729 w 43256"/>
              <a:gd name="connsiteY0" fmla="*/ 26036 h 43219"/>
              <a:gd name="connsiteX1" fmla="*/ 2196 w 43256"/>
              <a:gd name="connsiteY1" fmla="*/ 25239 h 43219"/>
              <a:gd name="connsiteX2" fmla="*/ 6964 w 43256"/>
              <a:gd name="connsiteY2" fmla="*/ 34758 h 43219"/>
              <a:gd name="connsiteX3" fmla="*/ 5856 w 43256"/>
              <a:gd name="connsiteY3" fmla="*/ 35139 h 43219"/>
              <a:gd name="connsiteX4" fmla="*/ 16514 w 43256"/>
              <a:gd name="connsiteY4" fmla="*/ 38949 h 43219"/>
              <a:gd name="connsiteX5" fmla="*/ 15846 w 43256"/>
              <a:gd name="connsiteY5" fmla="*/ 37209 h 43219"/>
              <a:gd name="connsiteX6" fmla="*/ 28863 w 43256"/>
              <a:gd name="connsiteY6" fmla="*/ 34610 h 43219"/>
              <a:gd name="connsiteX7" fmla="*/ 28596 w 43256"/>
              <a:gd name="connsiteY7" fmla="*/ 36519 h 43219"/>
              <a:gd name="connsiteX8" fmla="*/ 41834 w 43256"/>
              <a:gd name="connsiteY8" fmla="*/ 15213 h 43219"/>
              <a:gd name="connsiteX9" fmla="*/ 40386 w 43256"/>
              <a:gd name="connsiteY9" fmla="*/ 17889 h 43219"/>
              <a:gd name="connsiteX10" fmla="*/ 38360 w 43256"/>
              <a:gd name="connsiteY10" fmla="*/ 5285 h 43219"/>
              <a:gd name="connsiteX11" fmla="*/ 38436 w 43256"/>
              <a:gd name="connsiteY11" fmla="*/ 6549 h 43219"/>
              <a:gd name="connsiteX12" fmla="*/ 4163 w 43256"/>
              <a:gd name="connsiteY12" fmla="*/ 15648 h 43219"/>
              <a:gd name="connsiteX13" fmla="*/ 3936 w 43256"/>
              <a:gd name="connsiteY13"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4729 w 43256"/>
              <a:gd name="connsiteY0" fmla="*/ 26036 h 43219"/>
              <a:gd name="connsiteX1" fmla="*/ 2196 w 43256"/>
              <a:gd name="connsiteY1" fmla="*/ 25239 h 43219"/>
              <a:gd name="connsiteX2" fmla="*/ 6964 w 43256"/>
              <a:gd name="connsiteY2" fmla="*/ 34758 h 43219"/>
              <a:gd name="connsiteX3" fmla="*/ 5856 w 43256"/>
              <a:gd name="connsiteY3" fmla="*/ 35139 h 43219"/>
              <a:gd name="connsiteX4" fmla="*/ 16514 w 43256"/>
              <a:gd name="connsiteY4" fmla="*/ 38949 h 43219"/>
              <a:gd name="connsiteX5" fmla="*/ 15846 w 43256"/>
              <a:gd name="connsiteY5" fmla="*/ 37209 h 43219"/>
              <a:gd name="connsiteX6" fmla="*/ 28863 w 43256"/>
              <a:gd name="connsiteY6" fmla="*/ 34610 h 43219"/>
              <a:gd name="connsiteX7" fmla="*/ 28596 w 43256"/>
              <a:gd name="connsiteY7" fmla="*/ 36519 h 43219"/>
              <a:gd name="connsiteX8" fmla="*/ 38360 w 43256"/>
              <a:gd name="connsiteY8" fmla="*/ 5285 h 43219"/>
              <a:gd name="connsiteX9" fmla="*/ 38436 w 43256"/>
              <a:gd name="connsiteY9" fmla="*/ 6549 h 43219"/>
              <a:gd name="connsiteX10" fmla="*/ 4163 w 43256"/>
              <a:gd name="connsiteY10" fmla="*/ 15648 h 43219"/>
              <a:gd name="connsiteX11" fmla="*/ 3936 w 43256"/>
              <a:gd name="connsiteY11"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4729 w 43256"/>
              <a:gd name="connsiteY0" fmla="*/ 26036 h 43219"/>
              <a:gd name="connsiteX1" fmla="*/ 2196 w 43256"/>
              <a:gd name="connsiteY1" fmla="*/ 25239 h 43219"/>
              <a:gd name="connsiteX2" fmla="*/ 6964 w 43256"/>
              <a:gd name="connsiteY2" fmla="*/ 34758 h 43219"/>
              <a:gd name="connsiteX3" fmla="*/ 5856 w 43256"/>
              <a:gd name="connsiteY3" fmla="*/ 35139 h 43219"/>
              <a:gd name="connsiteX4" fmla="*/ 28863 w 43256"/>
              <a:gd name="connsiteY4" fmla="*/ 34610 h 43219"/>
              <a:gd name="connsiteX5" fmla="*/ 28596 w 43256"/>
              <a:gd name="connsiteY5" fmla="*/ 36519 h 43219"/>
              <a:gd name="connsiteX6" fmla="*/ 38360 w 43256"/>
              <a:gd name="connsiteY6" fmla="*/ 5285 h 43219"/>
              <a:gd name="connsiteX7" fmla="*/ 38436 w 43256"/>
              <a:gd name="connsiteY7" fmla="*/ 6549 h 43219"/>
              <a:gd name="connsiteX8" fmla="*/ 4163 w 43256"/>
              <a:gd name="connsiteY8" fmla="*/ 15648 h 43219"/>
              <a:gd name="connsiteX9" fmla="*/ 3936 w 43256"/>
              <a:gd name="connsiteY9"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6964 w 43256"/>
              <a:gd name="connsiteY0" fmla="*/ 34758 h 43219"/>
              <a:gd name="connsiteX1" fmla="*/ 5856 w 43256"/>
              <a:gd name="connsiteY1" fmla="*/ 35139 h 43219"/>
              <a:gd name="connsiteX2" fmla="*/ 28863 w 43256"/>
              <a:gd name="connsiteY2" fmla="*/ 34610 h 43219"/>
              <a:gd name="connsiteX3" fmla="*/ 28596 w 43256"/>
              <a:gd name="connsiteY3" fmla="*/ 36519 h 43219"/>
              <a:gd name="connsiteX4" fmla="*/ 38360 w 43256"/>
              <a:gd name="connsiteY4" fmla="*/ 5285 h 43219"/>
              <a:gd name="connsiteX5" fmla="*/ 38436 w 43256"/>
              <a:gd name="connsiteY5" fmla="*/ 6549 h 43219"/>
              <a:gd name="connsiteX6" fmla="*/ 4163 w 43256"/>
              <a:gd name="connsiteY6" fmla="*/ 15648 h 43219"/>
              <a:gd name="connsiteX7" fmla="*/ 3936 w 43256"/>
              <a:gd name="connsiteY7"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6964 w 43256"/>
              <a:gd name="connsiteY0" fmla="*/ 34758 h 43219"/>
              <a:gd name="connsiteX1" fmla="*/ 5856 w 43256"/>
              <a:gd name="connsiteY1" fmla="*/ 35139 h 43219"/>
              <a:gd name="connsiteX2" fmla="*/ 38360 w 43256"/>
              <a:gd name="connsiteY2" fmla="*/ 5285 h 43219"/>
              <a:gd name="connsiteX3" fmla="*/ 38436 w 43256"/>
              <a:gd name="connsiteY3" fmla="*/ 6549 h 43219"/>
              <a:gd name="connsiteX4" fmla="*/ 4163 w 43256"/>
              <a:gd name="connsiteY4" fmla="*/ 15648 h 43219"/>
              <a:gd name="connsiteX5" fmla="*/ 3936 w 43256"/>
              <a:gd name="connsiteY5"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6964 w 43256"/>
              <a:gd name="connsiteY0" fmla="*/ 34758 h 43219"/>
              <a:gd name="connsiteX1" fmla="*/ 5856 w 43256"/>
              <a:gd name="connsiteY1" fmla="*/ 35139 h 43219"/>
              <a:gd name="connsiteX2" fmla="*/ 4163 w 43256"/>
              <a:gd name="connsiteY2" fmla="*/ 15648 h 43219"/>
              <a:gd name="connsiteX3" fmla="*/ 3936 w 43256"/>
              <a:gd name="connsiteY3"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6964 w 43256"/>
              <a:gd name="connsiteY0" fmla="*/ 34758 h 43219"/>
              <a:gd name="connsiteX1" fmla="*/ 5856 w 43256"/>
              <a:gd name="connsiteY1" fmla="*/ 35139 h 43219"/>
              <a:gd name="connsiteX2" fmla="*/ 4488 w 43256"/>
              <a:gd name="connsiteY2" fmla="*/ 14575 h 43219"/>
              <a:gd name="connsiteX3" fmla="*/ 3936 w 43256"/>
              <a:gd name="connsiteY3"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6964 w 43256"/>
              <a:gd name="connsiteY0" fmla="*/ 34758 h 43219"/>
              <a:gd name="connsiteX1" fmla="*/ 5856 w 43256"/>
              <a:gd name="connsiteY1" fmla="*/ 35139 h 43219"/>
              <a:gd name="connsiteX2" fmla="*/ 4488 w 43256"/>
              <a:gd name="connsiteY2" fmla="*/ 14575 h 43219"/>
              <a:gd name="connsiteX3" fmla="*/ 3936 w 43256"/>
              <a:gd name="connsiteY3"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6964 w 43256"/>
              <a:gd name="connsiteY0" fmla="*/ 34758 h 43219"/>
              <a:gd name="connsiteX1" fmla="*/ 5856 w 43256"/>
              <a:gd name="connsiteY1" fmla="*/ 35139 h 43219"/>
              <a:gd name="connsiteX2" fmla="*/ 4800 w 43256"/>
              <a:gd name="connsiteY2" fmla="*/ 15024 h 43219"/>
              <a:gd name="connsiteX3" fmla="*/ 3936 w 43256"/>
              <a:gd name="connsiteY3"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6964 w 43256"/>
              <a:gd name="connsiteY0" fmla="*/ 34758 h 43219"/>
              <a:gd name="connsiteX1" fmla="*/ 5856 w 43256"/>
              <a:gd name="connsiteY1" fmla="*/ 35139 h 43219"/>
              <a:gd name="connsiteX2" fmla="*/ 3889 w 43256"/>
              <a:gd name="connsiteY2" fmla="*/ 13963 h 43219"/>
              <a:gd name="connsiteX3" fmla="*/ 3936 w 43256"/>
              <a:gd name="connsiteY3"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3889 w 43256"/>
              <a:gd name="connsiteY0" fmla="*/ 13963 h 43219"/>
              <a:gd name="connsiteX1" fmla="*/ 3936 w 43256"/>
              <a:gd name="connsiteY1" fmla="*/ 14229 h 43219"/>
            </a:gdLst>
            <a:ahLst/>
            <a:cxnLst>
              <a:cxn ang="0">
                <a:pos x="connsiteX0" y="connsiteY0"/>
              </a:cxn>
              <a:cxn ang="0">
                <a:pos x="connsiteX1" y="connsiteY1"/>
              </a:cxn>
            </a:cxnLst>
            <a:rect l="l" t="t" r="r" b="b"/>
            <a:pathLst>
              <a:path w="43256" h="43219">
                <a:moveTo>
                  <a:pt x="3936" y="14229"/>
                </a:moveTo>
                <a:cubicBezTo>
                  <a:pt x="3665" y="11516"/>
                  <a:pt x="4297" y="8780"/>
                  <a:pt x="5659" y="6766"/>
                </a:cubicBezTo>
                <a:cubicBezTo>
                  <a:pt x="7811" y="3585"/>
                  <a:pt x="11300" y="2876"/>
                  <a:pt x="14041" y="5061"/>
                </a:cubicBezTo>
                <a:cubicBezTo>
                  <a:pt x="15714" y="768"/>
                  <a:pt x="19950" y="-119"/>
                  <a:pt x="22492" y="3291"/>
                </a:cubicBezTo>
                <a:cubicBezTo>
                  <a:pt x="23133" y="1542"/>
                  <a:pt x="24364" y="333"/>
                  <a:pt x="25785" y="59"/>
                </a:cubicBezTo>
                <a:cubicBezTo>
                  <a:pt x="27349" y="-243"/>
                  <a:pt x="28911" y="629"/>
                  <a:pt x="29869" y="2340"/>
                </a:cubicBezTo>
                <a:cubicBezTo>
                  <a:pt x="31251" y="126"/>
                  <a:pt x="33537" y="-601"/>
                  <a:pt x="35499" y="549"/>
                </a:cubicBezTo>
                <a:cubicBezTo>
                  <a:pt x="36994" y="1425"/>
                  <a:pt x="38066" y="3259"/>
                  <a:pt x="38354" y="5435"/>
                </a:cubicBezTo>
                <a:cubicBezTo>
                  <a:pt x="40082" y="6077"/>
                  <a:pt x="41458" y="7857"/>
                  <a:pt x="42018" y="10177"/>
                </a:cubicBezTo>
                <a:cubicBezTo>
                  <a:pt x="42425" y="11861"/>
                  <a:pt x="42367" y="13690"/>
                  <a:pt x="41854" y="15319"/>
                </a:cubicBezTo>
                <a:cubicBezTo>
                  <a:pt x="43115" y="17553"/>
                  <a:pt x="43556" y="20449"/>
                  <a:pt x="43052" y="23181"/>
                </a:cubicBezTo>
                <a:cubicBezTo>
                  <a:pt x="42382" y="26813"/>
                  <a:pt x="40164" y="29533"/>
                  <a:pt x="37440" y="30063"/>
                </a:cubicBezTo>
                <a:cubicBezTo>
                  <a:pt x="37427" y="32330"/>
                  <a:pt x="36694" y="34480"/>
                  <a:pt x="35431" y="35960"/>
                </a:cubicBezTo>
                <a:cubicBezTo>
                  <a:pt x="33512" y="38209"/>
                  <a:pt x="30740" y="38498"/>
                  <a:pt x="28591" y="36674"/>
                </a:cubicBezTo>
                <a:cubicBezTo>
                  <a:pt x="27896" y="39807"/>
                  <a:pt x="26035" y="42202"/>
                  <a:pt x="23703" y="42965"/>
                </a:cubicBezTo>
                <a:cubicBezTo>
                  <a:pt x="20955" y="43864"/>
                  <a:pt x="18087" y="42332"/>
                  <a:pt x="16516" y="39125"/>
                </a:cubicBezTo>
                <a:cubicBezTo>
                  <a:pt x="12808" y="42169"/>
                  <a:pt x="7992" y="40458"/>
                  <a:pt x="5840" y="35331"/>
                </a:cubicBezTo>
                <a:cubicBezTo>
                  <a:pt x="3726" y="35668"/>
                  <a:pt x="1741" y="33883"/>
                  <a:pt x="1146" y="31109"/>
                </a:cubicBezTo>
                <a:cubicBezTo>
                  <a:pt x="715" y="29102"/>
                  <a:pt x="1096" y="26936"/>
                  <a:pt x="2149" y="25410"/>
                </a:cubicBezTo>
                <a:cubicBezTo>
                  <a:pt x="655" y="24213"/>
                  <a:pt x="-177" y="21916"/>
                  <a:pt x="31" y="19563"/>
                </a:cubicBezTo>
                <a:cubicBezTo>
                  <a:pt x="275" y="16808"/>
                  <a:pt x="1881" y="14650"/>
                  <a:pt x="3899" y="14366"/>
                </a:cubicBezTo>
                <a:cubicBezTo>
                  <a:pt x="3911" y="14320"/>
                  <a:pt x="3924" y="14275"/>
                  <a:pt x="3936" y="14229"/>
                </a:cubicBezTo>
                <a:close/>
              </a:path>
              <a:path w="43256" h="43219" fill="none" extrusionOk="0">
                <a:moveTo>
                  <a:pt x="3889" y="13963"/>
                </a:moveTo>
                <a:cubicBezTo>
                  <a:pt x="3886" y="13986"/>
                  <a:pt x="3984" y="14710"/>
                  <a:pt x="3936" y="14229"/>
                </a:cubicBezTo>
              </a:path>
            </a:pathLst>
          </a:custGeom>
          <a:solidFill>
            <a:srgbClr val="1AABE2">
              <a:alpha val="5000"/>
            </a:srgbClr>
          </a:solidFill>
          <a:ln w="9525">
            <a:solidFill>
              <a:srgbClr val="1AABE2">
                <a:alpha val="30000"/>
              </a:srgbClr>
            </a:solidFill>
            <a:round/>
            <a:headEnd/>
            <a:tailEnd/>
          </a:ln>
        </p:spPr>
        <p:txBody>
          <a:bodyPr wrap="square" lIns="99562" tIns="49781" rIns="99562" bIns="49781" anchor="ctr">
            <a:noAutofit/>
          </a:bodyPr>
          <a:lstStyle/>
          <a:p>
            <a:pPr algn="ctr" defTabSz="1211808" fontAlgn="ctr">
              <a:defRPr/>
            </a:pPr>
            <a:r>
              <a:rPr lang="en-US" sz="1200" b="1" dirty="0">
                <a:solidFill>
                  <a:sysClr val="windowText" lastClr="000000"/>
                </a:solidFill>
                <a:latin typeface="Huawei Sans" panose="020C0503030203020204" pitchFamily="34" charset="0"/>
              </a:rPr>
              <a:t>DC A</a:t>
            </a:r>
          </a:p>
        </p:txBody>
      </p:sp>
      <p:sp>
        <p:nvSpPr>
          <p:cNvPr id="73" name="云形 3">
            <a:extLst>
              <a:ext uri="{FF2B5EF4-FFF2-40B4-BE49-F238E27FC236}">
                <a16:creationId xmlns="" xmlns:a16="http://schemas.microsoft.com/office/drawing/2014/main" id="{6FAA3889-E842-42EE-B629-8CD092FCB951}"/>
              </a:ext>
            </a:extLst>
          </p:cNvPr>
          <p:cNvSpPr/>
          <p:nvPr/>
        </p:nvSpPr>
        <p:spPr bwMode="gray">
          <a:xfrm>
            <a:off x="4058331" y="1029029"/>
            <a:ext cx="1225286" cy="458086"/>
          </a:xfrm>
          <a:custGeom>
            <a:avLst/>
            <a:gdLst>
              <a:gd name="connsiteX0" fmla="*/ 3900 w 43200"/>
              <a:gd name="connsiteY0" fmla="*/ 14370 h 43200"/>
              <a:gd name="connsiteX1" fmla="*/ 5623 w 43200"/>
              <a:gd name="connsiteY1" fmla="*/ 6907 h 43200"/>
              <a:gd name="connsiteX2" fmla="*/ 14005 w 43200"/>
              <a:gd name="connsiteY2" fmla="*/ 5202 h 43200"/>
              <a:gd name="connsiteX3" fmla="*/ 22456 w 43200"/>
              <a:gd name="connsiteY3" fmla="*/ 3432 h 43200"/>
              <a:gd name="connsiteX4" fmla="*/ 25749 w 43200"/>
              <a:gd name="connsiteY4" fmla="*/ 200 h 43200"/>
              <a:gd name="connsiteX5" fmla="*/ 29833 w 43200"/>
              <a:gd name="connsiteY5" fmla="*/ 2481 h 43200"/>
              <a:gd name="connsiteX6" fmla="*/ 35463 w 43200"/>
              <a:gd name="connsiteY6" fmla="*/ 690 h 43200"/>
              <a:gd name="connsiteX7" fmla="*/ 38318 w 43200"/>
              <a:gd name="connsiteY7" fmla="*/ 5576 h 43200"/>
              <a:gd name="connsiteX8" fmla="*/ 41982 w 43200"/>
              <a:gd name="connsiteY8" fmla="*/ 10318 h 43200"/>
              <a:gd name="connsiteX9" fmla="*/ 41818 w 43200"/>
              <a:gd name="connsiteY9" fmla="*/ 15460 h 43200"/>
              <a:gd name="connsiteX10" fmla="*/ 43016 w 43200"/>
              <a:gd name="connsiteY10" fmla="*/ 23322 h 43200"/>
              <a:gd name="connsiteX11" fmla="*/ 37404 w 43200"/>
              <a:gd name="connsiteY11" fmla="*/ 30204 h 43200"/>
              <a:gd name="connsiteX12" fmla="*/ 35395 w 43200"/>
              <a:gd name="connsiteY12" fmla="*/ 36101 h 43200"/>
              <a:gd name="connsiteX13" fmla="*/ 28555 w 43200"/>
              <a:gd name="connsiteY13" fmla="*/ 36815 h 43200"/>
              <a:gd name="connsiteX14" fmla="*/ 23667 w 43200"/>
              <a:gd name="connsiteY14" fmla="*/ 43106 h 43200"/>
              <a:gd name="connsiteX15" fmla="*/ 16480 w 43200"/>
              <a:gd name="connsiteY15" fmla="*/ 39266 h 43200"/>
              <a:gd name="connsiteX16" fmla="*/ 5804 w 43200"/>
              <a:gd name="connsiteY16" fmla="*/ 35472 h 43200"/>
              <a:gd name="connsiteX17" fmla="*/ 1110 w 43200"/>
              <a:gd name="connsiteY17" fmla="*/ 31250 h 43200"/>
              <a:gd name="connsiteX18" fmla="*/ 2113 w 43200"/>
              <a:gd name="connsiteY18" fmla="*/ 25551 h 43200"/>
              <a:gd name="connsiteX19" fmla="*/ -5 w 43200"/>
              <a:gd name="connsiteY19" fmla="*/ 19704 h 43200"/>
              <a:gd name="connsiteX20" fmla="*/ 3863 w 43200"/>
              <a:gd name="connsiteY20" fmla="*/ 14507 h 43200"/>
              <a:gd name="connsiteX21" fmla="*/ 3900 w 43200"/>
              <a:gd name="connsiteY21" fmla="*/ 14370 h 43200"/>
              <a:gd name="connsiteX0" fmla="*/ 4693 w 43200"/>
              <a:gd name="connsiteY0" fmla="*/ 26177 h 43200"/>
              <a:gd name="connsiteX1" fmla="*/ 2160 w 43200"/>
              <a:gd name="connsiteY1" fmla="*/ 25380 h 43200"/>
              <a:gd name="connsiteX2" fmla="*/ 6928 w 43200"/>
              <a:gd name="connsiteY2" fmla="*/ 34899 h 43200"/>
              <a:gd name="connsiteX3" fmla="*/ 5820 w 43200"/>
              <a:gd name="connsiteY3" fmla="*/ 35280 h 43200"/>
              <a:gd name="connsiteX4" fmla="*/ 16478 w 43200"/>
              <a:gd name="connsiteY4" fmla="*/ 39090 h 43200"/>
              <a:gd name="connsiteX5" fmla="*/ 15810 w 43200"/>
              <a:gd name="connsiteY5" fmla="*/ 37350 h 43200"/>
              <a:gd name="connsiteX6" fmla="*/ 28827 w 43200"/>
              <a:gd name="connsiteY6" fmla="*/ 34751 h 43200"/>
              <a:gd name="connsiteX7" fmla="*/ 28560 w 43200"/>
              <a:gd name="connsiteY7" fmla="*/ 36660 h 43200"/>
              <a:gd name="connsiteX8" fmla="*/ 34129 w 43200"/>
              <a:gd name="connsiteY8" fmla="*/ 22954 h 43200"/>
              <a:gd name="connsiteX9" fmla="*/ 37380 w 43200"/>
              <a:gd name="connsiteY9" fmla="*/ 30090 h 43200"/>
              <a:gd name="connsiteX10" fmla="*/ 41798 w 43200"/>
              <a:gd name="connsiteY10" fmla="*/ 15354 h 43200"/>
              <a:gd name="connsiteX11" fmla="*/ 40350 w 43200"/>
              <a:gd name="connsiteY11" fmla="*/ 18030 h 43200"/>
              <a:gd name="connsiteX12" fmla="*/ 38324 w 43200"/>
              <a:gd name="connsiteY12" fmla="*/ 5426 h 43200"/>
              <a:gd name="connsiteX13" fmla="*/ 38400 w 43200"/>
              <a:gd name="connsiteY13" fmla="*/ 6690 h 43200"/>
              <a:gd name="connsiteX14" fmla="*/ 29078 w 43200"/>
              <a:gd name="connsiteY14" fmla="*/ 3952 h 43200"/>
              <a:gd name="connsiteX15" fmla="*/ 29820 w 43200"/>
              <a:gd name="connsiteY15" fmla="*/ 2340 h 43200"/>
              <a:gd name="connsiteX16" fmla="*/ 22141 w 43200"/>
              <a:gd name="connsiteY16" fmla="*/ 4720 h 43200"/>
              <a:gd name="connsiteX17" fmla="*/ 22500 w 43200"/>
              <a:gd name="connsiteY17" fmla="*/ 3330 h 43200"/>
              <a:gd name="connsiteX18" fmla="*/ 14000 w 43200"/>
              <a:gd name="connsiteY18" fmla="*/ 5192 h 43200"/>
              <a:gd name="connsiteX19" fmla="*/ 15300 w 43200"/>
              <a:gd name="connsiteY19" fmla="*/ 6540 h 43200"/>
              <a:gd name="connsiteX20" fmla="*/ 4127 w 43200"/>
              <a:gd name="connsiteY20" fmla="*/ 15789 h 43200"/>
              <a:gd name="connsiteX21" fmla="*/ 3900 w 43200"/>
              <a:gd name="connsiteY21" fmla="*/ 14370 h 43200"/>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4729 w 43256"/>
              <a:gd name="connsiteY0" fmla="*/ 26036 h 43219"/>
              <a:gd name="connsiteX1" fmla="*/ 2196 w 43256"/>
              <a:gd name="connsiteY1" fmla="*/ 25239 h 43219"/>
              <a:gd name="connsiteX2" fmla="*/ 6964 w 43256"/>
              <a:gd name="connsiteY2" fmla="*/ 34758 h 43219"/>
              <a:gd name="connsiteX3" fmla="*/ 5856 w 43256"/>
              <a:gd name="connsiteY3" fmla="*/ 35139 h 43219"/>
              <a:gd name="connsiteX4" fmla="*/ 16514 w 43256"/>
              <a:gd name="connsiteY4" fmla="*/ 38949 h 43219"/>
              <a:gd name="connsiteX5" fmla="*/ 15846 w 43256"/>
              <a:gd name="connsiteY5" fmla="*/ 37209 h 43219"/>
              <a:gd name="connsiteX6" fmla="*/ 28863 w 43256"/>
              <a:gd name="connsiteY6" fmla="*/ 34610 h 43219"/>
              <a:gd name="connsiteX7" fmla="*/ 28596 w 43256"/>
              <a:gd name="connsiteY7" fmla="*/ 36519 h 43219"/>
              <a:gd name="connsiteX8" fmla="*/ 34165 w 43256"/>
              <a:gd name="connsiteY8" fmla="*/ 22813 h 43219"/>
              <a:gd name="connsiteX9" fmla="*/ 37416 w 43256"/>
              <a:gd name="connsiteY9" fmla="*/ 29949 h 43219"/>
              <a:gd name="connsiteX10" fmla="*/ 41834 w 43256"/>
              <a:gd name="connsiteY10" fmla="*/ 15213 h 43219"/>
              <a:gd name="connsiteX11" fmla="*/ 40386 w 43256"/>
              <a:gd name="connsiteY11" fmla="*/ 17889 h 43219"/>
              <a:gd name="connsiteX12" fmla="*/ 38360 w 43256"/>
              <a:gd name="connsiteY12" fmla="*/ 5285 h 43219"/>
              <a:gd name="connsiteX13" fmla="*/ 38436 w 43256"/>
              <a:gd name="connsiteY13" fmla="*/ 6549 h 43219"/>
              <a:gd name="connsiteX14" fmla="*/ 22177 w 43256"/>
              <a:gd name="connsiteY14" fmla="*/ 4579 h 43219"/>
              <a:gd name="connsiteX15" fmla="*/ 22536 w 43256"/>
              <a:gd name="connsiteY15" fmla="*/ 3189 h 43219"/>
              <a:gd name="connsiteX16" fmla="*/ 14036 w 43256"/>
              <a:gd name="connsiteY16" fmla="*/ 5051 h 43219"/>
              <a:gd name="connsiteX17" fmla="*/ 15336 w 43256"/>
              <a:gd name="connsiteY17" fmla="*/ 6399 h 43219"/>
              <a:gd name="connsiteX18" fmla="*/ 4163 w 43256"/>
              <a:gd name="connsiteY18" fmla="*/ 15648 h 43219"/>
              <a:gd name="connsiteX19" fmla="*/ 3936 w 43256"/>
              <a:gd name="connsiteY19"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4729 w 43256"/>
              <a:gd name="connsiteY0" fmla="*/ 26036 h 43219"/>
              <a:gd name="connsiteX1" fmla="*/ 2196 w 43256"/>
              <a:gd name="connsiteY1" fmla="*/ 25239 h 43219"/>
              <a:gd name="connsiteX2" fmla="*/ 6964 w 43256"/>
              <a:gd name="connsiteY2" fmla="*/ 34758 h 43219"/>
              <a:gd name="connsiteX3" fmla="*/ 5856 w 43256"/>
              <a:gd name="connsiteY3" fmla="*/ 35139 h 43219"/>
              <a:gd name="connsiteX4" fmla="*/ 16514 w 43256"/>
              <a:gd name="connsiteY4" fmla="*/ 38949 h 43219"/>
              <a:gd name="connsiteX5" fmla="*/ 15846 w 43256"/>
              <a:gd name="connsiteY5" fmla="*/ 37209 h 43219"/>
              <a:gd name="connsiteX6" fmla="*/ 28863 w 43256"/>
              <a:gd name="connsiteY6" fmla="*/ 34610 h 43219"/>
              <a:gd name="connsiteX7" fmla="*/ 28596 w 43256"/>
              <a:gd name="connsiteY7" fmla="*/ 36519 h 43219"/>
              <a:gd name="connsiteX8" fmla="*/ 34165 w 43256"/>
              <a:gd name="connsiteY8" fmla="*/ 22813 h 43219"/>
              <a:gd name="connsiteX9" fmla="*/ 37416 w 43256"/>
              <a:gd name="connsiteY9" fmla="*/ 29949 h 43219"/>
              <a:gd name="connsiteX10" fmla="*/ 41834 w 43256"/>
              <a:gd name="connsiteY10" fmla="*/ 15213 h 43219"/>
              <a:gd name="connsiteX11" fmla="*/ 40386 w 43256"/>
              <a:gd name="connsiteY11" fmla="*/ 17889 h 43219"/>
              <a:gd name="connsiteX12" fmla="*/ 38360 w 43256"/>
              <a:gd name="connsiteY12" fmla="*/ 5285 h 43219"/>
              <a:gd name="connsiteX13" fmla="*/ 38436 w 43256"/>
              <a:gd name="connsiteY13" fmla="*/ 6549 h 43219"/>
              <a:gd name="connsiteX14" fmla="*/ 14036 w 43256"/>
              <a:gd name="connsiteY14" fmla="*/ 5051 h 43219"/>
              <a:gd name="connsiteX15" fmla="*/ 15336 w 43256"/>
              <a:gd name="connsiteY15" fmla="*/ 6399 h 43219"/>
              <a:gd name="connsiteX16" fmla="*/ 4163 w 43256"/>
              <a:gd name="connsiteY16" fmla="*/ 15648 h 43219"/>
              <a:gd name="connsiteX17" fmla="*/ 3936 w 43256"/>
              <a:gd name="connsiteY17"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4729 w 43256"/>
              <a:gd name="connsiteY0" fmla="*/ 26036 h 43219"/>
              <a:gd name="connsiteX1" fmla="*/ 2196 w 43256"/>
              <a:gd name="connsiteY1" fmla="*/ 25239 h 43219"/>
              <a:gd name="connsiteX2" fmla="*/ 6964 w 43256"/>
              <a:gd name="connsiteY2" fmla="*/ 34758 h 43219"/>
              <a:gd name="connsiteX3" fmla="*/ 5856 w 43256"/>
              <a:gd name="connsiteY3" fmla="*/ 35139 h 43219"/>
              <a:gd name="connsiteX4" fmla="*/ 16514 w 43256"/>
              <a:gd name="connsiteY4" fmla="*/ 38949 h 43219"/>
              <a:gd name="connsiteX5" fmla="*/ 15846 w 43256"/>
              <a:gd name="connsiteY5" fmla="*/ 37209 h 43219"/>
              <a:gd name="connsiteX6" fmla="*/ 28863 w 43256"/>
              <a:gd name="connsiteY6" fmla="*/ 34610 h 43219"/>
              <a:gd name="connsiteX7" fmla="*/ 28596 w 43256"/>
              <a:gd name="connsiteY7" fmla="*/ 36519 h 43219"/>
              <a:gd name="connsiteX8" fmla="*/ 34165 w 43256"/>
              <a:gd name="connsiteY8" fmla="*/ 22813 h 43219"/>
              <a:gd name="connsiteX9" fmla="*/ 37416 w 43256"/>
              <a:gd name="connsiteY9" fmla="*/ 29949 h 43219"/>
              <a:gd name="connsiteX10" fmla="*/ 41834 w 43256"/>
              <a:gd name="connsiteY10" fmla="*/ 15213 h 43219"/>
              <a:gd name="connsiteX11" fmla="*/ 40386 w 43256"/>
              <a:gd name="connsiteY11" fmla="*/ 17889 h 43219"/>
              <a:gd name="connsiteX12" fmla="*/ 38360 w 43256"/>
              <a:gd name="connsiteY12" fmla="*/ 5285 h 43219"/>
              <a:gd name="connsiteX13" fmla="*/ 38436 w 43256"/>
              <a:gd name="connsiteY13" fmla="*/ 6549 h 43219"/>
              <a:gd name="connsiteX14" fmla="*/ 4163 w 43256"/>
              <a:gd name="connsiteY14" fmla="*/ 15648 h 43219"/>
              <a:gd name="connsiteX15" fmla="*/ 3936 w 43256"/>
              <a:gd name="connsiteY15"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4729 w 43256"/>
              <a:gd name="connsiteY0" fmla="*/ 26036 h 43219"/>
              <a:gd name="connsiteX1" fmla="*/ 2196 w 43256"/>
              <a:gd name="connsiteY1" fmla="*/ 25239 h 43219"/>
              <a:gd name="connsiteX2" fmla="*/ 6964 w 43256"/>
              <a:gd name="connsiteY2" fmla="*/ 34758 h 43219"/>
              <a:gd name="connsiteX3" fmla="*/ 5856 w 43256"/>
              <a:gd name="connsiteY3" fmla="*/ 35139 h 43219"/>
              <a:gd name="connsiteX4" fmla="*/ 16514 w 43256"/>
              <a:gd name="connsiteY4" fmla="*/ 38949 h 43219"/>
              <a:gd name="connsiteX5" fmla="*/ 15846 w 43256"/>
              <a:gd name="connsiteY5" fmla="*/ 37209 h 43219"/>
              <a:gd name="connsiteX6" fmla="*/ 28863 w 43256"/>
              <a:gd name="connsiteY6" fmla="*/ 34610 h 43219"/>
              <a:gd name="connsiteX7" fmla="*/ 28596 w 43256"/>
              <a:gd name="connsiteY7" fmla="*/ 36519 h 43219"/>
              <a:gd name="connsiteX8" fmla="*/ 41834 w 43256"/>
              <a:gd name="connsiteY8" fmla="*/ 15213 h 43219"/>
              <a:gd name="connsiteX9" fmla="*/ 40386 w 43256"/>
              <a:gd name="connsiteY9" fmla="*/ 17889 h 43219"/>
              <a:gd name="connsiteX10" fmla="*/ 38360 w 43256"/>
              <a:gd name="connsiteY10" fmla="*/ 5285 h 43219"/>
              <a:gd name="connsiteX11" fmla="*/ 38436 w 43256"/>
              <a:gd name="connsiteY11" fmla="*/ 6549 h 43219"/>
              <a:gd name="connsiteX12" fmla="*/ 4163 w 43256"/>
              <a:gd name="connsiteY12" fmla="*/ 15648 h 43219"/>
              <a:gd name="connsiteX13" fmla="*/ 3936 w 43256"/>
              <a:gd name="connsiteY13"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4729 w 43256"/>
              <a:gd name="connsiteY0" fmla="*/ 26036 h 43219"/>
              <a:gd name="connsiteX1" fmla="*/ 2196 w 43256"/>
              <a:gd name="connsiteY1" fmla="*/ 25239 h 43219"/>
              <a:gd name="connsiteX2" fmla="*/ 6964 w 43256"/>
              <a:gd name="connsiteY2" fmla="*/ 34758 h 43219"/>
              <a:gd name="connsiteX3" fmla="*/ 5856 w 43256"/>
              <a:gd name="connsiteY3" fmla="*/ 35139 h 43219"/>
              <a:gd name="connsiteX4" fmla="*/ 16514 w 43256"/>
              <a:gd name="connsiteY4" fmla="*/ 38949 h 43219"/>
              <a:gd name="connsiteX5" fmla="*/ 15846 w 43256"/>
              <a:gd name="connsiteY5" fmla="*/ 37209 h 43219"/>
              <a:gd name="connsiteX6" fmla="*/ 28863 w 43256"/>
              <a:gd name="connsiteY6" fmla="*/ 34610 h 43219"/>
              <a:gd name="connsiteX7" fmla="*/ 28596 w 43256"/>
              <a:gd name="connsiteY7" fmla="*/ 36519 h 43219"/>
              <a:gd name="connsiteX8" fmla="*/ 38360 w 43256"/>
              <a:gd name="connsiteY8" fmla="*/ 5285 h 43219"/>
              <a:gd name="connsiteX9" fmla="*/ 38436 w 43256"/>
              <a:gd name="connsiteY9" fmla="*/ 6549 h 43219"/>
              <a:gd name="connsiteX10" fmla="*/ 4163 w 43256"/>
              <a:gd name="connsiteY10" fmla="*/ 15648 h 43219"/>
              <a:gd name="connsiteX11" fmla="*/ 3936 w 43256"/>
              <a:gd name="connsiteY11"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4729 w 43256"/>
              <a:gd name="connsiteY0" fmla="*/ 26036 h 43219"/>
              <a:gd name="connsiteX1" fmla="*/ 2196 w 43256"/>
              <a:gd name="connsiteY1" fmla="*/ 25239 h 43219"/>
              <a:gd name="connsiteX2" fmla="*/ 6964 w 43256"/>
              <a:gd name="connsiteY2" fmla="*/ 34758 h 43219"/>
              <a:gd name="connsiteX3" fmla="*/ 5856 w 43256"/>
              <a:gd name="connsiteY3" fmla="*/ 35139 h 43219"/>
              <a:gd name="connsiteX4" fmla="*/ 28863 w 43256"/>
              <a:gd name="connsiteY4" fmla="*/ 34610 h 43219"/>
              <a:gd name="connsiteX5" fmla="*/ 28596 w 43256"/>
              <a:gd name="connsiteY5" fmla="*/ 36519 h 43219"/>
              <a:gd name="connsiteX6" fmla="*/ 38360 w 43256"/>
              <a:gd name="connsiteY6" fmla="*/ 5285 h 43219"/>
              <a:gd name="connsiteX7" fmla="*/ 38436 w 43256"/>
              <a:gd name="connsiteY7" fmla="*/ 6549 h 43219"/>
              <a:gd name="connsiteX8" fmla="*/ 4163 w 43256"/>
              <a:gd name="connsiteY8" fmla="*/ 15648 h 43219"/>
              <a:gd name="connsiteX9" fmla="*/ 3936 w 43256"/>
              <a:gd name="connsiteY9"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6964 w 43256"/>
              <a:gd name="connsiteY0" fmla="*/ 34758 h 43219"/>
              <a:gd name="connsiteX1" fmla="*/ 5856 w 43256"/>
              <a:gd name="connsiteY1" fmla="*/ 35139 h 43219"/>
              <a:gd name="connsiteX2" fmla="*/ 28863 w 43256"/>
              <a:gd name="connsiteY2" fmla="*/ 34610 h 43219"/>
              <a:gd name="connsiteX3" fmla="*/ 28596 w 43256"/>
              <a:gd name="connsiteY3" fmla="*/ 36519 h 43219"/>
              <a:gd name="connsiteX4" fmla="*/ 38360 w 43256"/>
              <a:gd name="connsiteY4" fmla="*/ 5285 h 43219"/>
              <a:gd name="connsiteX5" fmla="*/ 38436 w 43256"/>
              <a:gd name="connsiteY5" fmla="*/ 6549 h 43219"/>
              <a:gd name="connsiteX6" fmla="*/ 4163 w 43256"/>
              <a:gd name="connsiteY6" fmla="*/ 15648 h 43219"/>
              <a:gd name="connsiteX7" fmla="*/ 3936 w 43256"/>
              <a:gd name="connsiteY7"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6964 w 43256"/>
              <a:gd name="connsiteY0" fmla="*/ 34758 h 43219"/>
              <a:gd name="connsiteX1" fmla="*/ 5856 w 43256"/>
              <a:gd name="connsiteY1" fmla="*/ 35139 h 43219"/>
              <a:gd name="connsiteX2" fmla="*/ 38360 w 43256"/>
              <a:gd name="connsiteY2" fmla="*/ 5285 h 43219"/>
              <a:gd name="connsiteX3" fmla="*/ 38436 w 43256"/>
              <a:gd name="connsiteY3" fmla="*/ 6549 h 43219"/>
              <a:gd name="connsiteX4" fmla="*/ 4163 w 43256"/>
              <a:gd name="connsiteY4" fmla="*/ 15648 h 43219"/>
              <a:gd name="connsiteX5" fmla="*/ 3936 w 43256"/>
              <a:gd name="connsiteY5"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6964 w 43256"/>
              <a:gd name="connsiteY0" fmla="*/ 34758 h 43219"/>
              <a:gd name="connsiteX1" fmla="*/ 5856 w 43256"/>
              <a:gd name="connsiteY1" fmla="*/ 35139 h 43219"/>
              <a:gd name="connsiteX2" fmla="*/ 4163 w 43256"/>
              <a:gd name="connsiteY2" fmla="*/ 15648 h 43219"/>
              <a:gd name="connsiteX3" fmla="*/ 3936 w 43256"/>
              <a:gd name="connsiteY3"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6964 w 43256"/>
              <a:gd name="connsiteY0" fmla="*/ 34758 h 43219"/>
              <a:gd name="connsiteX1" fmla="*/ 5856 w 43256"/>
              <a:gd name="connsiteY1" fmla="*/ 35139 h 43219"/>
              <a:gd name="connsiteX2" fmla="*/ 4488 w 43256"/>
              <a:gd name="connsiteY2" fmla="*/ 14575 h 43219"/>
              <a:gd name="connsiteX3" fmla="*/ 3936 w 43256"/>
              <a:gd name="connsiteY3"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6964 w 43256"/>
              <a:gd name="connsiteY0" fmla="*/ 34758 h 43219"/>
              <a:gd name="connsiteX1" fmla="*/ 5856 w 43256"/>
              <a:gd name="connsiteY1" fmla="*/ 35139 h 43219"/>
              <a:gd name="connsiteX2" fmla="*/ 4488 w 43256"/>
              <a:gd name="connsiteY2" fmla="*/ 14575 h 43219"/>
              <a:gd name="connsiteX3" fmla="*/ 3936 w 43256"/>
              <a:gd name="connsiteY3"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6964 w 43256"/>
              <a:gd name="connsiteY0" fmla="*/ 34758 h 43219"/>
              <a:gd name="connsiteX1" fmla="*/ 5856 w 43256"/>
              <a:gd name="connsiteY1" fmla="*/ 35139 h 43219"/>
              <a:gd name="connsiteX2" fmla="*/ 4800 w 43256"/>
              <a:gd name="connsiteY2" fmla="*/ 15024 h 43219"/>
              <a:gd name="connsiteX3" fmla="*/ 3936 w 43256"/>
              <a:gd name="connsiteY3"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6964 w 43256"/>
              <a:gd name="connsiteY0" fmla="*/ 34758 h 43219"/>
              <a:gd name="connsiteX1" fmla="*/ 5856 w 43256"/>
              <a:gd name="connsiteY1" fmla="*/ 35139 h 43219"/>
              <a:gd name="connsiteX2" fmla="*/ 3889 w 43256"/>
              <a:gd name="connsiteY2" fmla="*/ 13963 h 43219"/>
              <a:gd name="connsiteX3" fmla="*/ 3936 w 43256"/>
              <a:gd name="connsiteY3"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3889 w 43256"/>
              <a:gd name="connsiteY0" fmla="*/ 13963 h 43219"/>
              <a:gd name="connsiteX1" fmla="*/ 3936 w 43256"/>
              <a:gd name="connsiteY1" fmla="*/ 14229 h 43219"/>
            </a:gdLst>
            <a:ahLst/>
            <a:cxnLst>
              <a:cxn ang="0">
                <a:pos x="connsiteX0" y="connsiteY0"/>
              </a:cxn>
              <a:cxn ang="0">
                <a:pos x="connsiteX1" y="connsiteY1"/>
              </a:cxn>
            </a:cxnLst>
            <a:rect l="l" t="t" r="r" b="b"/>
            <a:pathLst>
              <a:path w="43256" h="43219">
                <a:moveTo>
                  <a:pt x="3936" y="14229"/>
                </a:moveTo>
                <a:cubicBezTo>
                  <a:pt x="3665" y="11516"/>
                  <a:pt x="4297" y="8780"/>
                  <a:pt x="5659" y="6766"/>
                </a:cubicBezTo>
                <a:cubicBezTo>
                  <a:pt x="7811" y="3585"/>
                  <a:pt x="11300" y="2876"/>
                  <a:pt x="14041" y="5061"/>
                </a:cubicBezTo>
                <a:cubicBezTo>
                  <a:pt x="15714" y="768"/>
                  <a:pt x="19950" y="-119"/>
                  <a:pt x="22492" y="3291"/>
                </a:cubicBezTo>
                <a:cubicBezTo>
                  <a:pt x="23133" y="1542"/>
                  <a:pt x="24364" y="333"/>
                  <a:pt x="25785" y="59"/>
                </a:cubicBezTo>
                <a:cubicBezTo>
                  <a:pt x="27349" y="-243"/>
                  <a:pt x="28911" y="629"/>
                  <a:pt x="29869" y="2340"/>
                </a:cubicBezTo>
                <a:cubicBezTo>
                  <a:pt x="31251" y="126"/>
                  <a:pt x="33537" y="-601"/>
                  <a:pt x="35499" y="549"/>
                </a:cubicBezTo>
                <a:cubicBezTo>
                  <a:pt x="36994" y="1425"/>
                  <a:pt x="38066" y="3259"/>
                  <a:pt x="38354" y="5435"/>
                </a:cubicBezTo>
                <a:cubicBezTo>
                  <a:pt x="40082" y="6077"/>
                  <a:pt x="41458" y="7857"/>
                  <a:pt x="42018" y="10177"/>
                </a:cubicBezTo>
                <a:cubicBezTo>
                  <a:pt x="42425" y="11861"/>
                  <a:pt x="42367" y="13690"/>
                  <a:pt x="41854" y="15319"/>
                </a:cubicBezTo>
                <a:cubicBezTo>
                  <a:pt x="43115" y="17553"/>
                  <a:pt x="43556" y="20449"/>
                  <a:pt x="43052" y="23181"/>
                </a:cubicBezTo>
                <a:cubicBezTo>
                  <a:pt x="42382" y="26813"/>
                  <a:pt x="40164" y="29533"/>
                  <a:pt x="37440" y="30063"/>
                </a:cubicBezTo>
                <a:cubicBezTo>
                  <a:pt x="37427" y="32330"/>
                  <a:pt x="36694" y="34480"/>
                  <a:pt x="35431" y="35960"/>
                </a:cubicBezTo>
                <a:cubicBezTo>
                  <a:pt x="33512" y="38209"/>
                  <a:pt x="30740" y="38498"/>
                  <a:pt x="28591" y="36674"/>
                </a:cubicBezTo>
                <a:cubicBezTo>
                  <a:pt x="27896" y="39807"/>
                  <a:pt x="26035" y="42202"/>
                  <a:pt x="23703" y="42965"/>
                </a:cubicBezTo>
                <a:cubicBezTo>
                  <a:pt x="20955" y="43864"/>
                  <a:pt x="18087" y="42332"/>
                  <a:pt x="16516" y="39125"/>
                </a:cubicBezTo>
                <a:cubicBezTo>
                  <a:pt x="12808" y="42169"/>
                  <a:pt x="7992" y="40458"/>
                  <a:pt x="5840" y="35331"/>
                </a:cubicBezTo>
                <a:cubicBezTo>
                  <a:pt x="3726" y="35668"/>
                  <a:pt x="1741" y="33883"/>
                  <a:pt x="1146" y="31109"/>
                </a:cubicBezTo>
                <a:cubicBezTo>
                  <a:pt x="715" y="29102"/>
                  <a:pt x="1096" y="26936"/>
                  <a:pt x="2149" y="25410"/>
                </a:cubicBezTo>
                <a:cubicBezTo>
                  <a:pt x="655" y="24213"/>
                  <a:pt x="-177" y="21916"/>
                  <a:pt x="31" y="19563"/>
                </a:cubicBezTo>
                <a:cubicBezTo>
                  <a:pt x="275" y="16808"/>
                  <a:pt x="1881" y="14650"/>
                  <a:pt x="3899" y="14366"/>
                </a:cubicBezTo>
                <a:cubicBezTo>
                  <a:pt x="3911" y="14320"/>
                  <a:pt x="3924" y="14275"/>
                  <a:pt x="3936" y="14229"/>
                </a:cubicBezTo>
                <a:close/>
              </a:path>
              <a:path w="43256" h="43219" fill="none" extrusionOk="0">
                <a:moveTo>
                  <a:pt x="3889" y="13963"/>
                </a:moveTo>
                <a:cubicBezTo>
                  <a:pt x="3886" y="13986"/>
                  <a:pt x="3984" y="14710"/>
                  <a:pt x="3936" y="14229"/>
                </a:cubicBezTo>
              </a:path>
            </a:pathLst>
          </a:custGeom>
          <a:solidFill>
            <a:srgbClr val="1AABE2">
              <a:alpha val="5000"/>
            </a:srgbClr>
          </a:solidFill>
          <a:ln w="9525">
            <a:solidFill>
              <a:srgbClr val="1AABE2">
                <a:alpha val="30000"/>
              </a:srgbClr>
            </a:solidFill>
            <a:round/>
            <a:headEnd/>
            <a:tailEnd/>
          </a:ln>
        </p:spPr>
        <p:txBody>
          <a:bodyPr wrap="square" lIns="99562" tIns="49781" rIns="99562" bIns="49781" anchor="ctr">
            <a:noAutofit/>
          </a:bodyPr>
          <a:lstStyle/>
          <a:p>
            <a:pPr algn="ctr" defTabSz="1211808" fontAlgn="ctr">
              <a:defRPr/>
            </a:pPr>
            <a:r>
              <a:rPr lang="en-US" sz="1200" b="1" dirty="0">
                <a:solidFill>
                  <a:sysClr val="windowText" lastClr="000000"/>
                </a:solidFill>
                <a:latin typeface="Huawei Sans" panose="020C0503030203020204" pitchFamily="34" charset="0"/>
              </a:rPr>
              <a:t>DC C</a:t>
            </a:r>
          </a:p>
        </p:txBody>
      </p:sp>
      <p:cxnSp>
        <p:nvCxnSpPr>
          <p:cNvPr id="74" name="直接连接符 98">
            <a:extLst>
              <a:ext uri="{FF2B5EF4-FFF2-40B4-BE49-F238E27FC236}">
                <a16:creationId xmlns="" xmlns:a16="http://schemas.microsoft.com/office/drawing/2014/main" id="{7B8AA2C9-5A9C-4522-8B67-B75FC2AF8EE1}"/>
              </a:ext>
            </a:extLst>
          </p:cNvPr>
          <p:cNvCxnSpPr>
            <a:endCxn id="75" idx="3"/>
          </p:cNvCxnSpPr>
          <p:nvPr/>
        </p:nvCxnSpPr>
        <p:spPr bwMode="gray">
          <a:xfrm flipH="1">
            <a:off x="2647473" y="3185573"/>
            <a:ext cx="2581213" cy="0"/>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75" name="图片 4">
            <a:extLst>
              <a:ext uri="{FF2B5EF4-FFF2-40B4-BE49-F238E27FC236}">
                <a16:creationId xmlns="" xmlns:a16="http://schemas.microsoft.com/office/drawing/2014/main" id="{196819E6-9768-4137-8856-57FEB8C4F698}"/>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bwMode="gray">
          <a:xfrm>
            <a:off x="2381991" y="3076967"/>
            <a:ext cx="265481" cy="217211"/>
          </a:xfrm>
          <a:prstGeom prst="rect">
            <a:avLst/>
          </a:prstGeom>
        </p:spPr>
      </p:pic>
      <p:pic>
        <p:nvPicPr>
          <p:cNvPr id="76" name="图片 109">
            <a:extLst>
              <a:ext uri="{FF2B5EF4-FFF2-40B4-BE49-F238E27FC236}">
                <a16:creationId xmlns="" xmlns:a16="http://schemas.microsoft.com/office/drawing/2014/main" id="{2353F294-4236-473E-B647-14550AF5E7D2}"/>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bwMode="gray">
          <a:xfrm>
            <a:off x="2398713" y="3632391"/>
            <a:ext cx="265481" cy="217211"/>
          </a:xfrm>
          <a:prstGeom prst="rect">
            <a:avLst/>
          </a:prstGeom>
        </p:spPr>
      </p:pic>
      <p:cxnSp>
        <p:nvCxnSpPr>
          <p:cNvPr id="77" name="直接连接符 112">
            <a:extLst>
              <a:ext uri="{FF2B5EF4-FFF2-40B4-BE49-F238E27FC236}">
                <a16:creationId xmlns="" xmlns:a16="http://schemas.microsoft.com/office/drawing/2014/main" id="{77F37677-30EE-42D7-B792-D0C1417A28EF}"/>
              </a:ext>
            </a:extLst>
          </p:cNvPr>
          <p:cNvCxnSpPr>
            <a:stCxn id="81" idx="1"/>
            <a:endCxn id="76" idx="3"/>
          </p:cNvCxnSpPr>
          <p:nvPr/>
        </p:nvCxnSpPr>
        <p:spPr bwMode="gray">
          <a:xfrm flipH="1" flipV="1">
            <a:off x="2664194" y="3740996"/>
            <a:ext cx="2564492" cy="1956"/>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78" name="图片 115">
            <a:extLst>
              <a:ext uri="{FF2B5EF4-FFF2-40B4-BE49-F238E27FC236}">
                <a16:creationId xmlns="" xmlns:a16="http://schemas.microsoft.com/office/drawing/2014/main" id="{CE86EAC1-1101-4313-993A-F4ACCA096428}"/>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bwMode="gray">
          <a:xfrm>
            <a:off x="3826361" y="2031070"/>
            <a:ext cx="265481" cy="217211"/>
          </a:xfrm>
          <a:prstGeom prst="rect">
            <a:avLst/>
          </a:prstGeom>
        </p:spPr>
      </p:pic>
      <p:pic>
        <p:nvPicPr>
          <p:cNvPr id="79" name="图片 116">
            <a:extLst>
              <a:ext uri="{FF2B5EF4-FFF2-40B4-BE49-F238E27FC236}">
                <a16:creationId xmlns="" xmlns:a16="http://schemas.microsoft.com/office/drawing/2014/main" id="{BFCE80D5-9804-48C9-81AF-703CE541B80E}"/>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bwMode="gray">
          <a:xfrm>
            <a:off x="3830783" y="2474723"/>
            <a:ext cx="265481" cy="218379"/>
          </a:xfrm>
          <a:prstGeom prst="rect">
            <a:avLst/>
          </a:prstGeom>
        </p:spPr>
      </p:pic>
      <p:pic>
        <p:nvPicPr>
          <p:cNvPr id="80" name="图片 117">
            <a:extLst>
              <a:ext uri="{FF2B5EF4-FFF2-40B4-BE49-F238E27FC236}">
                <a16:creationId xmlns="" xmlns:a16="http://schemas.microsoft.com/office/drawing/2014/main" id="{49A9B688-D9DE-4C46-A728-B91CAE38CE50}"/>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bwMode="gray">
          <a:xfrm>
            <a:off x="5228686" y="3076967"/>
            <a:ext cx="265481" cy="217211"/>
          </a:xfrm>
          <a:prstGeom prst="rect">
            <a:avLst/>
          </a:prstGeom>
        </p:spPr>
      </p:pic>
      <p:pic>
        <p:nvPicPr>
          <p:cNvPr id="81" name="图片 118">
            <a:extLst>
              <a:ext uri="{FF2B5EF4-FFF2-40B4-BE49-F238E27FC236}">
                <a16:creationId xmlns="" xmlns:a16="http://schemas.microsoft.com/office/drawing/2014/main" id="{E0F064D1-4518-49E6-9299-630C80E0BEE1}"/>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bwMode="gray">
          <a:xfrm>
            <a:off x="5228686" y="3634346"/>
            <a:ext cx="265481" cy="217211"/>
          </a:xfrm>
          <a:prstGeom prst="rect">
            <a:avLst/>
          </a:prstGeom>
        </p:spPr>
      </p:pic>
      <p:pic>
        <p:nvPicPr>
          <p:cNvPr id="82" name="图片 119">
            <a:extLst>
              <a:ext uri="{FF2B5EF4-FFF2-40B4-BE49-F238E27FC236}">
                <a16:creationId xmlns="" xmlns:a16="http://schemas.microsoft.com/office/drawing/2014/main" id="{60F3B188-D742-411B-8ECA-68CF2760EBE0}"/>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bwMode="gray">
          <a:xfrm>
            <a:off x="4259124" y="1730231"/>
            <a:ext cx="265481" cy="218379"/>
          </a:xfrm>
          <a:prstGeom prst="rect">
            <a:avLst/>
          </a:prstGeom>
        </p:spPr>
      </p:pic>
      <p:pic>
        <p:nvPicPr>
          <p:cNvPr id="83" name="图片 120">
            <a:extLst>
              <a:ext uri="{FF2B5EF4-FFF2-40B4-BE49-F238E27FC236}">
                <a16:creationId xmlns="" xmlns:a16="http://schemas.microsoft.com/office/drawing/2014/main" id="{350D381D-86A9-4661-B313-D29432CD68F5}"/>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bwMode="gray">
          <a:xfrm>
            <a:off x="4817592" y="1727061"/>
            <a:ext cx="265481" cy="218379"/>
          </a:xfrm>
          <a:prstGeom prst="rect">
            <a:avLst/>
          </a:prstGeom>
        </p:spPr>
      </p:pic>
      <p:pic>
        <p:nvPicPr>
          <p:cNvPr id="84" name="图片 121">
            <a:extLst>
              <a:ext uri="{FF2B5EF4-FFF2-40B4-BE49-F238E27FC236}">
                <a16:creationId xmlns="" xmlns:a16="http://schemas.microsoft.com/office/drawing/2014/main" id="{43FB157C-CF7A-4647-A9D6-4919E29D0F69}"/>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bwMode="gray">
          <a:xfrm>
            <a:off x="1851029" y="3075210"/>
            <a:ext cx="265481" cy="217211"/>
          </a:xfrm>
          <a:prstGeom prst="rect">
            <a:avLst/>
          </a:prstGeom>
        </p:spPr>
      </p:pic>
      <p:pic>
        <p:nvPicPr>
          <p:cNvPr id="85" name="图片 122">
            <a:extLst>
              <a:ext uri="{FF2B5EF4-FFF2-40B4-BE49-F238E27FC236}">
                <a16:creationId xmlns="" xmlns:a16="http://schemas.microsoft.com/office/drawing/2014/main" id="{52ECB52D-5C32-4A28-9599-A6352E92E404}"/>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bwMode="gray">
          <a:xfrm>
            <a:off x="1844123" y="3628469"/>
            <a:ext cx="265481" cy="217211"/>
          </a:xfrm>
          <a:prstGeom prst="rect">
            <a:avLst/>
          </a:prstGeom>
        </p:spPr>
      </p:pic>
      <p:pic>
        <p:nvPicPr>
          <p:cNvPr id="86" name="图片 123">
            <a:extLst>
              <a:ext uri="{FF2B5EF4-FFF2-40B4-BE49-F238E27FC236}">
                <a16:creationId xmlns="" xmlns:a16="http://schemas.microsoft.com/office/drawing/2014/main" id="{9237C3E4-C866-460B-8D64-0916BA3E1B84}"/>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bwMode="gray">
          <a:xfrm>
            <a:off x="5843273" y="3075210"/>
            <a:ext cx="265481" cy="217211"/>
          </a:xfrm>
          <a:prstGeom prst="rect">
            <a:avLst/>
          </a:prstGeom>
        </p:spPr>
      </p:pic>
      <p:pic>
        <p:nvPicPr>
          <p:cNvPr id="87" name="图片 124">
            <a:extLst>
              <a:ext uri="{FF2B5EF4-FFF2-40B4-BE49-F238E27FC236}">
                <a16:creationId xmlns="" xmlns:a16="http://schemas.microsoft.com/office/drawing/2014/main" id="{DF6EDB95-2D69-478F-8810-219BA8B341E9}"/>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bwMode="gray">
          <a:xfrm>
            <a:off x="5843273" y="3632392"/>
            <a:ext cx="265481" cy="217211"/>
          </a:xfrm>
          <a:prstGeom prst="rect">
            <a:avLst/>
          </a:prstGeom>
        </p:spPr>
      </p:pic>
      <p:cxnSp>
        <p:nvCxnSpPr>
          <p:cNvPr id="88" name="直接连接符 125">
            <a:extLst>
              <a:ext uri="{FF2B5EF4-FFF2-40B4-BE49-F238E27FC236}">
                <a16:creationId xmlns="" xmlns:a16="http://schemas.microsoft.com/office/drawing/2014/main" id="{A095FF85-706B-4EC6-B65E-860C6E50C6E4}"/>
              </a:ext>
            </a:extLst>
          </p:cNvPr>
          <p:cNvCxnSpPr>
            <a:stCxn id="75" idx="1"/>
            <a:endCxn id="84" idx="3"/>
          </p:cNvCxnSpPr>
          <p:nvPr/>
        </p:nvCxnSpPr>
        <p:spPr bwMode="gray">
          <a:xfrm flipH="1" flipV="1">
            <a:off x="2116510" y="3183816"/>
            <a:ext cx="265481" cy="1757"/>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89" name="直接连接符 130">
            <a:extLst>
              <a:ext uri="{FF2B5EF4-FFF2-40B4-BE49-F238E27FC236}">
                <a16:creationId xmlns="" xmlns:a16="http://schemas.microsoft.com/office/drawing/2014/main" id="{6C26F6EF-743F-40A8-A404-76F44FE31734}"/>
              </a:ext>
            </a:extLst>
          </p:cNvPr>
          <p:cNvCxnSpPr>
            <a:stCxn id="76" idx="1"/>
            <a:endCxn id="85" idx="3"/>
          </p:cNvCxnSpPr>
          <p:nvPr/>
        </p:nvCxnSpPr>
        <p:spPr bwMode="gray">
          <a:xfrm flipH="1" flipV="1">
            <a:off x="2109604" y="3737074"/>
            <a:ext cx="289109" cy="3922"/>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90" name="直接连接符 134">
            <a:extLst>
              <a:ext uri="{FF2B5EF4-FFF2-40B4-BE49-F238E27FC236}">
                <a16:creationId xmlns="" xmlns:a16="http://schemas.microsoft.com/office/drawing/2014/main" id="{DE332ECC-5FEF-44CC-AB8F-2458CCC82B52}"/>
              </a:ext>
            </a:extLst>
          </p:cNvPr>
          <p:cNvCxnSpPr>
            <a:stCxn id="87" idx="1"/>
            <a:endCxn id="81" idx="3"/>
          </p:cNvCxnSpPr>
          <p:nvPr/>
        </p:nvCxnSpPr>
        <p:spPr bwMode="gray">
          <a:xfrm flipH="1">
            <a:off x="5494167" y="3740997"/>
            <a:ext cx="349106" cy="1955"/>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91" name="直接连接符 137">
            <a:extLst>
              <a:ext uri="{FF2B5EF4-FFF2-40B4-BE49-F238E27FC236}">
                <a16:creationId xmlns="" xmlns:a16="http://schemas.microsoft.com/office/drawing/2014/main" id="{9482A215-AE1B-4326-9A04-0F81F10EE296}"/>
              </a:ext>
            </a:extLst>
          </p:cNvPr>
          <p:cNvCxnSpPr>
            <a:stCxn id="86" idx="1"/>
            <a:endCxn id="80" idx="3"/>
          </p:cNvCxnSpPr>
          <p:nvPr/>
        </p:nvCxnSpPr>
        <p:spPr bwMode="gray">
          <a:xfrm flipH="1">
            <a:off x="5494167" y="3183815"/>
            <a:ext cx="349106" cy="1758"/>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92" name="直接连接符 140">
            <a:extLst>
              <a:ext uri="{FF2B5EF4-FFF2-40B4-BE49-F238E27FC236}">
                <a16:creationId xmlns="" xmlns:a16="http://schemas.microsoft.com/office/drawing/2014/main" id="{BBD6EBD0-3C78-424F-81CA-3EE1D156156D}"/>
              </a:ext>
            </a:extLst>
          </p:cNvPr>
          <p:cNvCxnSpPr>
            <a:stCxn id="82" idx="2"/>
            <a:endCxn id="78" idx="3"/>
          </p:cNvCxnSpPr>
          <p:nvPr/>
        </p:nvCxnSpPr>
        <p:spPr bwMode="gray">
          <a:xfrm flipH="1">
            <a:off x="4091842" y="1966389"/>
            <a:ext cx="300022" cy="173287"/>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93" name="直接连接符 143">
            <a:extLst>
              <a:ext uri="{FF2B5EF4-FFF2-40B4-BE49-F238E27FC236}">
                <a16:creationId xmlns="" xmlns:a16="http://schemas.microsoft.com/office/drawing/2014/main" id="{E3ACE86D-81D4-42F2-8758-215206DD40E9}"/>
              </a:ext>
            </a:extLst>
          </p:cNvPr>
          <p:cNvCxnSpPr>
            <a:stCxn id="83" idx="2"/>
            <a:endCxn id="79" idx="3"/>
          </p:cNvCxnSpPr>
          <p:nvPr/>
        </p:nvCxnSpPr>
        <p:spPr bwMode="gray">
          <a:xfrm flipH="1">
            <a:off x="4096264" y="1963220"/>
            <a:ext cx="854069" cy="620693"/>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94" name="直接连接符 146">
            <a:extLst>
              <a:ext uri="{FF2B5EF4-FFF2-40B4-BE49-F238E27FC236}">
                <a16:creationId xmlns="" xmlns:a16="http://schemas.microsoft.com/office/drawing/2014/main" id="{B2A339A7-4654-437F-A540-67872C39FA59}"/>
              </a:ext>
            </a:extLst>
          </p:cNvPr>
          <p:cNvCxnSpPr>
            <a:stCxn id="78" idx="2"/>
            <a:endCxn id="75" idx="3"/>
          </p:cNvCxnSpPr>
          <p:nvPr/>
        </p:nvCxnSpPr>
        <p:spPr bwMode="gray">
          <a:xfrm flipH="1">
            <a:off x="2647473" y="2266645"/>
            <a:ext cx="1311629" cy="918928"/>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95" name="直接连接符 149">
            <a:extLst>
              <a:ext uri="{FF2B5EF4-FFF2-40B4-BE49-F238E27FC236}">
                <a16:creationId xmlns="" xmlns:a16="http://schemas.microsoft.com/office/drawing/2014/main" id="{F30F506B-EF90-4892-983E-80AE455100B7}"/>
              </a:ext>
            </a:extLst>
          </p:cNvPr>
          <p:cNvCxnSpPr>
            <a:stCxn id="78" idx="2"/>
            <a:endCxn id="80" idx="1"/>
          </p:cNvCxnSpPr>
          <p:nvPr/>
        </p:nvCxnSpPr>
        <p:spPr bwMode="gray">
          <a:xfrm>
            <a:off x="3959102" y="2266645"/>
            <a:ext cx="1269584" cy="918928"/>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96" name="直接连接符 153">
            <a:extLst>
              <a:ext uri="{FF2B5EF4-FFF2-40B4-BE49-F238E27FC236}">
                <a16:creationId xmlns="" xmlns:a16="http://schemas.microsoft.com/office/drawing/2014/main" id="{B3B5B4BF-2D2D-4409-92E1-63D309649CA3}"/>
              </a:ext>
            </a:extLst>
          </p:cNvPr>
          <p:cNvCxnSpPr>
            <a:stCxn id="79" idx="2"/>
            <a:endCxn id="76" idx="3"/>
          </p:cNvCxnSpPr>
          <p:nvPr/>
        </p:nvCxnSpPr>
        <p:spPr bwMode="gray">
          <a:xfrm flipH="1">
            <a:off x="2664194" y="2710881"/>
            <a:ext cx="1299329" cy="1030115"/>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97" name="直接连接符 156">
            <a:extLst>
              <a:ext uri="{FF2B5EF4-FFF2-40B4-BE49-F238E27FC236}">
                <a16:creationId xmlns="" xmlns:a16="http://schemas.microsoft.com/office/drawing/2014/main" id="{479F7D4B-D4A5-434E-8644-BE38295FF957}"/>
              </a:ext>
            </a:extLst>
          </p:cNvPr>
          <p:cNvCxnSpPr>
            <a:stCxn id="79" idx="2"/>
            <a:endCxn id="81" idx="1"/>
          </p:cNvCxnSpPr>
          <p:nvPr/>
        </p:nvCxnSpPr>
        <p:spPr bwMode="gray">
          <a:xfrm>
            <a:off x="3963524" y="2710881"/>
            <a:ext cx="1265162" cy="1032071"/>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98" name="直接连接符 168">
            <a:extLst>
              <a:ext uri="{FF2B5EF4-FFF2-40B4-BE49-F238E27FC236}">
                <a16:creationId xmlns="" xmlns:a16="http://schemas.microsoft.com/office/drawing/2014/main" id="{CEC5F83B-2C56-4B29-9C13-46B0CC4AB631}"/>
              </a:ext>
            </a:extLst>
          </p:cNvPr>
          <p:cNvCxnSpPr>
            <a:stCxn id="79" idx="0"/>
            <a:endCxn id="78" idx="2"/>
          </p:cNvCxnSpPr>
          <p:nvPr/>
        </p:nvCxnSpPr>
        <p:spPr bwMode="gray">
          <a:xfrm flipH="1" flipV="1">
            <a:off x="3959102" y="2266645"/>
            <a:ext cx="4422" cy="190298"/>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99" name="直接连接符 171">
            <a:extLst>
              <a:ext uri="{FF2B5EF4-FFF2-40B4-BE49-F238E27FC236}">
                <a16:creationId xmlns="" xmlns:a16="http://schemas.microsoft.com/office/drawing/2014/main" id="{7B29133D-B1EE-4132-8C31-ACF77ED89F3B}"/>
              </a:ext>
            </a:extLst>
          </p:cNvPr>
          <p:cNvCxnSpPr>
            <a:stCxn id="83" idx="1"/>
            <a:endCxn id="82" idx="3"/>
          </p:cNvCxnSpPr>
          <p:nvPr/>
        </p:nvCxnSpPr>
        <p:spPr bwMode="gray">
          <a:xfrm flipH="1">
            <a:off x="4524605" y="1836251"/>
            <a:ext cx="292987" cy="3169"/>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00" name="直接连接符 180">
            <a:extLst>
              <a:ext uri="{FF2B5EF4-FFF2-40B4-BE49-F238E27FC236}">
                <a16:creationId xmlns="" xmlns:a16="http://schemas.microsoft.com/office/drawing/2014/main" id="{637D2BC7-5FC6-44CE-BCCB-437EF2ECBFEF}"/>
              </a:ext>
            </a:extLst>
          </p:cNvPr>
          <p:cNvCxnSpPr>
            <a:stCxn id="84" idx="2"/>
            <a:endCxn id="85" idx="0"/>
          </p:cNvCxnSpPr>
          <p:nvPr/>
        </p:nvCxnSpPr>
        <p:spPr bwMode="gray">
          <a:xfrm flipH="1">
            <a:off x="1976864" y="3310785"/>
            <a:ext cx="6906" cy="299320"/>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01" name="直接连接符 183">
            <a:extLst>
              <a:ext uri="{FF2B5EF4-FFF2-40B4-BE49-F238E27FC236}">
                <a16:creationId xmlns="" xmlns:a16="http://schemas.microsoft.com/office/drawing/2014/main" id="{D496326E-8B00-4F7C-B616-0FBBA2D3E380}"/>
              </a:ext>
            </a:extLst>
          </p:cNvPr>
          <p:cNvCxnSpPr>
            <a:stCxn id="75" idx="2"/>
            <a:endCxn id="76" idx="0"/>
          </p:cNvCxnSpPr>
          <p:nvPr/>
        </p:nvCxnSpPr>
        <p:spPr bwMode="gray">
          <a:xfrm>
            <a:off x="2514732" y="3312542"/>
            <a:ext cx="16722" cy="301485"/>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02" name="直接连接符 186">
            <a:extLst>
              <a:ext uri="{FF2B5EF4-FFF2-40B4-BE49-F238E27FC236}">
                <a16:creationId xmlns="" xmlns:a16="http://schemas.microsoft.com/office/drawing/2014/main" id="{8CDB126D-61F1-4993-B5EC-0823A2354F28}"/>
              </a:ext>
            </a:extLst>
          </p:cNvPr>
          <p:cNvCxnSpPr>
            <a:stCxn id="80" idx="2"/>
            <a:endCxn id="81" idx="0"/>
          </p:cNvCxnSpPr>
          <p:nvPr/>
        </p:nvCxnSpPr>
        <p:spPr bwMode="gray">
          <a:xfrm>
            <a:off x="5361427" y="3312542"/>
            <a:ext cx="0" cy="303440"/>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03" name="直接连接符 189">
            <a:extLst>
              <a:ext uri="{FF2B5EF4-FFF2-40B4-BE49-F238E27FC236}">
                <a16:creationId xmlns="" xmlns:a16="http://schemas.microsoft.com/office/drawing/2014/main" id="{482C4964-E169-48B4-9BB0-00A6BAABA86F}"/>
              </a:ext>
            </a:extLst>
          </p:cNvPr>
          <p:cNvCxnSpPr>
            <a:stCxn id="86" idx="2"/>
            <a:endCxn id="87" idx="0"/>
          </p:cNvCxnSpPr>
          <p:nvPr/>
        </p:nvCxnSpPr>
        <p:spPr bwMode="gray">
          <a:xfrm>
            <a:off x="5976014" y="3310784"/>
            <a:ext cx="0" cy="303243"/>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104" name="图片 59">
            <a:extLst>
              <a:ext uri="{FF2B5EF4-FFF2-40B4-BE49-F238E27FC236}">
                <a16:creationId xmlns="" xmlns:a16="http://schemas.microsoft.com/office/drawing/2014/main" id="{E4EF9402-1EFE-4A74-A874-EEAF338C48B1}"/>
              </a:ext>
            </a:extLst>
          </p:cNvPr>
          <p:cNvPicPr>
            <a:picLocks noChangeAspect="1"/>
          </p:cNvPicPr>
          <p:nvPr/>
        </p:nvPicPr>
        <p:blipFill>
          <a:blip r:embed="rId4">
            <a:duotone>
              <a:schemeClr val="bg2">
                <a:shade val="45000"/>
                <a:satMod val="135000"/>
              </a:schemeClr>
              <a:prstClr val="white"/>
            </a:duotone>
            <a:extLst>
              <a:ext uri="{28A0092B-C50C-407E-A947-70E740481C1C}">
                <a14:useLocalDpi xmlns:a14="http://schemas.microsoft.com/office/drawing/2010/main" val="0"/>
              </a:ext>
            </a:extLst>
          </a:blip>
          <a:srcRect/>
          <a:stretch/>
        </p:blipFill>
        <p:spPr bwMode="gray">
          <a:xfrm>
            <a:off x="1251247" y="3080422"/>
            <a:ext cx="266143" cy="217754"/>
          </a:xfrm>
          <a:prstGeom prst="rect">
            <a:avLst/>
          </a:prstGeom>
          <a:solidFill>
            <a:srgbClr val="FFFFFF"/>
          </a:solidFill>
        </p:spPr>
      </p:pic>
      <p:pic>
        <p:nvPicPr>
          <p:cNvPr id="105" name="图片 200">
            <a:extLst>
              <a:ext uri="{FF2B5EF4-FFF2-40B4-BE49-F238E27FC236}">
                <a16:creationId xmlns="" xmlns:a16="http://schemas.microsoft.com/office/drawing/2014/main" id="{5A370D99-4842-4630-B759-77914CBFB4E6}"/>
              </a:ext>
            </a:extLst>
          </p:cNvPr>
          <p:cNvPicPr>
            <a:picLocks noChangeAspect="1"/>
          </p:cNvPicPr>
          <p:nvPr/>
        </p:nvPicPr>
        <p:blipFill>
          <a:blip r:embed="rId4">
            <a:duotone>
              <a:schemeClr val="bg2">
                <a:shade val="45000"/>
                <a:satMod val="135000"/>
              </a:schemeClr>
              <a:prstClr val="white"/>
            </a:duotone>
            <a:extLst>
              <a:ext uri="{28A0092B-C50C-407E-A947-70E740481C1C}">
                <a14:useLocalDpi xmlns:a14="http://schemas.microsoft.com/office/drawing/2010/main" val="0"/>
              </a:ext>
            </a:extLst>
          </a:blip>
          <a:srcRect/>
          <a:stretch/>
        </p:blipFill>
        <p:spPr bwMode="gray">
          <a:xfrm>
            <a:off x="1246951" y="3621609"/>
            <a:ext cx="266143" cy="217754"/>
          </a:xfrm>
          <a:prstGeom prst="rect">
            <a:avLst/>
          </a:prstGeom>
          <a:solidFill>
            <a:srgbClr val="FFFFFF"/>
          </a:solidFill>
        </p:spPr>
      </p:pic>
      <p:cxnSp>
        <p:nvCxnSpPr>
          <p:cNvPr id="106" name="直接连接符 201">
            <a:extLst>
              <a:ext uri="{FF2B5EF4-FFF2-40B4-BE49-F238E27FC236}">
                <a16:creationId xmlns="" xmlns:a16="http://schemas.microsoft.com/office/drawing/2014/main" id="{0796A96A-9EA1-4D55-8A47-695DE92C2756}"/>
              </a:ext>
            </a:extLst>
          </p:cNvPr>
          <p:cNvCxnSpPr>
            <a:stCxn id="84" idx="1"/>
            <a:endCxn id="104" idx="3"/>
          </p:cNvCxnSpPr>
          <p:nvPr/>
        </p:nvCxnSpPr>
        <p:spPr bwMode="gray">
          <a:xfrm flipH="1">
            <a:off x="1524094" y="3183816"/>
            <a:ext cx="326935" cy="5483"/>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07" name="直接连接符 204">
            <a:extLst>
              <a:ext uri="{FF2B5EF4-FFF2-40B4-BE49-F238E27FC236}">
                <a16:creationId xmlns="" xmlns:a16="http://schemas.microsoft.com/office/drawing/2014/main" id="{C04318F5-D9B6-44A6-86FC-5D6413BC32A3}"/>
              </a:ext>
            </a:extLst>
          </p:cNvPr>
          <p:cNvCxnSpPr>
            <a:stCxn id="85" idx="1"/>
            <a:endCxn id="105" idx="3"/>
          </p:cNvCxnSpPr>
          <p:nvPr/>
        </p:nvCxnSpPr>
        <p:spPr bwMode="gray">
          <a:xfrm flipH="1" flipV="1">
            <a:off x="1518326" y="3730487"/>
            <a:ext cx="325797" cy="6588"/>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08" name="直接连接符 210">
            <a:extLst>
              <a:ext uri="{FF2B5EF4-FFF2-40B4-BE49-F238E27FC236}">
                <a16:creationId xmlns="" xmlns:a16="http://schemas.microsoft.com/office/drawing/2014/main" id="{0005A1AC-B2D8-4F70-809B-6A4D81791652}"/>
              </a:ext>
            </a:extLst>
          </p:cNvPr>
          <p:cNvCxnSpPr>
            <a:stCxn id="104" idx="2"/>
            <a:endCxn id="105" idx="0"/>
          </p:cNvCxnSpPr>
          <p:nvPr/>
        </p:nvCxnSpPr>
        <p:spPr bwMode="gray">
          <a:xfrm flipH="1">
            <a:off x="1380023" y="3298177"/>
            <a:ext cx="4296" cy="323433"/>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109" name="图片 237">
            <a:extLst>
              <a:ext uri="{FF2B5EF4-FFF2-40B4-BE49-F238E27FC236}">
                <a16:creationId xmlns="" xmlns:a16="http://schemas.microsoft.com/office/drawing/2014/main" id="{14F6E541-4EE4-4B90-90A2-66E4E1AD1310}"/>
              </a:ext>
            </a:extLst>
          </p:cNvPr>
          <p:cNvPicPr>
            <a:picLocks noChangeAspect="1"/>
          </p:cNvPicPr>
          <p:nvPr/>
        </p:nvPicPr>
        <p:blipFill>
          <a:blip r:embed="rId4">
            <a:duotone>
              <a:schemeClr val="bg2">
                <a:shade val="45000"/>
                <a:satMod val="135000"/>
              </a:schemeClr>
              <a:prstClr val="white"/>
            </a:duotone>
            <a:extLst>
              <a:ext uri="{28A0092B-C50C-407E-A947-70E740481C1C}">
                <a14:useLocalDpi xmlns:a14="http://schemas.microsoft.com/office/drawing/2010/main" val="0"/>
              </a:ext>
            </a:extLst>
          </a:blip>
          <a:srcRect/>
          <a:stretch/>
        </p:blipFill>
        <p:spPr bwMode="gray">
          <a:xfrm>
            <a:off x="6449834" y="3074937"/>
            <a:ext cx="266143" cy="217754"/>
          </a:xfrm>
          <a:prstGeom prst="rect">
            <a:avLst/>
          </a:prstGeom>
        </p:spPr>
      </p:pic>
      <p:pic>
        <p:nvPicPr>
          <p:cNvPr id="110" name="图片 238">
            <a:extLst>
              <a:ext uri="{FF2B5EF4-FFF2-40B4-BE49-F238E27FC236}">
                <a16:creationId xmlns="" xmlns:a16="http://schemas.microsoft.com/office/drawing/2014/main" id="{B0BA6603-5FCD-47F7-BBB9-7815D09EEAEB}"/>
              </a:ext>
            </a:extLst>
          </p:cNvPr>
          <p:cNvPicPr>
            <a:picLocks noChangeAspect="1"/>
          </p:cNvPicPr>
          <p:nvPr/>
        </p:nvPicPr>
        <p:blipFill>
          <a:blip r:embed="rId4">
            <a:duotone>
              <a:schemeClr val="bg2">
                <a:shade val="45000"/>
                <a:satMod val="135000"/>
              </a:schemeClr>
              <a:prstClr val="white"/>
            </a:duotone>
            <a:extLst>
              <a:ext uri="{28A0092B-C50C-407E-A947-70E740481C1C}">
                <a14:useLocalDpi xmlns:a14="http://schemas.microsoft.com/office/drawing/2010/main" val="0"/>
              </a:ext>
            </a:extLst>
          </a:blip>
          <a:srcRect/>
          <a:stretch/>
        </p:blipFill>
        <p:spPr bwMode="gray">
          <a:xfrm>
            <a:off x="6452974" y="3632119"/>
            <a:ext cx="266143" cy="217754"/>
          </a:xfrm>
          <a:prstGeom prst="rect">
            <a:avLst/>
          </a:prstGeom>
        </p:spPr>
      </p:pic>
      <p:cxnSp>
        <p:nvCxnSpPr>
          <p:cNvPr id="111" name="直接连接符 239">
            <a:extLst>
              <a:ext uri="{FF2B5EF4-FFF2-40B4-BE49-F238E27FC236}">
                <a16:creationId xmlns="" xmlns:a16="http://schemas.microsoft.com/office/drawing/2014/main" id="{CEE67C13-E99D-44FB-8E2B-80C1E6E5038A}"/>
              </a:ext>
            </a:extLst>
          </p:cNvPr>
          <p:cNvCxnSpPr>
            <a:stCxn id="109" idx="2"/>
            <a:endCxn id="110" idx="0"/>
          </p:cNvCxnSpPr>
          <p:nvPr/>
        </p:nvCxnSpPr>
        <p:spPr bwMode="gray">
          <a:xfrm>
            <a:off x="6582907" y="3292692"/>
            <a:ext cx="3140" cy="339428"/>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12" name="直接连接符 240">
            <a:extLst>
              <a:ext uri="{FF2B5EF4-FFF2-40B4-BE49-F238E27FC236}">
                <a16:creationId xmlns="" xmlns:a16="http://schemas.microsoft.com/office/drawing/2014/main" id="{EA60DB80-46D2-4B02-87EA-163FEB50050A}"/>
              </a:ext>
            </a:extLst>
          </p:cNvPr>
          <p:cNvCxnSpPr>
            <a:stCxn id="109" idx="1"/>
            <a:endCxn id="86" idx="3"/>
          </p:cNvCxnSpPr>
          <p:nvPr/>
        </p:nvCxnSpPr>
        <p:spPr bwMode="gray">
          <a:xfrm flipH="1">
            <a:off x="6108755" y="3183814"/>
            <a:ext cx="335848" cy="1"/>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13" name="直接连接符 244">
            <a:extLst>
              <a:ext uri="{FF2B5EF4-FFF2-40B4-BE49-F238E27FC236}">
                <a16:creationId xmlns="" xmlns:a16="http://schemas.microsoft.com/office/drawing/2014/main" id="{38EC225E-AB67-4CEC-B346-6A20C7F4F21E}"/>
              </a:ext>
            </a:extLst>
          </p:cNvPr>
          <p:cNvCxnSpPr>
            <a:stCxn id="110" idx="1"/>
            <a:endCxn id="87" idx="3"/>
          </p:cNvCxnSpPr>
          <p:nvPr/>
        </p:nvCxnSpPr>
        <p:spPr bwMode="gray">
          <a:xfrm flipH="1">
            <a:off x="6108755" y="3740996"/>
            <a:ext cx="338988" cy="1"/>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114" name="图片 253">
            <a:extLst>
              <a:ext uri="{FF2B5EF4-FFF2-40B4-BE49-F238E27FC236}">
                <a16:creationId xmlns="" xmlns:a16="http://schemas.microsoft.com/office/drawing/2014/main" id="{B09D0391-3BE9-41EA-8E41-928C85A9FF55}"/>
              </a:ext>
            </a:extLst>
          </p:cNvPr>
          <p:cNvPicPr>
            <a:picLocks noChangeAspect="1"/>
          </p:cNvPicPr>
          <p:nvPr/>
        </p:nvPicPr>
        <p:blipFill>
          <a:blip r:embed="rId4">
            <a:duotone>
              <a:schemeClr val="bg2">
                <a:shade val="45000"/>
                <a:satMod val="135000"/>
              </a:schemeClr>
              <a:prstClr val="white"/>
            </a:duotone>
            <a:extLst>
              <a:ext uri="{28A0092B-C50C-407E-A947-70E740481C1C}">
                <a14:useLocalDpi xmlns:a14="http://schemas.microsoft.com/office/drawing/2010/main" val="0"/>
              </a:ext>
            </a:extLst>
          </a:blip>
          <a:srcRect/>
          <a:stretch/>
        </p:blipFill>
        <p:spPr bwMode="gray">
          <a:xfrm>
            <a:off x="4251758" y="1349635"/>
            <a:ext cx="266143" cy="217754"/>
          </a:xfrm>
          <a:prstGeom prst="rect">
            <a:avLst/>
          </a:prstGeom>
        </p:spPr>
      </p:pic>
      <p:pic>
        <p:nvPicPr>
          <p:cNvPr id="115" name="图片 254">
            <a:extLst>
              <a:ext uri="{FF2B5EF4-FFF2-40B4-BE49-F238E27FC236}">
                <a16:creationId xmlns="" xmlns:a16="http://schemas.microsoft.com/office/drawing/2014/main" id="{CD8BA0CA-168E-49DB-8D11-5933CE7269B0}"/>
              </a:ext>
            </a:extLst>
          </p:cNvPr>
          <p:cNvPicPr>
            <a:picLocks noChangeAspect="1"/>
          </p:cNvPicPr>
          <p:nvPr/>
        </p:nvPicPr>
        <p:blipFill>
          <a:blip r:embed="rId4">
            <a:duotone>
              <a:schemeClr val="bg2">
                <a:shade val="45000"/>
                <a:satMod val="135000"/>
              </a:schemeClr>
              <a:prstClr val="white"/>
            </a:duotone>
            <a:extLst>
              <a:ext uri="{28A0092B-C50C-407E-A947-70E740481C1C}">
                <a14:useLocalDpi xmlns:a14="http://schemas.microsoft.com/office/drawing/2010/main" val="0"/>
              </a:ext>
            </a:extLst>
          </a:blip>
          <a:srcRect/>
          <a:stretch/>
        </p:blipFill>
        <p:spPr bwMode="gray">
          <a:xfrm>
            <a:off x="4817260" y="1340785"/>
            <a:ext cx="266143" cy="217754"/>
          </a:xfrm>
          <a:prstGeom prst="rect">
            <a:avLst/>
          </a:prstGeom>
        </p:spPr>
      </p:pic>
      <p:cxnSp>
        <p:nvCxnSpPr>
          <p:cNvPr id="116" name="直接连接符 255">
            <a:extLst>
              <a:ext uri="{FF2B5EF4-FFF2-40B4-BE49-F238E27FC236}">
                <a16:creationId xmlns="" xmlns:a16="http://schemas.microsoft.com/office/drawing/2014/main" id="{AD0DBC92-4D2C-4727-A496-0B8CF380A438}"/>
              </a:ext>
            </a:extLst>
          </p:cNvPr>
          <p:cNvCxnSpPr>
            <a:stCxn id="114" idx="2"/>
            <a:endCxn id="82" idx="0"/>
          </p:cNvCxnSpPr>
          <p:nvPr/>
        </p:nvCxnSpPr>
        <p:spPr bwMode="gray">
          <a:xfrm>
            <a:off x="4384831" y="1567389"/>
            <a:ext cx="7034" cy="145061"/>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17" name="直接连接符 258">
            <a:extLst>
              <a:ext uri="{FF2B5EF4-FFF2-40B4-BE49-F238E27FC236}">
                <a16:creationId xmlns="" xmlns:a16="http://schemas.microsoft.com/office/drawing/2014/main" id="{59080F57-B202-4455-AD07-36DF7B2E72A3}"/>
              </a:ext>
            </a:extLst>
          </p:cNvPr>
          <p:cNvCxnSpPr>
            <a:stCxn id="115" idx="2"/>
            <a:endCxn id="83" idx="0"/>
          </p:cNvCxnSpPr>
          <p:nvPr/>
        </p:nvCxnSpPr>
        <p:spPr bwMode="gray">
          <a:xfrm>
            <a:off x="4950333" y="1558540"/>
            <a:ext cx="0" cy="150741"/>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18" name="直接连接符 261">
            <a:extLst>
              <a:ext uri="{FF2B5EF4-FFF2-40B4-BE49-F238E27FC236}">
                <a16:creationId xmlns="" xmlns:a16="http://schemas.microsoft.com/office/drawing/2014/main" id="{094D7AB5-3747-4F09-B348-E6FBE57F616A}"/>
              </a:ext>
            </a:extLst>
          </p:cNvPr>
          <p:cNvCxnSpPr>
            <a:stCxn id="114" idx="3"/>
            <a:endCxn id="115" idx="1"/>
          </p:cNvCxnSpPr>
          <p:nvPr/>
        </p:nvCxnSpPr>
        <p:spPr bwMode="gray">
          <a:xfrm flipV="1">
            <a:off x="4524605" y="1449663"/>
            <a:ext cx="285953" cy="8849"/>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119" name="图片 291">
            <a:extLst>
              <a:ext uri="{FF2B5EF4-FFF2-40B4-BE49-F238E27FC236}">
                <a16:creationId xmlns="" xmlns:a16="http://schemas.microsoft.com/office/drawing/2014/main" id="{E8AB8F9E-4AEF-4560-97AB-312F8B8D47A9}"/>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bwMode="gray">
          <a:xfrm>
            <a:off x="2871966" y="4239707"/>
            <a:ext cx="265481" cy="217211"/>
          </a:xfrm>
          <a:prstGeom prst="rect">
            <a:avLst/>
          </a:prstGeom>
        </p:spPr>
      </p:pic>
      <p:pic>
        <p:nvPicPr>
          <p:cNvPr id="120" name="图片 292">
            <a:extLst>
              <a:ext uri="{FF2B5EF4-FFF2-40B4-BE49-F238E27FC236}">
                <a16:creationId xmlns="" xmlns:a16="http://schemas.microsoft.com/office/drawing/2014/main" id="{8928971A-1263-4C3C-A256-237403F3E872}"/>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bwMode="gray">
          <a:xfrm>
            <a:off x="3280701" y="4239707"/>
            <a:ext cx="265481" cy="217211"/>
          </a:xfrm>
          <a:prstGeom prst="rect">
            <a:avLst/>
          </a:prstGeom>
        </p:spPr>
      </p:pic>
      <p:pic>
        <p:nvPicPr>
          <p:cNvPr id="121" name="图片 293">
            <a:extLst>
              <a:ext uri="{FF2B5EF4-FFF2-40B4-BE49-F238E27FC236}">
                <a16:creationId xmlns="" xmlns:a16="http://schemas.microsoft.com/office/drawing/2014/main" id="{71944155-A01E-49F8-A83F-50922889EAB1}"/>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bwMode="gray">
          <a:xfrm>
            <a:off x="4742600" y="4239707"/>
            <a:ext cx="265481" cy="217211"/>
          </a:xfrm>
          <a:prstGeom prst="rect">
            <a:avLst/>
          </a:prstGeom>
        </p:spPr>
      </p:pic>
      <p:pic>
        <p:nvPicPr>
          <p:cNvPr id="122" name="图片 294">
            <a:extLst>
              <a:ext uri="{FF2B5EF4-FFF2-40B4-BE49-F238E27FC236}">
                <a16:creationId xmlns="" xmlns:a16="http://schemas.microsoft.com/office/drawing/2014/main" id="{D6BADDF9-2FAA-4B87-98B5-2CB28E8B1822}"/>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bwMode="gray">
          <a:xfrm>
            <a:off x="4340615" y="4239707"/>
            <a:ext cx="265481" cy="217211"/>
          </a:xfrm>
          <a:prstGeom prst="rect">
            <a:avLst/>
          </a:prstGeom>
        </p:spPr>
      </p:pic>
      <p:cxnSp>
        <p:nvCxnSpPr>
          <p:cNvPr id="123" name="直接连接符 295">
            <a:extLst>
              <a:ext uri="{FF2B5EF4-FFF2-40B4-BE49-F238E27FC236}">
                <a16:creationId xmlns="" xmlns:a16="http://schemas.microsoft.com/office/drawing/2014/main" id="{7CA8CFF0-6342-4953-95A6-7BEC8A641951}"/>
              </a:ext>
            </a:extLst>
          </p:cNvPr>
          <p:cNvCxnSpPr>
            <a:stCxn id="75" idx="2"/>
            <a:endCxn id="119" idx="0"/>
          </p:cNvCxnSpPr>
          <p:nvPr/>
        </p:nvCxnSpPr>
        <p:spPr bwMode="gray">
          <a:xfrm>
            <a:off x="2514732" y="3312542"/>
            <a:ext cx="489975" cy="908801"/>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24" name="直接连接符 298">
            <a:extLst>
              <a:ext uri="{FF2B5EF4-FFF2-40B4-BE49-F238E27FC236}">
                <a16:creationId xmlns="" xmlns:a16="http://schemas.microsoft.com/office/drawing/2014/main" id="{6CABF9AB-ADB8-4749-BCDB-2F0F5EB8AAA2}"/>
              </a:ext>
            </a:extLst>
          </p:cNvPr>
          <p:cNvCxnSpPr>
            <a:stCxn id="76" idx="2"/>
            <a:endCxn id="120" idx="0"/>
          </p:cNvCxnSpPr>
          <p:nvPr/>
        </p:nvCxnSpPr>
        <p:spPr bwMode="gray">
          <a:xfrm>
            <a:off x="2531454" y="3867965"/>
            <a:ext cx="881988" cy="353378"/>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25" name="直接连接符 305">
            <a:extLst>
              <a:ext uri="{FF2B5EF4-FFF2-40B4-BE49-F238E27FC236}">
                <a16:creationId xmlns="" xmlns:a16="http://schemas.microsoft.com/office/drawing/2014/main" id="{0EA750E9-6950-460B-B283-C6476AFDDAE3}"/>
              </a:ext>
            </a:extLst>
          </p:cNvPr>
          <p:cNvCxnSpPr>
            <a:stCxn id="80" idx="2"/>
            <a:endCxn id="122" idx="0"/>
          </p:cNvCxnSpPr>
          <p:nvPr/>
        </p:nvCxnSpPr>
        <p:spPr bwMode="gray">
          <a:xfrm flipH="1">
            <a:off x="4473356" y="3312542"/>
            <a:ext cx="888071" cy="908801"/>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26" name="直接连接符 311">
            <a:extLst>
              <a:ext uri="{FF2B5EF4-FFF2-40B4-BE49-F238E27FC236}">
                <a16:creationId xmlns="" xmlns:a16="http://schemas.microsoft.com/office/drawing/2014/main" id="{857927FD-9967-42C2-A137-94CDC23479D5}"/>
              </a:ext>
            </a:extLst>
          </p:cNvPr>
          <p:cNvCxnSpPr>
            <a:stCxn id="81" idx="2"/>
            <a:endCxn id="121" idx="0"/>
          </p:cNvCxnSpPr>
          <p:nvPr/>
        </p:nvCxnSpPr>
        <p:spPr bwMode="gray">
          <a:xfrm flipH="1">
            <a:off x="4875340" y="3869921"/>
            <a:ext cx="486086" cy="351422"/>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27" name="直接连接符 324">
            <a:extLst>
              <a:ext uri="{FF2B5EF4-FFF2-40B4-BE49-F238E27FC236}">
                <a16:creationId xmlns="" xmlns:a16="http://schemas.microsoft.com/office/drawing/2014/main" id="{6AABF1D3-E1FE-4C52-9760-BEEA0DAFDA13}"/>
              </a:ext>
            </a:extLst>
          </p:cNvPr>
          <p:cNvCxnSpPr>
            <a:stCxn id="81" idx="2"/>
            <a:endCxn id="122" idx="0"/>
          </p:cNvCxnSpPr>
          <p:nvPr/>
        </p:nvCxnSpPr>
        <p:spPr bwMode="gray">
          <a:xfrm flipH="1">
            <a:off x="4473356" y="3869921"/>
            <a:ext cx="888071" cy="351422"/>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28" name="直接连接符 328">
            <a:extLst>
              <a:ext uri="{FF2B5EF4-FFF2-40B4-BE49-F238E27FC236}">
                <a16:creationId xmlns="" xmlns:a16="http://schemas.microsoft.com/office/drawing/2014/main" id="{AD36CD84-A5A0-4802-8679-BF56336F9E91}"/>
              </a:ext>
            </a:extLst>
          </p:cNvPr>
          <p:cNvCxnSpPr>
            <a:stCxn id="80" idx="2"/>
            <a:endCxn id="121" idx="0"/>
          </p:cNvCxnSpPr>
          <p:nvPr/>
        </p:nvCxnSpPr>
        <p:spPr bwMode="gray">
          <a:xfrm flipH="1">
            <a:off x="4875340" y="3312542"/>
            <a:ext cx="486086" cy="908801"/>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29" name="直接连接符 336">
            <a:extLst>
              <a:ext uri="{FF2B5EF4-FFF2-40B4-BE49-F238E27FC236}">
                <a16:creationId xmlns="" xmlns:a16="http://schemas.microsoft.com/office/drawing/2014/main" id="{75C8F859-C6DA-4DD4-914E-57207C6DBD7A}"/>
              </a:ext>
            </a:extLst>
          </p:cNvPr>
          <p:cNvCxnSpPr>
            <a:stCxn id="76" idx="2"/>
            <a:endCxn id="119" idx="0"/>
          </p:cNvCxnSpPr>
          <p:nvPr/>
        </p:nvCxnSpPr>
        <p:spPr bwMode="gray">
          <a:xfrm>
            <a:off x="2531454" y="3867965"/>
            <a:ext cx="473253" cy="353378"/>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30" name="直接连接符 342">
            <a:extLst>
              <a:ext uri="{FF2B5EF4-FFF2-40B4-BE49-F238E27FC236}">
                <a16:creationId xmlns="" xmlns:a16="http://schemas.microsoft.com/office/drawing/2014/main" id="{6E06B704-CE26-44A8-9555-D1E55F93BE04}"/>
              </a:ext>
            </a:extLst>
          </p:cNvPr>
          <p:cNvCxnSpPr>
            <a:stCxn id="75" idx="2"/>
            <a:endCxn id="120" idx="0"/>
          </p:cNvCxnSpPr>
          <p:nvPr/>
        </p:nvCxnSpPr>
        <p:spPr bwMode="gray">
          <a:xfrm>
            <a:off x="2514732" y="3312542"/>
            <a:ext cx="898709" cy="908801"/>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131" name="图片 372">
            <a:extLst>
              <a:ext uri="{FF2B5EF4-FFF2-40B4-BE49-F238E27FC236}">
                <a16:creationId xmlns="" xmlns:a16="http://schemas.microsoft.com/office/drawing/2014/main" id="{BC729353-B806-49B4-A365-824D6AC2F968}"/>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bwMode="gray">
          <a:xfrm>
            <a:off x="2381991" y="4992227"/>
            <a:ext cx="265481" cy="217211"/>
          </a:xfrm>
          <a:prstGeom prst="rect">
            <a:avLst/>
          </a:prstGeom>
        </p:spPr>
      </p:pic>
      <p:pic>
        <p:nvPicPr>
          <p:cNvPr id="132" name="图片 373">
            <a:extLst>
              <a:ext uri="{FF2B5EF4-FFF2-40B4-BE49-F238E27FC236}">
                <a16:creationId xmlns="" xmlns:a16="http://schemas.microsoft.com/office/drawing/2014/main" id="{B3D19D86-64C0-4284-9F4F-4A5EA07C328E}"/>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bwMode="gray">
          <a:xfrm>
            <a:off x="2875136" y="4992227"/>
            <a:ext cx="265481" cy="217211"/>
          </a:xfrm>
          <a:prstGeom prst="rect">
            <a:avLst/>
          </a:prstGeom>
        </p:spPr>
      </p:pic>
      <p:pic>
        <p:nvPicPr>
          <p:cNvPr id="133" name="图片 375">
            <a:extLst>
              <a:ext uri="{FF2B5EF4-FFF2-40B4-BE49-F238E27FC236}">
                <a16:creationId xmlns="" xmlns:a16="http://schemas.microsoft.com/office/drawing/2014/main" id="{81435CB7-B9CD-4B9A-A32F-31A149C1704C}"/>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bwMode="gray">
          <a:xfrm>
            <a:off x="5116176" y="4992227"/>
            <a:ext cx="265481" cy="217211"/>
          </a:xfrm>
          <a:prstGeom prst="rect">
            <a:avLst/>
          </a:prstGeom>
        </p:spPr>
      </p:pic>
      <p:pic>
        <p:nvPicPr>
          <p:cNvPr id="134" name="图片 376">
            <a:extLst>
              <a:ext uri="{FF2B5EF4-FFF2-40B4-BE49-F238E27FC236}">
                <a16:creationId xmlns="" xmlns:a16="http://schemas.microsoft.com/office/drawing/2014/main" id="{763C217E-278A-42DB-82AC-1DDD0645B9C3}"/>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bwMode="gray">
          <a:xfrm>
            <a:off x="4567242" y="4992227"/>
            <a:ext cx="265481" cy="217211"/>
          </a:xfrm>
          <a:prstGeom prst="rect">
            <a:avLst/>
          </a:prstGeom>
        </p:spPr>
      </p:pic>
      <p:pic>
        <p:nvPicPr>
          <p:cNvPr id="135" name="图片 377">
            <a:extLst>
              <a:ext uri="{FF2B5EF4-FFF2-40B4-BE49-F238E27FC236}">
                <a16:creationId xmlns="" xmlns:a16="http://schemas.microsoft.com/office/drawing/2014/main" id="{6A95CA1D-CEFE-4F99-8777-5C38ADB5664E}"/>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bwMode="gray">
          <a:xfrm>
            <a:off x="4056773" y="4992227"/>
            <a:ext cx="265481" cy="217211"/>
          </a:xfrm>
          <a:prstGeom prst="rect">
            <a:avLst/>
          </a:prstGeom>
        </p:spPr>
      </p:pic>
      <p:cxnSp>
        <p:nvCxnSpPr>
          <p:cNvPr id="136" name="直接连接符 378">
            <a:extLst>
              <a:ext uri="{FF2B5EF4-FFF2-40B4-BE49-F238E27FC236}">
                <a16:creationId xmlns="" xmlns:a16="http://schemas.microsoft.com/office/drawing/2014/main" id="{79571860-8552-47FE-96A5-E21DB9300D99}"/>
              </a:ext>
            </a:extLst>
          </p:cNvPr>
          <p:cNvCxnSpPr>
            <a:stCxn id="131" idx="0"/>
            <a:endCxn id="119" idx="2"/>
          </p:cNvCxnSpPr>
          <p:nvPr/>
        </p:nvCxnSpPr>
        <p:spPr bwMode="gray">
          <a:xfrm flipV="1">
            <a:off x="2514732" y="4475282"/>
            <a:ext cx="489975" cy="498581"/>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37" name="直接连接符 381">
            <a:extLst>
              <a:ext uri="{FF2B5EF4-FFF2-40B4-BE49-F238E27FC236}">
                <a16:creationId xmlns="" xmlns:a16="http://schemas.microsoft.com/office/drawing/2014/main" id="{0A8E275F-33EA-4D81-806F-AE09641BFA72}"/>
              </a:ext>
            </a:extLst>
          </p:cNvPr>
          <p:cNvCxnSpPr>
            <a:stCxn id="132" idx="0"/>
            <a:endCxn id="122" idx="2"/>
          </p:cNvCxnSpPr>
          <p:nvPr/>
        </p:nvCxnSpPr>
        <p:spPr bwMode="gray">
          <a:xfrm flipV="1">
            <a:off x="3007876" y="4475282"/>
            <a:ext cx="1465479" cy="498581"/>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38" name="直接连接符 384">
            <a:extLst>
              <a:ext uri="{FF2B5EF4-FFF2-40B4-BE49-F238E27FC236}">
                <a16:creationId xmlns="" xmlns:a16="http://schemas.microsoft.com/office/drawing/2014/main" id="{78692C56-B311-4195-BA7F-2CFBE7D315D7}"/>
              </a:ext>
            </a:extLst>
          </p:cNvPr>
          <p:cNvCxnSpPr>
            <a:stCxn id="134" idx="0"/>
            <a:endCxn id="120" idx="2"/>
          </p:cNvCxnSpPr>
          <p:nvPr/>
        </p:nvCxnSpPr>
        <p:spPr bwMode="gray">
          <a:xfrm flipH="1" flipV="1">
            <a:off x="3413441" y="4475282"/>
            <a:ext cx="1286541" cy="498581"/>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39" name="直接连接符 387">
            <a:extLst>
              <a:ext uri="{FF2B5EF4-FFF2-40B4-BE49-F238E27FC236}">
                <a16:creationId xmlns="" xmlns:a16="http://schemas.microsoft.com/office/drawing/2014/main" id="{ADD06A8A-0546-4D3E-AEEC-E423B3156BF5}"/>
              </a:ext>
            </a:extLst>
          </p:cNvPr>
          <p:cNvCxnSpPr>
            <a:stCxn id="133" idx="0"/>
            <a:endCxn id="121" idx="2"/>
          </p:cNvCxnSpPr>
          <p:nvPr/>
        </p:nvCxnSpPr>
        <p:spPr bwMode="gray">
          <a:xfrm flipH="1" flipV="1">
            <a:off x="4875340" y="4475282"/>
            <a:ext cx="373577" cy="498581"/>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140" name="图片 394">
            <a:extLst>
              <a:ext uri="{FF2B5EF4-FFF2-40B4-BE49-F238E27FC236}">
                <a16:creationId xmlns="" xmlns:a16="http://schemas.microsoft.com/office/drawing/2014/main" id="{573BE30F-0C80-4636-BE14-D175CDD6301B}"/>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bwMode="gray">
          <a:xfrm>
            <a:off x="3101307" y="1802101"/>
            <a:ext cx="265481" cy="218379"/>
          </a:xfrm>
          <a:prstGeom prst="rect">
            <a:avLst/>
          </a:prstGeom>
        </p:spPr>
      </p:pic>
      <p:cxnSp>
        <p:nvCxnSpPr>
          <p:cNvPr id="141" name="直接连接符 395">
            <a:extLst>
              <a:ext uri="{FF2B5EF4-FFF2-40B4-BE49-F238E27FC236}">
                <a16:creationId xmlns="" xmlns:a16="http://schemas.microsoft.com/office/drawing/2014/main" id="{2A817169-F01C-4307-980A-6E42795C1A19}"/>
              </a:ext>
            </a:extLst>
          </p:cNvPr>
          <p:cNvCxnSpPr>
            <a:stCxn id="140" idx="3"/>
            <a:endCxn id="78" idx="1"/>
          </p:cNvCxnSpPr>
          <p:nvPr/>
        </p:nvCxnSpPr>
        <p:spPr bwMode="gray">
          <a:xfrm>
            <a:off x="3366788" y="1911291"/>
            <a:ext cx="459573" cy="228385"/>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42" name="直接连接符 398">
            <a:extLst>
              <a:ext uri="{FF2B5EF4-FFF2-40B4-BE49-F238E27FC236}">
                <a16:creationId xmlns="" xmlns:a16="http://schemas.microsoft.com/office/drawing/2014/main" id="{FD62F5E9-B92F-4EFD-BC5A-9C20C4B7E75A}"/>
              </a:ext>
            </a:extLst>
          </p:cNvPr>
          <p:cNvCxnSpPr>
            <a:stCxn id="140" idx="3"/>
            <a:endCxn id="79" idx="1"/>
          </p:cNvCxnSpPr>
          <p:nvPr/>
        </p:nvCxnSpPr>
        <p:spPr bwMode="gray">
          <a:xfrm>
            <a:off x="3366788" y="1911291"/>
            <a:ext cx="463995" cy="672622"/>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143" name="图片 423">
            <a:extLst>
              <a:ext uri="{FF2B5EF4-FFF2-40B4-BE49-F238E27FC236}">
                <a16:creationId xmlns="" xmlns:a16="http://schemas.microsoft.com/office/drawing/2014/main" id="{4D88B1E0-357A-4622-92B6-028CA1242EA1}"/>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bwMode="gray">
          <a:xfrm>
            <a:off x="3101307" y="2177944"/>
            <a:ext cx="265481" cy="217211"/>
          </a:xfrm>
          <a:prstGeom prst="rect">
            <a:avLst/>
          </a:prstGeom>
        </p:spPr>
      </p:pic>
      <p:cxnSp>
        <p:nvCxnSpPr>
          <p:cNvPr id="144" name="直接连接符 428">
            <a:extLst>
              <a:ext uri="{FF2B5EF4-FFF2-40B4-BE49-F238E27FC236}">
                <a16:creationId xmlns="" xmlns:a16="http://schemas.microsoft.com/office/drawing/2014/main" id="{B153C4CF-94AF-4916-85C7-3EC012048C19}"/>
              </a:ext>
            </a:extLst>
          </p:cNvPr>
          <p:cNvCxnSpPr>
            <a:stCxn id="143" idx="3"/>
            <a:endCxn id="78" idx="1"/>
          </p:cNvCxnSpPr>
          <p:nvPr/>
        </p:nvCxnSpPr>
        <p:spPr bwMode="gray">
          <a:xfrm flipV="1">
            <a:off x="3366788" y="2139676"/>
            <a:ext cx="459573" cy="146873"/>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45" name="直接连接符 431">
            <a:extLst>
              <a:ext uri="{FF2B5EF4-FFF2-40B4-BE49-F238E27FC236}">
                <a16:creationId xmlns="" xmlns:a16="http://schemas.microsoft.com/office/drawing/2014/main" id="{B03ACE1A-44E1-420C-9AC5-CA9512EADE8D}"/>
              </a:ext>
            </a:extLst>
          </p:cNvPr>
          <p:cNvCxnSpPr>
            <a:stCxn id="143" idx="3"/>
            <a:endCxn id="79" idx="1"/>
          </p:cNvCxnSpPr>
          <p:nvPr/>
        </p:nvCxnSpPr>
        <p:spPr bwMode="gray">
          <a:xfrm>
            <a:off x="3366788" y="2286550"/>
            <a:ext cx="463995" cy="297363"/>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46" name="直接连接符 445">
            <a:extLst>
              <a:ext uri="{FF2B5EF4-FFF2-40B4-BE49-F238E27FC236}">
                <a16:creationId xmlns="" xmlns:a16="http://schemas.microsoft.com/office/drawing/2014/main" id="{C6FA6E1A-E32C-443B-9B5B-8E52C3ADA6F2}"/>
              </a:ext>
            </a:extLst>
          </p:cNvPr>
          <p:cNvCxnSpPr>
            <a:stCxn id="135" idx="0"/>
            <a:endCxn id="143" idx="2"/>
          </p:cNvCxnSpPr>
          <p:nvPr/>
        </p:nvCxnSpPr>
        <p:spPr bwMode="gray">
          <a:xfrm flipH="1" flipV="1">
            <a:off x="3234047" y="2413518"/>
            <a:ext cx="955466" cy="2560344"/>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147" name="图片 454">
            <a:extLst>
              <a:ext uri="{FF2B5EF4-FFF2-40B4-BE49-F238E27FC236}">
                <a16:creationId xmlns="" xmlns:a16="http://schemas.microsoft.com/office/drawing/2014/main" id="{C90C9FDC-6D19-4ABE-BC75-069C265AC012}"/>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bwMode="gray">
          <a:xfrm>
            <a:off x="3125496" y="3409207"/>
            <a:ext cx="265481" cy="217211"/>
          </a:xfrm>
          <a:prstGeom prst="rect">
            <a:avLst/>
          </a:prstGeom>
          <a:solidFill>
            <a:srgbClr val="1D1D1A">
              <a:lumMod val="10000"/>
              <a:lumOff val="90000"/>
            </a:srgbClr>
          </a:solidFill>
        </p:spPr>
      </p:pic>
      <p:pic>
        <p:nvPicPr>
          <p:cNvPr id="148" name="图片 455">
            <a:extLst>
              <a:ext uri="{FF2B5EF4-FFF2-40B4-BE49-F238E27FC236}">
                <a16:creationId xmlns="" xmlns:a16="http://schemas.microsoft.com/office/drawing/2014/main" id="{92E55E00-5C9E-49A2-9D72-BD54AD826FDA}"/>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bwMode="gray">
          <a:xfrm>
            <a:off x="4473355" y="3413062"/>
            <a:ext cx="265481" cy="217211"/>
          </a:xfrm>
          <a:prstGeom prst="rect">
            <a:avLst/>
          </a:prstGeom>
          <a:solidFill>
            <a:srgbClr val="1D1D1A">
              <a:lumMod val="10000"/>
              <a:lumOff val="90000"/>
            </a:srgbClr>
          </a:solidFill>
        </p:spPr>
      </p:pic>
      <p:sp>
        <p:nvSpPr>
          <p:cNvPr id="149" name="云形 3">
            <a:extLst>
              <a:ext uri="{FF2B5EF4-FFF2-40B4-BE49-F238E27FC236}">
                <a16:creationId xmlns="" xmlns:a16="http://schemas.microsoft.com/office/drawing/2014/main" id="{6EF7CBC2-0D82-41EF-9724-0ABA92AFBA3B}"/>
              </a:ext>
            </a:extLst>
          </p:cNvPr>
          <p:cNvSpPr/>
          <p:nvPr/>
        </p:nvSpPr>
        <p:spPr bwMode="gray">
          <a:xfrm>
            <a:off x="6544048" y="3028823"/>
            <a:ext cx="644403" cy="789499"/>
          </a:xfrm>
          <a:custGeom>
            <a:avLst/>
            <a:gdLst>
              <a:gd name="connsiteX0" fmla="*/ 3900 w 43200"/>
              <a:gd name="connsiteY0" fmla="*/ 14370 h 43200"/>
              <a:gd name="connsiteX1" fmla="*/ 5623 w 43200"/>
              <a:gd name="connsiteY1" fmla="*/ 6907 h 43200"/>
              <a:gd name="connsiteX2" fmla="*/ 14005 w 43200"/>
              <a:gd name="connsiteY2" fmla="*/ 5202 h 43200"/>
              <a:gd name="connsiteX3" fmla="*/ 22456 w 43200"/>
              <a:gd name="connsiteY3" fmla="*/ 3432 h 43200"/>
              <a:gd name="connsiteX4" fmla="*/ 25749 w 43200"/>
              <a:gd name="connsiteY4" fmla="*/ 200 h 43200"/>
              <a:gd name="connsiteX5" fmla="*/ 29833 w 43200"/>
              <a:gd name="connsiteY5" fmla="*/ 2481 h 43200"/>
              <a:gd name="connsiteX6" fmla="*/ 35463 w 43200"/>
              <a:gd name="connsiteY6" fmla="*/ 690 h 43200"/>
              <a:gd name="connsiteX7" fmla="*/ 38318 w 43200"/>
              <a:gd name="connsiteY7" fmla="*/ 5576 h 43200"/>
              <a:gd name="connsiteX8" fmla="*/ 41982 w 43200"/>
              <a:gd name="connsiteY8" fmla="*/ 10318 h 43200"/>
              <a:gd name="connsiteX9" fmla="*/ 41818 w 43200"/>
              <a:gd name="connsiteY9" fmla="*/ 15460 h 43200"/>
              <a:gd name="connsiteX10" fmla="*/ 43016 w 43200"/>
              <a:gd name="connsiteY10" fmla="*/ 23322 h 43200"/>
              <a:gd name="connsiteX11" fmla="*/ 37404 w 43200"/>
              <a:gd name="connsiteY11" fmla="*/ 30204 h 43200"/>
              <a:gd name="connsiteX12" fmla="*/ 35395 w 43200"/>
              <a:gd name="connsiteY12" fmla="*/ 36101 h 43200"/>
              <a:gd name="connsiteX13" fmla="*/ 28555 w 43200"/>
              <a:gd name="connsiteY13" fmla="*/ 36815 h 43200"/>
              <a:gd name="connsiteX14" fmla="*/ 23667 w 43200"/>
              <a:gd name="connsiteY14" fmla="*/ 43106 h 43200"/>
              <a:gd name="connsiteX15" fmla="*/ 16480 w 43200"/>
              <a:gd name="connsiteY15" fmla="*/ 39266 h 43200"/>
              <a:gd name="connsiteX16" fmla="*/ 5804 w 43200"/>
              <a:gd name="connsiteY16" fmla="*/ 35472 h 43200"/>
              <a:gd name="connsiteX17" fmla="*/ 1110 w 43200"/>
              <a:gd name="connsiteY17" fmla="*/ 31250 h 43200"/>
              <a:gd name="connsiteX18" fmla="*/ 2113 w 43200"/>
              <a:gd name="connsiteY18" fmla="*/ 25551 h 43200"/>
              <a:gd name="connsiteX19" fmla="*/ -5 w 43200"/>
              <a:gd name="connsiteY19" fmla="*/ 19704 h 43200"/>
              <a:gd name="connsiteX20" fmla="*/ 3863 w 43200"/>
              <a:gd name="connsiteY20" fmla="*/ 14507 h 43200"/>
              <a:gd name="connsiteX21" fmla="*/ 3900 w 43200"/>
              <a:gd name="connsiteY21" fmla="*/ 14370 h 43200"/>
              <a:gd name="connsiteX0" fmla="*/ 4693 w 43200"/>
              <a:gd name="connsiteY0" fmla="*/ 26177 h 43200"/>
              <a:gd name="connsiteX1" fmla="*/ 2160 w 43200"/>
              <a:gd name="connsiteY1" fmla="*/ 25380 h 43200"/>
              <a:gd name="connsiteX2" fmla="*/ 6928 w 43200"/>
              <a:gd name="connsiteY2" fmla="*/ 34899 h 43200"/>
              <a:gd name="connsiteX3" fmla="*/ 5820 w 43200"/>
              <a:gd name="connsiteY3" fmla="*/ 35280 h 43200"/>
              <a:gd name="connsiteX4" fmla="*/ 16478 w 43200"/>
              <a:gd name="connsiteY4" fmla="*/ 39090 h 43200"/>
              <a:gd name="connsiteX5" fmla="*/ 15810 w 43200"/>
              <a:gd name="connsiteY5" fmla="*/ 37350 h 43200"/>
              <a:gd name="connsiteX6" fmla="*/ 28827 w 43200"/>
              <a:gd name="connsiteY6" fmla="*/ 34751 h 43200"/>
              <a:gd name="connsiteX7" fmla="*/ 28560 w 43200"/>
              <a:gd name="connsiteY7" fmla="*/ 36660 h 43200"/>
              <a:gd name="connsiteX8" fmla="*/ 34129 w 43200"/>
              <a:gd name="connsiteY8" fmla="*/ 22954 h 43200"/>
              <a:gd name="connsiteX9" fmla="*/ 37380 w 43200"/>
              <a:gd name="connsiteY9" fmla="*/ 30090 h 43200"/>
              <a:gd name="connsiteX10" fmla="*/ 41798 w 43200"/>
              <a:gd name="connsiteY10" fmla="*/ 15354 h 43200"/>
              <a:gd name="connsiteX11" fmla="*/ 40350 w 43200"/>
              <a:gd name="connsiteY11" fmla="*/ 18030 h 43200"/>
              <a:gd name="connsiteX12" fmla="*/ 38324 w 43200"/>
              <a:gd name="connsiteY12" fmla="*/ 5426 h 43200"/>
              <a:gd name="connsiteX13" fmla="*/ 38400 w 43200"/>
              <a:gd name="connsiteY13" fmla="*/ 6690 h 43200"/>
              <a:gd name="connsiteX14" fmla="*/ 29078 w 43200"/>
              <a:gd name="connsiteY14" fmla="*/ 3952 h 43200"/>
              <a:gd name="connsiteX15" fmla="*/ 29820 w 43200"/>
              <a:gd name="connsiteY15" fmla="*/ 2340 h 43200"/>
              <a:gd name="connsiteX16" fmla="*/ 22141 w 43200"/>
              <a:gd name="connsiteY16" fmla="*/ 4720 h 43200"/>
              <a:gd name="connsiteX17" fmla="*/ 22500 w 43200"/>
              <a:gd name="connsiteY17" fmla="*/ 3330 h 43200"/>
              <a:gd name="connsiteX18" fmla="*/ 14000 w 43200"/>
              <a:gd name="connsiteY18" fmla="*/ 5192 h 43200"/>
              <a:gd name="connsiteX19" fmla="*/ 15300 w 43200"/>
              <a:gd name="connsiteY19" fmla="*/ 6540 h 43200"/>
              <a:gd name="connsiteX20" fmla="*/ 4127 w 43200"/>
              <a:gd name="connsiteY20" fmla="*/ 15789 h 43200"/>
              <a:gd name="connsiteX21" fmla="*/ 3900 w 43200"/>
              <a:gd name="connsiteY21" fmla="*/ 14370 h 43200"/>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4729 w 43256"/>
              <a:gd name="connsiteY0" fmla="*/ 26036 h 43219"/>
              <a:gd name="connsiteX1" fmla="*/ 2196 w 43256"/>
              <a:gd name="connsiteY1" fmla="*/ 25239 h 43219"/>
              <a:gd name="connsiteX2" fmla="*/ 6964 w 43256"/>
              <a:gd name="connsiteY2" fmla="*/ 34758 h 43219"/>
              <a:gd name="connsiteX3" fmla="*/ 5856 w 43256"/>
              <a:gd name="connsiteY3" fmla="*/ 35139 h 43219"/>
              <a:gd name="connsiteX4" fmla="*/ 16514 w 43256"/>
              <a:gd name="connsiteY4" fmla="*/ 38949 h 43219"/>
              <a:gd name="connsiteX5" fmla="*/ 15846 w 43256"/>
              <a:gd name="connsiteY5" fmla="*/ 37209 h 43219"/>
              <a:gd name="connsiteX6" fmla="*/ 28863 w 43256"/>
              <a:gd name="connsiteY6" fmla="*/ 34610 h 43219"/>
              <a:gd name="connsiteX7" fmla="*/ 28596 w 43256"/>
              <a:gd name="connsiteY7" fmla="*/ 36519 h 43219"/>
              <a:gd name="connsiteX8" fmla="*/ 34165 w 43256"/>
              <a:gd name="connsiteY8" fmla="*/ 22813 h 43219"/>
              <a:gd name="connsiteX9" fmla="*/ 37416 w 43256"/>
              <a:gd name="connsiteY9" fmla="*/ 29949 h 43219"/>
              <a:gd name="connsiteX10" fmla="*/ 41834 w 43256"/>
              <a:gd name="connsiteY10" fmla="*/ 15213 h 43219"/>
              <a:gd name="connsiteX11" fmla="*/ 40386 w 43256"/>
              <a:gd name="connsiteY11" fmla="*/ 17889 h 43219"/>
              <a:gd name="connsiteX12" fmla="*/ 38360 w 43256"/>
              <a:gd name="connsiteY12" fmla="*/ 5285 h 43219"/>
              <a:gd name="connsiteX13" fmla="*/ 38436 w 43256"/>
              <a:gd name="connsiteY13" fmla="*/ 6549 h 43219"/>
              <a:gd name="connsiteX14" fmla="*/ 22177 w 43256"/>
              <a:gd name="connsiteY14" fmla="*/ 4579 h 43219"/>
              <a:gd name="connsiteX15" fmla="*/ 22536 w 43256"/>
              <a:gd name="connsiteY15" fmla="*/ 3189 h 43219"/>
              <a:gd name="connsiteX16" fmla="*/ 14036 w 43256"/>
              <a:gd name="connsiteY16" fmla="*/ 5051 h 43219"/>
              <a:gd name="connsiteX17" fmla="*/ 15336 w 43256"/>
              <a:gd name="connsiteY17" fmla="*/ 6399 h 43219"/>
              <a:gd name="connsiteX18" fmla="*/ 4163 w 43256"/>
              <a:gd name="connsiteY18" fmla="*/ 15648 h 43219"/>
              <a:gd name="connsiteX19" fmla="*/ 3936 w 43256"/>
              <a:gd name="connsiteY19"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4729 w 43256"/>
              <a:gd name="connsiteY0" fmla="*/ 26036 h 43219"/>
              <a:gd name="connsiteX1" fmla="*/ 2196 w 43256"/>
              <a:gd name="connsiteY1" fmla="*/ 25239 h 43219"/>
              <a:gd name="connsiteX2" fmla="*/ 6964 w 43256"/>
              <a:gd name="connsiteY2" fmla="*/ 34758 h 43219"/>
              <a:gd name="connsiteX3" fmla="*/ 5856 w 43256"/>
              <a:gd name="connsiteY3" fmla="*/ 35139 h 43219"/>
              <a:gd name="connsiteX4" fmla="*/ 16514 w 43256"/>
              <a:gd name="connsiteY4" fmla="*/ 38949 h 43219"/>
              <a:gd name="connsiteX5" fmla="*/ 15846 w 43256"/>
              <a:gd name="connsiteY5" fmla="*/ 37209 h 43219"/>
              <a:gd name="connsiteX6" fmla="*/ 28863 w 43256"/>
              <a:gd name="connsiteY6" fmla="*/ 34610 h 43219"/>
              <a:gd name="connsiteX7" fmla="*/ 28596 w 43256"/>
              <a:gd name="connsiteY7" fmla="*/ 36519 h 43219"/>
              <a:gd name="connsiteX8" fmla="*/ 34165 w 43256"/>
              <a:gd name="connsiteY8" fmla="*/ 22813 h 43219"/>
              <a:gd name="connsiteX9" fmla="*/ 37416 w 43256"/>
              <a:gd name="connsiteY9" fmla="*/ 29949 h 43219"/>
              <a:gd name="connsiteX10" fmla="*/ 41834 w 43256"/>
              <a:gd name="connsiteY10" fmla="*/ 15213 h 43219"/>
              <a:gd name="connsiteX11" fmla="*/ 40386 w 43256"/>
              <a:gd name="connsiteY11" fmla="*/ 17889 h 43219"/>
              <a:gd name="connsiteX12" fmla="*/ 38360 w 43256"/>
              <a:gd name="connsiteY12" fmla="*/ 5285 h 43219"/>
              <a:gd name="connsiteX13" fmla="*/ 38436 w 43256"/>
              <a:gd name="connsiteY13" fmla="*/ 6549 h 43219"/>
              <a:gd name="connsiteX14" fmla="*/ 14036 w 43256"/>
              <a:gd name="connsiteY14" fmla="*/ 5051 h 43219"/>
              <a:gd name="connsiteX15" fmla="*/ 15336 w 43256"/>
              <a:gd name="connsiteY15" fmla="*/ 6399 h 43219"/>
              <a:gd name="connsiteX16" fmla="*/ 4163 w 43256"/>
              <a:gd name="connsiteY16" fmla="*/ 15648 h 43219"/>
              <a:gd name="connsiteX17" fmla="*/ 3936 w 43256"/>
              <a:gd name="connsiteY17"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4729 w 43256"/>
              <a:gd name="connsiteY0" fmla="*/ 26036 h 43219"/>
              <a:gd name="connsiteX1" fmla="*/ 2196 w 43256"/>
              <a:gd name="connsiteY1" fmla="*/ 25239 h 43219"/>
              <a:gd name="connsiteX2" fmla="*/ 6964 w 43256"/>
              <a:gd name="connsiteY2" fmla="*/ 34758 h 43219"/>
              <a:gd name="connsiteX3" fmla="*/ 5856 w 43256"/>
              <a:gd name="connsiteY3" fmla="*/ 35139 h 43219"/>
              <a:gd name="connsiteX4" fmla="*/ 16514 w 43256"/>
              <a:gd name="connsiteY4" fmla="*/ 38949 h 43219"/>
              <a:gd name="connsiteX5" fmla="*/ 15846 w 43256"/>
              <a:gd name="connsiteY5" fmla="*/ 37209 h 43219"/>
              <a:gd name="connsiteX6" fmla="*/ 28863 w 43256"/>
              <a:gd name="connsiteY6" fmla="*/ 34610 h 43219"/>
              <a:gd name="connsiteX7" fmla="*/ 28596 w 43256"/>
              <a:gd name="connsiteY7" fmla="*/ 36519 h 43219"/>
              <a:gd name="connsiteX8" fmla="*/ 34165 w 43256"/>
              <a:gd name="connsiteY8" fmla="*/ 22813 h 43219"/>
              <a:gd name="connsiteX9" fmla="*/ 37416 w 43256"/>
              <a:gd name="connsiteY9" fmla="*/ 29949 h 43219"/>
              <a:gd name="connsiteX10" fmla="*/ 41834 w 43256"/>
              <a:gd name="connsiteY10" fmla="*/ 15213 h 43219"/>
              <a:gd name="connsiteX11" fmla="*/ 40386 w 43256"/>
              <a:gd name="connsiteY11" fmla="*/ 17889 h 43219"/>
              <a:gd name="connsiteX12" fmla="*/ 38360 w 43256"/>
              <a:gd name="connsiteY12" fmla="*/ 5285 h 43219"/>
              <a:gd name="connsiteX13" fmla="*/ 38436 w 43256"/>
              <a:gd name="connsiteY13" fmla="*/ 6549 h 43219"/>
              <a:gd name="connsiteX14" fmla="*/ 4163 w 43256"/>
              <a:gd name="connsiteY14" fmla="*/ 15648 h 43219"/>
              <a:gd name="connsiteX15" fmla="*/ 3936 w 43256"/>
              <a:gd name="connsiteY15"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4729 w 43256"/>
              <a:gd name="connsiteY0" fmla="*/ 26036 h 43219"/>
              <a:gd name="connsiteX1" fmla="*/ 2196 w 43256"/>
              <a:gd name="connsiteY1" fmla="*/ 25239 h 43219"/>
              <a:gd name="connsiteX2" fmla="*/ 6964 w 43256"/>
              <a:gd name="connsiteY2" fmla="*/ 34758 h 43219"/>
              <a:gd name="connsiteX3" fmla="*/ 5856 w 43256"/>
              <a:gd name="connsiteY3" fmla="*/ 35139 h 43219"/>
              <a:gd name="connsiteX4" fmla="*/ 16514 w 43256"/>
              <a:gd name="connsiteY4" fmla="*/ 38949 h 43219"/>
              <a:gd name="connsiteX5" fmla="*/ 15846 w 43256"/>
              <a:gd name="connsiteY5" fmla="*/ 37209 h 43219"/>
              <a:gd name="connsiteX6" fmla="*/ 28863 w 43256"/>
              <a:gd name="connsiteY6" fmla="*/ 34610 h 43219"/>
              <a:gd name="connsiteX7" fmla="*/ 28596 w 43256"/>
              <a:gd name="connsiteY7" fmla="*/ 36519 h 43219"/>
              <a:gd name="connsiteX8" fmla="*/ 41834 w 43256"/>
              <a:gd name="connsiteY8" fmla="*/ 15213 h 43219"/>
              <a:gd name="connsiteX9" fmla="*/ 40386 w 43256"/>
              <a:gd name="connsiteY9" fmla="*/ 17889 h 43219"/>
              <a:gd name="connsiteX10" fmla="*/ 38360 w 43256"/>
              <a:gd name="connsiteY10" fmla="*/ 5285 h 43219"/>
              <a:gd name="connsiteX11" fmla="*/ 38436 w 43256"/>
              <a:gd name="connsiteY11" fmla="*/ 6549 h 43219"/>
              <a:gd name="connsiteX12" fmla="*/ 4163 w 43256"/>
              <a:gd name="connsiteY12" fmla="*/ 15648 h 43219"/>
              <a:gd name="connsiteX13" fmla="*/ 3936 w 43256"/>
              <a:gd name="connsiteY13"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4729 w 43256"/>
              <a:gd name="connsiteY0" fmla="*/ 26036 h 43219"/>
              <a:gd name="connsiteX1" fmla="*/ 2196 w 43256"/>
              <a:gd name="connsiteY1" fmla="*/ 25239 h 43219"/>
              <a:gd name="connsiteX2" fmla="*/ 6964 w 43256"/>
              <a:gd name="connsiteY2" fmla="*/ 34758 h 43219"/>
              <a:gd name="connsiteX3" fmla="*/ 5856 w 43256"/>
              <a:gd name="connsiteY3" fmla="*/ 35139 h 43219"/>
              <a:gd name="connsiteX4" fmla="*/ 16514 w 43256"/>
              <a:gd name="connsiteY4" fmla="*/ 38949 h 43219"/>
              <a:gd name="connsiteX5" fmla="*/ 15846 w 43256"/>
              <a:gd name="connsiteY5" fmla="*/ 37209 h 43219"/>
              <a:gd name="connsiteX6" fmla="*/ 28863 w 43256"/>
              <a:gd name="connsiteY6" fmla="*/ 34610 h 43219"/>
              <a:gd name="connsiteX7" fmla="*/ 28596 w 43256"/>
              <a:gd name="connsiteY7" fmla="*/ 36519 h 43219"/>
              <a:gd name="connsiteX8" fmla="*/ 38360 w 43256"/>
              <a:gd name="connsiteY8" fmla="*/ 5285 h 43219"/>
              <a:gd name="connsiteX9" fmla="*/ 38436 w 43256"/>
              <a:gd name="connsiteY9" fmla="*/ 6549 h 43219"/>
              <a:gd name="connsiteX10" fmla="*/ 4163 w 43256"/>
              <a:gd name="connsiteY10" fmla="*/ 15648 h 43219"/>
              <a:gd name="connsiteX11" fmla="*/ 3936 w 43256"/>
              <a:gd name="connsiteY11"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4729 w 43256"/>
              <a:gd name="connsiteY0" fmla="*/ 26036 h 43219"/>
              <a:gd name="connsiteX1" fmla="*/ 2196 w 43256"/>
              <a:gd name="connsiteY1" fmla="*/ 25239 h 43219"/>
              <a:gd name="connsiteX2" fmla="*/ 6964 w 43256"/>
              <a:gd name="connsiteY2" fmla="*/ 34758 h 43219"/>
              <a:gd name="connsiteX3" fmla="*/ 5856 w 43256"/>
              <a:gd name="connsiteY3" fmla="*/ 35139 h 43219"/>
              <a:gd name="connsiteX4" fmla="*/ 28863 w 43256"/>
              <a:gd name="connsiteY4" fmla="*/ 34610 h 43219"/>
              <a:gd name="connsiteX5" fmla="*/ 28596 w 43256"/>
              <a:gd name="connsiteY5" fmla="*/ 36519 h 43219"/>
              <a:gd name="connsiteX6" fmla="*/ 38360 w 43256"/>
              <a:gd name="connsiteY6" fmla="*/ 5285 h 43219"/>
              <a:gd name="connsiteX7" fmla="*/ 38436 w 43256"/>
              <a:gd name="connsiteY7" fmla="*/ 6549 h 43219"/>
              <a:gd name="connsiteX8" fmla="*/ 4163 w 43256"/>
              <a:gd name="connsiteY8" fmla="*/ 15648 h 43219"/>
              <a:gd name="connsiteX9" fmla="*/ 3936 w 43256"/>
              <a:gd name="connsiteY9"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6964 w 43256"/>
              <a:gd name="connsiteY0" fmla="*/ 34758 h 43219"/>
              <a:gd name="connsiteX1" fmla="*/ 5856 w 43256"/>
              <a:gd name="connsiteY1" fmla="*/ 35139 h 43219"/>
              <a:gd name="connsiteX2" fmla="*/ 28863 w 43256"/>
              <a:gd name="connsiteY2" fmla="*/ 34610 h 43219"/>
              <a:gd name="connsiteX3" fmla="*/ 28596 w 43256"/>
              <a:gd name="connsiteY3" fmla="*/ 36519 h 43219"/>
              <a:gd name="connsiteX4" fmla="*/ 38360 w 43256"/>
              <a:gd name="connsiteY4" fmla="*/ 5285 h 43219"/>
              <a:gd name="connsiteX5" fmla="*/ 38436 w 43256"/>
              <a:gd name="connsiteY5" fmla="*/ 6549 h 43219"/>
              <a:gd name="connsiteX6" fmla="*/ 4163 w 43256"/>
              <a:gd name="connsiteY6" fmla="*/ 15648 h 43219"/>
              <a:gd name="connsiteX7" fmla="*/ 3936 w 43256"/>
              <a:gd name="connsiteY7"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6964 w 43256"/>
              <a:gd name="connsiteY0" fmla="*/ 34758 h 43219"/>
              <a:gd name="connsiteX1" fmla="*/ 5856 w 43256"/>
              <a:gd name="connsiteY1" fmla="*/ 35139 h 43219"/>
              <a:gd name="connsiteX2" fmla="*/ 38360 w 43256"/>
              <a:gd name="connsiteY2" fmla="*/ 5285 h 43219"/>
              <a:gd name="connsiteX3" fmla="*/ 38436 w 43256"/>
              <a:gd name="connsiteY3" fmla="*/ 6549 h 43219"/>
              <a:gd name="connsiteX4" fmla="*/ 4163 w 43256"/>
              <a:gd name="connsiteY4" fmla="*/ 15648 h 43219"/>
              <a:gd name="connsiteX5" fmla="*/ 3936 w 43256"/>
              <a:gd name="connsiteY5"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6964 w 43256"/>
              <a:gd name="connsiteY0" fmla="*/ 34758 h 43219"/>
              <a:gd name="connsiteX1" fmla="*/ 5856 w 43256"/>
              <a:gd name="connsiteY1" fmla="*/ 35139 h 43219"/>
              <a:gd name="connsiteX2" fmla="*/ 4163 w 43256"/>
              <a:gd name="connsiteY2" fmla="*/ 15648 h 43219"/>
              <a:gd name="connsiteX3" fmla="*/ 3936 w 43256"/>
              <a:gd name="connsiteY3"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6964 w 43256"/>
              <a:gd name="connsiteY0" fmla="*/ 34758 h 43219"/>
              <a:gd name="connsiteX1" fmla="*/ 5856 w 43256"/>
              <a:gd name="connsiteY1" fmla="*/ 35139 h 43219"/>
              <a:gd name="connsiteX2" fmla="*/ 4488 w 43256"/>
              <a:gd name="connsiteY2" fmla="*/ 14575 h 43219"/>
              <a:gd name="connsiteX3" fmla="*/ 3936 w 43256"/>
              <a:gd name="connsiteY3"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6964 w 43256"/>
              <a:gd name="connsiteY0" fmla="*/ 34758 h 43219"/>
              <a:gd name="connsiteX1" fmla="*/ 5856 w 43256"/>
              <a:gd name="connsiteY1" fmla="*/ 35139 h 43219"/>
              <a:gd name="connsiteX2" fmla="*/ 4488 w 43256"/>
              <a:gd name="connsiteY2" fmla="*/ 14575 h 43219"/>
              <a:gd name="connsiteX3" fmla="*/ 3936 w 43256"/>
              <a:gd name="connsiteY3"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6964 w 43256"/>
              <a:gd name="connsiteY0" fmla="*/ 34758 h 43219"/>
              <a:gd name="connsiteX1" fmla="*/ 5856 w 43256"/>
              <a:gd name="connsiteY1" fmla="*/ 35139 h 43219"/>
              <a:gd name="connsiteX2" fmla="*/ 4800 w 43256"/>
              <a:gd name="connsiteY2" fmla="*/ 15024 h 43219"/>
              <a:gd name="connsiteX3" fmla="*/ 3936 w 43256"/>
              <a:gd name="connsiteY3"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6964 w 43256"/>
              <a:gd name="connsiteY0" fmla="*/ 34758 h 43219"/>
              <a:gd name="connsiteX1" fmla="*/ 5856 w 43256"/>
              <a:gd name="connsiteY1" fmla="*/ 35139 h 43219"/>
              <a:gd name="connsiteX2" fmla="*/ 3889 w 43256"/>
              <a:gd name="connsiteY2" fmla="*/ 13963 h 43219"/>
              <a:gd name="connsiteX3" fmla="*/ 3936 w 43256"/>
              <a:gd name="connsiteY3"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3889 w 43256"/>
              <a:gd name="connsiteY0" fmla="*/ 13963 h 43219"/>
              <a:gd name="connsiteX1" fmla="*/ 3936 w 43256"/>
              <a:gd name="connsiteY1" fmla="*/ 14229 h 43219"/>
            </a:gdLst>
            <a:ahLst/>
            <a:cxnLst>
              <a:cxn ang="0">
                <a:pos x="connsiteX0" y="connsiteY0"/>
              </a:cxn>
              <a:cxn ang="0">
                <a:pos x="connsiteX1" y="connsiteY1"/>
              </a:cxn>
            </a:cxnLst>
            <a:rect l="l" t="t" r="r" b="b"/>
            <a:pathLst>
              <a:path w="43256" h="43219">
                <a:moveTo>
                  <a:pt x="3936" y="14229"/>
                </a:moveTo>
                <a:cubicBezTo>
                  <a:pt x="3665" y="11516"/>
                  <a:pt x="4297" y="8780"/>
                  <a:pt x="5659" y="6766"/>
                </a:cubicBezTo>
                <a:cubicBezTo>
                  <a:pt x="7811" y="3585"/>
                  <a:pt x="11300" y="2876"/>
                  <a:pt x="14041" y="5061"/>
                </a:cubicBezTo>
                <a:cubicBezTo>
                  <a:pt x="15714" y="768"/>
                  <a:pt x="19950" y="-119"/>
                  <a:pt x="22492" y="3291"/>
                </a:cubicBezTo>
                <a:cubicBezTo>
                  <a:pt x="23133" y="1542"/>
                  <a:pt x="24364" y="333"/>
                  <a:pt x="25785" y="59"/>
                </a:cubicBezTo>
                <a:cubicBezTo>
                  <a:pt x="27349" y="-243"/>
                  <a:pt x="28911" y="629"/>
                  <a:pt x="29869" y="2340"/>
                </a:cubicBezTo>
                <a:cubicBezTo>
                  <a:pt x="31251" y="126"/>
                  <a:pt x="33537" y="-601"/>
                  <a:pt x="35499" y="549"/>
                </a:cubicBezTo>
                <a:cubicBezTo>
                  <a:pt x="36994" y="1425"/>
                  <a:pt x="38066" y="3259"/>
                  <a:pt x="38354" y="5435"/>
                </a:cubicBezTo>
                <a:cubicBezTo>
                  <a:pt x="40082" y="6077"/>
                  <a:pt x="41458" y="7857"/>
                  <a:pt x="42018" y="10177"/>
                </a:cubicBezTo>
                <a:cubicBezTo>
                  <a:pt x="42425" y="11861"/>
                  <a:pt x="42367" y="13690"/>
                  <a:pt x="41854" y="15319"/>
                </a:cubicBezTo>
                <a:cubicBezTo>
                  <a:pt x="43115" y="17553"/>
                  <a:pt x="43556" y="20449"/>
                  <a:pt x="43052" y="23181"/>
                </a:cubicBezTo>
                <a:cubicBezTo>
                  <a:pt x="42382" y="26813"/>
                  <a:pt x="40164" y="29533"/>
                  <a:pt x="37440" y="30063"/>
                </a:cubicBezTo>
                <a:cubicBezTo>
                  <a:pt x="37427" y="32330"/>
                  <a:pt x="36694" y="34480"/>
                  <a:pt x="35431" y="35960"/>
                </a:cubicBezTo>
                <a:cubicBezTo>
                  <a:pt x="33512" y="38209"/>
                  <a:pt x="30740" y="38498"/>
                  <a:pt x="28591" y="36674"/>
                </a:cubicBezTo>
                <a:cubicBezTo>
                  <a:pt x="27896" y="39807"/>
                  <a:pt x="26035" y="42202"/>
                  <a:pt x="23703" y="42965"/>
                </a:cubicBezTo>
                <a:cubicBezTo>
                  <a:pt x="20955" y="43864"/>
                  <a:pt x="18087" y="42332"/>
                  <a:pt x="16516" y="39125"/>
                </a:cubicBezTo>
                <a:cubicBezTo>
                  <a:pt x="12808" y="42169"/>
                  <a:pt x="7992" y="40458"/>
                  <a:pt x="5840" y="35331"/>
                </a:cubicBezTo>
                <a:cubicBezTo>
                  <a:pt x="3726" y="35668"/>
                  <a:pt x="1741" y="33883"/>
                  <a:pt x="1146" y="31109"/>
                </a:cubicBezTo>
                <a:cubicBezTo>
                  <a:pt x="715" y="29102"/>
                  <a:pt x="1096" y="26936"/>
                  <a:pt x="2149" y="25410"/>
                </a:cubicBezTo>
                <a:cubicBezTo>
                  <a:pt x="655" y="24213"/>
                  <a:pt x="-177" y="21916"/>
                  <a:pt x="31" y="19563"/>
                </a:cubicBezTo>
                <a:cubicBezTo>
                  <a:pt x="275" y="16808"/>
                  <a:pt x="1881" y="14650"/>
                  <a:pt x="3899" y="14366"/>
                </a:cubicBezTo>
                <a:cubicBezTo>
                  <a:pt x="3911" y="14320"/>
                  <a:pt x="3924" y="14275"/>
                  <a:pt x="3936" y="14229"/>
                </a:cubicBezTo>
                <a:close/>
              </a:path>
              <a:path w="43256" h="43219" fill="none" extrusionOk="0">
                <a:moveTo>
                  <a:pt x="3889" y="13963"/>
                </a:moveTo>
                <a:cubicBezTo>
                  <a:pt x="3886" y="13986"/>
                  <a:pt x="3984" y="14710"/>
                  <a:pt x="3936" y="14229"/>
                </a:cubicBezTo>
              </a:path>
            </a:pathLst>
          </a:custGeom>
          <a:solidFill>
            <a:srgbClr val="1AABE2">
              <a:alpha val="5000"/>
            </a:srgbClr>
          </a:solidFill>
          <a:ln w="9525">
            <a:solidFill>
              <a:srgbClr val="1AABE2">
                <a:alpha val="30000"/>
              </a:srgbClr>
            </a:solidFill>
            <a:round/>
            <a:headEnd/>
            <a:tailEnd/>
          </a:ln>
        </p:spPr>
        <p:txBody>
          <a:bodyPr wrap="square" lIns="99562" tIns="49781" rIns="99562" bIns="49781" anchor="ctr">
            <a:noAutofit/>
          </a:bodyPr>
          <a:lstStyle/>
          <a:p>
            <a:pPr algn="ctr" defTabSz="1211808" fontAlgn="ctr">
              <a:defRPr/>
            </a:pPr>
            <a:r>
              <a:rPr lang="en-US" sz="1200" b="1" dirty="0">
                <a:solidFill>
                  <a:sysClr val="windowText" lastClr="000000"/>
                </a:solidFill>
                <a:latin typeface="Huawei Sans" panose="020C0503030203020204" pitchFamily="34" charset="0"/>
              </a:rPr>
              <a:t>DC B</a:t>
            </a:r>
          </a:p>
        </p:txBody>
      </p:sp>
      <p:sp>
        <p:nvSpPr>
          <p:cNvPr id="150" name="文本框 468">
            <a:extLst>
              <a:ext uri="{FF2B5EF4-FFF2-40B4-BE49-F238E27FC236}">
                <a16:creationId xmlns="" xmlns:a16="http://schemas.microsoft.com/office/drawing/2014/main" id="{337C1C97-E037-42DC-875D-5210CD624713}"/>
              </a:ext>
            </a:extLst>
          </p:cNvPr>
          <p:cNvSpPr txBox="1"/>
          <p:nvPr/>
        </p:nvSpPr>
        <p:spPr bwMode="gray">
          <a:xfrm>
            <a:off x="5033311" y="1730132"/>
            <a:ext cx="625492" cy="276999"/>
          </a:xfrm>
          <a:prstGeom prst="rect">
            <a:avLst/>
          </a:prstGeom>
          <a:noFill/>
        </p:spPr>
        <p:txBody>
          <a:bodyPr wrap="square" rtlCol="0">
            <a:noAutofit/>
          </a:bodyPr>
          <a:lstStyle/>
          <a:p>
            <a:pPr algn="ctr" defTabSz="1219444" fontAlgn="ctr">
              <a:defRPr/>
            </a:pPr>
            <a:r>
              <a:rPr lang="en-US" sz="1200" dirty="0">
                <a:solidFill>
                  <a:prstClr val="black"/>
                </a:solidFill>
                <a:latin typeface="Huawei Sans" panose="020C0503030203020204" pitchFamily="34" charset="0"/>
              </a:rPr>
              <a:t>DC-PE</a:t>
            </a:r>
            <a:endParaRPr lang="en-US" altLang="zh-CN" sz="1200" kern="0" dirty="0">
              <a:solidFill>
                <a:prstClr val="black"/>
              </a:solidFill>
              <a:latin typeface="Huawei Sans" panose="020C0503030203020204" pitchFamily="34" charset="0"/>
              <a:sym typeface="Huawei Sans" panose="020C0503030203020204" pitchFamily="34" charset="0"/>
            </a:endParaRPr>
          </a:p>
        </p:txBody>
      </p:sp>
      <p:sp>
        <p:nvSpPr>
          <p:cNvPr id="151" name="文本框 469">
            <a:extLst>
              <a:ext uri="{FF2B5EF4-FFF2-40B4-BE49-F238E27FC236}">
                <a16:creationId xmlns="" xmlns:a16="http://schemas.microsoft.com/office/drawing/2014/main" id="{0619E371-31DB-4CC6-A502-AE7787F16D5A}"/>
              </a:ext>
            </a:extLst>
          </p:cNvPr>
          <p:cNvSpPr txBox="1"/>
          <p:nvPr/>
        </p:nvSpPr>
        <p:spPr bwMode="gray">
          <a:xfrm>
            <a:off x="3675083" y="1786844"/>
            <a:ext cx="540533" cy="276999"/>
          </a:xfrm>
          <a:prstGeom prst="rect">
            <a:avLst/>
          </a:prstGeom>
          <a:noFill/>
        </p:spPr>
        <p:txBody>
          <a:bodyPr wrap="square" rtlCol="0">
            <a:noAutofit/>
          </a:bodyPr>
          <a:lstStyle/>
          <a:p>
            <a:pPr algn="ctr" defTabSz="1219444" fontAlgn="ctr">
              <a:defRPr/>
            </a:pPr>
            <a:r>
              <a:rPr lang="en-US" sz="1200" dirty="0">
                <a:solidFill>
                  <a:prstClr val="black"/>
                </a:solidFill>
                <a:latin typeface="Huawei Sans" panose="020C0503030203020204" pitchFamily="34" charset="0"/>
              </a:rPr>
              <a:t>DC-P</a:t>
            </a:r>
            <a:endParaRPr lang="en-US" altLang="zh-CN" sz="1200" kern="0" dirty="0">
              <a:solidFill>
                <a:prstClr val="black"/>
              </a:solidFill>
              <a:latin typeface="Huawei Sans" panose="020C0503030203020204" pitchFamily="34" charset="0"/>
              <a:sym typeface="Huawei Sans" panose="020C0503030203020204" pitchFamily="34" charset="0"/>
            </a:endParaRPr>
          </a:p>
        </p:txBody>
      </p:sp>
      <p:sp>
        <p:nvSpPr>
          <p:cNvPr id="152" name="文本框 470">
            <a:extLst>
              <a:ext uri="{FF2B5EF4-FFF2-40B4-BE49-F238E27FC236}">
                <a16:creationId xmlns="" xmlns:a16="http://schemas.microsoft.com/office/drawing/2014/main" id="{0986A71C-CC1D-49A0-BD23-0F558DD39DA6}"/>
              </a:ext>
            </a:extLst>
          </p:cNvPr>
          <p:cNvSpPr txBox="1"/>
          <p:nvPr/>
        </p:nvSpPr>
        <p:spPr bwMode="gray">
          <a:xfrm>
            <a:off x="2882043" y="1592655"/>
            <a:ext cx="700833" cy="276999"/>
          </a:xfrm>
          <a:prstGeom prst="rect">
            <a:avLst/>
          </a:prstGeom>
          <a:noFill/>
        </p:spPr>
        <p:txBody>
          <a:bodyPr wrap="square" rtlCol="0">
            <a:noAutofit/>
          </a:bodyPr>
          <a:lstStyle/>
          <a:p>
            <a:pPr algn="ctr" defTabSz="1219444" fontAlgn="ctr">
              <a:defRPr/>
            </a:pPr>
            <a:r>
              <a:rPr lang="en-US" sz="1200" dirty="0">
                <a:solidFill>
                  <a:prstClr val="black"/>
                </a:solidFill>
                <a:latin typeface="Huawei Sans" panose="020C0503030203020204" pitchFamily="34" charset="0"/>
              </a:rPr>
              <a:t>WAN-P</a:t>
            </a:r>
            <a:endParaRPr lang="en-US" altLang="zh-CN" sz="1200" kern="0" dirty="0">
              <a:solidFill>
                <a:prstClr val="black"/>
              </a:solidFill>
              <a:latin typeface="Huawei Sans" panose="020C0503030203020204" pitchFamily="34" charset="0"/>
              <a:sym typeface="Huawei Sans" panose="020C0503030203020204" pitchFamily="34" charset="0"/>
            </a:endParaRPr>
          </a:p>
        </p:txBody>
      </p:sp>
      <p:sp>
        <p:nvSpPr>
          <p:cNvPr id="153" name="文本框 471">
            <a:extLst>
              <a:ext uri="{FF2B5EF4-FFF2-40B4-BE49-F238E27FC236}">
                <a16:creationId xmlns="" xmlns:a16="http://schemas.microsoft.com/office/drawing/2014/main" id="{AA3788B0-F709-4D2F-9DAA-807BB1853EAF}"/>
              </a:ext>
            </a:extLst>
          </p:cNvPr>
          <p:cNvSpPr txBox="1"/>
          <p:nvPr/>
        </p:nvSpPr>
        <p:spPr bwMode="gray">
          <a:xfrm>
            <a:off x="3313900" y="3512727"/>
            <a:ext cx="373821" cy="276999"/>
          </a:xfrm>
          <a:prstGeom prst="rect">
            <a:avLst/>
          </a:prstGeom>
          <a:noFill/>
        </p:spPr>
        <p:txBody>
          <a:bodyPr wrap="square" rtlCol="0">
            <a:noAutofit/>
          </a:bodyPr>
          <a:lstStyle/>
          <a:p>
            <a:pPr algn="ctr" defTabSz="1219444" fontAlgn="ctr">
              <a:defRPr/>
            </a:pPr>
            <a:r>
              <a:rPr lang="en-US" sz="1200" dirty="0">
                <a:solidFill>
                  <a:prstClr val="black"/>
                </a:solidFill>
                <a:latin typeface="Huawei Sans" panose="020C0503030203020204" pitchFamily="34" charset="0"/>
              </a:rPr>
              <a:t>RR</a:t>
            </a:r>
            <a:endParaRPr lang="en-US" altLang="zh-CN" sz="1200" kern="0" dirty="0">
              <a:solidFill>
                <a:prstClr val="black"/>
              </a:solidFill>
              <a:latin typeface="Huawei Sans" panose="020C0503030203020204" pitchFamily="34" charset="0"/>
              <a:sym typeface="Huawei Sans" panose="020C0503030203020204" pitchFamily="34" charset="0"/>
            </a:endParaRPr>
          </a:p>
        </p:txBody>
      </p:sp>
      <p:sp>
        <p:nvSpPr>
          <p:cNvPr id="154" name="文本框 472">
            <a:extLst>
              <a:ext uri="{FF2B5EF4-FFF2-40B4-BE49-F238E27FC236}">
                <a16:creationId xmlns="" xmlns:a16="http://schemas.microsoft.com/office/drawing/2014/main" id="{6D65A969-6FC8-4B42-AC78-49C8C23BCBE0}"/>
              </a:ext>
            </a:extLst>
          </p:cNvPr>
          <p:cNvSpPr txBox="1"/>
          <p:nvPr/>
        </p:nvSpPr>
        <p:spPr bwMode="gray">
          <a:xfrm>
            <a:off x="3455527" y="4194877"/>
            <a:ext cx="700833" cy="276999"/>
          </a:xfrm>
          <a:prstGeom prst="rect">
            <a:avLst/>
          </a:prstGeom>
          <a:noFill/>
        </p:spPr>
        <p:txBody>
          <a:bodyPr wrap="square" rtlCol="0">
            <a:noAutofit/>
          </a:bodyPr>
          <a:lstStyle/>
          <a:p>
            <a:pPr algn="ctr" defTabSz="1219444" fontAlgn="ctr">
              <a:defRPr/>
            </a:pPr>
            <a:r>
              <a:rPr lang="en-US" sz="1200" dirty="0">
                <a:solidFill>
                  <a:prstClr val="black"/>
                </a:solidFill>
                <a:latin typeface="Huawei Sans" panose="020C0503030203020204" pitchFamily="34" charset="0"/>
              </a:rPr>
              <a:t>WAN-P</a:t>
            </a:r>
            <a:endParaRPr lang="en-US" altLang="zh-CN" sz="1200" kern="0" dirty="0">
              <a:solidFill>
                <a:prstClr val="black"/>
              </a:solidFill>
              <a:latin typeface="Huawei Sans" panose="020C0503030203020204" pitchFamily="34" charset="0"/>
              <a:sym typeface="Huawei Sans" panose="020C0503030203020204" pitchFamily="34" charset="0"/>
            </a:endParaRPr>
          </a:p>
        </p:txBody>
      </p:sp>
      <p:sp>
        <p:nvSpPr>
          <p:cNvPr id="155" name="文本框 473">
            <a:extLst>
              <a:ext uri="{FF2B5EF4-FFF2-40B4-BE49-F238E27FC236}">
                <a16:creationId xmlns="" xmlns:a16="http://schemas.microsoft.com/office/drawing/2014/main" id="{0CD424FA-F2AD-4B38-975F-017D6BF55DCC}"/>
              </a:ext>
            </a:extLst>
          </p:cNvPr>
          <p:cNvSpPr txBox="1"/>
          <p:nvPr/>
        </p:nvSpPr>
        <p:spPr bwMode="gray">
          <a:xfrm>
            <a:off x="4933202" y="4227450"/>
            <a:ext cx="700833" cy="276999"/>
          </a:xfrm>
          <a:prstGeom prst="rect">
            <a:avLst/>
          </a:prstGeom>
          <a:noFill/>
        </p:spPr>
        <p:txBody>
          <a:bodyPr wrap="square" rtlCol="0">
            <a:noAutofit/>
          </a:bodyPr>
          <a:lstStyle/>
          <a:p>
            <a:pPr algn="ctr" defTabSz="1219444" fontAlgn="ctr">
              <a:defRPr/>
            </a:pPr>
            <a:r>
              <a:rPr lang="en-US" sz="1200" dirty="0">
                <a:solidFill>
                  <a:prstClr val="black"/>
                </a:solidFill>
                <a:latin typeface="Huawei Sans" panose="020C0503030203020204" pitchFamily="34" charset="0"/>
              </a:rPr>
              <a:t>WAN-P</a:t>
            </a:r>
            <a:endParaRPr lang="en-US" altLang="zh-CN" sz="1200" kern="0" dirty="0">
              <a:solidFill>
                <a:prstClr val="black"/>
              </a:solidFill>
              <a:latin typeface="Huawei Sans" panose="020C0503030203020204" pitchFamily="34" charset="0"/>
              <a:sym typeface="Huawei Sans" panose="020C0503030203020204" pitchFamily="34" charset="0"/>
            </a:endParaRPr>
          </a:p>
        </p:txBody>
      </p:sp>
      <p:sp>
        <p:nvSpPr>
          <p:cNvPr id="156" name="文本框 474">
            <a:extLst>
              <a:ext uri="{FF2B5EF4-FFF2-40B4-BE49-F238E27FC236}">
                <a16:creationId xmlns="" xmlns:a16="http://schemas.microsoft.com/office/drawing/2014/main" id="{35E95415-3641-4643-AC90-95ED1F463334}"/>
              </a:ext>
            </a:extLst>
          </p:cNvPr>
          <p:cNvSpPr txBox="1"/>
          <p:nvPr/>
        </p:nvSpPr>
        <p:spPr bwMode="gray">
          <a:xfrm>
            <a:off x="2242136" y="2821287"/>
            <a:ext cx="540533" cy="276999"/>
          </a:xfrm>
          <a:prstGeom prst="rect">
            <a:avLst/>
          </a:prstGeom>
          <a:noFill/>
        </p:spPr>
        <p:txBody>
          <a:bodyPr wrap="square" rtlCol="0">
            <a:noAutofit/>
          </a:bodyPr>
          <a:lstStyle/>
          <a:p>
            <a:pPr algn="ctr" defTabSz="1219444" fontAlgn="ctr">
              <a:defRPr/>
            </a:pPr>
            <a:r>
              <a:rPr lang="en-US" sz="1200" dirty="0">
                <a:solidFill>
                  <a:prstClr val="black"/>
                </a:solidFill>
                <a:latin typeface="Huawei Sans" panose="020C0503030203020204" pitchFamily="34" charset="0"/>
              </a:rPr>
              <a:t>DC-P</a:t>
            </a:r>
            <a:endParaRPr lang="en-US" altLang="zh-CN" sz="1200" kern="0" dirty="0">
              <a:solidFill>
                <a:prstClr val="black"/>
              </a:solidFill>
              <a:latin typeface="Huawei Sans" panose="020C0503030203020204" pitchFamily="34" charset="0"/>
              <a:sym typeface="Huawei Sans" panose="020C0503030203020204" pitchFamily="34" charset="0"/>
            </a:endParaRPr>
          </a:p>
        </p:txBody>
      </p:sp>
      <p:sp>
        <p:nvSpPr>
          <p:cNvPr id="157" name="文本框 475">
            <a:extLst>
              <a:ext uri="{FF2B5EF4-FFF2-40B4-BE49-F238E27FC236}">
                <a16:creationId xmlns="" xmlns:a16="http://schemas.microsoft.com/office/drawing/2014/main" id="{F16A1484-6D47-4E78-A331-A235D72042B8}"/>
              </a:ext>
            </a:extLst>
          </p:cNvPr>
          <p:cNvSpPr txBox="1"/>
          <p:nvPr/>
        </p:nvSpPr>
        <p:spPr bwMode="gray">
          <a:xfrm>
            <a:off x="1665694" y="2831424"/>
            <a:ext cx="625492" cy="276999"/>
          </a:xfrm>
          <a:prstGeom prst="rect">
            <a:avLst/>
          </a:prstGeom>
          <a:noFill/>
        </p:spPr>
        <p:txBody>
          <a:bodyPr wrap="square" rtlCol="0">
            <a:noAutofit/>
          </a:bodyPr>
          <a:lstStyle/>
          <a:p>
            <a:pPr algn="ctr" defTabSz="1219444" fontAlgn="ctr">
              <a:defRPr/>
            </a:pPr>
            <a:r>
              <a:rPr lang="en-US" sz="1200" dirty="0">
                <a:solidFill>
                  <a:prstClr val="black"/>
                </a:solidFill>
                <a:latin typeface="Huawei Sans" panose="020C0503030203020204" pitchFamily="34" charset="0"/>
              </a:rPr>
              <a:t>DC-PE</a:t>
            </a:r>
            <a:endParaRPr lang="en-US" altLang="zh-CN" sz="1200" kern="0" dirty="0">
              <a:solidFill>
                <a:prstClr val="black"/>
              </a:solidFill>
              <a:latin typeface="Huawei Sans" panose="020C0503030203020204" pitchFamily="34" charset="0"/>
              <a:sym typeface="Huawei Sans" panose="020C0503030203020204" pitchFamily="34" charset="0"/>
            </a:endParaRPr>
          </a:p>
        </p:txBody>
      </p:sp>
      <p:sp>
        <p:nvSpPr>
          <p:cNvPr id="174" name="文本框 476">
            <a:extLst>
              <a:ext uri="{FF2B5EF4-FFF2-40B4-BE49-F238E27FC236}">
                <a16:creationId xmlns="" xmlns:a16="http://schemas.microsoft.com/office/drawing/2014/main" id="{A2616FA8-8BAE-470B-9696-DE0B489D4C6C}"/>
              </a:ext>
            </a:extLst>
          </p:cNvPr>
          <p:cNvSpPr txBox="1"/>
          <p:nvPr/>
        </p:nvSpPr>
        <p:spPr bwMode="gray">
          <a:xfrm>
            <a:off x="5640994" y="2841850"/>
            <a:ext cx="625492" cy="276999"/>
          </a:xfrm>
          <a:prstGeom prst="rect">
            <a:avLst/>
          </a:prstGeom>
          <a:noFill/>
        </p:spPr>
        <p:txBody>
          <a:bodyPr wrap="square" rtlCol="0">
            <a:noAutofit/>
          </a:bodyPr>
          <a:lstStyle/>
          <a:p>
            <a:pPr algn="ctr" defTabSz="1219444" fontAlgn="ctr">
              <a:defRPr/>
            </a:pPr>
            <a:r>
              <a:rPr lang="en-US" sz="1200" dirty="0">
                <a:solidFill>
                  <a:prstClr val="black"/>
                </a:solidFill>
                <a:latin typeface="Huawei Sans" panose="020C0503030203020204" pitchFamily="34" charset="0"/>
              </a:rPr>
              <a:t>DC-PE</a:t>
            </a:r>
            <a:endParaRPr lang="en-US" altLang="zh-CN" sz="1200" kern="0" dirty="0">
              <a:solidFill>
                <a:prstClr val="black"/>
              </a:solidFill>
              <a:latin typeface="Huawei Sans" panose="020C0503030203020204" pitchFamily="34" charset="0"/>
              <a:sym typeface="Huawei Sans" panose="020C0503030203020204" pitchFamily="34" charset="0"/>
            </a:endParaRPr>
          </a:p>
        </p:txBody>
      </p:sp>
      <p:sp>
        <p:nvSpPr>
          <p:cNvPr id="175" name="文本框 477">
            <a:extLst>
              <a:ext uri="{FF2B5EF4-FFF2-40B4-BE49-F238E27FC236}">
                <a16:creationId xmlns="" xmlns:a16="http://schemas.microsoft.com/office/drawing/2014/main" id="{D0451189-B63E-40DC-8DBB-53F647FE6B9F}"/>
              </a:ext>
            </a:extLst>
          </p:cNvPr>
          <p:cNvSpPr txBox="1"/>
          <p:nvPr/>
        </p:nvSpPr>
        <p:spPr bwMode="gray">
          <a:xfrm>
            <a:off x="5116460" y="2841849"/>
            <a:ext cx="540533" cy="276999"/>
          </a:xfrm>
          <a:prstGeom prst="rect">
            <a:avLst/>
          </a:prstGeom>
          <a:noFill/>
        </p:spPr>
        <p:txBody>
          <a:bodyPr wrap="square" rtlCol="0">
            <a:noAutofit/>
          </a:bodyPr>
          <a:lstStyle/>
          <a:p>
            <a:pPr algn="ctr" defTabSz="1219444" fontAlgn="ctr">
              <a:defRPr/>
            </a:pPr>
            <a:r>
              <a:rPr lang="en-US" sz="1200" dirty="0">
                <a:solidFill>
                  <a:prstClr val="black"/>
                </a:solidFill>
                <a:latin typeface="Huawei Sans" panose="020C0503030203020204" pitchFamily="34" charset="0"/>
              </a:rPr>
              <a:t>DC-P</a:t>
            </a:r>
            <a:endParaRPr lang="en-US" altLang="zh-CN" sz="1200" kern="0" dirty="0">
              <a:solidFill>
                <a:prstClr val="black"/>
              </a:solidFill>
              <a:latin typeface="Huawei Sans" panose="020C0503030203020204" pitchFamily="34" charset="0"/>
              <a:sym typeface="Huawei Sans" panose="020C0503030203020204" pitchFamily="34" charset="0"/>
            </a:endParaRPr>
          </a:p>
        </p:txBody>
      </p:sp>
      <p:pic>
        <p:nvPicPr>
          <p:cNvPr id="177" name="图片 478">
            <a:extLst>
              <a:ext uri="{FF2B5EF4-FFF2-40B4-BE49-F238E27FC236}">
                <a16:creationId xmlns="" xmlns:a16="http://schemas.microsoft.com/office/drawing/2014/main" id="{E23F06EB-6C1D-4500-AE2A-363808B875D4}"/>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bwMode="gray">
          <a:xfrm>
            <a:off x="4666395" y="2249166"/>
            <a:ext cx="265481" cy="218379"/>
          </a:xfrm>
          <a:prstGeom prst="rect">
            <a:avLst/>
          </a:prstGeom>
          <a:solidFill>
            <a:srgbClr val="1D1D1A">
              <a:lumMod val="10000"/>
              <a:lumOff val="90000"/>
            </a:srgbClr>
          </a:solidFill>
        </p:spPr>
      </p:pic>
      <p:sp>
        <p:nvSpPr>
          <p:cNvPr id="178" name="文本框 479">
            <a:extLst>
              <a:ext uri="{FF2B5EF4-FFF2-40B4-BE49-F238E27FC236}">
                <a16:creationId xmlns="" xmlns:a16="http://schemas.microsoft.com/office/drawing/2014/main" id="{A26F721A-AF78-42BC-AB09-2AB39D917E3C}"/>
              </a:ext>
            </a:extLst>
          </p:cNvPr>
          <p:cNvSpPr txBox="1"/>
          <p:nvPr/>
        </p:nvSpPr>
        <p:spPr bwMode="gray">
          <a:xfrm>
            <a:off x="4831294" y="2289585"/>
            <a:ext cx="444402" cy="276999"/>
          </a:xfrm>
          <a:prstGeom prst="rect">
            <a:avLst/>
          </a:prstGeom>
          <a:noFill/>
        </p:spPr>
        <p:txBody>
          <a:bodyPr wrap="square" rtlCol="0">
            <a:noAutofit/>
          </a:bodyPr>
          <a:lstStyle/>
          <a:p>
            <a:pPr algn="ctr" defTabSz="1219444" fontAlgn="ctr">
              <a:defRPr/>
            </a:pPr>
            <a:r>
              <a:rPr lang="en-US" sz="1200" dirty="0">
                <a:solidFill>
                  <a:prstClr val="black"/>
                </a:solidFill>
                <a:latin typeface="Huawei Sans" panose="020C0503030203020204" pitchFamily="34" charset="0"/>
              </a:rPr>
              <a:t>RR</a:t>
            </a:r>
            <a:endParaRPr lang="en-US" altLang="zh-CN" sz="1200" kern="0" dirty="0">
              <a:solidFill>
                <a:prstClr val="black"/>
              </a:solidFill>
              <a:latin typeface="Huawei Sans" panose="020C0503030203020204" pitchFamily="34" charset="0"/>
              <a:sym typeface="Huawei Sans" panose="020C0503030203020204" pitchFamily="34" charset="0"/>
            </a:endParaRPr>
          </a:p>
        </p:txBody>
      </p:sp>
      <p:cxnSp>
        <p:nvCxnSpPr>
          <p:cNvPr id="180" name="直接连接符 480">
            <a:extLst>
              <a:ext uri="{FF2B5EF4-FFF2-40B4-BE49-F238E27FC236}">
                <a16:creationId xmlns="" xmlns:a16="http://schemas.microsoft.com/office/drawing/2014/main" id="{8D208FFB-272B-4DCC-8431-30D1F28AB470}"/>
              </a:ext>
            </a:extLst>
          </p:cNvPr>
          <p:cNvCxnSpPr>
            <a:stCxn id="177" idx="1"/>
            <a:endCxn id="78" idx="3"/>
          </p:cNvCxnSpPr>
          <p:nvPr/>
        </p:nvCxnSpPr>
        <p:spPr bwMode="gray">
          <a:xfrm flipH="1" flipV="1">
            <a:off x="4091842" y="2139676"/>
            <a:ext cx="574552" cy="218679"/>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81" name="直接连接符 483">
            <a:extLst>
              <a:ext uri="{FF2B5EF4-FFF2-40B4-BE49-F238E27FC236}">
                <a16:creationId xmlns="" xmlns:a16="http://schemas.microsoft.com/office/drawing/2014/main" id="{C654EAC1-BB7E-4523-B49A-D60D55933BE6}"/>
              </a:ext>
            </a:extLst>
          </p:cNvPr>
          <p:cNvCxnSpPr>
            <a:stCxn id="177" idx="1"/>
            <a:endCxn id="79" idx="3"/>
          </p:cNvCxnSpPr>
          <p:nvPr/>
        </p:nvCxnSpPr>
        <p:spPr bwMode="gray">
          <a:xfrm flipH="1">
            <a:off x="4096264" y="2358356"/>
            <a:ext cx="570131" cy="225557"/>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83" name="直接连接符 486">
            <a:extLst>
              <a:ext uri="{FF2B5EF4-FFF2-40B4-BE49-F238E27FC236}">
                <a16:creationId xmlns="" xmlns:a16="http://schemas.microsoft.com/office/drawing/2014/main" id="{C259EB69-4A38-4C73-AB30-AC4AC646FE90}"/>
              </a:ext>
            </a:extLst>
          </p:cNvPr>
          <p:cNvCxnSpPr>
            <a:stCxn id="80" idx="1"/>
            <a:endCxn id="148" idx="3"/>
          </p:cNvCxnSpPr>
          <p:nvPr/>
        </p:nvCxnSpPr>
        <p:spPr bwMode="gray">
          <a:xfrm flipH="1">
            <a:off x="4738836" y="3185573"/>
            <a:ext cx="489850" cy="336095"/>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84" name="直接连接符 489">
            <a:extLst>
              <a:ext uri="{FF2B5EF4-FFF2-40B4-BE49-F238E27FC236}">
                <a16:creationId xmlns="" xmlns:a16="http://schemas.microsoft.com/office/drawing/2014/main" id="{753CFB47-3363-4D67-ACE4-C2EE3619CF7F}"/>
              </a:ext>
            </a:extLst>
          </p:cNvPr>
          <p:cNvCxnSpPr>
            <a:stCxn id="81" idx="1"/>
            <a:endCxn id="148" idx="3"/>
          </p:cNvCxnSpPr>
          <p:nvPr/>
        </p:nvCxnSpPr>
        <p:spPr bwMode="gray">
          <a:xfrm flipH="1" flipV="1">
            <a:off x="4738836" y="3521668"/>
            <a:ext cx="489850" cy="221284"/>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86" name="直接连接符 492">
            <a:extLst>
              <a:ext uri="{FF2B5EF4-FFF2-40B4-BE49-F238E27FC236}">
                <a16:creationId xmlns="" xmlns:a16="http://schemas.microsoft.com/office/drawing/2014/main" id="{5EEE6152-81FB-409F-B9E4-1A9E7124B2D2}"/>
              </a:ext>
            </a:extLst>
          </p:cNvPr>
          <p:cNvCxnSpPr>
            <a:stCxn id="75" idx="3"/>
            <a:endCxn id="147" idx="1"/>
          </p:cNvCxnSpPr>
          <p:nvPr/>
        </p:nvCxnSpPr>
        <p:spPr bwMode="gray">
          <a:xfrm>
            <a:off x="2647473" y="3185573"/>
            <a:ext cx="478023" cy="332240"/>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87" name="直接连接符 495">
            <a:extLst>
              <a:ext uri="{FF2B5EF4-FFF2-40B4-BE49-F238E27FC236}">
                <a16:creationId xmlns="" xmlns:a16="http://schemas.microsoft.com/office/drawing/2014/main" id="{5EDE86DD-6018-48E9-BE8B-0CF8DF30A9AA}"/>
              </a:ext>
            </a:extLst>
          </p:cNvPr>
          <p:cNvCxnSpPr>
            <a:stCxn id="76" idx="3"/>
            <a:endCxn id="147" idx="1"/>
          </p:cNvCxnSpPr>
          <p:nvPr/>
        </p:nvCxnSpPr>
        <p:spPr bwMode="gray">
          <a:xfrm flipV="1">
            <a:off x="2664194" y="3517813"/>
            <a:ext cx="461302" cy="223184"/>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89" name="文本框 498">
            <a:extLst>
              <a:ext uri="{FF2B5EF4-FFF2-40B4-BE49-F238E27FC236}">
                <a16:creationId xmlns="" xmlns:a16="http://schemas.microsoft.com/office/drawing/2014/main" id="{9C9F2967-5513-4C2E-92E3-30D7AC3ECFDE}"/>
              </a:ext>
            </a:extLst>
          </p:cNvPr>
          <p:cNvSpPr txBox="1"/>
          <p:nvPr/>
        </p:nvSpPr>
        <p:spPr bwMode="gray">
          <a:xfrm>
            <a:off x="3065784" y="5015545"/>
            <a:ext cx="606256" cy="276999"/>
          </a:xfrm>
          <a:prstGeom prst="rect">
            <a:avLst/>
          </a:prstGeom>
          <a:noFill/>
        </p:spPr>
        <p:txBody>
          <a:bodyPr wrap="square" rtlCol="0">
            <a:noAutofit/>
          </a:bodyPr>
          <a:lstStyle/>
          <a:p>
            <a:pPr algn="ctr" defTabSz="1219444" fontAlgn="ctr">
              <a:defRPr/>
            </a:pPr>
            <a:r>
              <a:rPr lang="en-US" sz="1200" dirty="0">
                <a:solidFill>
                  <a:prstClr val="black"/>
                </a:solidFill>
                <a:latin typeface="Huawei Sans" panose="020C0503030203020204" pitchFamily="34" charset="0"/>
              </a:rPr>
              <a:t>BR-PE</a:t>
            </a:r>
            <a:endParaRPr lang="en-US" altLang="zh-CN" sz="1200" kern="0" dirty="0">
              <a:solidFill>
                <a:prstClr val="black"/>
              </a:solidFill>
              <a:latin typeface="Huawei Sans" panose="020C0503030203020204" pitchFamily="34" charset="0"/>
              <a:sym typeface="Huawei Sans" panose="020C0503030203020204" pitchFamily="34" charset="0"/>
            </a:endParaRPr>
          </a:p>
        </p:txBody>
      </p:sp>
      <p:sp>
        <p:nvSpPr>
          <p:cNvPr id="190" name="文本框 499">
            <a:extLst>
              <a:ext uri="{FF2B5EF4-FFF2-40B4-BE49-F238E27FC236}">
                <a16:creationId xmlns="" xmlns:a16="http://schemas.microsoft.com/office/drawing/2014/main" id="{0DF971E3-48EB-405C-B77D-3FA1CE96C643}"/>
              </a:ext>
            </a:extLst>
          </p:cNvPr>
          <p:cNvSpPr txBox="1"/>
          <p:nvPr/>
        </p:nvSpPr>
        <p:spPr bwMode="gray">
          <a:xfrm>
            <a:off x="5313207" y="4994980"/>
            <a:ext cx="606256" cy="276999"/>
          </a:xfrm>
          <a:prstGeom prst="rect">
            <a:avLst/>
          </a:prstGeom>
          <a:noFill/>
        </p:spPr>
        <p:txBody>
          <a:bodyPr wrap="square" rtlCol="0">
            <a:noAutofit/>
          </a:bodyPr>
          <a:lstStyle/>
          <a:p>
            <a:pPr algn="ctr" defTabSz="1219444" fontAlgn="ctr">
              <a:defRPr/>
            </a:pPr>
            <a:r>
              <a:rPr lang="en-US" sz="1200" dirty="0">
                <a:solidFill>
                  <a:prstClr val="black"/>
                </a:solidFill>
                <a:latin typeface="Huawei Sans" panose="020C0503030203020204" pitchFamily="34" charset="0"/>
              </a:rPr>
              <a:t>BR-PE</a:t>
            </a:r>
            <a:endParaRPr lang="en-US" altLang="zh-CN" sz="1200" kern="0" dirty="0">
              <a:solidFill>
                <a:prstClr val="black"/>
              </a:solidFill>
              <a:latin typeface="Huawei Sans" panose="020C0503030203020204" pitchFamily="34" charset="0"/>
              <a:sym typeface="Huawei Sans" panose="020C0503030203020204" pitchFamily="34" charset="0"/>
            </a:endParaRPr>
          </a:p>
        </p:txBody>
      </p:sp>
      <p:cxnSp>
        <p:nvCxnSpPr>
          <p:cNvPr id="192" name="直接连接符 500">
            <a:extLst>
              <a:ext uri="{FF2B5EF4-FFF2-40B4-BE49-F238E27FC236}">
                <a16:creationId xmlns="" xmlns:a16="http://schemas.microsoft.com/office/drawing/2014/main" id="{00AC7E6F-0D16-467F-8AF7-12F79E3960E5}"/>
              </a:ext>
            </a:extLst>
          </p:cNvPr>
          <p:cNvCxnSpPr>
            <a:stCxn id="131" idx="3"/>
            <a:endCxn id="132" idx="1"/>
          </p:cNvCxnSpPr>
          <p:nvPr/>
        </p:nvCxnSpPr>
        <p:spPr bwMode="gray">
          <a:xfrm>
            <a:off x="2647473" y="5100832"/>
            <a:ext cx="227663" cy="0"/>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93" name="直接连接符 504">
            <a:extLst>
              <a:ext uri="{FF2B5EF4-FFF2-40B4-BE49-F238E27FC236}">
                <a16:creationId xmlns="" xmlns:a16="http://schemas.microsoft.com/office/drawing/2014/main" id="{2D48DD96-EF3B-4724-B1AE-659270F99DF3}"/>
              </a:ext>
            </a:extLst>
          </p:cNvPr>
          <p:cNvCxnSpPr>
            <a:stCxn id="134" idx="1"/>
            <a:endCxn id="135" idx="3"/>
          </p:cNvCxnSpPr>
          <p:nvPr/>
        </p:nvCxnSpPr>
        <p:spPr bwMode="gray">
          <a:xfrm flipH="1">
            <a:off x="4322255" y="5100832"/>
            <a:ext cx="244987" cy="0"/>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95" name="直接连接符 507">
            <a:extLst>
              <a:ext uri="{FF2B5EF4-FFF2-40B4-BE49-F238E27FC236}">
                <a16:creationId xmlns="" xmlns:a16="http://schemas.microsoft.com/office/drawing/2014/main" id="{EEF47C36-E7AA-4839-AC90-E24FCF8EFDB4}"/>
              </a:ext>
            </a:extLst>
          </p:cNvPr>
          <p:cNvCxnSpPr>
            <a:stCxn id="133" idx="1"/>
            <a:endCxn id="134" idx="3"/>
          </p:cNvCxnSpPr>
          <p:nvPr/>
        </p:nvCxnSpPr>
        <p:spPr bwMode="gray">
          <a:xfrm flipH="1">
            <a:off x="4832723" y="5100832"/>
            <a:ext cx="283454" cy="0"/>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96" name="直接连接符 511">
            <a:extLst>
              <a:ext uri="{FF2B5EF4-FFF2-40B4-BE49-F238E27FC236}">
                <a16:creationId xmlns="" xmlns:a16="http://schemas.microsoft.com/office/drawing/2014/main" id="{71603231-0F59-4D97-BF5F-AE756922B523}"/>
              </a:ext>
            </a:extLst>
          </p:cNvPr>
          <p:cNvCxnSpPr>
            <a:stCxn id="133" idx="0"/>
            <a:endCxn id="135" idx="0"/>
          </p:cNvCxnSpPr>
          <p:nvPr/>
        </p:nvCxnSpPr>
        <p:spPr bwMode="gray">
          <a:xfrm rot="16200000" flipV="1">
            <a:off x="4719215" y="4444161"/>
            <a:ext cx="12023" cy="1059403"/>
          </a:xfrm>
          <a:prstGeom prst="bentConnector3">
            <a:avLst>
              <a:gd name="adj1" fmla="val 1800000"/>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197" name="图片 484">
            <a:extLst>
              <a:ext uri="{FF2B5EF4-FFF2-40B4-BE49-F238E27FC236}">
                <a16:creationId xmlns="" xmlns:a16="http://schemas.microsoft.com/office/drawing/2014/main" id="{6D8361DE-B500-4627-8D74-07600E29BAD0}"/>
              </a:ext>
            </a:extLst>
          </p:cNvPr>
          <p:cNvPicPr>
            <a:picLocks noChangeAspect="1"/>
          </p:cNvPicPr>
          <p:nvPr/>
        </p:nvPicPr>
        <p:blipFill>
          <a:blip r:embed="rId4">
            <a:duotone>
              <a:schemeClr val="bg2">
                <a:shade val="45000"/>
                <a:satMod val="135000"/>
              </a:schemeClr>
              <a:prstClr val="white"/>
            </a:duotone>
            <a:extLst>
              <a:ext uri="{28A0092B-C50C-407E-A947-70E740481C1C}">
                <a14:useLocalDpi xmlns:a14="http://schemas.microsoft.com/office/drawing/2010/main" val="0"/>
              </a:ext>
            </a:extLst>
          </a:blip>
          <a:srcRect/>
          <a:stretch/>
        </p:blipFill>
        <p:spPr bwMode="gray">
          <a:xfrm>
            <a:off x="2395454" y="5591672"/>
            <a:ext cx="232335" cy="190092"/>
          </a:xfrm>
          <a:prstGeom prst="rect">
            <a:avLst/>
          </a:prstGeom>
        </p:spPr>
      </p:pic>
      <p:pic>
        <p:nvPicPr>
          <p:cNvPr id="199" name="图片 547">
            <a:extLst>
              <a:ext uri="{FF2B5EF4-FFF2-40B4-BE49-F238E27FC236}">
                <a16:creationId xmlns="" xmlns:a16="http://schemas.microsoft.com/office/drawing/2014/main" id="{AF6AD99E-7C59-4A51-A4CD-FA165DFC1F31}"/>
              </a:ext>
            </a:extLst>
          </p:cNvPr>
          <p:cNvPicPr>
            <a:picLocks noChangeAspect="1"/>
          </p:cNvPicPr>
          <p:nvPr/>
        </p:nvPicPr>
        <p:blipFill>
          <a:blip r:embed="rId4">
            <a:duotone>
              <a:schemeClr val="bg2">
                <a:shade val="45000"/>
                <a:satMod val="135000"/>
              </a:schemeClr>
              <a:prstClr val="white"/>
            </a:duotone>
            <a:extLst>
              <a:ext uri="{28A0092B-C50C-407E-A947-70E740481C1C}">
                <a14:useLocalDpi xmlns:a14="http://schemas.microsoft.com/office/drawing/2010/main" val="0"/>
              </a:ext>
            </a:extLst>
          </a:blip>
          <a:srcRect/>
          <a:stretch/>
        </p:blipFill>
        <p:spPr bwMode="gray">
          <a:xfrm>
            <a:off x="2895190" y="5591672"/>
            <a:ext cx="232335" cy="190092"/>
          </a:xfrm>
          <a:prstGeom prst="rect">
            <a:avLst/>
          </a:prstGeom>
        </p:spPr>
      </p:pic>
      <p:cxnSp>
        <p:nvCxnSpPr>
          <p:cNvPr id="200" name="直接连接符 548">
            <a:extLst>
              <a:ext uri="{FF2B5EF4-FFF2-40B4-BE49-F238E27FC236}">
                <a16:creationId xmlns="" xmlns:a16="http://schemas.microsoft.com/office/drawing/2014/main" id="{0FE09B6F-803F-4E2A-A1F1-82931031C6A6}"/>
              </a:ext>
            </a:extLst>
          </p:cNvPr>
          <p:cNvCxnSpPr>
            <a:stCxn id="131" idx="2"/>
            <a:endCxn id="197" idx="0"/>
          </p:cNvCxnSpPr>
          <p:nvPr/>
        </p:nvCxnSpPr>
        <p:spPr bwMode="gray">
          <a:xfrm flipH="1">
            <a:off x="2511621" y="5227801"/>
            <a:ext cx="3111" cy="339638"/>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02" name="直接连接符 551">
            <a:extLst>
              <a:ext uri="{FF2B5EF4-FFF2-40B4-BE49-F238E27FC236}">
                <a16:creationId xmlns="" xmlns:a16="http://schemas.microsoft.com/office/drawing/2014/main" id="{6BA23D20-5811-4EA8-978A-633291C36A41}"/>
              </a:ext>
            </a:extLst>
          </p:cNvPr>
          <p:cNvCxnSpPr>
            <a:stCxn id="132" idx="2"/>
            <a:endCxn id="199" idx="0"/>
          </p:cNvCxnSpPr>
          <p:nvPr/>
        </p:nvCxnSpPr>
        <p:spPr bwMode="gray">
          <a:xfrm>
            <a:off x="3007876" y="5227801"/>
            <a:ext cx="3481" cy="339638"/>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03" name="直接连接符 554">
            <a:extLst>
              <a:ext uri="{FF2B5EF4-FFF2-40B4-BE49-F238E27FC236}">
                <a16:creationId xmlns="" xmlns:a16="http://schemas.microsoft.com/office/drawing/2014/main" id="{EB586940-7C67-4A60-9B90-0CE38F50C1F6}"/>
              </a:ext>
            </a:extLst>
          </p:cNvPr>
          <p:cNvCxnSpPr>
            <a:stCxn id="131" idx="2"/>
            <a:endCxn id="199" idx="0"/>
          </p:cNvCxnSpPr>
          <p:nvPr/>
        </p:nvCxnSpPr>
        <p:spPr bwMode="gray">
          <a:xfrm>
            <a:off x="2514732" y="5227801"/>
            <a:ext cx="496625" cy="339638"/>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05" name="直接连接符 560">
            <a:extLst>
              <a:ext uri="{FF2B5EF4-FFF2-40B4-BE49-F238E27FC236}">
                <a16:creationId xmlns="" xmlns:a16="http://schemas.microsoft.com/office/drawing/2014/main" id="{E832601B-1A7A-463A-9B45-E3918C04CF51}"/>
              </a:ext>
            </a:extLst>
          </p:cNvPr>
          <p:cNvCxnSpPr>
            <a:stCxn id="199" idx="1"/>
            <a:endCxn id="197" idx="3"/>
          </p:cNvCxnSpPr>
          <p:nvPr/>
        </p:nvCxnSpPr>
        <p:spPr bwMode="gray">
          <a:xfrm flipH="1">
            <a:off x="2627789" y="5686718"/>
            <a:ext cx="267401" cy="0"/>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06" name="矩形 126">
            <a:extLst>
              <a:ext uri="{FF2B5EF4-FFF2-40B4-BE49-F238E27FC236}">
                <a16:creationId xmlns="" xmlns:a16="http://schemas.microsoft.com/office/drawing/2014/main" id="{82391327-B37E-4E16-B558-866907DDDD27}"/>
              </a:ext>
            </a:extLst>
          </p:cNvPr>
          <p:cNvSpPr/>
          <p:nvPr/>
        </p:nvSpPr>
        <p:spPr bwMode="gray">
          <a:xfrm>
            <a:off x="2750801" y="984334"/>
            <a:ext cx="2874324" cy="1769072"/>
          </a:xfrm>
          <a:prstGeom prst="rect">
            <a:avLst/>
          </a:prstGeom>
          <a:noFill/>
          <a:ln w="0" cap="flat" cmpd="sng" algn="ctr">
            <a:solidFill>
              <a:sysClr val="window" lastClr="FFFFFF">
                <a:lumMod val="75000"/>
              </a:sysClr>
            </a:solidFill>
            <a:prstDash val="lgDash"/>
          </a:ln>
          <a:effectLst/>
        </p:spPr>
        <p:txBody>
          <a:bodyPr wrap="square" rtlCol="0" anchor="ctr">
            <a:noAutofit/>
          </a:bodyPr>
          <a:lstStyle/>
          <a:p>
            <a:pPr algn="ctr" defTabSz="1219444" fontAlgn="ctr">
              <a:defRPr/>
            </a:pPr>
            <a:endParaRPr lang="en-US" sz="2400" kern="0" dirty="0">
              <a:solidFill>
                <a:prstClr val="white"/>
              </a:solidFill>
              <a:latin typeface="Huawei Sans" panose="020C0503030203020204" pitchFamily="34" charset="0"/>
              <a:sym typeface="Huawei Sans" panose="020C0503030203020204" pitchFamily="34" charset="0"/>
            </a:endParaRPr>
          </a:p>
        </p:txBody>
      </p:sp>
      <p:sp>
        <p:nvSpPr>
          <p:cNvPr id="208" name="矩形 127">
            <a:extLst>
              <a:ext uri="{FF2B5EF4-FFF2-40B4-BE49-F238E27FC236}">
                <a16:creationId xmlns="" xmlns:a16="http://schemas.microsoft.com/office/drawing/2014/main" id="{521F5700-9951-4E65-9531-94EB50408EFF}"/>
              </a:ext>
            </a:extLst>
          </p:cNvPr>
          <p:cNvSpPr/>
          <p:nvPr/>
        </p:nvSpPr>
        <p:spPr bwMode="gray">
          <a:xfrm>
            <a:off x="700461" y="2841192"/>
            <a:ext cx="2935730" cy="1662535"/>
          </a:xfrm>
          <a:prstGeom prst="rect">
            <a:avLst/>
          </a:prstGeom>
          <a:noFill/>
          <a:ln w="0" cap="flat" cmpd="sng" algn="ctr">
            <a:solidFill>
              <a:sysClr val="window" lastClr="FFFFFF">
                <a:lumMod val="75000"/>
              </a:sysClr>
            </a:solidFill>
            <a:prstDash val="lgDash"/>
          </a:ln>
          <a:effectLst/>
        </p:spPr>
        <p:txBody>
          <a:bodyPr wrap="square" rtlCol="0" anchor="ctr">
            <a:noAutofit/>
          </a:bodyPr>
          <a:lstStyle/>
          <a:p>
            <a:pPr algn="ctr" defTabSz="1219444" fontAlgn="ctr">
              <a:defRPr/>
            </a:pPr>
            <a:endParaRPr lang="en-US" sz="2400" kern="0" dirty="0">
              <a:solidFill>
                <a:prstClr val="white"/>
              </a:solidFill>
              <a:latin typeface="Huawei Sans" panose="020C0503030203020204" pitchFamily="34" charset="0"/>
              <a:sym typeface="Huawei Sans" panose="020C0503030203020204" pitchFamily="34" charset="0"/>
            </a:endParaRPr>
          </a:p>
        </p:txBody>
      </p:sp>
      <p:sp>
        <p:nvSpPr>
          <p:cNvPr id="209" name="矩形 128">
            <a:extLst>
              <a:ext uri="{FF2B5EF4-FFF2-40B4-BE49-F238E27FC236}">
                <a16:creationId xmlns="" xmlns:a16="http://schemas.microsoft.com/office/drawing/2014/main" id="{30A77BC9-6991-4573-8BFD-23B9B327A1E9}"/>
              </a:ext>
            </a:extLst>
          </p:cNvPr>
          <p:cNvSpPr/>
          <p:nvPr/>
        </p:nvSpPr>
        <p:spPr bwMode="gray">
          <a:xfrm>
            <a:off x="1983769" y="4743166"/>
            <a:ext cx="1662952" cy="1455960"/>
          </a:xfrm>
          <a:prstGeom prst="rect">
            <a:avLst/>
          </a:prstGeom>
          <a:noFill/>
          <a:ln w="0" cap="flat" cmpd="sng" algn="ctr">
            <a:solidFill>
              <a:sysClr val="window" lastClr="FFFFFF">
                <a:lumMod val="75000"/>
              </a:sysClr>
            </a:solidFill>
            <a:prstDash val="lgDash"/>
          </a:ln>
          <a:effectLst/>
        </p:spPr>
        <p:txBody>
          <a:bodyPr wrap="square" rtlCol="0" anchor="ctr">
            <a:noAutofit/>
          </a:bodyPr>
          <a:lstStyle/>
          <a:p>
            <a:pPr algn="ctr" defTabSz="1219444" fontAlgn="ctr">
              <a:defRPr/>
            </a:pPr>
            <a:endParaRPr lang="en-US" sz="2400" kern="0" dirty="0">
              <a:solidFill>
                <a:prstClr val="white"/>
              </a:solidFill>
              <a:latin typeface="Huawei Sans" panose="020C0503030203020204" pitchFamily="34" charset="0"/>
              <a:sym typeface="Huawei Sans" panose="020C0503030203020204" pitchFamily="34" charset="0"/>
            </a:endParaRPr>
          </a:p>
        </p:txBody>
      </p:sp>
      <p:sp>
        <p:nvSpPr>
          <p:cNvPr id="211" name="矩形 129">
            <a:extLst>
              <a:ext uri="{FF2B5EF4-FFF2-40B4-BE49-F238E27FC236}">
                <a16:creationId xmlns="" xmlns:a16="http://schemas.microsoft.com/office/drawing/2014/main" id="{566FEE42-40C4-483D-ADB4-57541580ECCA}"/>
              </a:ext>
            </a:extLst>
          </p:cNvPr>
          <p:cNvSpPr/>
          <p:nvPr/>
        </p:nvSpPr>
        <p:spPr bwMode="gray">
          <a:xfrm>
            <a:off x="4389330" y="2850863"/>
            <a:ext cx="2935730" cy="1656394"/>
          </a:xfrm>
          <a:prstGeom prst="rect">
            <a:avLst/>
          </a:prstGeom>
          <a:noFill/>
          <a:ln w="0" cap="flat" cmpd="sng" algn="ctr">
            <a:solidFill>
              <a:sysClr val="window" lastClr="FFFFFF">
                <a:lumMod val="75000"/>
              </a:sysClr>
            </a:solidFill>
            <a:prstDash val="lgDash"/>
          </a:ln>
          <a:effectLst/>
        </p:spPr>
        <p:txBody>
          <a:bodyPr wrap="square" rtlCol="0" anchor="ctr">
            <a:noAutofit/>
          </a:bodyPr>
          <a:lstStyle/>
          <a:p>
            <a:pPr algn="ctr" defTabSz="1219444" fontAlgn="ctr">
              <a:defRPr/>
            </a:pPr>
            <a:endParaRPr lang="en-US" sz="2400" kern="0" dirty="0">
              <a:solidFill>
                <a:prstClr val="white"/>
              </a:solidFill>
              <a:latin typeface="Huawei Sans" panose="020C0503030203020204" pitchFamily="34" charset="0"/>
              <a:sym typeface="Huawei Sans" panose="020C0503030203020204" pitchFamily="34" charset="0"/>
            </a:endParaRPr>
          </a:p>
        </p:txBody>
      </p:sp>
      <p:sp>
        <p:nvSpPr>
          <p:cNvPr id="212" name="矩形 131">
            <a:extLst>
              <a:ext uri="{FF2B5EF4-FFF2-40B4-BE49-F238E27FC236}">
                <a16:creationId xmlns="" xmlns:a16="http://schemas.microsoft.com/office/drawing/2014/main" id="{A0001AE5-C527-44C8-B366-8F1B10F4E1A4}"/>
              </a:ext>
            </a:extLst>
          </p:cNvPr>
          <p:cNvSpPr/>
          <p:nvPr/>
        </p:nvSpPr>
        <p:spPr bwMode="gray">
          <a:xfrm>
            <a:off x="3911293" y="4743166"/>
            <a:ext cx="2064722" cy="1455960"/>
          </a:xfrm>
          <a:prstGeom prst="rect">
            <a:avLst/>
          </a:prstGeom>
          <a:noFill/>
          <a:ln w="0" cap="flat" cmpd="sng" algn="ctr">
            <a:solidFill>
              <a:sysClr val="window" lastClr="FFFFFF">
                <a:lumMod val="75000"/>
              </a:sysClr>
            </a:solidFill>
            <a:prstDash val="lgDash"/>
          </a:ln>
          <a:effectLst/>
        </p:spPr>
        <p:txBody>
          <a:bodyPr wrap="square" rtlCol="0" anchor="ctr">
            <a:noAutofit/>
          </a:bodyPr>
          <a:lstStyle/>
          <a:p>
            <a:pPr algn="ctr" defTabSz="1219444" fontAlgn="ctr">
              <a:defRPr/>
            </a:pPr>
            <a:endParaRPr lang="en-US" sz="2400" kern="0" dirty="0">
              <a:solidFill>
                <a:prstClr val="white"/>
              </a:solidFill>
              <a:latin typeface="Huawei Sans" panose="020C0503030203020204" pitchFamily="34" charset="0"/>
              <a:sym typeface="Huawei Sans" panose="020C0503030203020204" pitchFamily="34" charset="0"/>
            </a:endParaRPr>
          </a:p>
        </p:txBody>
      </p:sp>
      <p:sp>
        <p:nvSpPr>
          <p:cNvPr id="214" name="文本框 135">
            <a:extLst>
              <a:ext uri="{FF2B5EF4-FFF2-40B4-BE49-F238E27FC236}">
                <a16:creationId xmlns="" xmlns:a16="http://schemas.microsoft.com/office/drawing/2014/main" id="{332AEC46-AF5A-4103-B8E7-55F478C18FA7}"/>
              </a:ext>
            </a:extLst>
          </p:cNvPr>
          <p:cNvSpPr txBox="1"/>
          <p:nvPr/>
        </p:nvSpPr>
        <p:spPr bwMode="gray">
          <a:xfrm>
            <a:off x="674475" y="4147633"/>
            <a:ext cx="699230" cy="307777"/>
          </a:xfrm>
          <a:prstGeom prst="rect">
            <a:avLst/>
          </a:prstGeom>
          <a:noFill/>
        </p:spPr>
        <p:txBody>
          <a:bodyPr wrap="square" rtlCol="0">
            <a:noAutofit/>
          </a:bodyPr>
          <a:lstStyle/>
          <a:p>
            <a:pPr algn="ctr" defTabSz="1219444" fontAlgn="ctr">
              <a:defRPr/>
            </a:pPr>
            <a:r>
              <a:rPr lang="en-US" sz="1400" b="1" dirty="0">
                <a:solidFill>
                  <a:srgbClr val="C7000B"/>
                </a:solidFill>
                <a:latin typeface="Huawei Sans" panose="020C0503030203020204" pitchFamily="34" charset="0"/>
              </a:rPr>
              <a:t>City A</a:t>
            </a:r>
          </a:p>
        </p:txBody>
      </p:sp>
      <p:sp>
        <p:nvSpPr>
          <p:cNvPr id="215" name="文本框 136">
            <a:extLst>
              <a:ext uri="{FF2B5EF4-FFF2-40B4-BE49-F238E27FC236}">
                <a16:creationId xmlns="" xmlns:a16="http://schemas.microsoft.com/office/drawing/2014/main" id="{1DD8DF29-7750-4553-9858-7D9E6FC9601C}"/>
              </a:ext>
            </a:extLst>
          </p:cNvPr>
          <p:cNvSpPr txBox="1"/>
          <p:nvPr/>
        </p:nvSpPr>
        <p:spPr bwMode="gray">
          <a:xfrm>
            <a:off x="6609134" y="4170060"/>
            <a:ext cx="688009" cy="307777"/>
          </a:xfrm>
          <a:prstGeom prst="rect">
            <a:avLst/>
          </a:prstGeom>
          <a:noFill/>
        </p:spPr>
        <p:txBody>
          <a:bodyPr wrap="square" rtlCol="0">
            <a:noAutofit/>
          </a:bodyPr>
          <a:lstStyle/>
          <a:p>
            <a:pPr algn="ctr" defTabSz="1219444" fontAlgn="ctr">
              <a:defRPr/>
            </a:pPr>
            <a:r>
              <a:rPr lang="en-US" sz="1400" b="1" dirty="0">
                <a:solidFill>
                  <a:srgbClr val="C7000B"/>
                </a:solidFill>
                <a:latin typeface="Huawei Sans" panose="020C0503030203020204" pitchFamily="34" charset="0"/>
              </a:rPr>
              <a:t>City B</a:t>
            </a:r>
          </a:p>
        </p:txBody>
      </p:sp>
      <p:sp>
        <p:nvSpPr>
          <p:cNvPr id="217" name="文本框 139">
            <a:extLst>
              <a:ext uri="{FF2B5EF4-FFF2-40B4-BE49-F238E27FC236}">
                <a16:creationId xmlns="" xmlns:a16="http://schemas.microsoft.com/office/drawing/2014/main" id="{5176E5AB-FAAC-4230-A87A-7544C93791D1}"/>
              </a:ext>
            </a:extLst>
          </p:cNvPr>
          <p:cNvSpPr txBox="1"/>
          <p:nvPr/>
        </p:nvSpPr>
        <p:spPr bwMode="gray">
          <a:xfrm>
            <a:off x="3525667" y="3133912"/>
            <a:ext cx="937366" cy="405375"/>
          </a:xfrm>
          <a:prstGeom prst="rect">
            <a:avLst/>
          </a:prstGeom>
          <a:noFill/>
        </p:spPr>
        <p:txBody>
          <a:bodyPr wrap="square" rtlCol="0">
            <a:noAutofit/>
          </a:bodyPr>
          <a:lstStyle/>
          <a:p>
            <a:pPr algn="ctr" defTabSz="1219444" fontAlgn="ctr">
              <a:defRPr/>
            </a:pPr>
            <a:r>
              <a:rPr lang="en-US" sz="1200" b="1" dirty="0">
                <a:solidFill>
                  <a:srgbClr val="C7000B"/>
                </a:solidFill>
                <a:latin typeface="Huawei Sans" panose="020C0503030203020204" pitchFamily="34" charset="0"/>
              </a:rPr>
              <a:t>Backbone network</a:t>
            </a:r>
          </a:p>
        </p:txBody>
      </p:sp>
      <p:sp>
        <p:nvSpPr>
          <p:cNvPr id="218" name="文本框 141">
            <a:extLst>
              <a:ext uri="{FF2B5EF4-FFF2-40B4-BE49-F238E27FC236}">
                <a16:creationId xmlns="" xmlns:a16="http://schemas.microsoft.com/office/drawing/2014/main" id="{C0B347BE-FE18-44DD-913D-02EC02588C8A}"/>
              </a:ext>
            </a:extLst>
          </p:cNvPr>
          <p:cNvSpPr txBox="1"/>
          <p:nvPr/>
        </p:nvSpPr>
        <p:spPr bwMode="gray">
          <a:xfrm>
            <a:off x="2879549" y="1040711"/>
            <a:ext cx="688009" cy="307777"/>
          </a:xfrm>
          <a:prstGeom prst="rect">
            <a:avLst/>
          </a:prstGeom>
          <a:noFill/>
        </p:spPr>
        <p:txBody>
          <a:bodyPr wrap="square" rtlCol="0">
            <a:noAutofit/>
          </a:bodyPr>
          <a:lstStyle/>
          <a:p>
            <a:pPr algn="ctr" defTabSz="1219444" fontAlgn="ctr">
              <a:defRPr/>
            </a:pPr>
            <a:r>
              <a:rPr lang="en-US" sz="1400" b="1" dirty="0">
                <a:solidFill>
                  <a:srgbClr val="C7000B"/>
                </a:solidFill>
                <a:latin typeface="Huawei Sans" panose="020C0503030203020204" pitchFamily="34" charset="0"/>
              </a:rPr>
              <a:t>City C</a:t>
            </a:r>
          </a:p>
        </p:txBody>
      </p:sp>
      <p:cxnSp>
        <p:nvCxnSpPr>
          <p:cNvPr id="220" name="直接连接符 179">
            <a:extLst>
              <a:ext uri="{FF2B5EF4-FFF2-40B4-BE49-F238E27FC236}">
                <a16:creationId xmlns="" xmlns:a16="http://schemas.microsoft.com/office/drawing/2014/main" id="{8EF24C4F-F561-43E9-8912-1395D872FDBF}"/>
              </a:ext>
            </a:extLst>
          </p:cNvPr>
          <p:cNvCxnSpPr>
            <a:stCxn id="197" idx="0"/>
            <a:endCxn id="132" idx="2"/>
          </p:cNvCxnSpPr>
          <p:nvPr/>
        </p:nvCxnSpPr>
        <p:spPr bwMode="gray">
          <a:xfrm flipV="1">
            <a:off x="2511621" y="5227801"/>
            <a:ext cx="496255" cy="339638"/>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21" name="矩形 161">
            <a:extLst>
              <a:ext uri="{FF2B5EF4-FFF2-40B4-BE49-F238E27FC236}">
                <a16:creationId xmlns="" xmlns:a16="http://schemas.microsoft.com/office/drawing/2014/main" id="{088EC8AC-AB25-48DB-9D87-C37B8BB8B218}"/>
              </a:ext>
            </a:extLst>
          </p:cNvPr>
          <p:cNvSpPr/>
          <p:nvPr>
            <p:custDataLst>
              <p:tags r:id="rId1"/>
            </p:custDataLst>
          </p:nvPr>
        </p:nvSpPr>
        <p:spPr bwMode="gray">
          <a:xfrm>
            <a:off x="555295" y="1780390"/>
            <a:ext cx="1231597" cy="250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8236" tIns="44118" rIns="88236" bIns="44118">
            <a:noAutofit/>
          </a:bodyPr>
          <a:lstStyle/>
          <a:p>
            <a:pPr algn="ctr" defTabSz="914400" fontAlgn="ctr">
              <a:defRPr/>
            </a:pPr>
            <a:r>
              <a:rPr lang="en-US" sz="1200" dirty="0" err="1">
                <a:solidFill>
                  <a:srgbClr val="3C3C3B"/>
                </a:solidFill>
                <a:latin typeface="Huawei Sans" panose="020C0503030203020204" pitchFamily="34" charset="0"/>
              </a:rPr>
              <a:t>iMaster</a:t>
            </a:r>
            <a:r>
              <a:rPr lang="en-US" sz="1200" dirty="0">
                <a:solidFill>
                  <a:srgbClr val="3C3C3B"/>
                </a:solidFill>
                <a:latin typeface="Huawei Sans" panose="020C0503030203020204" pitchFamily="34" charset="0"/>
              </a:rPr>
              <a:t> NCE-IP</a:t>
            </a:r>
          </a:p>
        </p:txBody>
      </p:sp>
      <p:cxnSp>
        <p:nvCxnSpPr>
          <p:cNvPr id="223" name="直接连接符 163">
            <a:extLst>
              <a:ext uri="{FF2B5EF4-FFF2-40B4-BE49-F238E27FC236}">
                <a16:creationId xmlns="" xmlns:a16="http://schemas.microsoft.com/office/drawing/2014/main" id="{71B51966-AB7C-42BE-8E23-E5A8338D9842}"/>
              </a:ext>
            </a:extLst>
          </p:cNvPr>
          <p:cNvCxnSpPr>
            <a:stCxn id="224" idx="3"/>
          </p:cNvCxnSpPr>
          <p:nvPr/>
        </p:nvCxnSpPr>
        <p:spPr bwMode="gray">
          <a:xfrm flipV="1">
            <a:off x="1469695" y="2204969"/>
            <a:ext cx="293701" cy="6099"/>
          </a:xfrm>
          <a:prstGeom prst="line">
            <a:avLst/>
          </a:prstGeom>
          <a:noFill/>
          <a:ln w="12700" cap="flat" cmpd="sng" algn="ctr">
            <a:solidFill>
              <a:srgbClr val="0F6FC6">
                <a:shade val="95000"/>
                <a:satMod val="105000"/>
              </a:srgbClr>
            </a:solidFill>
            <a:prstDash val="dash"/>
            <a:headEnd type="none" w="med" len="med"/>
            <a:tailEnd type="none" w="med" len="med"/>
          </a:ln>
          <a:effectLst/>
        </p:spPr>
      </p:cxnSp>
      <p:pic>
        <p:nvPicPr>
          <p:cNvPr id="224" name="图片 7">
            <a:extLst>
              <a:ext uri="{FF2B5EF4-FFF2-40B4-BE49-F238E27FC236}">
                <a16:creationId xmlns="" xmlns:a16="http://schemas.microsoft.com/office/drawing/2014/main" id="{D361C93C-2A7D-4923-B840-29FE4C678541}"/>
              </a:ext>
            </a:extLst>
          </p:cNvPr>
          <p:cNvPicPr>
            <a:picLocks noChangeAspect="1"/>
          </p:cNvPicPr>
          <p:nvPr/>
        </p:nvPicPr>
        <p:blipFill>
          <a:blip r:embed="rId6"/>
          <a:stretch>
            <a:fillRect/>
          </a:stretch>
        </p:blipFill>
        <p:spPr bwMode="gray">
          <a:xfrm>
            <a:off x="1001245" y="2057057"/>
            <a:ext cx="468451" cy="308021"/>
          </a:xfrm>
          <a:prstGeom prst="rect">
            <a:avLst/>
          </a:prstGeom>
        </p:spPr>
      </p:pic>
      <p:sp>
        <p:nvSpPr>
          <p:cNvPr id="226" name="云形 3">
            <a:extLst>
              <a:ext uri="{FF2B5EF4-FFF2-40B4-BE49-F238E27FC236}">
                <a16:creationId xmlns="" xmlns:a16="http://schemas.microsoft.com/office/drawing/2014/main" id="{34CE6092-C4D7-4BF8-AFDE-8CDE972BDB0B}"/>
              </a:ext>
            </a:extLst>
          </p:cNvPr>
          <p:cNvSpPr/>
          <p:nvPr/>
        </p:nvSpPr>
        <p:spPr bwMode="gray">
          <a:xfrm>
            <a:off x="4019646" y="5716222"/>
            <a:ext cx="1362011" cy="401456"/>
          </a:xfrm>
          <a:custGeom>
            <a:avLst/>
            <a:gdLst>
              <a:gd name="connsiteX0" fmla="*/ 3900 w 43200"/>
              <a:gd name="connsiteY0" fmla="*/ 14370 h 43200"/>
              <a:gd name="connsiteX1" fmla="*/ 5623 w 43200"/>
              <a:gd name="connsiteY1" fmla="*/ 6907 h 43200"/>
              <a:gd name="connsiteX2" fmla="*/ 14005 w 43200"/>
              <a:gd name="connsiteY2" fmla="*/ 5202 h 43200"/>
              <a:gd name="connsiteX3" fmla="*/ 22456 w 43200"/>
              <a:gd name="connsiteY3" fmla="*/ 3432 h 43200"/>
              <a:gd name="connsiteX4" fmla="*/ 25749 w 43200"/>
              <a:gd name="connsiteY4" fmla="*/ 200 h 43200"/>
              <a:gd name="connsiteX5" fmla="*/ 29833 w 43200"/>
              <a:gd name="connsiteY5" fmla="*/ 2481 h 43200"/>
              <a:gd name="connsiteX6" fmla="*/ 35463 w 43200"/>
              <a:gd name="connsiteY6" fmla="*/ 690 h 43200"/>
              <a:gd name="connsiteX7" fmla="*/ 38318 w 43200"/>
              <a:gd name="connsiteY7" fmla="*/ 5576 h 43200"/>
              <a:gd name="connsiteX8" fmla="*/ 41982 w 43200"/>
              <a:gd name="connsiteY8" fmla="*/ 10318 h 43200"/>
              <a:gd name="connsiteX9" fmla="*/ 41818 w 43200"/>
              <a:gd name="connsiteY9" fmla="*/ 15460 h 43200"/>
              <a:gd name="connsiteX10" fmla="*/ 43016 w 43200"/>
              <a:gd name="connsiteY10" fmla="*/ 23322 h 43200"/>
              <a:gd name="connsiteX11" fmla="*/ 37404 w 43200"/>
              <a:gd name="connsiteY11" fmla="*/ 30204 h 43200"/>
              <a:gd name="connsiteX12" fmla="*/ 35395 w 43200"/>
              <a:gd name="connsiteY12" fmla="*/ 36101 h 43200"/>
              <a:gd name="connsiteX13" fmla="*/ 28555 w 43200"/>
              <a:gd name="connsiteY13" fmla="*/ 36815 h 43200"/>
              <a:gd name="connsiteX14" fmla="*/ 23667 w 43200"/>
              <a:gd name="connsiteY14" fmla="*/ 43106 h 43200"/>
              <a:gd name="connsiteX15" fmla="*/ 16480 w 43200"/>
              <a:gd name="connsiteY15" fmla="*/ 39266 h 43200"/>
              <a:gd name="connsiteX16" fmla="*/ 5804 w 43200"/>
              <a:gd name="connsiteY16" fmla="*/ 35472 h 43200"/>
              <a:gd name="connsiteX17" fmla="*/ 1110 w 43200"/>
              <a:gd name="connsiteY17" fmla="*/ 31250 h 43200"/>
              <a:gd name="connsiteX18" fmla="*/ 2113 w 43200"/>
              <a:gd name="connsiteY18" fmla="*/ 25551 h 43200"/>
              <a:gd name="connsiteX19" fmla="*/ -5 w 43200"/>
              <a:gd name="connsiteY19" fmla="*/ 19704 h 43200"/>
              <a:gd name="connsiteX20" fmla="*/ 3863 w 43200"/>
              <a:gd name="connsiteY20" fmla="*/ 14507 h 43200"/>
              <a:gd name="connsiteX21" fmla="*/ 3900 w 43200"/>
              <a:gd name="connsiteY21" fmla="*/ 14370 h 43200"/>
              <a:gd name="connsiteX0" fmla="*/ 4693 w 43200"/>
              <a:gd name="connsiteY0" fmla="*/ 26177 h 43200"/>
              <a:gd name="connsiteX1" fmla="*/ 2160 w 43200"/>
              <a:gd name="connsiteY1" fmla="*/ 25380 h 43200"/>
              <a:gd name="connsiteX2" fmla="*/ 6928 w 43200"/>
              <a:gd name="connsiteY2" fmla="*/ 34899 h 43200"/>
              <a:gd name="connsiteX3" fmla="*/ 5820 w 43200"/>
              <a:gd name="connsiteY3" fmla="*/ 35280 h 43200"/>
              <a:gd name="connsiteX4" fmla="*/ 16478 w 43200"/>
              <a:gd name="connsiteY4" fmla="*/ 39090 h 43200"/>
              <a:gd name="connsiteX5" fmla="*/ 15810 w 43200"/>
              <a:gd name="connsiteY5" fmla="*/ 37350 h 43200"/>
              <a:gd name="connsiteX6" fmla="*/ 28827 w 43200"/>
              <a:gd name="connsiteY6" fmla="*/ 34751 h 43200"/>
              <a:gd name="connsiteX7" fmla="*/ 28560 w 43200"/>
              <a:gd name="connsiteY7" fmla="*/ 36660 h 43200"/>
              <a:gd name="connsiteX8" fmla="*/ 34129 w 43200"/>
              <a:gd name="connsiteY8" fmla="*/ 22954 h 43200"/>
              <a:gd name="connsiteX9" fmla="*/ 37380 w 43200"/>
              <a:gd name="connsiteY9" fmla="*/ 30090 h 43200"/>
              <a:gd name="connsiteX10" fmla="*/ 41798 w 43200"/>
              <a:gd name="connsiteY10" fmla="*/ 15354 h 43200"/>
              <a:gd name="connsiteX11" fmla="*/ 40350 w 43200"/>
              <a:gd name="connsiteY11" fmla="*/ 18030 h 43200"/>
              <a:gd name="connsiteX12" fmla="*/ 38324 w 43200"/>
              <a:gd name="connsiteY12" fmla="*/ 5426 h 43200"/>
              <a:gd name="connsiteX13" fmla="*/ 38400 w 43200"/>
              <a:gd name="connsiteY13" fmla="*/ 6690 h 43200"/>
              <a:gd name="connsiteX14" fmla="*/ 29078 w 43200"/>
              <a:gd name="connsiteY14" fmla="*/ 3952 h 43200"/>
              <a:gd name="connsiteX15" fmla="*/ 29820 w 43200"/>
              <a:gd name="connsiteY15" fmla="*/ 2340 h 43200"/>
              <a:gd name="connsiteX16" fmla="*/ 22141 w 43200"/>
              <a:gd name="connsiteY16" fmla="*/ 4720 h 43200"/>
              <a:gd name="connsiteX17" fmla="*/ 22500 w 43200"/>
              <a:gd name="connsiteY17" fmla="*/ 3330 h 43200"/>
              <a:gd name="connsiteX18" fmla="*/ 14000 w 43200"/>
              <a:gd name="connsiteY18" fmla="*/ 5192 h 43200"/>
              <a:gd name="connsiteX19" fmla="*/ 15300 w 43200"/>
              <a:gd name="connsiteY19" fmla="*/ 6540 h 43200"/>
              <a:gd name="connsiteX20" fmla="*/ 4127 w 43200"/>
              <a:gd name="connsiteY20" fmla="*/ 15789 h 43200"/>
              <a:gd name="connsiteX21" fmla="*/ 3900 w 43200"/>
              <a:gd name="connsiteY21" fmla="*/ 14370 h 43200"/>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4729 w 43256"/>
              <a:gd name="connsiteY0" fmla="*/ 26036 h 43219"/>
              <a:gd name="connsiteX1" fmla="*/ 2196 w 43256"/>
              <a:gd name="connsiteY1" fmla="*/ 25239 h 43219"/>
              <a:gd name="connsiteX2" fmla="*/ 6964 w 43256"/>
              <a:gd name="connsiteY2" fmla="*/ 34758 h 43219"/>
              <a:gd name="connsiteX3" fmla="*/ 5856 w 43256"/>
              <a:gd name="connsiteY3" fmla="*/ 35139 h 43219"/>
              <a:gd name="connsiteX4" fmla="*/ 16514 w 43256"/>
              <a:gd name="connsiteY4" fmla="*/ 38949 h 43219"/>
              <a:gd name="connsiteX5" fmla="*/ 15846 w 43256"/>
              <a:gd name="connsiteY5" fmla="*/ 37209 h 43219"/>
              <a:gd name="connsiteX6" fmla="*/ 28863 w 43256"/>
              <a:gd name="connsiteY6" fmla="*/ 34610 h 43219"/>
              <a:gd name="connsiteX7" fmla="*/ 28596 w 43256"/>
              <a:gd name="connsiteY7" fmla="*/ 36519 h 43219"/>
              <a:gd name="connsiteX8" fmla="*/ 34165 w 43256"/>
              <a:gd name="connsiteY8" fmla="*/ 22813 h 43219"/>
              <a:gd name="connsiteX9" fmla="*/ 37416 w 43256"/>
              <a:gd name="connsiteY9" fmla="*/ 29949 h 43219"/>
              <a:gd name="connsiteX10" fmla="*/ 41834 w 43256"/>
              <a:gd name="connsiteY10" fmla="*/ 15213 h 43219"/>
              <a:gd name="connsiteX11" fmla="*/ 40386 w 43256"/>
              <a:gd name="connsiteY11" fmla="*/ 17889 h 43219"/>
              <a:gd name="connsiteX12" fmla="*/ 38360 w 43256"/>
              <a:gd name="connsiteY12" fmla="*/ 5285 h 43219"/>
              <a:gd name="connsiteX13" fmla="*/ 38436 w 43256"/>
              <a:gd name="connsiteY13" fmla="*/ 6549 h 43219"/>
              <a:gd name="connsiteX14" fmla="*/ 22177 w 43256"/>
              <a:gd name="connsiteY14" fmla="*/ 4579 h 43219"/>
              <a:gd name="connsiteX15" fmla="*/ 22536 w 43256"/>
              <a:gd name="connsiteY15" fmla="*/ 3189 h 43219"/>
              <a:gd name="connsiteX16" fmla="*/ 14036 w 43256"/>
              <a:gd name="connsiteY16" fmla="*/ 5051 h 43219"/>
              <a:gd name="connsiteX17" fmla="*/ 15336 w 43256"/>
              <a:gd name="connsiteY17" fmla="*/ 6399 h 43219"/>
              <a:gd name="connsiteX18" fmla="*/ 4163 w 43256"/>
              <a:gd name="connsiteY18" fmla="*/ 15648 h 43219"/>
              <a:gd name="connsiteX19" fmla="*/ 3936 w 43256"/>
              <a:gd name="connsiteY19"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4729 w 43256"/>
              <a:gd name="connsiteY0" fmla="*/ 26036 h 43219"/>
              <a:gd name="connsiteX1" fmla="*/ 2196 w 43256"/>
              <a:gd name="connsiteY1" fmla="*/ 25239 h 43219"/>
              <a:gd name="connsiteX2" fmla="*/ 6964 w 43256"/>
              <a:gd name="connsiteY2" fmla="*/ 34758 h 43219"/>
              <a:gd name="connsiteX3" fmla="*/ 5856 w 43256"/>
              <a:gd name="connsiteY3" fmla="*/ 35139 h 43219"/>
              <a:gd name="connsiteX4" fmla="*/ 16514 w 43256"/>
              <a:gd name="connsiteY4" fmla="*/ 38949 h 43219"/>
              <a:gd name="connsiteX5" fmla="*/ 15846 w 43256"/>
              <a:gd name="connsiteY5" fmla="*/ 37209 h 43219"/>
              <a:gd name="connsiteX6" fmla="*/ 28863 w 43256"/>
              <a:gd name="connsiteY6" fmla="*/ 34610 h 43219"/>
              <a:gd name="connsiteX7" fmla="*/ 28596 w 43256"/>
              <a:gd name="connsiteY7" fmla="*/ 36519 h 43219"/>
              <a:gd name="connsiteX8" fmla="*/ 34165 w 43256"/>
              <a:gd name="connsiteY8" fmla="*/ 22813 h 43219"/>
              <a:gd name="connsiteX9" fmla="*/ 37416 w 43256"/>
              <a:gd name="connsiteY9" fmla="*/ 29949 h 43219"/>
              <a:gd name="connsiteX10" fmla="*/ 41834 w 43256"/>
              <a:gd name="connsiteY10" fmla="*/ 15213 h 43219"/>
              <a:gd name="connsiteX11" fmla="*/ 40386 w 43256"/>
              <a:gd name="connsiteY11" fmla="*/ 17889 h 43219"/>
              <a:gd name="connsiteX12" fmla="*/ 38360 w 43256"/>
              <a:gd name="connsiteY12" fmla="*/ 5285 h 43219"/>
              <a:gd name="connsiteX13" fmla="*/ 38436 w 43256"/>
              <a:gd name="connsiteY13" fmla="*/ 6549 h 43219"/>
              <a:gd name="connsiteX14" fmla="*/ 14036 w 43256"/>
              <a:gd name="connsiteY14" fmla="*/ 5051 h 43219"/>
              <a:gd name="connsiteX15" fmla="*/ 15336 w 43256"/>
              <a:gd name="connsiteY15" fmla="*/ 6399 h 43219"/>
              <a:gd name="connsiteX16" fmla="*/ 4163 w 43256"/>
              <a:gd name="connsiteY16" fmla="*/ 15648 h 43219"/>
              <a:gd name="connsiteX17" fmla="*/ 3936 w 43256"/>
              <a:gd name="connsiteY17"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4729 w 43256"/>
              <a:gd name="connsiteY0" fmla="*/ 26036 h 43219"/>
              <a:gd name="connsiteX1" fmla="*/ 2196 w 43256"/>
              <a:gd name="connsiteY1" fmla="*/ 25239 h 43219"/>
              <a:gd name="connsiteX2" fmla="*/ 6964 w 43256"/>
              <a:gd name="connsiteY2" fmla="*/ 34758 h 43219"/>
              <a:gd name="connsiteX3" fmla="*/ 5856 w 43256"/>
              <a:gd name="connsiteY3" fmla="*/ 35139 h 43219"/>
              <a:gd name="connsiteX4" fmla="*/ 16514 w 43256"/>
              <a:gd name="connsiteY4" fmla="*/ 38949 h 43219"/>
              <a:gd name="connsiteX5" fmla="*/ 15846 w 43256"/>
              <a:gd name="connsiteY5" fmla="*/ 37209 h 43219"/>
              <a:gd name="connsiteX6" fmla="*/ 28863 w 43256"/>
              <a:gd name="connsiteY6" fmla="*/ 34610 h 43219"/>
              <a:gd name="connsiteX7" fmla="*/ 28596 w 43256"/>
              <a:gd name="connsiteY7" fmla="*/ 36519 h 43219"/>
              <a:gd name="connsiteX8" fmla="*/ 34165 w 43256"/>
              <a:gd name="connsiteY8" fmla="*/ 22813 h 43219"/>
              <a:gd name="connsiteX9" fmla="*/ 37416 w 43256"/>
              <a:gd name="connsiteY9" fmla="*/ 29949 h 43219"/>
              <a:gd name="connsiteX10" fmla="*/ 41834 w 43256"/>
              <a:gd name="connsiteY10" fmla="*/ 15213 h 43219"/>
              <a:gd name="connsiteX11" fmla="*/ 40386 w 43256"/>
              <a:gd name="connsiteY11" fmla="*/ 17889 h 43219"/>
              <a:gd name="connsiteX12" fmla="*/ 38360 w 43256"/>
              <a:gd name="connsiteY12" fmla="*/ 5285 h 43219"/>
              <a:gd name="connsiteX13" fmla="*/ 38436 w 43256"/>
              <a:gd name="connsiteY13" fmla="*/ 6549 h 43219"/>
              <a:gd name="connsiteX14" fmla="*/ 4163 w 43256"/>
              <a:gd name="connsiteY14" fmla="*/ 15648 h 43219"/>
              <a:gd name="connsiteX15" fmla="*/ 3936 w 43256"/>
              <a:gd name="connsiteY15"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4729 w 43256"/>
              <a:gd name="connsiteY0" fmla="*/ 26036 h 43219"/>
              <a:gd name="connsiteX1" fmla="*/ 2196 w 43256"/>
              <a:gd name="connsiteY1" fmla="*/ 25239 h 43219"/>
              <a:gd name="connsiteX2" fmla="*/ 6964 w 43256"/>
              <a:gd name="connsiteY2" fmla="*/ 34758 h 43219"/>
              <a:gd name="connsiteX3" fmla="*/ 5856 w 43256"/>
              <a:gd name="connsiteY3" fmla="*/ 35139 h 43219"/>
              <a:gd name="connsiteX4" fmla="*/ 16514 w 43256"/>
              <a:gd name="connsiteY4" fmla="*/ 38949 h 43219"/>
              <a:gd name="connsiteX5" fmla="*/ 15846 w 43256"/>
              <a:gd name="connsiteY5" fmla="*/ 37209 h 43219"/>
              <a:gd name="connsiteX6" fmla="*/ 28863 w 43256"/>
              <a:gd name="connsiteY6" fmla="*/ 34610 h 43219"/>
              <a:gd name="connsiteX7" fmla="*/ 28596 w 43256"/>
              <a:gd name="connsiteY7" fmla="*/ 36519 h 43219"/>
              <a:gd name="connsiteX8" fmla="*/ 41834 w 43256"/>
              <a:gd name="connsiteY8" fmla="*/ 15213 h 43219"/>
              <a:gd name="connsiteX9" fmla="*/ 40386 w 43256"/>
              <a:gd name="connsiteY9" fmla="*/ 17889 h 43219"/>
              <a:gd name="connsiteX10" fmla="*/ 38360 w 43256"/>
              <a:gd name="connsiteY10" fmla="*/ 5285 h 43219"/>
              <a:gd name="connsiteX11" fmla="*/ 38436 w 43256"/>
              <a:gd name="connsiteY11" fmla="*/ 6549 h 43219"/>
              <a:gd name="connsiteX12" fmla="*/ 4163 w 43256"/>
              <a:gd name="connsiteY12" fmla="*/ 15648 h 43219"/>
              <a:gd name="connsiteX13" fmla="*/ 3936 w 43256"/>
              <a:gd name="connsiteY13"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4729 w 43256"/>
              <a:gd name="connsiteY0" fmla="*/ 26036 h 43219"/>
              <a:gd name="connsiteX1" fmla="*/ 2196 w 43256"/>
              <a:gd name="connsiteY1" fmla="*/ 25239 h 43219"/>
              <a:gd name="connsiteX2" fmla="*/ 6964 w 43256"/>
              <a:gd name="connsiteY2" fmla="*/ 34758 h 43219"/>
              <a:gd name="connsiteX3" fmla="*/ 5856 w 43256"/>
              <a:gd name="connsiteY3" fmla="*/ 35139 h 43219"/>
              <a:gd name="connsiteX4" fmla="*/ 16514 w 43256"/>
              <a:gd name="connsiteY4" fmla="*/ 38949 h 43219"/>
              <a:gd name="connsiteX5" fmla="*/ 15846 w 43256"/>
              <a:gd name="connsiteY5" fmla="*/ 37209 h 43219"/>
              <a:gd name="connsiteX6" fmla="*/ 28863 w 43256"/>
              <a:gd name="connsiteY6" fmla="*/ 34610 h 43219"/>
              <a:gd name="connsiteX7" fmla="*/ 28596 w 43256"/>
              <a:gd name="connsiteY7" fmla="*/ 36519 h 43219"/>
              <a:gd name="connsiteX8" fmla="*/ 38360 w 43256"/>
              <a:gd name="connsiteY8" fmla="*/ 5285 h 43219"/>
              <a:gd name="connsiteX9" fmla="*/ 38436 w 43256"/>
              <a:gd name="connsiteY9" fmla="*/ 6549 h 43219"/>
              <a:gd name="connsiteX10" fmla="*/ 4163 w 43256"/>
              <a:gd name="connsiteY10" fmla="*/ 15648 h 43219"/>
              <a:gd name="connsiteX11" fmla="*/ 3936 w 43256"/>
              <a:gd name="connsiteY11"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4729 w 43256"/>
              <a:gd name="connsiteY0" fmla="*/ 26036 h 43219"/>
              <a:gd name="connsiteX1" fmla="*/ 2196 w 43256"/>
              <a:gd name="connsiteY1" fmla="*/ 25239 h 43219"/>
              <a:gd name="connsiteX2" fmla="*/ 6964 w 43256"/>
              <a:gd name="connsiteY2" fmla="*/ 34758 h 43219"/>
              <a:gd name="connsiteX3" fmla="*/ 5856 w 43256"/>
              <a:gd name="connsiteY3" fmla="*/ 35139 h 43219"/>
              <a:gd name="connsiteX4" fmla="*/ 28863 w 43256"/>
              <a:gd name="connsiteY4" fmla="*/ 34610 h 43219"/>
              <a:gd name="connsiteX5" fmla="*/ 28596 w 43256"/>
              <a:gd name="connsiteY5" fmla="*/ 36519 h 43219"/>
              <a:gd name="connsiteX6" fmla="*/ 38360 w 43256"/>
              <a:gd name="connsiteY6" fmla="*/ 5285 h 43219"/>
              <a:gd name="connsiteX7" fmla="*/ 38436 w 43256"/>
              <a:gd name="connsiteY7" fmla="*/ 6549 h 43219"/>
              <a:gd name="connsiteX8" fmla="*/ 4163 w 43256"/>
              <a:gd name="connsiteY8" fmla="*/ 15648 h 43219"/>
              <a:gd name="connsiteX9" fmla="*/ 3936 w 43256"/>
              <a:gd name="connsiteY9"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6964 w 43256"/>
              <a:gd name="connsiteY0" fmla="*/ 34758 h 43219"/>
              <a:gd name="connsiteX1" fmla="*/ 5856 w 43256"/>
              <a:gd name="connsiteY1" fmla="*/ 35139 h 43219"/>
              <a:gd name="connsiteX2" fmla="*/ 28863 w 43256"/>
              <a:gd name="connsiteY2" fmla="*/ 34610 h 43219"/>
              <a:gd name="connsiteX3" fmla="*/ 28596 w 43256"/>
              <a:gd name="connsiteY3" fmla="*/ 36519 h 43219"/>
              <a:gd name="connsiteX4" fmla="*/ 38360 w 43256"/>
              <a:gd name="connsiteY4" fmla="*/ 5285 h 43219"/>
              <a:gd name="connsiteX5" fmla="*/ 38436 w 43256"/>
              <a:gd name="connsiteY5" fmla="*/ 6549 h 43219"/>
              <a:gd name="connsiteX6" fmla="*/ 4163 w 43256"/>
              <a:gd name="connsiteY6" fmla="*/ 15648 h 43219"/>
              <a:gd name="connsiteX7" fmla="*/ 3936 w 43256"/>
              <a:gd name="connsiteY7"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6964 w 43256"/>
              <a:gd name="connsiteY0" fmla="*/ 34758 h 43219"/>
              <a:gd name="connsiteX1" fmla="*/ 5856 w 43256"/>
              <a:gd name="connsiteY1" fmla="*/ 35139 h 43219"/>
              <a:gd name="connsiteX2" fmla="*/ 38360 w 43256"/>
              <a:gd name="connsiteY2" fmla="*/ 5285 h 43219"/>
              <a:gd name="connsiteX3" fmla="*/ 38436 w 43256"/>
              <a:gd name="connsiteY3" fmla="*/ 6549 h 43219"/>
              <a:gd name="connsiteX4" fmla="*/ 4163 w 43256"/>
              <a:gd name="connsiteY4" fmla="*/ 15648 h 43219"/>
              <a:gd name="connsiteX5" fmla="*/ 3936 w 43256"/>
              <a:gd name="connsiteY5"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6964 w 43256"/>
              <a:gd name="connsiteY0" fmla="*/ 34758 h 43219"/>
              <a:gd name="connsiteX1" fmla="*/ 5856 w 43256"/>
              <a:gd name="connsiteY1" fmla="*/ 35139 h 43219"/>
              <a:gd name="connsiteX2" fmla="*/ 4163 w 43256"/>
              <a:gd name="connsiteY2" fmla="*/ 15648 h 43219"/>
              <a:gd name="connsiteX3" fmla="*/ 3936 w 43256"/>
              <a:gd name="connsiteY3"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6964 w 43256"/>
              <a:gd name="connsiteY0" fmla="*/ 34758 h 43219"/>
              <a:gd name="connsiteX1" fmla="*/ 5856 w 43256"/>
              <a:gd name="connsiteY1" fmla="*/ 35139 h 43219"/>
              <a:gd name="connsiteX2" fmla="*/ 4488 w 43256"/>
              <a:gd name="connsiteY2" fmla="*/ 14575 h 43219"/>
              <a:gd name="connsiteX3" fmla="*/ 3936 w 43256"/>
              <a:gd name="connsiteY3"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6964 w 43256"/>
              <a:gd name="connsiteY0" fmla="*/ 34758 h 43219"/>
              <a:gd name="connsiteX1" fmla="*/ 5856 w 43256"/>
              <a:gd name="connsiteY1" fmla="*/ 35139 h 43219"/>
              <a:gd name="connsiteX2" fmla="*/ 4488 w 43256"/>
              <a:gd name="connsiteY2" fmla="*/ 14575 h 43219"/>
              <a:gd name="connsiteX3" fmla="*/ 3936 w 43256"/>
              <a:gd name="connsiteY3"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6964 w 43256"/>
              <a:gd name="connsiteY0" fmla="*/ 34758 h 43219"/>
              <a:gd name="connsiteX1" fmla="*/ 5856 w 43256"/>
              <a:gd name="connsiteY1" fmla="*/ 35139 h 43219"/>
              <a:gd name="connsiteX2" fmla="*/ 4800 w 43256"/>
              <a:gd name="connsiteY2" fmla="*/ 15024 h 43219"/>
              <a:gd name="connsiteX3" fmla="*/ 3936 w 43256"/>
              <a:gd name="connsiteY3"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6964 w 43256"/>
              <a:gd name="connsiteY0" fmla="*/ 34758 h 43219"/>
              <a:gd name="connsiteX1" fmla="*/ 5856 w 43256"/>
              <a:gd name="connsiteY1" fmla="*/ 35139 h 43219"/>
              <a:gd name="connsiteX2" fmla="*/ 3889 w 43256"/>
              <a:gd name="connsiteY2" fmla="*/ 13963 h 43219"/>
              <a:gd name="connsiteX3" fmla="*/ 3936 w 43256"/>
              <a:gd name="connsiteY3"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3889 w 43256"/>
              <a:gd name="connsiteY0" fmla="*/ 13963 h 43219"/>
              <a:gd name="connsiteX1" fmla="*/ 3936 w 43256"/>
              <a:gd name="connsiteY1" fmla="*/ 14229 h 43219"/>
            </a:gdLst>
            <a:ahLst/>
            <a:cxnLst>
              <a:cxn ang="0">
                <a:pos x="connsiteX0" y="connsiteY0"/>
              </a:cxn>
              <a:cxn ang="0">
                <a:pos x="connsiteX1" y="connsiteY1"/>
              </a:cxn>
            </a:cxnLst>
            <a:rect l="l" t="t" r="r" b="b"/>
            <a:pathLst>
              <a:path w="43256" h="43219">
                <a:moveTo>
                  <a:pt x="3936" y="14229"/>
                </a:moveTo>
                <a:cubicBezTo>
                  <a:pt x="3665" y="11516"/>
                  <a:pt x="4297" y="8780"/>
                  <a:pt x="5659" y="6766"/>
                </a:cubicBezTo>
                <a:cubicBezTo>
                  <a:pt x="7811" y="3585"/>
                  <a:pt x="11300" y="2876"/>
                  <a:pt x="14041" y="5061"/>
                </a:cubicBezTo>
                <a:cubicBezTo>
                  <a:pt x="15714" y="768"/>
                  <a:pt x="19950" y="-119"/>
                  <a:pt x="22492" y="3291"/>
                </a:cubicBezTo>
                <a:cubicBezTo>
                  <a:pt x="23133" y="1542"/>
                  <a:pt x="24364" y="333"/>
                  <a:pt x="25785" y="59"/>
                </a:cubicBezTo>
                <a:cubicBezTo>
                  <a:pt x="27349" y="-243"/>
                  <a:pt x="28911" y="629"/>
                  <a:pt x="29869" y="2340"/>
                </a:cubicBezTo>
                <a:cubicBezTo>
                  <a:pt x="31251" y="126"/>
                  <a:pt x="33537" y="-601"/>
                  <a:pt x="35499" y="549"/>
                </a:cubicBezTo>
                <a:cubicBezTo>
                  <a:pt x="36994" y="1425"/>
                  <a:pt x="38066" y="3259"/>
                  <a:pt x="38354" y="5435"/>
                </a:cubicBezTo>
                <a:cubicBezTo>
                  <a:pt x="40082" y="6077"/>
                  <a:pt x="41458" y="7857"/>
                  <a:pt x="42018" y="10177"/>
                </a:cubicBezTo>
                <a:cubicBezTo>
                  <a:pt x="42425" y="11861"/>
                  <a:pt x="42367" y="13690"/>
                  <a:pt x="41854" y="15319"/>
                </a:cubicBezTo>
                <a:cubicBezTo>
                  <a:pt x="43115" y="17553"/>
                  <a:pt x="43556" y="20449"/>
                  <a:pt x="43052" y="23181"/>
                </a:cubicBezTo>
                <a:cubicBezTo>
                  <a:pt x="42382" y="26813"/>
                  <a:pt x="40164" y="29533"/>
                  <a:pt x="37440" y="30063"/>
                </a:cubicBezTo>
                <a:cubicBezTo>
                  <a:pt x="37427" y="32330"/>
                  <a:pt x="36694" y="34480"/>
                  <a:pt x="35431" y="35960"/>
                </a:cubicBezTo>
                <a:cubicBezTo>
                  <a:pt x="33512" y="38209"/>
                  <a:pt x="30740" y="38498"/>
                  <a:pt x="28591" y="36674"/>
                </a:cubicBezTo>
                <a:cubicBezTo>
                  <a:pt x="27896" y="39807"/>
                  <a:pt x="26035" y="42202"/>
                  <a:pt x="23703" y="42965"/>
                </a:cubicBezTo>
                <a:cubicBezTo>
                  <a:pt x="20955" y="43864"/>
                  <a:pt x="18087" y="42332"/>
                  <a:pt x="16516" y="39125"/>
                </a:cubicBezTo>
                <a:cubicBezTo>
                  <a:pt x="12808" y="42169"/>
                  <a:pt x="7992" y="40458"/>
                  <a:pt x="5840" y="35331"/>
                </a:cubicBezTo>
                <a:cubicBezTo>
                  <a:pt x="3726" y="35668"/>
                  <a:pt x="1741" y="33883"/>
                  <a:pt x="1146" y="31109"/>
                </a:cubicBezTo>
                <a:cubicBezTo>
                  <a:pt x="715" y="29102"/>
                  <a:pt x="1096" y="26936"/>
                  <a:pt x="2149" y="25410"/>
                </a:cubicBezTo>
                <a:cubicBezTo>
                  <a:pt x="655" y="24213"/>
                  <a:pt x="-177" y="21916"/>
                  <a:pt x="31" y="19563"/>
                </a:cubicBezTo>
                <a:cubicBezTo>
                  <a:pt x="275" y="16808"/>
                  <a:pt x="1881" y="14650"/>
                  <a:pt x="3899" y="14366"/>
                </a:cubicBezTo>
                <a:cubicBezTo>
                  <a:pt x="3911" y="14320"/>
                  <a:pt x="3924" y="14275"/>
                  <a:pt x="3936" y="14229"/>
                </a:cubicBezTo>
                <a:close/>
              </a:path>
              <a:path w="43256" h="43219" fill="none" extrusionOk="0">
                <a:moveTo>
                  <a:pt x="3889" y="13963"/>
                </a:moveTo>
                <a:cubicBezTo>
                  <a:pt x="3886" y="13986"/>
                  <a:pt x="3984" y="14710"/>
                  <a:pt x="3936" y="14229"/>
                </a:cubicBezTo>
              </a:path>
            </a:pathLst>
          </a:custGeom>
          <a:solidFill>
            <a:srgbClr val="1AABE2">
              <a:alpha val="5000"/>
            </a:srgbClr>
          </a:solidFill>
          <a:ln w="9525">
            <a:solidFill>
              <a:srgbClr val="1AABE2">
                <a:alpha val="30000"/>
              </a:srgbClr>
            </a:solidFill>
            <a:round/>
            <a:headEnd/>
            <a:tailEnd/>
          </a:ln>
        </p:spPr>
        <p:txBody>
          <a:bodyPr wrap="square" lIns="99562" tIns="49781" rIns="99562" bIns="49781" anchor="ctr">
            <a:noAutofit/>
          </a:bodyPr>
          <a:lstStyle/>
          <a:p>
            <a:pPr algn="ctr" defTabSz="1211808" fontAlgn="ctr">
              <a:defRPr/>
            </a:pPr>
            <a:r>
              <a:rPr lang="en-US" sz="1100" b="1">
                <a:solidFill>
                  <a:sysClr val="windowText" lastClr="000000"/>
                </a:solidFill>
                <a:latin typeface="Huawei Sans" panose="020C0503030203020204" pitchFamily="34" charset="0"/>
              </a:rPr>
              <a:t>Tier-1 </a:t>
            </a:r>
            <a:r>
              <a:rPr lang="en-US" sz="1100" b="1" dirty="0">
                <a:solidFill>
                  <a:sysClr val="windowText" lastClr="000000"/>
                </a:solidFill>
                <a:latin typeface="Huawei Sans" panose="020C0503030203020204" pitchFamily="34" charset="0"/>
              </a:rPr>
              <a:t>branch</a:t>
            </a:r>
          </a:p>
        </p:txBody>
      </p:sp>
      <p:cxnSp>
        <p:nvCxnSpPr>
          <p:cNvPr id="227" name="直接连接符 154">
            <a:extLst>
              <a:ext uri="{FF2B5EF4-FFF2-40B4-BE49-F238E27FC236}">
                <a16:creationId xmlns="" xmlns:a16="http://schemas.microsoft.com/office/drawing/2014/main" id="{9B1C2268-3F59-4BCE-8BAB-9834F9793EBB}"/>
              </a:ext>
            </a:extLst>
          </p:cNvPr>
          <p:cNvCxnSpPr>
            <a:endCxn id="241" idx="0"/>
          </p:cNvCxnSpPr>
          <p:nvPr/>
        </p:nvCxnSpPr>
        <p:spPr bwMode="gray">
          <a:xfrm>
            <a:off x="4189514" y="5227801"/>
            <a:ext cx="305772" cy="332747"/>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241" name="图片 155">
            <a:extLst>
              <a:ext uri="{FF2B5EF4-FFF2-40B4-BE49-F238E27FC236}">
                <a16:creationId xmlns="" xmlns:a16="http://schemas.microsoft.com/office/drawing/2014/main" id="{855AD4A7-5704-4A8F-BC6C-F313AFC18307}"/>
              </a:ext>
            </a:extLst>
          </p:cNvPr>
          <p:cNvPicPr>
            <a:picLocks noChangeAspect="1"/>
          </p:cNvPicPr>
          <p:nvPr/>
        </p:nvPicPr>
        <p:blipFill>
          <a:blip r:embed="rId4">
            <a:duotone>
              <a:schemeClr val="bg2">
                <a:shade val="45000"/>
                <a:satMod val="135000"/>
              </a:schemeClr>
              <a:prstClr val="white"/>
            </a:duotone>
            <a:extLst>
              <a:ext uri="{28A0092B-C50C-407E-A947-70E740481C1C}">
                <a14:useLocalDpi xmlns:a14="http://schemas.microsoft.com/office/drawing/2010/main" val="0"/>
              </a:ext>
            </a:extLst>
          </a:blip>
          <a:srcRect/>
          <a:stretch/>
        </p:blipFill>
        <p:spPr bwMode="gray">
          <a:xfrm>
            <a:off x="4379119" y="5584781"/>
            <a:ext cx="232335" cy="190092"/>
          </a:xfrm>
          <a:prstGeom prst="rect">
            <a:avLst/>
          </a:prstGeom>
        </p:spPr>
      </p:pic>
      <p:pic>
        <p:nvPicPr>
          <p:cNvPr id="242" name="图片 157">
            <a:extLst>
              <a:ext uri="{FF2B5EF4-FFF2-40B4-BE49-F238E27FC236}">
                <a16:creationId xmlns="" xmlns:a16="http://schemas.microsoft.com/office/drawing/2014/main" id="{8C76DE9D-84E3-4D97-9915-C08399FA7C89}"/>
              </a:ext>
            </a:extLst>
          </p:cNvPr>
          <p:cNvPicPr>
            <a:picLocks noChangeAspect="1"/>
          </p:cNvPicPr>
          <p:nvPr/>
        </p:nvPicPr>
        <p:blipFill>
          <a:blip r:embed="rId4">
            <a:duotone>
              <a:schemeClr val="bg2">
                <a:shade val="45000"/>
                <a:satMod val="135000"/>
              </a:schemeClr>
              <a:prstClr val="white"/>
            </a:duotone>
            <a:extLst>
              <a:ext uri="{28A0092B-C50C-407E-A947-70E740481C1C}">
                <a14:useLocalDpi xmlns:a14="http://schemas.microsoft.com/office/drawing/2010/main" val="0"/>
              </a:ext>
            </a:extLst>
          </a:blip>
          <a:srcRect/>
          <a:stretch/>
        </p:blipFill>
        <p:spPr bwMode="gray">
          <a:xfrm>
            <a:off x="4775746" y="5584781"/>
            <a:ext cx="232335" cy="190092"/>
          </a:xfrm>
          <a:prstGeom prst="rect">
            <a:avLst/>
          </a:prstGeom>
        </p:spPr>
      </p:pic>
      <p:cxnSp>
        <p:nvCxnSpPr>
          <p:cNvPr id="243" name="直接连接符 158">
            <a:extLst>
              <a:ext uri="{FF2B5EF4-FFF2-40B4-BE49-F238E27FC236}">
                <a16:creationId xmlns="" xmlns:a16="http://schemas.microsoft.com/office/drawing/2014/main" id="{42CEFD92-2BFF-47AD-B2B3-CCC558D2205B}"/>
              </a:ext>
            </a:extLst>
          </p:cNvPr>
          <p:cNvCxnSpPr>
            <a:endCxn id="241" idx="0"/>
          </p:cNvCxnSpPr>
          <p:nvPr/>
        </p:nvCxnSpPr>
        <p:spPr bwMode="gray">
          <a:xfrm flipH="1">
            <a:off x="4495286" y="5227801"/>
            <a:ext cx="204696" cy="332747"/>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62" name="直接连接符 159">
            <a:extLst>
              <a:ext uri="{FF2B5EF4-FFF2-40B4-BE49-F238E27FC236}">
                <a16:creationId xmlns="" xmlns:a16="http://schemas.microsoft.com/office/drawing/2014/main" id="{D3C24A3E-74C2-4673-B146-8AC5DE537068}"/>
              </a:ext>
            </a:extLst>
          </p:cNvPr>
          <p:cNvCxnSpPr>
            <a:endCxn id="242" idx="0"/>
          </p:cNvCxnSpPr>
          <p:nvPr/>
        </p:nvCxnSpPr>
        <p:spPr bwMode="gray">
          <a:xfrm>
            <a:off x="4189514" y="5227801"/>
            <a:ext cx="702400" cy="332747"/>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63" name="直接连接符 160">
            <a:extLst>
              <a:ext uri="{FF2B5EF4-FFF2-40B4-BE49-F238E27FC236}">
                <a16:creationId xmlns="" xmlns:a16="http://schemas.microsoft.com/office/drawing/2014/main" id="{DDCE457F-5009-4A4B-ABA4-00364A206E13}"/>
              </a:ext>
            </a:extLst>
          </p:cNvPr>
          <p:cNvCxnSpPr>
            <a:endCxn id="242" idx="0"/>
          </p:cNvCxnSpPr>
          <p:nvPr/>
        </p:nvCxnSpPr>
        <p:spPr bwMode="gray">
          <a:xfrm>
            <a:off x="4699982" y="5227801"/>
            <a:ext cx="191931" cy="332747"/>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64" name="直接连接符 162">
            <a:extLst>
              <a:ext uri="{FF2B5EF4-FFF2-40B4-BE49-F238E27FC236}">
                <a16:creationId xmlns="" xmlns:a16="http://schemas.microsoft.com/office/drawing/2014/main" id="{8F1820D7-599E-4073-A979-33C4AA7EE4F6}"/>
              </a:ext>
            </a:extLst>
          </p:cNvPr>
          <p:cNvCxnSpPr>
            <a:stCxn id="242" idx="1"/>
            <a:endCxn id="241" idx="3"/>
          </p:cNvCxnSpPr>
          <p:nvPr/>
        </p:nvCxnSpPr>
        <p:spPr bwMode="gray">
          <a:xfrm flipH="1">
            <a:off x="4611453" y="5679827"/>
            <a:ext cx="164293" cy="0"/>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65" name="直接连接符 164">
            <a:extLst>
              <a:ext uri="{FF2B5EF4-FFF2-40B4-BE49-F238E27FC236}">
                <a16:creationId xmlns="" xmlns:a16="http://schemas.microsoft.com/office/drawing/2014/main" id="{5193C38F-1173-49CD-8C1F-4E11CDA3D13B}"/>
              </a:ext>
            </a:extLst>
          </p:cNvPr>
          <p:cNvCxnSpPr>
            <a:endCxn id="242" idx="0"/>
          </p:cNvCxnSpPr>
          <p:nvPr/>
        </p:nvCxnSpPr>
        <p:spPr bwMode="gray">
          <a:xfrm flipH="1">
            <a:off x="4891914" y="5227801"/>
            <a:ext cx="357003" cy="332747"/>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66" name="直接连接符 165">
            <a:extLst>
              <a:ext uri="{FF2B5EF4-FFF2-40B4-BE49-F238E27FC236}">
                <a16:creationId xmlns="" xmlns:a16="http://schemas.microsoft.com/office/drawing/2014/main" id="{91C0000D-D020-4D05-9397-4D36F3D7EA3F}"/>
              </a:ext>
            </a:extLst>
          </p:cNvPr>
          <p:cNvCxnSpPr>
            <a:endCxn id="241" idx="0"/>
          </p:cNvCxnSpPr>
          <p:nvPr/>
        </p:nvCxnSpPr>
        <p:spPr bwMode="gray">
          <a:xfrm flipH="1">
            <a:off x="4495286" y="5227801"/>
            <a:ext cx="753631" cy="332747"/>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72" name="文本框 471">
            <a:extLst>
              <a:ext uri="{FF2B5EF4-FFF2-40B4-BE49-F238E27FC236}">
                <a16:creationId xmlns="" xmlns:a16="http://schemas.microsoft.com/office/drawing/2014/main" id="{33B9283F-F2AD-4D47-9C40-79DEECA608C0}"/>
              </a:ext>
            </a:extLst>
          </p:cNvPr>
          <p:cNvSpPr txBox="1"/>
          <p:nvPr/>
        </p:nvSpPr>
        <p:spPr bwMode="gray">
          <a:xfrm>
            <a:off x="4178596" y="3510755"/>
            <a:ext cx="373821" cy="276999"/>
          </a:xfrm>
          <a:prstGeom prst="rect">
            <a:avLst/>
          </a:prstGeom>
          <a:noFill/>
        </p:spPr>
        <p:txBody>
          <a:bodyPr wrap="square" rtlCol="0">
            <a:noAutofit/>
          </a:bodyPr>
          <a:lstStyle/>
          <a:p>
            <a:pPr algn="ctr" defTabSz="1219444" fontAlgn="ctr">
              <a:defRPr/>
            </a:pPr>
            <a:r>
              <a:rPr lang="en-US" sz="1200" dirty="0">
                <a:solidFill>
                  <a:prstClr val="black"/>
                </a:solidFill>
                <a:latin typeface="Huawei Sans" panose="020C0503030203020204" pitchFamily="34" charset="0"/>
              </a:rPr>
              <a:t>RR</a:t>
            </a:r>
            <a:endParaRPr lang="en-US" altLang="zh-CN" sz="1200" kern="0" dirty="0">
              <a:solidFill>
                <a:prstClr val="black"/>
              </a:solidFill>
              <a:latin typeface="Huawei Sans" panose="020C0503030203020204" pitchFamily="34" charset="0"/>
              <a:sym typeface="Huawei Sans" panose="020C0503030203020204" pitchFamily="34" charset="0"/>
            </a:endParaRPr>
          </a:p>
        </p:txBody>
      </p:sp>
      <p:sp>
        <p:nvSpPr>
          <p:cNvPr id="4" name="Freeform: Shape 3">
            <a:extLst>
              <a:ext uri="{FF2B5EF4-FFF2-40B4-BE49-F238E27FC236}">
                <a16:creationId xmlns="" xmlns:a16="http://schemas.microsoft.com/office/drawing/2014/main" id="{B5F82222-ED9D-41B2-9DC2-0BCB991FA1FC}"/>
              </a:ext>
            </a:extLst>
          </p:cNvPr>
          <p:cNvSpPr/>
          <p:nvPr/>
        </p:nvSpPr>
        <p:spPr bwMode="gray">
          <a:xfrm>
            <a:off x="2088890" y="3104125"/>
            <a:ext cx="3813464" cy="70696"/>
          </a:xfrm>
          <a:custGeom>
            <a:avLst/>
            <a:gdLst>
              <a:gd name="connsiteX0" fmla="*/ 0 w 3813464"/>
              <a:gd name="connsiteY0" fmla="*/ 228620 h 228620"/>
              <a:gd name="connsiteX1" fmla="*/ 1797627 w 3813464"/>
              <a:gd name="connsiteY1" fmla="*/ 20 h 228620"/>
              <a:gd name="connsiteX2" fmla="*/ 3813464 w 3813464"/>
              <a:gd name="connsiteY2" fmla="*/ 218229 h 228620"/>
            </a:gdLst>
            <a:ahLst/>
            <a:cxnLst>
              <a:cxn ang="0">
                <a:pos x="connsiteX0" y="connsiteY0"/>
              </a:cxn>
              <a:cxn ang="0">
                <a:pos x="connsiteX1" y="connsiteY1"/>
              </a:cxn>
              <a:cxn ang="0">
                <a:pos x="connsiteX2" y="connsiteY2"/>
              </a:cxn>
            </a:cxnLst>
            <a:rect l="l" t="t" r="r" b="b"/>
            <a:pathLst>
              <a:path w="3813464" h="228620">
                <a:moveTo>
                  <a:pt x="0" y="228620"/>
                </a:moveTo>
                <a:cubicBezTo>
                  <a:pt x="581025" y="115186"/>
                  <a:pt x="1162050" y="1752"/>
                  <a:pt x="1797627" y="20"/>
                </a:cubicBezTo>
                <a:cubicBezTo>
                  <a:pt x="2433204" y="-1712"/>
                  <a:pt x="3123334" y="108258"/>
                  <a:pt x="3813464" y="218229"/>
                </a:cubicBezTo>
              </a:path>
            </a:pathLst>
          </a:custGeom>
          <a:noFill/>
          <a:ln w="152400">
            <a:solidFill>
              <a:srgbClr val="E2818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solidFill>
                <a:prstClr val="white"/>
              </a:solidFill>
              <a:latin typeface="Huawei Sans" panose="020C0503030203020204" pitchFamily="34" charset="0"/>
            </a:endParaRPr>
          </a:p>
        </p:txBody>
      </p:sp>
      <p:sp>
        <p:nvSpPr>
          <p:cNvPr id="158" name="文本框 474">
            <a:extLst>
              <a:ext uri="{FF2B5EF4-FFF2-40B4-BE49-F238E27FC236}">
                <a16:creationId xmlns="" xmlns:a16="http://schemas.microsoft.com/office/drawing/2014/main" id="{E5592266-2672-4A0F-B15F-20276122C998}"/>
              </a:ext>
            </a:extLst>
          </p:cNvPr>
          <p:cNvSpPr txBox="1"/>
          <p:nvPr/>
        </p:nvSpPr>
        <p:spPr bwMode="gray">
          <a:xfrm>
            <a:off x="3483988" y="2970823"/>
            <a:ext cx="906018" cy="276999"/>
          </a:xfrm>
          <a:prstGeom prst="rect">
            <a:avLst/>
          </a:prstGeom>
          <a:noFill/>
        </p:spPr>
        <p:txBody>
          <a:bodyPr wrap="square" rtlCol="0">
            <a:noAutofit/>
          </a:bodyPr>
          <a:lstStyle/>
          <a:p>
            <a:pPr algn="ctr" defTabSz="1219444" fontAlgn="ctr">
              <a:defRPr/>
            </a:pPr>
            <a:r>
              <a:rPr lang="en-US" sz="1200" b="1" dirty="0">
                <a:solidFill>
                  <a:prstClr val="white"/>
                </a:solidFill>
                <a:latin typeface="Huawei Sans" panose="020C0503030203020204" pitchFamily="34" charset="0"/>
              </a:rPr>
              <a:t>SR tunnel</a:t>
            </a:r>
          </a:p>
        </p:txBody>
      </p:sp>
      <p:sp>
        <p:nvSpPr>
          <p:cNvPr id="159" name="Freeform: Shape 158">
            <a:extLst>
              <a:ext uri="{FF2B5EF4-FFF2-40B4-BE49-F238E27FC236}">
                <a16:creationId xmlns="" xmlns:a16="http://schemas.microsoft.com/office/drawing/2014/main" id="{ADD046DB-B855-4BB5-AB7C-885DB92B71EC}"/>
              </a:ext>
            </a:extLst>
          </p:cNvPr>
          <p:cNvSpPr/>
          <p:nvPr/>
        </p:nvSpPr>
        <p:spPr bwMode="gray">
          <a:xfrm rot="4410272">
            <a:off x="1430345" y="4083284"/>
            <a:ext cx="1811650" cy="156281"/>
          </a:xfrm>
          <a:custGeom>
            <a:avLst/>
            <a:gdLst>
              <a:gd name="connsiteX0" fmla="*/ 0 w 3813464"/>
              <a:gd name="connsiteY0" fmla="*/ 228620 h 228620"/>
              <a:gd name="connsiteX1" fmla="*/ 1797627 w 3813464"/>
              <a:gd name="connsiteY1" fmla="*/ 20 h 228620"/>
              <a:gd name="connsiteX2" fmla="*/ 3813464 w 3813464"/>
              <a:gd name="connsiteY2" fmla="*/ 218229 h 228620"/>
            </a:gdLst>
            <a:ahLst/>
            <a:cxnLst>
              <a:cxn ang="0">
                <a:pos x="connsiteX0" y="connsiteY0"/>
              </a:cxn>
              <a:cxn ang="0">
                <a:pos x="connsiteX1" y="connsiteY1"/>
              </a:cxn>
              <a:cxn ang="0">
                <a:pos x="connsiteX2" y="connsiteY2"/>
              </a:cxn>
            </a:cxnLst>
            <a:rect l="l" t="t" r="r" b="b"/>
            <a:pathLst>
              <a:path w="3813464" h="228620">
                <a:moveTo>
                  <a:pt x="0" y="228620"/>
                </a:moveTo>
                <a:cubicBezTo>
                  <a:pt x="581025" y="115186"/>
                  <a:pt x="1162050" y="1752"/>
                  <a:pt x="1797627" y="20"/>
                </a:cubicBezTo>
                <a:cubicBezTo>
                  <a:pt x="2433204" y="-1712"/>
                  <a:pt x="3123334" y="108258"/>
                  <a:pt x="3813464" y="218229"/>
                </a:cubicBezTo>
              </a:path>
            </a:pathLst>
          </a:custGeom>
          <a:noFill/>
          <a:ln w="152400">
            <a:solidFill>
              <a:srgbClr val="E2818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solidFill>
                <a:prstClr val="white"/>
              </a:solidFill>
              <a:latin typeface="Huawei Sans" panose="020C0503030203020204" pitchFamily="34" charset="0"/>
            </a:endParaRPr>
          </a:p>
        </p:txBody>
      </p:sp>
      <p:sp>
        <p:nvSpPr>
          <p:cNvPr id="160" name="文本框 474">
            <a:extLst>
              <a:ext uri="{FF2B5EF4-FFF2-40B4-BE49-F238E27FC236}">
                <a16:creationId xmlns="" xmlns:a16="http://schemas.microsoft.com/office/drawing/2014/main" id="{DEF4A85F-1FA2-4D6C-A201-CAF8F3363AB1}"/>
              </a:ext>
            </a:extLst>
          </p:cNvPr>
          <p:cNvSpPr txBox="1"/>
          <p:nvPr/>
        </p:nvSpPr>
        <p:spPr bwMode="gray">
          <a:xfrm rot="4489605">
            <a:off x="1940644" y="3973934"/>
            <a:ext cx="906018" cy="276999"/>
          </a:xfrm>
          <a:prstGeom prst="rect">
            <a:avLst/>
          </a:prstGeom>
          <a:noFill/>
        </p:spPr>
        <p:txBody>
          <a:bodyPr wrap="square" rtlCol="0">
            <a:noAutofit/>
          </a:bodyPr>
          <a:lstStyle/>
          <a:p>
            <a:pPr algn="ctr" defTabSz="1219444" fontAlgn="ctr">
              <a:defRPr/>
            </a:pPr>
            <a:r>
              <a:rPr lang="en-US" sz="1200" b="1" dirty="0">
                <a:solidFill>
                  <a:prstClr val="white"/>
                </a:solidFill>
                <a:latin typeface="Huawei Sans" panose="020C0503030203020204" pitchFamily="34" charset="0"/>
              </a:rPr>
              <a:t>SR tunnel</a:t>
            </a:r>
          </a:p>
        </p:txBody>
      </p:sp>
    </p:spTree>
    <p:extLst>
      <p:ext uri="{BB962C8B-B14F-4D97-AF65-F5344CB8AC3E}">
        <p14:creationId xmlns:p14="http://schemas.microsoft.com/office/powerpoint/2010/main" val="2768839668"/>
      </p:ext>
    </p:extLst>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42434675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 xmlns:a16="http://schemas.microsoft.com/office/drawing/2014/main" id="{D4353246-7BE4-4AE7-BE5B-DF67B1084C5C}"/>
              </a:ext>
            </a:extLst>
          </p:cNvPr>
          <p:cNvSpPr>
            <a:spLocks noGrp="1"/>
          </p:cNvSpPr>
          <p:nvPr>
            <p:ph type="title"/>
          </p:nvPr>
        </p:nvSpPr>
        <p:spPr bwMode="gray">
          <a:xfrm>
            <a:off x="455612" y="447468"/>
            <a:ext cx="11293475" cy="497095"/>
          </a:xfrm>
        </p:spPr>
        <p:txBody>
          <a:bodyPr wrap="square">
            <a:noAutofit/>
          </a:bodyPr>
          <a:lstStyle/>
          <a:p>
            <a:r>
              <a:rPr lang="en-US" dirty="0"/>
              <a:t>VPN Design for </a:t>
            </a:r>
            <a:r>
              <a:rPr lang="en-US"/>
              <a:t>the Cloud WAN </a:t>
            </a:r>
            <a:r>
              <a:rPr lang="en-US" dirty="0"/>
              <a:t>of a Bank</a:t>
            </a:r>
          </a:p>
        </p:txBody>
      </p:sp>
      <p:sp>
        <p:nvSpPr>
          <p:cNvPr id="2" name="Text Placeholder 1">
            <a:extLst>
              <a:ext uri="{FF2B5EF4-FFF2-40B4-BE49-F238E27FC236}">
                <a16:creationId xmlns="" xmlns:a16="http://schemas.microsoft.com/office/drawing/2014/main" id="{12B5E92B-0D68-44C9-942E-F8C7D60DD130}"/>
              </a:ext>
            </a:extLst>
          </p:cNvPr>
          <p:cNvSpPr>
            <a:spLocks noGrp="1"/>
          </p:cNvSpPr>
          <p:nvPr>
            <p:ph type="body" sz="quarter" idx="10"/>
          </p:nvPr>
        </p:nvSpPr>
        <p:spPr bwMode="gray">
          <a:xfrm>
            <a:off x="7331762" y="1052514"/>
            <a:ext cx="4417326" cy="4875042"/>
          </a:xfrm>
        </p:spPr>
        <p:txBody>
          <a:bodyPr wrap="square">
            <a:noAutofit/>
          </a:bodyPr>
          <a:lstStyle/>
          <a:p>
            <a:r>
              <a:rPr lang="en-US" sz="1200" dirty="0"/>
              <a:t>Based on the existing services and future services on customer networks, VPNs can be planned for the following types of services: production, extranet, test, Internet, and hosting.</a:t>
            </a:r>
          </a:p>
          <a:p>
            <a:r>
              <a:rPr lang="en-US" sz="1200" dirty="0"/>
              <a:t>DC-PEs and BR-PEs function as the access points for VPN services and provide access to VPNs for branch/DC service traffic.</a:t>
            </a:r>
            <a:endParaRPr lang="en-US" altLang="zh-CN" sz="1200" dirty="0"/>
          </a:p>
          <a:p>
            <a:r>
              <a:rPr lang="en-US" sz="1200" dirty="0"/>
              <a:t>No VPN needs to be deployed on DC-Ps, which only forward services at a high speed.</a:t>
            </a:r>
          </a:p>
          <a:p>
            <a:r>
              <a:rPr lang="en-US" sz="1200" dirty="0"/>
              <a:t>In the multi-VPN scenario, VPN routes are isolated by default. If mutual access is required, a policy can be used to control the import of routes between VPNs.</a:t>
            </a:r>
            <a:endParaRPr lang="en-US" altLang="zh-CN" sz="1800" dirty="0"/>
          </a:p>
          <a:p>
            <a:endParaRPr lang="en-US" altLang="zh-CN" dirty="0"/>
          </a:p>
        </p:txBody>
      </p:sp>
      <p:sp>
        <p:nvSpPr>
          <p:cNvPr id="70" name="矩形 133">
            <a:extLst>
              <a:ext uri="{FF2B5EF4-FFF2-40B4-BE49-F238E27FC236}">
                <a16:creationId xmlns="" xmlns:a16="http://schemas.microsoft.com/office/drawing/2014/main" id="{BE04DA42-3812-4803-BDE1-6148BCD7A099}"/>
              </a:ext>
            </a:extLst>
          </p:cNvPr>
          <p:cNvSpPr/>
          <p:nvPr/>
        </p:nvSpPr>
        <p:spPr bwMode="gray">
          <a:xfrm>
            <a:off x="1760085" y="1660811"/>
            <a:ext cx="4449719" cy="3660458"/>
          </a:xfrm>
          <a:prstGeom prst="rect">
            <a:avLst/>
          </a:prstGeom>
          <a:solidFill>
            <a:srgbClr val="FFFFFF">
              <a:lumMod val="95000"/>
              <a:alpha val="70000"/>
            </a:srgbClr>
          </a:solidFill>
          <a:ln w="0" cap="flat" cmpd="sng" algn="ctr">
            <a:solidFill>
              <a:sysClr val="window" lastClr="FFFFFF">
                <a:lumMod val="75000"/>
              </a:sysClr>
            </a:solidFill>
            <a:prstDash val="lgDash"/>
          </a:ln>
          <a:effectLst/>
        </p:spPr>
        <p:txBody>
          <a:bodyPr wrap="square" rtlCol="0" anchor="ctr">
            <a:noAutofit/>
          </a:bodyPr>
          <a:lstStyle/>
          <a:p>
            <a:pPr algn="ctr" defTabSz="1219444" fontAlgn="ctr">
              <a:defRPr/>
            </a:pPr>
            <a:endParaRPr lang="en-US" sz="2400" kern="0" dirty="0">
              <a:solidFill>
                <a:prstClr val="white"/>
              </a:solidFill>
              <a:latin typeface="Huawei Sans" panose="020C0503030203020204" pitchFamily="34" charset="0"/>
              <a:sym typeface="Huawei Sans" panose="020C0503030203020204" pitchFamily="34" charset="0"/>
            </a:endParaRPr>
          </a:p>
        </p:txBody>
      </p:sp>
      <p:sp>
        <p:nvSpPr>
          <p:cNvPr id="71" name="云形 3">
            <a:extLst>
              <a:ext uri="{FF2B5EF4-FFF2-40B4-BE49-F238E27FC236}">
                <a16:creationId xmlns="" xmlns:a16="http://schemas.microsoft.com/office/drawing/2014/main" id="{0D6FD84F-5F2E-427D-9375-6CCD06C144F4}"/>
              </a:ext>
            </a:extLst>
          </p:cNvPr>
          <p:cNvSpPr/>
          <p:nvPr/>
        </p:nvSpPr>
        <p:spPr bwMode="gray">
          <a:xfrm>
            <a:off x="2212783" y="5716221"/>
            <a:ext cx="1093873" cy="428253"/>
          </a:xfrm>
          <a:custGeom>
            <a:avLst/>
            <a:gdLst>
              <a:gd name="connsiteX0" fmla="*/ 3900 w 43200"/>
              <a:gd name="connsiteY0" fmla="*/ 14370 h 43200"/>
              <a:gd name="connsiteX1" fmla="*/ 5623 w 43200"/>
              <a:gd name="connsiteY1" fmla="*/ 6907 h 43200"/>
              <a:gd name="connsiteX2" fmla="*/ 14005 w 43200"/>
              <a:gd name="connsiteY2" fmla="*/ 5202 h 43200"/>
              <a:gd name="connsiteX3" fmla="*/ 22456 w 43200"/>
              <a:gd name="connsiteY3" fmla="*/ 3432 h 43200"/>
              <a:gd name="connsiteX4" fmla="*/ 25749 w 43200"/>
              <a:gd name="connsiteY4" fmla="*/ 200 h 43200"/>
              <a:gd name="connsiteX5" fmla="*/ 29833 w 43200"/>
              <a:gd name="connsiteY5" fmla="*/ 2481 h 43200"/>
              <a:gd name="connsiteX6" fmla="*/ 35463 w 43200"/>
              <a:gd name="connsiteY6" fmla="*/ 690 h 43200"/>
              <a:gd name="connsiteX7" fmla="*/ 38318 w 43200"/>
              <a:gd name="connsiteY7" fmla="*/ 5576 h 43200"/>
              <a:gd name="connsiteX8" fmla="*/ 41982 w 43200"/>
              <a:gd name="connsiteY8" fmla="*/ 10318 h 43200"/>
              <a:gd name="connsiteX9" fmla="*/ 41818 w 43200"/>
              <a:gd name="connsiteY9" fmla="*/ 15460 h 43200"/>
              <a:gd name="connsiteX10" fmla="*/ 43016 w 43200"/>
              <a:gd name="connsiteY10" fmla="*/ 23322 h 43200"/>
              <a:gd name="connsiteX11" fmla="*/ 37404 w 43200"/>
              <a:gd name="connsiteY11" fmla="*/ 30204 h 43200"/>
              <a:gd name="connsiteX12" fmla="*/ 35395 w 43200"/>
              <a:gd name="connsiteY12" fmla="*/ 36101 h 43200"/>
              <a:gd name="connsiteX13" fmla="*/ 28555 w 43200"/>
              <a:gd name="connsiteY13" fmla="*/ 36815 h 43200"/>
              <a:gd name="connsiteX14" fmla="*/ 23667 w 43200"/>
              <a:gd name="connsiteY14" fmla="*/ 43106 h 43200"/>
              <a:gd name="connsiteX15" fmla="*/ 16480 w 43200"/>
              <a:gd name="connsiteY15" fmla="*/ 39266 h 43200"/>
              <a:gd name="connsiteX16" fmla="*/ 5804 w 43200"/>
              <a:gd name="connsiteY16" fmla="*/ 35472 h 43200"/>
              <a:gd name="connsiteX17" fmla="*/ 1110 w 43200"/>
              <a:gd name="connsiteY17" fmla="*/ 31250 h 43200"/>
              <a:gd name="connsiteX18" fmla="*/ 2113 w 43200"/>
              <a:gd name="connsiteY18" fmla="*/ 25551 h 43200"/>
              <a:gd name="connsiteX19" fmla="*/ -5 w 43200"/>
              <a:gd name="connsiteY19" fmla="*/ 19704 h 43200"/>
              <a:gd name="connsiteX20" fmla="*/ 3863 w 43200"/>
              <a:gd name="connsiteY20" fmla="*/ 14507 h 43200"/>
              <a:gd name="connsiteX21" fmla="*/ 3900 w 43200"/>
              <a:gd name="connsiteY21" fmla="*/ 14370 h 43200"/>
              <a:gd name="connsiteX0" fmla="*/ 4693 w 43200"/>
              <a:gd name="connsiteY0" fmla="*/ 26177 h 43200"/>
              <a:gd name="connsiteX1" fmla="*/ 2160 w 43200"/>
              <a:gd name="connsiteY1" fmla="*/ 25380 h 43200"/>
              <a:gd name="connsiteX2" fmla="*/ 6928 w 43200"/>
              <a:gd name="connsiteY2" fmla="*/ 34899 h 43200"/>
              <a:gd name="connsiteX3" fmla="*/ 5820 w 43200"/>
              <a:gd name="connsiteY3" fmla="*/ 35280 h 43200"/>
              <a:gd name="connsiteX4" fmla="*/ 16478 w 43200"/>
              <a:gd name="connsiteY4" fmla="*/ 39090 h 43200"/>
              <a:gd name="connsiteX5" fmla="*/ 15810 w 43200"/>
              <a:gd name="connsiteY5" fmla="*/ 37350 h 43200"/>
              <a:gd name="connsiteX6" fmla="*/ 28827 w 43200"/>
              <a:gd name="connsiteY6" fmla="*/ 34751 h 43200"/>
              <a:gd name="connsiteX7" fmla="*/ 28560 w 43200"/>
              <a:gd name="connsiteY7" fmla="*/ 36660 h 43200"/>
              <a:gd name="connsiteX8" fmla="*/ 34129 w 43200"/>
              <a:gd name="connsiteY8" fmla="*/ 22954 h 43200"/>
              <a:gd name="connsiteX9" fmla="*/ 37380 w 43200"/>
              <a:gd name="connsiteY9" fmla="*/ 30090 h 43200"/>
              <a:gd name="connsiteX10" fmla="*/ 41798 w 43200"/>
              <a:gd name="connsiteY10" fmla="*/ 15354 h 43200"/>
              <a:gd name="connsiteX11" fmla="*/ 40350 w 43200"/>
              <a:gd name="connsiteY11" fmla="*/ 18030 h 43200"/>
              <a:gd name="connsiteX12" fmla="*/ 38324 w 43200"/>
              <a:gd name="connsiteY12" fmla="*/ 5426 h 43200"/>
              <a:gd name="connsiteX13" fmla="*/ 38400 w 43200"/>
              <a:gd name="connsiteY13" fmla="*/ 6690 h 43200"/>
              <a:gd name="connsiteX14" fmla="*/ 29078 w 43200"/>
              <a:gd name="connsiteY14" fmla="*/ 3952 h 43200"/>
              <a:gd name="connsiteX15" fmla="*/ 29820 w 43200"/>
              <a:gd name="connsiteY15" fmla="*/ 2340 h 43200"/>
              <a:gd name="connsiteX16" fmla="*/ 22141 w 43200"/>
              <a:gd name="connsiteY16" fmla="*/ 4720 h 43200"/>
              <a:gd name="connsiteX17" fmla="*/ 22500 w 43200"/>
              <a:gd name="connsiteY17" fmla="*/ 3330 h 43200"/>
              <a:gd name="connsiteX18" fmla="*/ 14000 w 43200"/>
              <a:gd name="connsiteY18" fmla="*/ 5192 h 43200"/>
              <a:gd name="connsiteX19" fmla="*/ 15300 w 43200"/>
              <a:gd name="connsiteY19" fmla="*/ 6540 h 43200"/>
              <a:gd name="connsiteX20" fmla="*/ 4127 w 43200"/>
              <a:gd name="connsiteY20" fmla="*/ 15789 h 43200"/>
              <a:gd name="connsiteX21" fmla="*/ 3900 w 43200"/>
              <a:gd name="connsiteY21" fmla="*/ 14370 h 43200"/>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4729 w 43256"/>
              <a:gd name="connsiteY0" fmla="*/ 26036 h 43219"/>
              <a:gd name="connsiteX1" fmla="*/ 2196 w 43256"/>
              <a:gd name="connsiteY1" fmla="*/ 25239 h 43219"/>
              <a:gd name="connsiteX2" fmla="*/ 6964 w 43256"/>
              <a:gd name="connsiteY2" fmla="*/ 34758 h 43219"/>
              <a:gd name="connsiteX3" fmla="*/ 5856 w 43256"/>
              <a:gd name="connsiteY3" fmla="*/ 35139 h 43219"/>
              <a:gd name="connsiteX4" fmla="*/ 16514 w 43256"/>
              <a:gd name="connsiteY4" fmla="*/ 38949 h 43219"/>
              <a:gd name="connsiteX5" fmla="*/ 15846 w 43256"/>
              <a:gd name="connsiteY5" fmla="*/ 37209 h 43219"/>
              <a:gd name="connsiteX6" fmla="*/ 28863 w 43256"/>
              <a:gd name="connsiteY6" fmla="*/ 34610 h 43219"/>
              <a:gd name="connsiteX7" fmla="*/ 28596 w 43256"/>
              <a:gd name="connsiteY7" fmla="*/ 36519 h 43219"/>
              <a:gd name="connsiteX8" fmla="*/ 34165 w 43256"/>
              <a:gd name="connsiteY8" fmla="*/ 22813 h 43219"/>
              <a:gd name="connsiteX9" fmla="*/ 37416 w 43256"/>
              <a:gd name="connsiteY9" fmla="*/ 29949 h 43219"/>
              <a:gd name="connsiteX10" fmla="*/ 41834 w 43256"/>
              <a:gd name="connsiteY10" fmla="*/ 15213 h 43219"/>
              <a:gd name="connsiteX11" fmla="*/ 40386 w 43256"/>
              <a:gd name="connsiteY11" fmla="*/ 17889 h 43219"/>
              <a:gd name="connsiteX12" fmla="*/ 38360 w 43256"/>
              <a:gd name="connsiteY12" fmla="*/ 5285 h 43219"/>
              <a:gd name="connsiteX13" fmla="*/ 38436 w 43256"/>
              <a:gd name="connsiteY13" fmla="*/ 6549 h 43219"/>
              <a:gd name="connsiteX14" fmla="*/ 22177 w 43256"/>
              <a:gd name="connsiteY14" fmla="*/ 4579 h 43219"/>
              <a:gd name="connsiteX15" fmla="*/ 22536 w 43256"/>
              <a:gd name="connsiteY15" fmla="*/ 3189 h 43219"/>
              <a:gd name="connsiteX16" fmla="*/ 14036 w 43256"/>
              <a:gd name="connsiteY16" fmla="*/ 5051 h 43219"/>
              <a:gd name="connsiteX17" fmla="*/ 15336 w 43256"/>
              <a:gd name="connsiteY17" fmla="*/ 6399 h 43219"/>
              <a:gd name="connsiteX18" fmla="*/ 4163 w 43256"/>
              <a:gd name="connsiteY18" fmla="*/ 15648 h 43219"/>
              <a:gd name="connsiteX19" fmla="*/ 3936 w 43256"/>
              <a:gd name="connsiteY19"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4729 w 43256"/>
              <a:gd name="connsiteY0" fmla="*/ 26036 h 43219"/>
              <a:gd name="connsiteX1" fmla="*/ 2196 w 43256"/>
              <a:gd name="connsiteY1" fmla="*/ 25239 h 43219"/>
              <a:gd name="connsiteX2" fmla="*/ 6964 w 43256"/>
              <a:gd name="connsiteY2" fmla="*/ 34758 h 43219"/>
              <a:gd name="connsiteX3" fmla="*/ 5856 w 43256"/>
              <a:gd name="connsiteY3" fmla="*/ 35139 h 43219"/>
              <a:gd name="connsiteX4" fmla="*/ 16514 w 43256"/>
              <a:gd name="connsiteY4" fmla="*/ 38949 h 43219"/>
              <a:gd name="connsiteX5" fmla="*/ 15846 w 43256"/>
              <a:gd name="connsiteY5" fmla="*/ 37209 h 43219"/>
              <a:gd name="connsiteX6" fmla="*/ 28863 w 43256"/>
              <a:gd name="connsiteY6" fmla="*/ 34610 h 43219"/>
              <a:gd name="connsiteX7" fmla="*/ 28596 w 43256"/>
              <a:gd name="connsiteY7" fmla="*/ 36519 h 43219"/>
              <a:gd name="connsiteX8" fmla="*/ 34165 w 43256"/>
              <a:gd name="connsiteY8" fmla="*/ 22813 h 43219"/>
              <a:gd name="connsiteX9" fmla="*/ 37416 w 43256"/>
              <a:gd name="connsiteY9" fmla="*/ 29949 h 43219"/>
              <a:gd name="connsiteX10" fmla="*/ 41834 w 43256"/>
              <a:gd name="connsiteY10" fmla="*/ 15213 h 43219"/>
              <a:gd name="connsiteX11" fmla="*/ 40386 w 43256"/>
              <a:gd name="connsiteY11" fmla="*/ 17889 h 43219"/>
              <a:gd name="connsiteX12" fmla="*/ 38360 w 43256"/>
              <a:gd name="connsiteY12" fmla="*/ 5285 h 43219"/>
              <a:gd name="connsiteX13" fmla="*/ 38436 w 43256"/>
              <a:gd name="connsiteY13" fmla="*/ 6549 h 43219"/>
              <a:gd name="connsiteX14" fmla="*/ 14036 w 43256"/>
              <a:gd name="connsiteY14" fmla="*/ 5051 h 43219"/>
              <a:gd name="connsiteX15" fmla="*/ 15336 w 43256"/>
              <a:gd name="connsiteY15" fmla="*/ 6399 h 43219"/>
              <a:gd name="connsiteX16" fmla="*/ 4163 w 43256"/>
              <a:gd name="connsiteY16" fmla="*/ 15648 h 43219"/>
              <a:gd name="connsiteX17" fmla="*/ 3936 w 43256"/>
              <a:gd name="connsiteY17"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4729 w 43256"/>
              <a:gd name="connsiteY0" fmla="*/ 26036 h 43219"/>
              <a:gd name="connsiteX1" fmla="*/ 2196 w 43256"/>
              <a:gd name="connsiteY1" fmla="*/ 25239 h 43219"/>
              <a:gd name="connsiteX2" fmla="*/ 6964 w 43256"/>
              <a:gd name="connsiteY2" fmla="*/ 34758 h 43219"/>
              <a:gd name="connsiteX3" fmla="*/ 5856 w 43256"/>
              <a:gd name="connsiteY3" fmla="*/ 35139 h 43219"/>
              <a:gd name="connsiteX4" fmla="*/ 16514 w 43256"/>
              <a:gd name="connsiteY4" fmla="*/ 38949 h 43219"/>
              <a:gd name="connsiteX5" fmla="*/ 15846 w 43256"/>
              <a:gd name="connsiteY5" fmla="*/ 37209 h 43219"/>
              <a:gd name="connsiteX6" fmla="*/ 28863 w 43256"/>
              <a:gd name="connsiteY6" fmla="*/ 34610 h 43219"/>
              <a:gd name="connsiteX7" fmla="*/ 28596 w 43256"/>
              <a:gd name="connsiteY7" fmla="*/ 36519 h 43219"/>
              <a:gd name="connsiteX8" fmla="*/ 34165 w 43256"/>
              <a:gd name="connsiteY8" fmla="*/ 22813 h 43219"/>
              <a:gd name="connsiteX9" fmla="*/ 37416 w 43256"/>
              <a:gd name="connsiteY9" fmla="*/ 29949 h 43219"/>
              <a:gd name="connsiteX10" fmla="*/ 41834 w 43256"/>
              <a:gd name="connsiteY10" fmla="*/ 15213 h 43219"/>
              <a:gd name="connsiteX11" fmla="*/ 40386 w 43256"/>
              <a:gd name="connsiteY11" fmla="*/ 17889 h 43219"/>
              <a:gd name="connsiteX12" fmla="*/ 38360 w 43256"/>
              <a:gd name="connsiteY12" fmla="*/ 5285 h 43219"/>
              <a:gd name="connsiteX13" fmla="*/ 38436 w 43256"/>
              <a:gd name="connsiteY13" fmla="*/ 6549 h 43219"/>
              <a:gd name="connsiteX14" fmla="*/ 4163 w 43256"/>
              <a:gd name="connsiteY14" fmla="*/ 15648 h 43219"/>
              <a:gd name="connsiteX15" fmla="*/ 3936 w 43256"/>
              <a:gd name="connsiteY15"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4729 w 43256"/>
              <a:gd name="connsiteY0" fmla="*/ 26036 h 43219"/>
              <a:gd name="connsiteX1" fmla="*/ 2196 w 43256"/>
              <a:gd name="connsiteY1" fmla="*/ 25239 h 43219"/>
              <a:gd name="connsiteX2" fmla="*/ 6964 w 43256"/>
              <a:gd name="connsiteY2" fmla="*/ 34758 h 43219"/>
              <a:gd name="connsiteX3" fmla="*/ 5856 w 43256"/>
              <a:gd name="connsiteY3" fmla="*/ 35139 h 43219"/>
              <a:gd name="connsiteX4" fmla="*/ 16514 w 43256"/>
              <a:gd name="connsiteY4" fmla="*/ 38949 h 43219"/>
              <a:gd name="connsiteX5" fmla="*/ 15846 w 43256"/>
              <a:gd name="connsiteY5" fmla="*/ 37209 h 43219"/>
              <a:gd name="connsiteX6" fmla="*/ 28863 w 43256"/>
              <a:gd name="connsiteY6" fmla="*/ 34610 h 43219"/>
              <a:gd name="connsiteX7" fmla="*/ 28596 w 43256"/>
              <a:gd name="connsiteY7" fmla="*/ 36519 h 43219"/>
              <a:gd name="connsiteX8" fmla="*/ 41834 w 43256"/>
              <a:gd name="connsiteY8" fmla="*/ 15213 h 43219"/>
              <a:gd name="connsiteX9" fmla="*/ 40386 w 43256"/>
              <a:gd name="connsiteY9" fmla="*/ 17889 h 43219"/>
              <a:gd name="connsiteX10" fmla="*/ 38360 w 43256"/>
              <a:gd name="connsiteY10" fmla="*/ 5285 h 43219"/>
              <a:gd name="connsiteX11" fmla="*/ 38436 w 43256"/>
              <a:gd name="connsiteY11" fmla="*/ 6549 h 43219"/>
              <a:gd name="connsiteX12" fmla="*/ 4163 w 43256"/>
              <a:gd name="connsiteY12" fmla="*/ 15648 h 43219"/>
              <a:gd name="connsiteX13" fmla="*/ 3936 w 43256"/>
              <a:gd name="connsiteY13"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4729 w 43256"/>
              <a:gd name="connsiteY0" fmla="*/ 26036 h 43219"/>
              <a:gd name="connsiteX1" fmla="*/ 2196 w 43256"/>
              <a:gd name="connsiteY1" fmla="*/ 25239 h 43219"/>
              <a:gd name="connsiteX2" fmla="*/ 6964 w 43256"/>
              <a:gd name="connsiteY2" fmla="*/ 34758 h 43219"/>
              <a:gd name="connsiteX3" fmla="*/ 5856 w 43256"/>
              <a:gd name="connsiteY3" fmla="*/ 35139 h 43219"/>
              <a:gd name="connsiteX4" fmla="*/ 16514 w 43256"/>
              <a:gd name="connsiteY4" fmla="*/ 38949 h 43219"/>
              <a:gd name="connsiteX5" fmla="*/ 15846 w 43256"/>
              <a:gd name="connsiteY5" fmla="*/ 37209 h 43219"/>
              <a:gd name="connsiteX6" fmla="*/ 28863 w 43256"/>
              <a:gd name="connsiteY6" fmla="*/ 34610 h 43219"/>
              <a:gd name="connsiteX7" fmla="*/ 28596 w 43256"/>
              <a:gd name="connsiteY7" fmla="*/ 36519 h 43219"/>
              <a:gd name="connsiteX8" fmla="*/ 38360 w 43256"/>
              <a:gd name="connsiteY8" fmla="*/ 5285 h 43219"/>
              <a:gd name="connsiteX9" fmla="*/ 38436 w 43256"/>
              <a:gd name="connsiteY9" fmla="*/ 6549 h 43219"/>
              <a:gd name="connsiteX10" fmla="*/ 4163 w 43256"/>
              <a:gd name="connsiteY10" fmla="*/ 15648 h 43219"/>
              <a:gd name="connsiteX11" fmla="*/ 3936 w 43256"/>
              <a:gd name="connsiteY11"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4729 w 43256"/>
              <a:gd name="connsiteY0" fmla="*/ 26036 h 43219"/>
              <a:gd name="connsiteX1" fmla="*/ 2196 w 43256"/>
              <a:gd name="connsiteY1" fmla="*/ 25239 h 43219"/>
              <a:gd name="connsiteX2" fmla="*/ 6964 w 43256"/>
              <a:gd name="connsiteY2" fmla="*/ 34758 h 43219"/>
              <a:gd name="connsiteX3" fmla="*/ 5856 w 43256"/>
              <a:gd name="connsiteY3" fmla="*/ 35139 h 43219"/>
              <a:gd name="connsiteX4" fmla="*/ 28863 w 43256"/>
              <a:gd name="connsiteY4" fmla="*/ 34610 h 43219"/>
              <a:gd name="connsiteX5" fmla="*/ 28596 w 43256"/>
              <a:gd name="connsiteY5" fmla="*/ 36519 h 43219"/>
              <a:gd name="connsiteX6" fmla="*/ 38360 w 43256"/>
              <a:gd name="connsiteY6" fmla="*/ 5285 h 43219"/>
              <a:gd name="connsiteX7" fmla="*/ 38436 w 43256"/>
              <a:gd name="connsiteY7" fmla="*/ 6549 h 43219"/>
              <a:gd name="connsiteX8" fmla="*/ 4163 w 43256"/>
              <a:gd name="connsiteY8" fmla="*/ 15648 h 43219"/>
              <a:gd name="connsiteX9" fmla="*/ 3936 w 43256"/>
              <a:gd name="connsiteY9"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6964 w 43256"/>
              <a:gd name="connsiteY0" fmla="*/ 34758 h 43219"/>
              <a:gd name="connsiteX1" fmla="*/ 5856 w 43256"/>
              <a:gd name="connsiteY1" fmla="*/ 35139 h 43219"/>
              <a:gd name="connsiteX2" fmla="*/ 28863 w 43256"/>
              <a:gd name="connsiteY2" fmla="*/ 34610 h 43219"/>
              <a:gd name="connsiteX3" fmla="*/ 28596 w 43256"/>
              <a:gd name="connsiteY3" fmla="*/ 36519 h 43219"/>
              <a:gd name="connsiteX4" fmla="*/ 38360 w 43256"/>
              <a:gd name="connsiteY4" fmla="*/ 5285 h 43219"/>
              <a:gd name="connsiteX5" fmla="*/ 38436 w 43256"/>
              <a:gd name="connsiteY5" fmla="*/ 6549 h 43219"/>
              <a:gd name="connsiteX6" fmla="*/ 4163 w 43256"/>
              <a:gd name="connsiteY6" fmla="*/ 15648 h 43219"/>
              <a:gd name="connsiteX7" fmla="*/ 3936 w 43256"/>
              <a:gd name="connsiteY7"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6964 w 43256"/>
              <a:gd name="connsiteY0" fmla="*/ 34758 h 43219"/>
              <a:gd name="connsiteX1" fmla="*/ 5856 w 43256"/>
              <a:gd name="connsiteY1" fmla="*/ 35139 h 43219"/>
              <a:gd name="connsiteX2" fmla="*/ 38360 w 43256"/>
              <a:gd name="connsiteY2" fmla="*/ 5285 h 43219"/>
              <a:gd name="connsiteX3" fmla="*/ 38436 w 43256"/>
              <a:gd name="connsiteY3" fmla="*/ 6549 h 43219"/>
              <a:gd name="connsiteX4" fmla="*/ 4163 w 43256"/>
              <a:gd name="connsiteY4" fmla="*/ 15648 h 43219"/>
              <a:gd name="connsiteX5" fmla="*/ 3936 w 43256"/>
              <a:gd name="connsiteY5"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6964 w 43256"/>
              <a:gd name="connsiteY0" fmla="*/ 34758 h 43219"/>
              <a:gd name="connsiteX1" fmla="*/ 5856 w 43256"/>
              <a:gd name="connsiteY1" fmla="*/ 35139 h 43219"/>
              <a:gd name="connsiteX2" fmla="*/ 4163 w 43256"/>
              <a:gd name="connsiteY2" fmla="*/ 15648 h 43219"/>
              <a:gd name="connsiteX3" fmla="*/ 3936 w 43256"/>
              <a:gd name="connsiteY3"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6964 w 43256"/>
              <a:gd name="connsiteY0" fmla="*/ 34758 h 43219"/>
              <a:gd name="connsiteX1" fmla="*/ 5856 w 43256"/>
              <a:gd name="connsiteY1" fmla="*/ 35139 h 43219"/>
              <a:gd name="connsiteX2" fmla="*/ 4488 w 43256"/>
              <a:gd name="connsiteY2" fmla="*/ 14575 h 43219"/>
              <a:gd name="connsiteX3" fmla="*/ 3936 w 43256"/>
              <a:gd name="connsiteY3"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6964 w 43256"/>
              <a:gd name="connsiteY0" fmla="*/ 34758 h 43219"/>
              <a:gd name="connsiteX1" fmla="*/ 5856 w 43256"/>
              <a:gd name="connsiteY1" fmla="*/ 35139 h 43219"/>
              <a:gd name="connsiteX2" fmla="*/ 4488 w 43256"/>
              <a:gd name="connsiteY2" fmla="*/ 14575 h 43219"/>
              <a:gd name="connsiteX3" fmla="*/ 3936 w 43256"/>
              <a:gd name="connsiteY3"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6964 w 43256"/>
              <a:gd name="connsiteY0" fmla="*/ 34758 h 43219"/>
              <a:gd name="connsiteX1" fmla="*/ 5856 w 43256"/>
              <a:gd name="connsiteY1" fmla="*/ 35139 h 43219"/>
              <a:gd name="connsiteX2" fmla="*/ 4800 w 43256"/>
              <a:gd name="connsiteY2" fmla="*/ 15024 h 43219"/>
              <a:gd name="connsiteX3" fmla="*/ 3936 w 43256"/>
              <a:gd name="connsiteY3"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6964 w 43256"/>
              <a:gd name="connsiteY0" fmla="*/ 34758 h 43219"/>
              <a:gd name="connsiteX1" fmla="*/ 5856 w 43256"/>
              <a:gd name="connsiteY1" fmla="*/ 35139 h 43219"/>
              <a:gd name="connsiteX2" fmla="*/ 3889 w 43256"/>
              <a:gd name="connsiteY2" fmla="*/ 13963 h 43219"/>
              <a:gd name="connsiteX3" fmla="*/ 3936 w 43256"/>
              <a:gd name="connsiteY3"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3889 w 43256"/>
              <a:gd name="connsiteY0" fmla="*/ 13963 h 43219"/>
              <a:gd name="connsiteX1" fmla="*/ 3936 w 43256"/>
              <a:gd name="connsiteY1" fmla="*/ 14229 h 43219"/>
            </a:gdLst>
            <a:ahLst/>
            <a:cxnLst>
              <a:cxn ang="0">
                <a:pos x="connsiteX0" y="connsiteY0"/>
              </a:cxn>
              <a:cxn ang="0">
                <a:pos x="connsiteX1" y="connsiteY1"/>
              </a:cxn>
            </a:cxnLst>
            <a:rect l="l" t="t" r="r" b="b"/>
            <a:pathLst>
              <a:path w="43256" h="43219">
                <a:moveTo>
                  <a:pt x="3936" y="14229"/>
                </a:moveTo>
                <a:cubicBezTo>
                  <a:pt x="3665" y="11516"/>
                  <a:pt x="4297" y="8780"/>
                  <a:pt x="5659" y="6766"/>
                </a:cubicBezTo>
                <a:cubicBezTo>
                  <a:pt x="7811" y="3585"/>
                  <a:pt x="11300" y="2876"/>
                  <a:pt x="14041" y="5061"/>
                </a:cubicBezTo>
                <a:cubicBezTo>
                  <a:pt x="15714" y="768"/>
                  <a:pt x="19950" y="-119"/>
                  <a:pt x="22492" y="3291"/>
                </a:cubicBezTo>
                <a:cubicBezTo>
                  <a:pt x="23133" y="1542"/>
                  <a:pt x="24364" y="333"/>
                  <a:pt x="25785" y="59"/>
                </a:cubicBezTo>
                <a:cubicBezTo>
                  <a:pt x="27349" y="-243"/>
                  <a:pt x="28911" y="629"/>
                  <a:pt x="29869" y="2340"/>
                </a:cubicBezTo>
                <a:cubicBezTo>
                  <a:pt x="31251" y="126"/>
                  <a:pt x="33537" y="-601"/>
                  <a:pt x="35499" y="549"/>
                </a:cubicBezTo>
                <a:cubicBezTo>
                  <a:pt x="36994" y="1425"/>
                  <a:pt x="38066" y="3259"/>
                  <a:pt x="38354" y="5435"/>
                </a:cubicBezTo>
                <a:cubicBezTo>
                  <a:pt x="40082" y="6077"/>
                  <a:pt x="41458" y="7857"/>
                  <a:pt x="42018" y="10177"/>
                </a:cubicBezTo>
                <a:cubicBezTo>
                  <a:pt x="42425" y="11861"/>
                  <a:pt x="42367" y="13690"/>
                  <a:pt x="41854" y="15319"/>
                </a:cubicBezTo>
                <a:cubicBezTo>
                  <a:pt x="43115" y="17553"/>
                  <a:pt x="43556" y="20449"/>
                  <a:pt x="43052" y="23181"/>
                </a:cubicBezTo>
                <a:cubicBezTo>
                  <a:pt x="42382" y="26813"/>
                  <a:pt x="40164" y="29533"/>
                  <a:pt x="37440" y="30063"/>
                </a:cubicBezTo>
                <a:cubicBezTo>
                  <a:pt x="37427" y="32330"/>
                  <a:pt x="36694" y="34480"/>
                  <a:pt x="35431" y="35960"/>
                </a:cubicBezTo>
                <a:cubicBezTo>
                  <a:pt x="33512" y="38209"/>
                  <a:pt x="30740" y="38498"/>
                  <a:pt x="28591" y="36674"/>
                </a:cubicBezTo>
                <a:cubicBezTo>
                  <a:pt x="27896" y="39807"/>
                  <a:pt x="26035" y="42202"/>
                  <a:pt x="23703" y="42965"/>
                </a:cubicBezTo>
                <a:cubicBezTo>
                  <a:pt x="20955" y="43864"/>
                  <a:pt x="18087" y="42332"/>
                  <a:pt x="16516" y="39125"/>
                </a:cubicBezTo>
                <a:cubicBezTo>
                  <a:pt x="12808" y="42169"/>
                  <a:pt x="7992" y="40458"/>
                  <a:pt x="5840" y="35331"/>
                </a:cubicBezTo>
                <a:cubicBezTo>
                  <a:pt x="3726" y="35668"/>
                  <a:pt x="1741" y="33883"/>
                  <a:pt x="1146" y="31109"/>
                </a:cubicBezTo>
                <a:cubicBezTo>
                  <a:pt x="715" y="29102"/>
                  <a:pt x="1096" y="26936"/>
                  <a:pt x="2149" y="25410"/>
                </a:cubicBezTo>
                <a:cubicBezTo>
                  <a:pt x="655" y="24213"/>
                  <a:pt x="-177" y="21916"/>
                  <a:pt x="31" y="19563"/>
                </a:cubicBezTo>
                <a:cubicBezTo>
                  <a:pt x="275" y="16808"/>
                  <a:pt x="1881" y="14650"/>
                  <a:pt x="3899" y="14366"/>
                </a:cubicBezTo>
                <a:cubicBezTo>
                  <a:pt x="3911" y="14320"/>
                  <a:pt x="3924" y="14275"/>
                  <a:pt x="3936" y="14229"/>
                </a:cubicBezTo>
                <a:close/>
              </a:path>
              <a:path w="43256" h="43219" fill="none" extrusionOk="0">
                <a:moveTo>
                  <a:pt x="3889" y="13963"/>
                </a:moveTo>
                <a:cubicBezTo>
                  <a:pt x="3886" y="13986"/>
                  <a:pt x="3984" y="14710"/>
                  <a:pt x="3936" y="14229"/>
                </a:cubicBezTo>
              </a:path>
            </a:pathLst>
          </a:custGeom>
          <a:solidFill>
            <a:srgbClr val="1AABE2">
              <a:alpha val="5000"/>
            </a:srgbClr>
          </a:solidFill>
          <a:ln w="9525">
            <a:solidFill>
              <a:srgbClr val="1AABE2">
                <a:alpha val="30000"/>
              </a:srgbClr>
            </a:solidFill>
            <a:round/>
            <a:headEnd/>
            <a:tailEnd/>
          </a:ln>
        </p:spPr>
        <p:txBody>
          <a:bodyPr wrap="square" lIns="99562" tIns="49781" rIns="99562" bIns="49781" anchor="ctr">
            <a:noAutofit/>
          </a:bodyPr>
          <a:lstStyle/>
          <a:p>
            <a:pPr algn="ctr" defTabSz="1211808" fontAlgn="ctr">
              <a:defRPr/>
            </a:pPr>
            <a:r>
              <a:rPr lang="en-US" sz="1100" b="1">
                <a:solidFill>
                  <a:sysClr val="windowText" lastClr="000000"/>
                </a:solidFill>
                <a:latin typeface="Huawei Sans" panose="020C0503030203020204" pitchFamily="34" charset="0"/>
              </a:rPr>
              <a:t>Tier-1 </a:t>
            </a:r>
            <a:r>
              <a:rPr lang="en-US" sz="1100" b="1" dirty="0">
                <a:solidFill>
                  <a:sysClr val="windowText" lastClr="000000"/>
                </a:solidFill>
                <a:latin typeface="Huawei Sans" panose="020C0503030203020204" pitchFamily="34" charset="0"/>
              </a:rPr>
              <a:t>branch</a:t>
            </a:r>
          </a:p>
        </p:txBody>
      </p:sp>
      <p:sp>
        <p:nvSpPr>
          <p:cNvPr id="72" name="云形 3">
            <a:extLst>
              <a:ext uri="{FF2B5EF4-FFF2-40B4-BE49-F238E27FC236}">
                <a16:creationId xmlns="" xmlns:a16="http://schemas.microsoft.com/office/drawing/2014/main" id="{A52FCC78-4723-410D-9C92-549127C595BD}"/>
              </a:ext>
            </a:extLst>
          </p:cNvPr>
          <p:cNvSpPr/>
          <p:nvPr/>
        </p:nvSpPr>
        <p:spPr bwMode="gray">
          <a:xfrm>
            <a:off x="759731" y="3067655"/>
            <a:ext cx="680667" cy="789499"/>
          </a:xfrm>
          <a:custGeom>
            <a:avLst/>
            <a:gdLst>
              <a:gd name="connsiteX0" fmla="*/ 3900 w 43200"/>
              <a:gd name="connsiteY0" fmla="*/ 14370 h 43200"/>
              <a:gd name="connsiteX1" fmla="*/ 5623 w 43200"/>
              <a:gd name="connsiteY1" fmla="*/ 6907 h 43200"/>
              <a:gd name="connsiteX2" fmla="*/ 14005 w 43200"/>
              <a:gd name="connsiteY2" fmla="*/ 5202 h 43200"/>
              <a:gd name="connsiteX3" fmla="*/ 22456 w 43200"/>
              <a:gd name="connsiteY3" fmla="*/ 3432 h 43200"/>
              <a:gd name="connsiteX4" fmla="*/ 25749 w 43200"/>
              <a:gd name="connsiteY4" fmla="*/ 200 h 43200"/>
              <a:gd name="connsiteX5" fmla="*/ 29833 w 43200"/>
              <a:gd name="connsiteY5" fmla="*/ 2481 h 43200"/>
              <a:gd name="connsiteX6" fmla="*/ 35463 w 43200"/>
              <a:gd name="connsiteY6" fmla="*/ 690 h 43200"/>
              <a:gd name="connsiteX7" fmla="*/ 38318 w 43200"/>
              <a:gd name="connsiteY7" fmla="*/ 5576 h 43200"/>
              <a:gd name="connsiteX8" fmla="*/ 41982 w 43200"/>
              <a:gd name="connsiteY8" fmla="*/ 10318 h 43200"/>
              <a:gd name="connsiteX9" fmla="*/ 41818 w 43200"/>
              <a:gd name="connsiteY9" fmla="*/ 15460 h 43200"/>
              <a:gd name="connsiteX10" fmla="*/ 43016 w 43200"/>
              <a:gd name="connsiteY10" fmla="*/ 23322 h 43200"/>
              <a:gd name="connsiteX11" fmla="*/ 37404 w 43200"/>
              <a:gd name="connsiteY11" fmla="*/ 30204 h 43200"/>
              <a:gd name="connsiteX12" fmla="*/ 35395 w 43200"/>
              <a:gd name="connsiteY12" fmla="*/ 36101 h 43200"/>
              <a:gd name="connsiteX13" fmla="*/ 28555 w 43200"/>
              <a:gd name="connsiteY13" fmla="*/ 36815 h 43200"/>
              <a:gd name="connsiteX14" fmla="*/ 23667 w 43200"/>
              <a:gd name="connsiteY14" fmla="*/ 43106 h 43200"/>
              <a:gd name="connsiteX15" fmla="*/ 16480 w 43200"/>
              <a:gd name="connsiteY15" fmla="*/ 39266 h 43200"/>
              <a:gd name="connsiteX16" fmla="*/ 5804 w 43200"/>
              <a:gd name="connsiteY16" fmla="*/ 35472 h 43200"/>
              <a:gd name="connsiteX17" fmla="*/ 1110 w 43200"/>
              <a:gd name="connsiteY17" fmla="*/ 31250 h 43200"/>
              <a:gd name="connsiteX18" fmla="*/ 2113 w 43200"/>
              <a:gd name="connsiteY18" fmla="*/ 25551 h 43200"/>
              <a:gd name="connsiteX19" fmla="*/ -5 w 43200"/>
              <a:gd name="connsiteY19" fmla="*/ 19704 h 43200"/>
              <a:gd name="connsiteX20" fmla="*/ 3863 w 43200"/>
              <a:gd name="connsiteY20" fmla="*/ 14507 h 43200"/>
              <a:gd name="connsiteX21" fmla="*/ 3900 w 43200"/>
              <a:gd name="connsiteY21" fmla="*/ 14370 h 43200"/>
              <a:gd name="connsiteX0" fmla="*/ 4693 w 43200"/>
              <a:gd name="connsiteY0" fmla="*/ 26177 h 43200"/>
              <a:gd name="connsiteX1" fmla="*/ 2160 w 43200"/>
              <a:gd name="connsiteY1" fmla="*/ 25380 h 43200"/>
              <a:gd name="connsiteX2" fmla="*/ 6928 w 43200"/>
              <a:gd name="connsiteY2" fmla="*/ 34899 h 43200"/>
              <a:gd name="connsiteX3" fmla="*/ 5820 w 43200"/>
              <a:gd name="connsiteY3" fmla="*/ 35280 h 43200"/>
              <a:gd name="connsiteX4" fmla="*/ 16478 w 43200"/>
              <a:gd name="connsiteY4" fmla="*/ 39090 h 43200"/>
              <a:gd name="connsiteX5" fmla="*/ 15810 w 43200"/>
              <a:gd name="connsiteY5" fmla="*/ 37350 h 43200"/>
              <a:gd name="connsiteX6" fmla="*/ 28827 w 43200"/>
              <a:gd name="connsiteY6" fmla="*/ 34751 h 43200"/>
              <a:gd name="connsiteX7" fmla="*/ 28560 w 43200"/>
              <a:gd name="connsiteY7" fmla="*/ 36660 h 43200"/>
              <a:gd name="connsiteX8" fmla="*/ 34129 w 43200"/>
              <a:gd name="connsiteY8" fmla="*/ 22954 h 43200"/>
              <a:gd name="connsiteX9" fmla="*/ 37380 w 43200"/>
              <a:gd name="connsiteY9" fmla="*/ 30090 h 43200"/>
              <a:gd name="connsiteX10" fmla="*/ 41798 w 43200"/>
              <a:gd name="connsiteY10" fmla="*/ 15354 h 43200"/>
              <a:gd name="connsiteX11" fmla="*/ 40350 w 43200"/>
              <a:gd name="connsiteY11" fmla="*/ 18030 h 43200"/>
              <a:gd name="connsiteX12" fmla="*/ 38324 w 43200"/>
              <a:gd name="connsiteY12" fmla="*/ 5426 h 43200"/>
              <a:gd name="connsiteX13" fmla="*/ 38400 w 43200"/>
              <a:gd name="connsiteY13" fmla="*/ 6690 h 43200"/>
              <a:gd name="connsiteX14" fmla="*/ 29078 w 43200"/>
              <a:gd name="connsiteY14" fmla="*/ 3952 h 43200"/>
              <a:gd name="connsiteX15" fmla="*/ 29820 w 43200"/>
              <a:gd name="connsiteY15" fmla="*/ 2340 h 43200"/>
              <a:gd name="connsiteX16" fmla="*/ 22141 w 43200"/>
              <a:gd name="connsiteY16" fmla="*/ 4720 h 43200"/>
              <a:gd name="connsiteX17" fmla="*/ 22500 w 43200"/>
              <a:gd name="connsiteY17" fmla="*/ 3330 h 43200"/>
              <a:gd name="connsiteX18" fmla="*/ 14000 w 43200"/>
              <a:gd name="connsiteY18" fmla="*/ 5192 h 43200"/>
              <a:gd name="connsiteX19" fmla="*/ 15300 w 43200"/>
              <a:gd name="connsiteY19" fmla="*/ 6540 h 43200"/>
              <a:gd name="connsiteX20" fmla="*/ 4127 w 43200"/>
              <a:gd name="connsiteY20" fmla="*/ 15789 h 43200"/>
              <a:gd name="connsiteX21" fmla="*/ 3900 w 43200"/>
              <a:gd name="connsiteY21" fmla="*/ 14370 h 43200"/>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4729 w 43256"/>
              <a:gd name="connsiteY0" fmla="*/ 26036 h 43219"/>
              <a:gd name="connsiteX1" fmla="*/ 2196 w 43256"/>
              <a:gd name="connsiteY1" fmla="*/ 25239 h 43219"/>
              <a:gd name="connsiteX2" fmla="*/ 6964 w 43256"/>
              <a:gd name="connsiteY2" fmla="*/ 34758 h 43219"/>
              <a:gd name="connsiteX3" fmla="*/ 5856 w 43256"/>
              <a:gd name="connsiteY3" fmla="*/ 35139 h 43219"/>
              <a:gd name="connsiteX4" fmla="*/ 16514 w 43256"/>
              <a:gd name="connsiteY4" fmla="*/ 38949 h 43219"/>
              <a:gd name="connsiteX5" fmla="*/ 15846 w 43256"/>
              <a:gd name="connsiteY5" fmla="*/ 37209 h 43219"/>
              <a:gd name="connsiteX6" fmla="*/ 28863 w 43256"/>
              <a:gd name="connsiteY6" fmla="*/ 34610 h 43219"/>
              <a:gd name="connsiteX7" fmla="*/ 28596 w 43256"/>
              <a:gd name="connsiteY7" fmla="*/ 36519 h 43219"/>
              <a:gd name="connsiteX8" fmla="*/ 34165 w 43256"/>
              <a:gd name="connsiteY8" fmla="*/ 22813 h 43219"/>
              <a:gd name="connsiteX9" fmla="*/ 37416 w 43256"/>
              <a:gd name="connsiteY9" fmla="*/ 29949 h 43219"/>
              <a:gd name="connsiteX10" fmla="*/ 41834 w 43256"/>
              <a:gd name="connsiteY10" fmla="*/ 15213 h 43219"/>
              <a:gd name="connsiteX11" fmla="*/ 40386 w 43256"/>
              <a:gd name="connsiteY11" fmla="*/ 17889 h 43219"/>
              <a:gd name="connsiteX12" fmla="*/ 38360 w 43256"/>
              <a:gd name="connsiteY12" fmla="*/ 5285 h 43219"/>
              <a:gd name="connsiteX13" fmla="*/ 38436 w 43256"/>
              <a:gd name="connsiteY13" fmla="*/ 6549 h 43219"/>
              <a:gd name="connsiteX14" fmla="*/ 22177 w 43256"/>
              <a:gd name="connsiteY14" fmla="*/ 4579 h 43219"/>
              <a:gd name="connsiteX15" fmla="*/ 22536 w 43256"/>
              <a:gd name="connsiteY15" fmla="*/ 3189 h 43219"/>
              <a:gd name="connsiteX16" fmla="*/ 14036 w 43256"/>
              <a:gd name="connsiteY16" fmla="*/ 5051 h 43219"/>
              <a:gd name="connsiteX17" fmla="*/ 15336 w 43256"/>
              <a:gd name="connsiteY17" fmla="*/ 6399 h 43219"/>
              <a:gd name="connsiteX18" fmla="*/ 4163 w 43256"/>
              <a:gd name="connsiteY18" fmla="*/ 15648 h 43219"/>
              <a:gd name="connsiteX19" fmla="*/ 3936 w 43256"/>
              <a:gd name="connsiteY19"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4729 w 43256"/>
              <a:gd name="connsiteY0" fmla="*/ 26036 h 43219"/>
              <a:gd name="connsiteX1" fmla="*/ 2196 w 43256"/>
              <a:gd name="connsiteY1" fmla="*/ 25239 h 43219"/>
              <a:gd name="connsiteX2" fmla="*/ 6964 w 43256"/>
              <a:gd name="connsiteY2" fmla="*/ 34758 h 43219"/>
              <a:gd name="connsiteX3" fmla="*/ 5856 w 43256"/>
              <a:gd name="connsiteY3" fmla="*/ 35139 h 43219"/>
              <a:gd name="connsiteX4" fmla="*/ 16514 w 43256"/>
              <a:gd name="connsiteY4" fmla="*/ 38949 h 43219"/>
              <a:gd name="connsiteX5" fmla="*/ 15846 w 43256"/>
              <a:gd name="connsiteY5" fmla="*/ 37209 h 43219"/>
              <a:gd name="connsiteX6" fmla="*/ 28863 w 43256"/>
              <a:gd name="connsiteY6" fmla="*/ 34610 h 43219"/>
              <a:gd name="connsiteX7" fmla="*/ 28596 w 43256"/>
              <a:gd name="connsiteY7" fmla="*/ 36519 h 43219"/>
              <a:gd name="connsiteX8" fmla="*/ 34165 w 43256"/>
              <a:gd name="connsiteY8" fmla="*/ 22813 h 43219"/>
              <a:gd name="connsiteX9" fmla="*/ 37416 w 43256"/>
              <a:gd name="connsiteY9" fmla="*/ 29949 h 43219"/>
              <a:gd name="connsiteX10" fmla="*/ 41834 w 43256"/>
              <a:gd name="connsiteY10" fmla="*/ 15213 h 43219"/>
              <a:gd name="connsiteX11" fmla="*/ 40386 w 43256"/>
              <a:gd name="connsiteY11" fmla="*/ 17889 h 43219"/>
              <a:gd name="connsiteX12" fmla="*/ 38360 w 43256"/>
              <a:gd name="connsiteY12" fmla="*/ 5285 h 43219"/>
              <a:gd name="connsiteX13" fmla="*/ 38436 w 43256"/>
              <a:gd name="connsiteY13" fmla="*/ 6549 h 43219"/>
              <a:gd name="connsiteX14" fmla="*/ 14036 w 43256"/>
              <a:gd name="connsiteY14" fmla="*/ 5051 h 43219"/>
              <a:gd name="connsiteX15" fmla="*/ 15336 w 43256"/>
              <a:gd name="connsiteY15" fmla="*/ 6399 h 43219"/>
              <a:gd name="connsiteX16" fmla="*/ 4163 w 43256"/>
              <a:gd name="connsiteY16" fmla="*/ 15648 h 43219"/>
              <a:gd name="connsiteX17" fmla="*/ 3936 w 43256"/>
              <a:gd name="connsiteY17"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4729 w 43256"/>
              <a:gd name="connsiteY0" fmla="*/ 26036 h 43219"/>
              <a:gd name="connsiteX1" fmla="*/ 2196 w 43256"/>
              <a:gd name="connsiteY1" fmla="*/ 25239 h 43219"/>
              <a:gd name="connsiteX2" fmla="*/ 6964 w 43256"/>
              <a:gd name="connsiteY2" fmla="*/ 34758 h 43219"/>
              <a:gd name="connsiteX3" fmla="*/ 5856 w 43256"/>
              <a:gd name="connsiteY3" fmla="*/ 35139 h 43219"/>
              <a:gd name="connsiteX4" fmla="*/ 16514 w 43256"/>
              <a:gd name="connsiteY4" fmla="*/ 38949 h 43219"/>
              <a:gd name="connsiteX5" fmla="*/ 15846 w 43256"/>
              <a:gd name="connsiteY5" fmla="*/ 37209 h 43219"/>
              <a:gd name="connsiteX6" fmla="*/ 28863 w 43256"/>
              <a:gd name="connsiteY6" fmla="*/ 34610 h 43219"/>
              <a:gd name="connsiteX7" fmla="*/ 28596 w 43256"/>
              <a:gd name="connsiteY7" fmla="*/ 36519 h 43219"/>
              <a:gd name="connsiteX8" fmla="*/ 34165 w 43256"/>
              <a:gd name="connsiteY8" fmla="*/ 22813 h 43219"/>
              <a:gd name="connsiteX9" fmla="*/ 37416 w 43256"/>
              <a:gd name="connsiteY9" fmla="*/ 29949 h 43219"/>
              <a:gd name="connsiteX10" fmla="*/ 41834 w 43256"/>
              <a:gd name="connsiteY10" fmla="*/ 15213 h 43219"/>
              <a:gd name="connsiteX11" fmla="*/ 40386 w 43256"/>
              <a:gd name="connsiteY11" fmla="*/ 17889 h 43219"/>
              <a:gd name="connsiteX12" fmla="*/ 38360 w 43256"/>
              <a:gd name="connsiteY12" fmla="*/ 5285 h 43219"/>
              <a:gd name="connsiteX13" fmla="*/ 38436 w 43256"/>
              <a:gd name="connsiteY13" fmla="*/ 6549 h 43219"/>
              <a:gd name="connsiteX14" fmla="*/ 4163 w 43256"/>
              <a:gd name="connsiteY14" fmla="*/ 15648 h 43219"/>
              <a:gd name="connsiteX15" fmla="*/ 3936 w 43256"/>
              <a:gd name="connsiteY15"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4729 w 43256"/>
              <a:gd name="connsiteY0" fmla="*/ 26036 h 43219"/>
              <a:gd name="connsiteX1" fmla="*/ 2196 w 43256"/>
              <a:gd name="connsiteY1" fmla="*/ 25239 h 43219"/>
              <a:gd name="connsiteX2" fmla="*/ 6964 w 43256"/>
              <a:gd name="connsiteY2" fmla="*/ 34758 h 43219"/>
              <a:gd name="connsiteX3" fmla="*/ 5856 w 43256"/>
              <a:gd name="connsiteY3" fmla="*/ 35139 h 43219"/>
              <a:gd name="connsiteX4" fmla="*/ 16514 w 43256"/>
              <a:gd name="connsiteY4" fmla="*/ 38949 h 43219"/>
              <a:gd name="connsiteX5" fmla="*/ 15846 w 43256"/>
              <a:gd name="connsiteY5" fmla="*/ 37209 h 43219"/>
              <a:gd name="connsiteX6" fmla="*/ 28863 w 43256"/>
              <a:gd name="connsiteY6" fmla="*/ 34610 h 43219"/>
              <a:gd name="connsiteX7" fmla="*/ 28596 w 43256"/>
              <a:gd name="connsiteY7" fmla="*/ 36519 h 43219"/>
              <a:gd name="connsiteX8" fmla="*/ 41834 w 43256"/>
              <a:gd name="connsiteY8" fmla="*/ 15213 h 43219"/>
              <a:gd name="connsiteX9" fmla="*/ 40386 w 43256"/>
              <a:gd name="connsiteY9" fmla="*/ 17889 h 43219"/>
              <a:gd name="connsiteX10" fmla="*/ 38360 w 43256"/>
              <a:gd name="connsiteY10" fmla="*/ 5285 h 43219"/>
              <a:gd name="connsiteX11" fmla="*/ 38436 w 43256"/>
              <a:gd name="connsiteY11" fmla="*/ 6549 h 43219"/>
              <a:gd name="connsiteX12" fmla="*/ 4163 w 43256"/>
              <a:gd name="connsiteY12" fmla="*/ 15648 h 43219"/>
              <a:gd name="connsiteX13" fmla="*/ 3936 w 43256"/>
              <a:gd name="connsiteY13"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4729 w 43256"/>
              <a:gd name="connsiteY0" fmla="*/ 26036 h 43219"/>
              <a:gd name="connsiteX1" fmla="*/ 2196 w 43256"/>
              <a:gd name="connsiteY1" fmla="*/ 25239 h 43219"/>
              <a:gd name="connsiteX2" fmla="*/ 6964 w 43256"/>
              <a:gd name="connsiteY2" fmla="*/ 34758 h 43219"/>
              <a:gd name="connsiteX3" fmla="*/ 5856 w 43256"/>
              <a:gd name="connsiteY3" fmla="*/ 35139 h 43219"/>
              <a:gd name="connsiteX4" fmla="*/ 16514 w 43256"/>
              <a:gd name="connsiteY4" fmla="*/ 38949 h 43219"/>
              <a:gd name="connsiteX5" fmla="*/ 15846 w 43256"/>
              <a:gd name="connsiteY5" fmla="*/ 37209 h 43219"/>
              <a:gd name="connsiteX6" fmla="*/ 28863 w 43256"/>
              <a:gd name="connsiteY6" fmla="*/ 34610 h 43219"/>
              <a:gd name="connsiteX7" fmla="*/ 28596 w 43256"/>
              <a:gd name="connsiteY7" fmla="*/ 36519 h 43219"/>
              <a:gd name="connsiteX8" fmla="*/ 38360 w 43256"/>
              <a:gd name="connsiteY8" fmla="*/ 5285 h 43219"/>
              <a:gd name="connsiteX9" fmla="*/ 38436 w 43256"/>
              <a:gd name="connsiteY9" fmla="*/ 6549 h 43219"/>
              <a:gd name="connsiteX10" fmla="*/ 4163 w 43256"/>
              <a:gd name="connsiteY10" fmla="*/ 15648 h 43219"/>
              <a:gd name="connsiteX11" fmla="*/ 3936 w 43256"/>
              <a:gd name="connsiteY11"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4729 w 43256"/>
              <a:gd name="connsiteY0" fmla="*/ 26036 h 43219"/>
              <a:gd name="connsiteX1" fmla="*/ 2196 w 43256"/>
              <a:gd name="connsiteY1" fmla="*/ 25239 h 43219"/>
              <a:gd name="connsiteX2" fmla="*/ 6964 w 43256"/>
              <a:gd name="connsiteY2" fmla="*/ 34758 h 43219"/>
              <a:gd name="connsiteX3" fmla="*/ 5856 w 43256"/>
              <a:gd name="connsiteY3" fmla="*/ 35139 h 43219"/>
              <a:gd name="connsiteX4" fmla="*/ 28863 w 43256"/>
              <a:gd name="connsiteY4" fmla="*/ 34610 h 43219"/>
              <a:gd name="connsiteX5" fmla="*/ 28596 w 43256"/>
              <a:gd name="connsiteY5" fmla="*/ 36519 h 43219"/>
              <a:gd name="connsiteX6" fmla="*/ 38360 w 43256"/>
              <a:gd name="connsiteY6" fmla="*/ 5285 h 43219"/>
              <a:gd name="connsiteX7" fmla="*/ 38436 w 43256"/>
              <a:gd name="connsiteY7" fmla="*/ 6549 h 43219"/>
              <a:gd name="connsiteX8" fmla="*/ 4163 w 43256"/>
              <a:gd name="connsiteY8" fmla="*/ 15648 h 43219"/>
              <a:gd name="connsiteX9" fmla="*/ 3936 w 43256"/>
              <a:gd name="connsiteY9"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6964 w 43256"/>
              <a:gd name="connsiteY0" fmla="*/ 34758 h 43219"/>
              <a:gd name="connsiteX1" fmla="*/ 5856 w 43256"/>
              <a:gd name="connsiteY1" fmla="*/ 35139 h 43219"/>
              <a:gd name="connsiteX2" fmla="*/ 28863 w 43256"/>
              <a:gd name="connsiteY2" fmla="*/ 34610 h 43219"/>
              <a:gd name="connsiteX3" fmla="*/ 28596 w 43256"/>
              <a:gd name="connsiteY3" fmla="*/ 36519 h 43219"/>
              <a:gd name="connsiteX4" fmla="*/ 38360 w 43256"/>
              <a:gd name="connsiteY4" fmla="*/ 5285 h 43219"/>
              <a:gd name="connsiteX5" fmla="*/ 38436 w 43256"/>
              <a:gd name="connsiteY5" fmla="*/ 6549 h 43219"/>
              <a:gd name="connsiteX6" fmla="*/ 4163 w 43256"/>
              <a:gd name="connsiteY6" fmla="*/ 15648 h 43219"/>
              <a:gd name="connsiteX7" fmla="*/ 3936 w 43256"/>
              <a:gd name="connsiteY7"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6964 w 43256"/>
              <a:gd name="connsiteY0" fmla="*/ 34758 h 43219"/>
              <a:gd name="connsiteX1" fmla="*/ 5856 w 43256"/>
              <a:gd name="connsiteY1" fmla="*/ 35139 h 43219"/>
              <a:gd name="connsiteX2" fmla="*/ 38360 w 43256"/>
              <a:gd name="connsiteY2" fmla="*/ 5285 h 43219"/>
              <a:gd name="connsiteX3" fmla="*/ 38436 w 43256"/>
              <a:gd name="connsiteY3" fmla="*/ 6549 h 43219"/>
              <a:gd name="connsiteX4" fmla="*/ 4163 w 43256"/>
              <a:gd name="connsiteY4" fmla="*/ 15648 h 43219"/>
              <a:gd name="connsiteX5" fmla="*/ 3936 w 43256"/>
              <a:gd name="connsiteY5"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6964 w 43256"/>
              <a:gd name="connsiteY0" fmla="*/ 34758 h 43219"/>
              <a:gd name="connsiteX1" fmla="*/ 5856 w 43256"/>
              <a:gd name="connsiteY1" fmla="*/ 35139 h 43219"/>
              <a:gd name="connsiteX2" fmla="*/ 4163 w 43256"/>
              <a:gd name="connsiteY2" fmla="*/ 15648 h 43219"/>
              <a:gd name="connsiteX3" fmla="*/ 3936 w 43256"/>
              <a:gd name="connsiteY3"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6964 w 43256"/>
              <a:gd name="connsiteY0" fmla="*/ 34758 h 43219"/>
              <a:gd name="connsiteX1" fmla="*/ 5856 w 43256"/>
              <a:gd name="connsiteY1" fmla="*/ 35139 h 43219"/>
              <a:gd name="connsiteX2" fmla="*/ 4488 w 43256"/>
              <a:gd name="connsiteY2" fmla="*/ 14575 h 43219"/>
              <a:gd name="connsiteX3" fmla="*/ 3936 w 43256"/>
              <a:gd name="connsiteY3"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6964 w 43256"/>
              <a:gd name="connsiteY0" fmla="*/ 34758 h 43219"/>
              <a:gd name="connsiteX1" fmla="*/ 5856 w 43256"/>
              <a:gd name="connsiteY1" fmla="*/ 35139 h 43219"/>
              <a:gd name="connsiteX2" fmla="*/ 4488 w 43256"/>
              <a:gd name="connsiteY2" fmla="*/ 14575 h 43219"/>
              <a:gd name="connsiteX3" fmla="*/ 3936 w 43256"/>
              <a:gd name="connsiteY3"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6964 w 43256"/>
              <a:gd name="connsiteY0" fmla="*/ 34758 h 43219"/>
              <a:gd name="connsiteX1" fmla="*/ 5856 w 43256"/>
              <a:gd name="connsiteY1" fmla="*/ 35139 h 43219"/>
              <a:gd name="connsiteX2" fmla="*/ 4800 w 43256"/>
              <a:gd name="connsiteY2" fmla="*/ 15024 h 43219"/>
              <a:gd name="connsiteX3" fmla="*/ 3936 w 43256"/>
              <a:gd name="connsiteY3"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6964 w 43256"/>
              <a:gd name="connsiteY0" fmla="*/ 34758 h 43219"/>
              <a:gd name="connsiteX1" fmla="*/ 5856 w 43256"/>
              <a:gd name="connsiteY1" fmla="*/ 35139 h 43219"/>
              <a:gd name="connsiteX2" fmla="*/ 3889 w 43256"/>
              <a:gd name="connsiteY2" fmla="*/ 13963 h 43219"/>
              <a:gd name="connsiteX3" fmla="*/ 3936 w 43256"/>
              <a:gd name="connsiteY3"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3889 w 43256"/>
              <a:gd name="connsiteY0" fmla="*/ 13963 h 43219"/>
              <a:gd name="connsiteX1" fmla="*/ 3936 w 43256"/>
              <a:gd name="connsiteY1" fmla="*/ 14229 h 43219"/>
            </a:gdLst>
            <a:ahLst/>
            <a:cxnLst>
              <a:cxn ang="0">
                <a:pos x="connsiteX0" y="connsiteY0"/>
              </a:cxn>
              <a:cxn ang="0">
                <a:pos x="connsiteX1" y="connsiteY1"/>
              </a:cxn>
            </a:cxnLst>
            <a:rect l="l" t="t" r="r" b="b"/>
            <a:pathLst>
              <a:path w="43256" h="43219">
                <a:moveTo>
                  <a:pt x="3936" y="14229"/>
                </a:moveTo>
                <a:cubicBezTo>
                  <a:pt x="3665" y="11516"/>
                  <a:pt x="4297" y="8780"/>
                  <a:pt x="5659" y="6766"/>
                </a:cubicBezTo>
                <a:cubicBezTo>
                  <a:pt x="7811" y="3585"/>
                  <a:pt x="11300" y="2876"/>
                  <a:pt x="14041" y="5061"/>
                </a:cubicBezTo>
                <a:cubicBezTo>
                  <a:pt x="15714" y="768"/>
                  <a:pt x="19950" y="-119"/>
                  <a:pt x="22492" y="3291"/>
                </a:cubicBezTo>
                <a:cubicBezTo>
                  <a:pt x="23133" y="1542"/>
                  <a:pt x="24364" y="333"/>
                  <a:pt x="25785" y="59"/>
                </a:cubicBezTo>
                <a:cubicBezTo>
                  <a:pt x="27349" y="-243"/>
                  <a:pt x="28911" y="629"/>
                  <a:pt x="29869" y="2340"/>
                </a:cubicBezTo>
                <a:cubicBezTo>
                  <a:pt x="31251" y="126"/>
                  <a:pt x="33537" y="-601"/>
                  <a:pt x="35499" y="549"/>
                </a:cubicBezTo>
                <a:cubicBezTo>
                  <a:pt x="36994" y="1425"/>
                  <a:pt x="38066" y="3259"/>
                  <a:pt x="38354" y="5435"/>
                </a:cubicBezTo>
                <a:cubicBezTo>
                  <a:pt x="40082" y="6077"/>
                  <a:pt x="41458" y="7857"/>
                  <a:pt x="42018" y="10177"/>
                </a:cubicBezTo>
                <a:cubicBezTo>
                  <a:pt x="42425" y="11861"/>
                  <a:pt x="42367" y="13690"/>
                  <a:pt x="41854" y="15319"/>
                </a:cubicBezTo>
                <a:cubicBezTo>
                  <a:pt x="43115" y="17553"/>
                  <a:pt x="43556" y="20449"/>
                  <a:pt x="43052" y="23181"/>
                </a:cubicBezTo>
                <a:cubicBezTo>
                  <a:pt x="42382" y="26813"/>
                  <a:pt x="40164" y="29533"/>
                  <a:pt x="37440" y="30063"/>
                </a:cubicBezTo>
                <a:cubicBezTo>
                  <a:pt x="37427" y="32330"/>
                  <a:pt x="36694" y="34480"/>
                  <a:pt x="35431" y="35960"/>
                </a:cubicBezTo>
                <a:cubicBezTo>
                  <a:pt x="33512" y="38209"/>
                  <a:pt x="30740" y="38498"/>
                  <a:pt x="28591" y="36674"/>
                </a:cubicBezTo>
                <a:cubicBezTo>
                  <a:pt x="27896" y="39807"/>
                  <a:pt x="26035" y="42202"/>
                  <a:pt x="23703" y="42965"/>
                </a:cubicBezTo>
                <a:cubicBezTo>
                  <a:pt x="20955" y="43864"/>
                  <a:pt x="18087" y="42332"/>
                  <a:pt x="16516" y="39125"/>
                </a:cubicBezTo>
                <a:cubicBezTo>
                  <a:pt x="12808" y="42169"/>
                  <a:pt x="7992" y="40458"/>
                  <a:pt x="5840" y="35331"/>
                </a:cubicBezTo>
                <a:cubicBezTo>
                  <a:pt x="3726" y="35668"/>
                  <a:pt x="1741" y="33883"/>
                  <a:pt x="1146" y="31109"/>
                </a:cubicBezTo>
                <a:cubicBezTo>
                  <a:pt x="715" y="29102"/>
                  <a:pt x="1096" y="26936"/>
                  <a:pt x="2149" y="25410"/>
                </a:cubicBezTo>
                <a:cubicBezTo>
                  <a:pt x="655" y="24213"/>
                  <a:pt x="-177" y="21916"/>
                  <a:pt x="31" y="19563"/>
                </a:cubicBezTo>
                <a:cubicBezTo>
                  <a:pt x="275" y="16808"/>
                  <a:pt x="1881" y="14650"/>
                  <a:pt x="3899" y="14366"/>
                </a:cubicBezTo>
                <a:cubicBezTo>
                  <a:pt x="3911" y="14320"/>
                  <a:pt x="3924" y="14275"/>
                  <a:pt x="3936" y="14229"/>
                </a:cubicBezTo>
                <a:close/>
              </a:path>
              <a:path w="43256" h="43219" fill="none" extrusionOk="0">
                <a:moveTo>
                  <a:pt x="3889" y="13963"/>
                </a:moveTo>
                <a:cubicBezTo>
                  <a:pt x="3886" y="13986"/>
                  <a:pt x="3984" y="14710"/>
                  <a:pt x="3936" y="14229"/>
                </a:cubicBezTo>
              </a:path>
            </a:pathLst>
          </a:custGeom>
          <a:solidFill>
            <a:srgbClr val="1AABE2">
              <a:alpha val="5000"/>
            </a:srgbClr>
          </a:solidFill>
          <a:ln w="9525">
            <a:solidFill>
              <a:srgbClr val="1AABE2">
                <a:alpha val="30000"/>
              </a:srgbClr>
            </a:solidFill>
            <a:round/>
            <a:headEnd/>
            <a:tailEnd/>
          </a:ln>
        </p:spPr>
        <p:txBody>
          <a:bodyPr wrap="square" lIns="99562" tIns="49781" rIns="99562" bIns="49781" anchor="ctr">
            <a:noAutofit/>
          </a:bodyPr>
          <a:lstStyle/>
          <a:p>
            <a:pPr algn="ctr" defTabSz="1211808" fontAlgn="ctr">
              <a:defRPr/>
            </a:pPr>
            <a:r>
              <a:rPr lang="en-US" sz="1200" b="1" dirty="0">
                <a:solidFill>
                  <a:sysClr val="windowText" lastClr="000000"/>
                </a:solidFill>
                <a:latin typeface="Huawei Sans" panose="020C0503030203020204" pitchFamily="34" charset="0"/>
              </a:rPr>
              <a:t>DC A</a:t>
            </a:r>
          </a:p>
        </p:txBody>
      </p:sp>
      <p:sp>
        <p:nvSpPr>
          <p:cNvPr id="73" name="云形 3">
            <a:extLst>
              <a:ext uri="{FF2B5EF4-FFF2-40B4-BE49-F238E27FC236}">
                <a16:creationId xmlns="" xmlns:a16="http://schemas.microsoft.com/office/drawing/2014/main" id="{6FAA3889-E842-42EE-B629-8CD092FCB951}"/>
              </a:ext>
            </a:extLst>
          </p:cNvPr>
          <p:cNvSpPr/>
          <p:nvPr/>
        </p:nvSpPr>
        <p:spPr bwMode="gray">
          <a:xfrm>
            <a:off x="4058331" y="1029029"/>
            <a:ext cx="1225286" cy="458086"/>
          </a:xfrm>
          <a:custGeom>
            <a:avLst/>
            <a:gdLst>
              <a:gd name="connsiteX0" fmla="*/ 3900 w 43200"/>
              <a:gd name="connsiteY0" fmla="*/ 14370 h 43200"/>
              <a:gd name="connsiteX1" fmla="*/ 5623 w 43200"/>
              <a:gd name="connsiteY1" fmla="*/ 6907 h 43200"/>
              <a:gd name="connsiteX2" fmla="*/ 14005 w 43200"/>
              <a:gd name="connsiteY2" fmla="*/ 5202 h 43200"/>
              <a:gd name="connsiteX3" fmla="*/ 22456 w 43200"/>
              <a:gd name="connsiteY3" fmla="*/ 3432 h 43200"/>
              <a:gd name="connsiteX4" fmla="*/ 25749 w 43200"/>
              <a:gd name="connsiteY4" fmla="*/ 200 h 43200"/>
              <a:gd name="connsiteX5" fmla="*/ 29833 w 43200"/>
              <a:gd name="connsiteY5" fmla="*/ 2481 h 43200"/>
              <a:gd name="connsiteX6" fmla="*/ 35463 w 43200"/>
              <a:gd name="connsiteY6" fmla="*/ 690 h 43200"/>
              <a:gd name="connsiteX7" fmla="*/ 38318 w 43200"/>
              <a:gd name="connsiteY7" fmla="*/ 5576 h 43200"/>
              <a:gd name="connsiteX8" fmla="*/ 41982 w 43200"/>
              <a:gd name="connsiteY8" fmla="*/ 10318 h 43200"/>
              <a:gd name="connsiteX9" fmla="*/ 41818 w 43200"/>
              <a:gd name="connsiteY9" fmla="*/ 15460 h 43200"/>
              <a:gd name="connsiteX10" fmla="*/ 43016 w 43200"/>
              <a:gd name="connsiteY10" fmla="*/ 23322 h 43200"/>
              <a:gd name="connsiteX11" fmla="*/ 37404 w 43200"/>
              <a:gd name="connsiteY11" fmla="*/ 30204 h 43200"/>
              <a:gd name="connsiteX12" fmla="*/ 35395 w 43200"/>
              <a:gd name="connsiteY12" fmla="*/ 36101 h 43200"/>
              <a:gd name="connsiteX13" fmla="*/ 28555 w 43200"/>
              <a:gd name="connsiteY13" fmla="*/ 36815 h 43200"/>
              <a:gd name="connsiteX14" fmla="*/ 23667 w 43200"/>
              <a:gd name="connsiteY14" fmla="*/ 43106 h 43200"/>
              <a:gd name="connsiteX15" fmla="*/ 16480 w 43200"/>
              <a:gd name="connsiteY15" fmla="*/ 39266 h 43200"/>
              <a:gd name="connsiteX16" fmla="*/ 5804 w 43200"/>
              <a:gd name="connsiteY16" fmla="*/ 35472 h 43200"/>
              <a:gd name="connsiteX17" fmla="*/ 1110 w 43200"/>
              <a:gd name="connsiteY17" fmla="*/ 31250 h 43200"/>
              <a:gd name="connsiteX18" fmla="*/ 2113 w 43200"/>
              <a:gd name="connsiteY18" fmla="*/ 25551 h 43200"/>
              <a:gd name="connsiteX19" fmla="*/ -5 w 43200"/>
              <a:gd name="connsiteY19" fmla="*/ 19704 h 43200"/>
              <a:gd name="connsiteX20" fmla="*/ 3863 w 43200"/>
              <a:gd name="connsiteY20" fmla="*/ 14507 h 43200"/>
              <a:gd name="connsiteX21" fmla="*/ 3900 w 43200"/>
              <a:gd name="connsiteY21" fmla="*/ 14370 h 43200"/>
              <a:gd name="connsiteX0" fmla="*/ 4693 w 43200"/>
              <a:gd name="connsiteY0" fmla="*/ 26177 h 43200"/>
              <a:gd name="connsiteX1" fmla="*/ 2160 w 43200"/>
              <a:gd name="connsiteY1" fmla="*/ 25380 h 43200"/>
              <a:gd name="connsiteX2" fmla="*/ 6928 w 43200"/>
              <a:gd name="connsiteY2" fmla="*/ 34899 h 43200"/>
              <a:gd name="connsiteX3" fmla="*/ 5820 w 43200"/>
              <a:gd name="connsiteY3" fmla="*/ 35280 h 43200"/>
              <a:gd name="connsiteX4" fmla="*/ 16478 w 43200"/>
              <a:gd name="connsiteY4" fmla="*/ 39090 h 43200"/>
              <a:gd name="connsiteX5" fmla="*/ 15810 w 43200"/>
              <a:gd name="connsiteY5" fmla="*/ 37350 h 43200"/>
              <a:gd name="connsiteX6" fmla="*/ 28827 w 43200"/>
              <a:gd name="connsiteY6" fmla="*/ 34751 h 43200"/>
              <a:gd name="connsiteX7" fmla="*/ 28560 w 43200"/>
              <a:gd name="connsiteY7" fmla="*/ 36660 h 43200"/>
              <a:gd name="connsiteX8" fmla="*/ 34129 w 43200"/>
              <a:gd name="connsiteY8" fmla="*/ 22954 h 43200"/>
              <a:gd name="connsiteX9" fmla="*/ 37380 w 43200"/>
              <a:gd name="connsiteY9" fmla="*/ 30090 h 43200"/>
              <a:gd name="connsiteX10" fmla="*/ 41798 w 43200"/>
              <a:gd name="connsiteY10" fmla="*/ 15354 h 43200"/>
              <a:gd name="connsiteX11" fmla="*/ 40350 w 43200"/>
              <a:gd name="connsiteY11" fmla="*/ 18030 h 43200"/>
              <a:gd name="connsiteX12" fmla="*/ 38324 w 43200"/>
              <a:gd name="connsiteY12" fmla="*/ 5426 h 43200"/>
              <a:gd name="connsiteX13" fmla="*/ 38400 w 43200"/>
              <a:gd name="connsiteY13" fmla="*/ 6690 h 43200"/>
              <a:gd name="connsiteX14" fmla="*/ 29078 w 43200"/>
              <a:gd name="connsiteY14" fmla="*/ 3952 h 43200"/>
              <a:gd name="connsiteX15" fmla="*/ 29820 w 43200"/>
              <a:gd name="connsiteY15" fmla="*/ 2340 h 43200"/>
              <a:gd name="connsiteX16" fmla="*/ 22141 w 43200"/>
              <a:gd name="connsiteY16" fmla="*/ 4720 h 43200"/>
              <a:gd name="connsiteX17" fmla="*/ 22500 w 43200"/>
              <a:gd name="connsiteY17" fmla="*/ 3330 h 43200"/>
              <a:gd name="connsiteX18" fmla="*/ 14000 w 43200"/>
              <a:gd name="connsiteY18" fmla="*/ 5192 h 43200"/>
              <a:gd name="connsiteX19" fmla="*/ 15300 w 43200"/>
              <a:gd name="connsiteY19" fmla="*/ 6540 h 43200"/>
              <a:gd name="connsiteX20" fmla="*/ 4127 w 43200"/>
              <a:gd name="connsiteY20" fmla="*/ 15789 h 43200"/>
              <a:gd name="connsiteX21" fmla="*/ 3900 w 43200"/>
              <a:gd name="connsiteY21" fmla="*/ 14370 h 43200"/>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4729 w 43256"/>
              <a:gd name="connsiteY0" fmla="*/ 26036 h 43219"/>
              <a:gd name="connsiteX1" fmla="*/ 2196 w 43256"/>
              <a:gd name="connsiteY1" fmla="*/ 25239 h 43219"/>
              <a:gd name="connsiteX2" fmla="*/ 6964 w 43256"/>
              <a:gd name="connsiteY2" fmla="*/ 34758 h 43219"/>
              <a:gd name="connsiteX3" fmla="*/ 5856 w 43256"/>
              <a:gd name="connsiteY3" fmla="*/ 35139 h 43219"/>
              <a:gd name="connsiteX4" fmla="*/ 16514 w 43256"/>
              <a:gd name="connsiteY4" fmla="*/ 38949 h 43219"/>
              <a:gd name="connsiteX5" fmla="*/ 15846 w 43256"/>
              <a:gd name="connsiteY5" fmla="*/ 37209 h 43219"/>
              <a:gd name="connsiteX6" fmla="*/ 28863 w 43256"/>
              <a:gd name="connsiteY6" fmla="*/ 34610 h 43219"/>
              <a:gd name="connsiteX7" fmla="*/ 28596 w 43256"/>
              <a:gd name="connsiteY7" fmla="*/ 36519 h 43219"/>
              <a:gd name="connsiteX8" fmla="*/ 34165 w 43256"/>
              <a:gd name="connsiteY8" fmla="*/ 22813 h 43219"/>
              <a:gd name="connsiteX9" fmla="*/ 37416 w 43256"/>
              <a:gd name="connsiteY9" fmla="*/ 29949 h 43219"/>
              <a:gd name="connsiteX10" fmla="*/ 41834 w 43256"/>
              <a:gd name="connsiteY10" fmla="*/ 15213 h 43219"/>
              <a:gd name="connsiteX11" fmla="*/ 40386 w 43256"/>
              <a:gd name="connsiteY11" fmla="*/ 17889 h 43219"/>
              <a:gd name="connsiteX12" fmla="*/ 38360 w 43256"/>
              <a:gd name="connsiteY12" fmla="*/ 5285 h 43219"/>
              <a:gd name="connsiteX13" fmla="*/ 38436 w 43256"/>
              <a:gd name="connsiteY13" fmla="*/ 6549 h 43219"/>
              <a:gd name="connsiteX14" fmla="*/ 22177 w 43256"/>
              <a:gd name="connsiteY14" fmla="*/ 4579 h 43219"/>
              <a:gd name="connsiteX15" fmla="*/ 22536 w 43256"/>
              <a:gd name="connsiteY15" fmla="*/ 3189 h 43219"/>
              <a:gd name="connsiteX16" fmla="*/ 14036 w 43256"/>
              <a:gd name="connsiteY16" fmla="*/ 5051 h 43219"/>
              <a:gd name="connsiteX17" fmla="*/ 15336 w 43256"/>
              <a:gd name="connsiteY17" fmla="*/ 6399 h 43219"/>
              <a:gd name="connsiteX18" fmla="*/ 4163 w 43256"/>
              <a:gd name="connsiteY18" fmla="*/ 15648 h 43219"/>
              <a:gd name="connsiteX19" fmla="*/ 3936 w 43256"/>
              <a:gd name="connsiteY19"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4729 w 43256"/>
              <a:gd name="connsiteY0" fmla="*/ 26036 h 43219"/>
              <a:gd name="connsiteX1" fmla="*/ 2196 w 43256"/>
              <a:gd name="connsiteY1" fmla="*/ 25239 h 43219"/>
              <a:gd name="connsiteX2" fmla="*/ 6964 w 43256"/>
              <a:gd name="connsiteY2" fmla="*/ 34758 h 43219"/>
              <a:gd name="connsiteX3" fmla="*/ 5856 w 43256"/>
              <a:gd name="connsiteY3" fmla="*/ 35139 h 43219"/>
              <a:gd name="connsiteX4" fmla="*/ 16514 w 43256"/>
              <a:gd name="connsiteY4" fmla="*/ 38949 h 43219"/>
              <a:gd name="connsiteX5" fmla="*/ 15846 w 43256"/>
              <a:gd name="connsiteY5" fmla="*/ 37209 h 43219"/>
              <a:gd name="connsiteX6" fmla="*/ 28863 w 43256"/>
              <a:gd name="connsiteY6" fmla="*/ 34610 h 43219"/>
              <a:gd name="connsiteX7" fmla="*/ 28596 w 43256"/>
              <a:gd name="connsiteY7" fmla="*/ 36519 h 43219"/>
              <a:gd name="connsiteX8" fmla="*/ 34165 w 43256"/>
              <a:gd name="connsiteY8" fmla="*/ 22813 h 43219"/>
              <a:gd name="connsiteX9" fmla="*/ 37416 w 43256"/>
              <a:gd name="connsiteY9" fmla="*/ 29949 h 43219"/>
              <a:gd name="connsiteX10" fmla="*/ 41834 w 43256"/>
              <a:gd name="connsiteY10" fmla="*/ 15213 h 43219"/>
              <a:gd name="connsiteX11" fmla="*/ 40386 w 43256"/>
              <a:gd name="connsiteY11" fmla="*/ 17889 h 43219"/>
              <a:gd name="connsiteX12" fmla="*/ 38360 w 43256"/>
              <a:gd name="connsiteY12" fmla="*/ 5285 h 43219"/>
              <a:gd name="connsiteX13" fmla="*/ 38436 w 43256"/>
              <a:gd name="connsiteY13" fmla="*/ 6549 h 43219"/>
              <a:gd name="connsiteX14" fmla="*/ 14036 w 43256"/>
              <a:gd name="connsiteY14" fmla="*/ 5051 h 43219"/>
              <a:gd name="connsiteX15" fmla="*/ 15336 w 43256"/>
              <a:gd name="connsiteY15" fmla="*/ 6399 h 43219"/>
              <a:gd name="connsiteX16" fmla="*/ 4163 w 43256"/>
              <a:gd name="connsiteY16" fmla="*/ 15648 h 43219"/>
              <a:gd name="connsiteX17" fmla="*/ 3936 w 43256"/>
              <a:gd name="connsiteY17"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4729 w 43256"/>
              <a:gd name="connsiteY0" fmla="*/ 26036 h 43219"/>
              <a:gd name="connsiteX1" fmla="*/ 2196 w 43256"/>
              <a:gd name="connsiteY1" fmla="*/ 25239 h 43219"/>
              <a:gd name="connsiteX2" fmla="*/ 6964 w 43256"/>
              <a:gd name="connsiteY2" fmla="*/ 34758 h 43219"/>
              <a:gd name="connsiteX3" fmla="*/ 5856 w 43256"/>
              <a:gd name="connsiteY3" fmla="*/ 35139 h 43219"/>
              <a:gd name="connsiteX4" fmla="*/ 16514 w 43256"/>
              <a:gd name="connsiteY4" fmla="*/ 38949 h 43219"/>
              <a:gd name="connsiteX5" fmla="*/ 15846 w 43256"/>
              <a:gd name="connsiteY5" fmla="*/ 37209 h 43219"/>
              <a:gd name="connsiteX6" fmla="*/ 28863 w 43256"/>
              <a:gd name="connsiteY6" fmla="*/ 34610 h 43219"/>
              <a:gd name="connsiteX7" fmla="*/ 28596 w 43256"/>
              <a:gd name="connsiteY7" fmla="*/ 36519 h 43219"/>
              <a:gd name="connsiteX8" fmla="*/ 34165 w 43256"/>
              <a:gd name="connsiteY8" fmla="*/ 22813 h 43219"/>
              <a:gd name="connsiteX9" fmla="*/ 37416 w 43256"/>
              <a:gd name="connsiteY9" fmla="*/ 29949 h 43219"/>
              <a:gd name="connsiteX10" fmla="*/ 41834 w 43256"/>
              <a:gd name="connsiteY10" fmla="*/ 15213 h 43219"/>
              <a:gd name="connsiteX11" fmla="*/ 40386 w 43256"/>
              <a:gd name="connsiteY11" fmla="*/ 17889 h 43219"/>
              <a:gd name="connsiteX12" fmla="*/ 38360 w 43256"/>
              <a:gd name="connsiteY12" fmla="*/ 5285 h 43219"/>
              <a:gd name="connsiteX13" fmla="*/ 38436 w 43256"/>
              <a:gd name="connsiteY13" fmla="*/ 6549 h 43219"/>
              <a:gd name="connsiteX14" fmla="*/ 4163 w 43256"/>
              <a:gd name="connsiteY14" fmla="*/ 15648 h 43219"/>
              <a:gd name="connsiteX15" fmla="*/ 3936 w 43256"/>
              <a:gd name="connsiteY15"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4729 w 43256"/>
              <a:gd name="connsiteY0" fmla="*/ 26036 h 43219"/>
              <a:gd name="connsiteX1" fmla="*/ 2196 w 43256"/>
              <a:gd name="connsiteY1" fmla="*/ 25239 h 43219"/>
              <a:gd name="connsiteX2" fmla="*/ 6964 w 43256"/>
              <a:gd name="connsiteY2" fmla="*/ 34758 h 43219"/>
              <a:gd name="connsiteX3" fmla="*/ 5856 w 43256"/>
              <a:gd name="connsiteY3" fmla="*/ 35139 h 43219"/>
              <a:gd name="connsiteX4" fmla="*/ 16514 w 43256"/>
              <a:gd name="connsiteY4" fmla="*/ 38949 h 43219"/>
              <a:gd name="connsiteX5" fmla="*/ 15846 w 43256"/>
              <a:gd name="connsiteY5" fmla="*/ 37209 h 43219"/>
              <a:gd name="connsiteX6" fmla="*/ 28863 w 43256"/>
              <a:gd name="connsiteY6" fmla="*/ 34610 h 43219"/>
              <a:gd name="connsiteX7" fmla="*/ 28596 w 43256"/>
              <a:gd name="connsiteY7" fmla="*/ 36519 h 43219"/>
              <a:gd name="connsiteX8" fmla="*/ 41834 w 43256"/>
              <a:gd name="connsiteY8" fmla="*/ 15213 h 43219"/>
              <a:gd name="connsiteX9" fmla="*/ 40386 w 43256"/>
              <a:gd name="connsiteY9" fmla="*/ 17889 h 43219"/>
              <a:gd name="connsiteX10" fmla="*/ 38360 w 43256"/>
              <a:gd name="connsiteY10" fmla="*/ 5285 h 43219"/>
              <a:gd name="connsiteX11" fmla="*/ 38436 w 43256"/>
              <a:gd name="connsiteY11" fmla="*/ 6549 h 43219"/>
              <a:gd name="connsiteX12" fmla="*/ 4163 w 43256"/>
              <a:gd name="connsiteY12" fmla="*/ 15648 h 43219"/>
              <a:gd name="connsiteX13" fmla="*/ 3936 w 43256"/>
              <a:gd name="connsiteY13"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4729 w 43256"/>
              <a:gd name="connsiteY0" fmla="*/ 26036 h 43219"/>
              <a:gd name="connsiteX1" fmla="*/ 2196 w 43256"/>
              <a:gd name="connsiteY1" fmla="*/ 25239 h 43219"/>
              <a:gd name="connsiteX2" fmla="*/ 6964 w 43256"/>
              <a:gd name="connsiteY2" fmla="*/ 34758 h 43219"/>
              <a:gd name="connsiteX3" fmla="*/ 5856 w 43256"/>
              <a:gd name="connsiteY3" fmla="*/ 35139 h 43219"/>
              <a:gd name="connsiteX4" fmla="*/ 16514 w 43256"/>
              <a:gd name="connsiteY4" fmla="*/ 38949 h 43219"/>
              <a:gd name="connsiteX5" fmla="*/ 15846 w 43256"/>
              <a:gd name="connsiteY5" fmla="*/ 37209 h 43219"/>
              <a:gd name="connsiteX6" fmla="*/ 28863 w 43256"/>
              <a:gd name="connsiteY6" fmla="*/ 34610 h 43219"/>
              <a:gd name="connsiteX7" fmla="*/ 28596 w 43256"/>
              <a:gd name="connsiteY7" fmla="*/ 36519 h 43219"/>
              <a:gd name="connsiteX8" fmla="*/ 38360 w 43256"/>
              <a:gd name="connsiteY8" fmla="*/ 5285 h 43219"/>
              <a:gd name="connsiteX9" fmla="*/ 38436 w 43256"/>
              <a:gd name="connsiteY9" fmla="*/ 6549 h 43219"/>
              <a:gd name="connsiteX10" fmla="*/ 4163 w 43256"/>
              <a:gd name="connsiteY10" fmla="*/ 15648 h 43219"/>
              <a:gd name="connsiteX11" fmla="*/ 3936 w 43256"/>
              <a:gd name="connsiteY11"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4729 w 43256"/>
              <a:gd name="connsiteY0" fmla="*/ 26036 h 43219"/>
              <a:gd name="connsiteX1" fmla="*/ 2196 w 43256"/>
              <a:gd name="connsiteY1" fmla="*/ 25239 h 43219"/>
              <a:gd name="connsiteX2" fmla="*/ 6964 w 43256"/>
              <a:gd name="connsiteY2" fmla="*/ 34758 h 43219"/>
              <a:gd name="connsiteX3" fmla="*/ 5856 w 43256"/>
              <a:gd name="connsiteY3" fmla="*/ 35139 h 43219"/>
              <a:gd name="connsiteX4" fmla="*/ 28863 w 43256"/>
              <a:gd name="connsiteY4" fmla="*/ 34610 h 43219"/>
              <a:gd name="connsiteX5" fmla="*/ 28596 w 43256"/>
              <a:gd name="connsiteY5" fmla="*/ 36519 h 43219"/>
              <a:gd name="connsiteX6" fmla="*/ 38360 w 43256"/>
              <a:gd name="connsiteY6" fmla="*/ 5285 h 43219"/>
              <a:gd name="connsiteX7" fmla="*/ 38436 w 43256"/>
              <a:gd name="connsiteY7" fmla="*/ 6549 h 43219"/>
              <a:gd name="connsiteX8" fmla="*/ 4163 w 43256"/>
              <a:gd name="connsiteY8" fmla="*/ 15648 h 43219"/>
              <a:gd name="connsiteX9" fmla="*/ 3936 w 43256"/>
              <a:gd name="connsiteY9"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6964 w 43256"/>
              <a:gd name="connsiteY0" fmla="*/ 34758 h 43219"/>
              <a:gd name="connsiteX1" fmla="*/ 5856 w 43256"/>
              <a:gd name="connsiteY1" fmla="*/ 35139 h 43219"/>
              <a:gd name="connsiteX2" fmla="*/ 28863 w 43256"/>
              <a:gd name="connsiteY2" fmla="*/ 34610 h 43219"/>
              <a:gd name="connsiteX3" fmla="*/ 28596 w 43256"/>
              <a:gd name="connsiteY3" fmla="*/ 36519 h 43219"/>
              <a:gd name="connsiteX4" fmla="*/ 38360 w 43256"/>
              <a:gd name="connsiteY4" fmla="*/ 5285 h 43219"/>
              <a:gd name="connsiteX5" fmla="*/ 38436 w 43256"/>
              <a:gd name="connsiteY5" fmla="*/ 6549 h 43219"/>
              <a:gd name="connsiteX6" fmla="*/ 4163 w 43256"/>
              <a:gd name="connsiteY6" fmla="*/ 15648 h 43219"/>
              <a:gd name="connsiteX7" fmla="*/ 3936 w 43256"/>
              <a:gd name="connsiteY7"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6964 w 43256"/>
              <a:gd name="connsiteY0" fmla="*/ 34758 h 43219"/>
              <a:gd name="connsiteX1" fmla="*/ 5856 w 43256"/>
              <a:gd name="connsiteY1" fmla="*/ 35139 h 43219"/>
              <a:gd name="connsiteX2" fmla="*/ 38360 w 43256"/>
              <a:gd name="connsiteY2" fmla="*/ 5285 h 43219"/>
              <a:gd name="connsiteX3" fmla="*/ 38436 w 43256"/>
              <a:gd name="connsiteY3" fmla="*/ 6549 h 43219"/>
              <a:gd name="connsiteX4" fmla="*/ 4163 w 43256"/>
              <a:gd name="connsiteY4" fmla="*/ 15648 h 43219"/>
              <a:gd name="connsiteX5" fmla="*/ 3936 w 43256"/>
              <a:gd name="connsiteY5"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6964 w 43256"/>
              <a:gd name="connsiteY0" fmla="*/ 34758 h 43219"/>
              <a:gd name="connsiteX1" fmla="*/ 5856 w 43256"/>
              <a:gd name="connsiteY1" fmla="*/ 35139 h 43219"/>
              <a:gd name="connsiteX2" fmla="*/ 4163 w 43256"/>
              <a:gd name="connsiteY2" fmla="*/ 15648 h 43219"/>
              <a:gd name="connsiteX3" fmla="*/ 3936 w 43256"/>
              <a:gd name="connsiteY3"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6964 w 43256"/>
              <a:gd name="connsiteY0" fmla="*/ 34758 h 43219"/>
              <a:gd name="connsiteX1" fmla="*/ 5856 w 43256"/>
              <a:gd name="connsiteY1" fmla="*/ 35139 h 43219"/>
              <a:gd name="connsiteX2" fmla="*/ 4488 w 43256"/>
              <a:gd name="connsiteY2" fmla="*/ 14575 h 43219"/>
              <a:gd name="connsiteX3" fmla="*/ 3936 w 43256"/>
              <a:gd name="connsiteY3"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6964 w 43256"/>
              <a:gd name="connsiteY0" fmla="*/ 34758 h 43219"/>
              <a:gd name="connsiteX1" fmla="*/ 5856 w 43256"/>
              <a:gd name="connsiteY1" fmla="*/ 35139 h 43219"/>
              <a:gd name="connsiteX2" fmla="*/ 4488 w 43256"/>
              <a:gd name="connsiteY2" fmla="*/ 14575 h 43219"/>
              <a:gd name="connsiteX3" fmla="*/ 3936 w 43256"/>
              <a:gd name="connsiteY3"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6964 w 43256"/>
              <a:gd name="connsiteY0" fmla="*/ 34758 h 43219"/>
              <a:gd name="connsiteX1" fmla="*/ 5856 w 43256"/>
              <a:gd name="connsiteY1" fmla="*/ 35139 h 43219"/>
              <a:gd name="connsiteX2" fmla="*/ 4800 w 43256"/>
              <a:gd name="connsiteY2" fmla="*/ 15024 h 43219"/>
              <a:gd name="connsiteX3" fmla="*/ 3936 w 43256"/>
              <a:gd name="connsiteY3"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6964 w 43256"/>
              <a:gd name="connsiteY0" fmla="*/ 34758 h 43219"/>
              <a:gd name="connsiteX1" fmla="*/ 5856 w 43256"/>
              <a:gd name="connsiteY1" fmla="*/ 35139 h 43219"/>
              <a:gd name="connsiteX2" fmla="*/ 3889 w 43256"/>
              <a:gd name="connsiteY2" fmla="*/ 13963 h 43219"/>
              <a:gd name="connsiteX3" fmla="*/ 3936 w 43256"/>
              <a:gd name="connsiteY3"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3889 w 43256"/>
              <a:gd name="connsiteY0" fmla="*/ 13963 h 43219"/>
              <a:gd name="connsiteX1" fmla="*/ 3936 w 43256"/>
              <a:gd name="connsiteY1" fmla="*/ 14229 h 43219"/>
            </a:gdLst>
            <a:ahLst/>
            <a:cxnLst>
              <a:cxn ang="0">
                <a:pos x="connsiteX0" y="connsiteY0"/>
              </a:cxn>
              <a:cxn ang="0">
                <a:pos x="connsiteX1" y="connsiteY1"/>
              </a:cxn>
            </a:cxnLst>
            <a:rect l="l" t="t" r="r" b="b"/>
            <a:pathLst>
              <a:path w="43256" h="43219">
                <a:moveTo>
                  <a:pt x="3936" y="14229"/>
                </a:moveTo>
                <a:cubicBezTo>
                  <a:pt x="3665" y="11516"/>
                  <a:pt x="4297" y="8780"/>
                  <a:pt x="5659" y="6766"/>
                </a:cubicBezTo>
                <a:cubicBezTo>
                  <a:pt x="7811" y="3585"/>
                  <a:pt x="11300" y="2876"/>
                  <a:pt x="14041" y="5061"/>
                </a:cubicBezTo>
                <a:cubicBezTo>
                  <a:pt x="15714" y="768"/>
                  <a:pt x="19950" y="-119"/>
                  <a:pt x="22492" y="3291"/>
                </a:cubicBezTo>
                <a:cubicBezTo>
                  <a:pt x="23133" y="1542"/>
                  <a:pt x="24364" y="333"/>
                  <a:pt x="25785" y="59"/>
                </a:cubicBezTo>
                <a:cubicBezTo>
                  <a:pt x="27349" y="-243"/>
                  <a:pt x="28911" y="629"/>
                  <a:pt x="29869" y="2340"/>
                </a:cubicBezTo>
                <a:cubicBezTo>
                  <a:pt x="31251" y="126"/>
                  <a:pt x="33537" y="-601"/>
                  <a:pt x="35499" y="549"/>
                </a:cubicBezTo>
                <a:cubicBezTo>
                  <a:pt x="36994" y="1425"/>
                  <a:pt x="38066" y="3259"/>
                  <a:pt x="38354" y="5435"/>
                </a:cubicBezTo>
                <a:cubicBezTo>
                  <a:pt x="40082" y="6077"/>
                  <a:pt x="41458" y="7857"/>
                  <a:pt x="42018" y="10177"/>
                </a:cubicBezTo>
                <a:cubicBezTo>
                  <a:pt x="42425" y="11861"/>
                  <a:pt x="42367" y="13690"/>
                  <a:pt x="41854" y="15319"/>
                </a:cubicBezTo>
                <a:cubicBezTo>
                  <a:pt x="43115" y="17553"/>
                  <a:pt x="43556" y="20449"/>
                  <a:pt x="43052" y="23181"/>
                </a:cubicBezTo>
                <a:cubicBezTo>
                  <a:pt x="42382" y="26813"/>
                  <a:pt x="40164" y="29533"/>
                  <a:pt x="37440" y="30063"/>
                </a:cubicBezTo>
                <a:cubicBezTo>
                  <a:pt x="37427" y="32330"/>
                  <a:pt x="36694" y="34480"/>
                  <a:pt x="35431" y="35960"/>
                </a:cubicBezTo>
                <a:cubicBezTo>
                  <a:pt x="33512" y="38209"/>
                  <a:pt x="30740" y="38498"/>
                  <a:pt x="28591" y="36674"/>
                </a:cubicBezTo>
                <a:cubicBezTo>
                  <a:pt x="27896" y="39807"/>
                  <a:pt x="26035" y="42202"/>
                  <a:pt x="23703" y="42965"/>
                </a:cubicBezTo>
                <a:cubicBezTo>
                  <a:pt x="20955" y="43864"/>
                  <a:pt x="18087" y="42332"/>
                  <a:pt x="16516" y="39125"/>
                </a:cubicBezTo>
                <a:cubicBezTo>
                  <a:pt x="12808" y="42169"/>
                  <a:pt x="7992" y="40458"/>
                  <a:pt x="5840" y="35331"/>
                </a:cubicBezTo>
                <a:cubicBezTo>
                  <a:pt x="3726" y="35668"/>
                  <a:pt x="1741" y="33883"/>
                  <a:pt x="1146" y="31109"/>
                </a:cubicBezTo>
                <a:cubicBezTo>
                  <a:pt x="715" y="29102"/>
                  <a:pt x="1096" y="26936"/>
                  <a:pt x="2149" y="25410"/>
                </a:cubicBezTo>
                <a:cubicBezTo>
                  <a:pt x="655" y="24213"/>
                  <a:pt x="-177" y="21916"/>
                  <a:pt x="31" y="19563"/>
                </a:cubicBezTo>
                <a:cubicBezTo>
                  <a:pt x="275" y="16808"/>
                  <a:pt x="1881" y="14650"/>
                  <a:pt x="3899" y="14366"/>
                </a:cubicBezTo>
                <a:cubicBezTo>
                  <a:pt x="3911" y="14320"/>
                  <a:pt x="3924" y="14275"/>
                  <a:pt x="3936" y="14229"/>
                </a:cubicBezTo>
                <a:close/>
              </a:path>
              <a:path w="43256" h="43219" fill="none" extrusionOk="0">
                <a:moveTo>
                  <a:pt x="3889" y="13963"/>
                </a:moveTo>
                <a:cubicBezTo>
                  <a:pt x="3886" y="13986"/>
                  <a:pt x="3984" y="14710"/>
                  <a:pt x="3936" y="14229"/>
                </a:cubicBezTo>
              </a:path>
            </a:pathLst>
          </a:custGeom>
          <a:solidFill>
            <a:srgbClr val="1AABE2">
              <a:alpha val="5000"/>
            </a:srgbClr>
          </a:solidFill>
          <a:ln w="9525">
            <a:solidFill>
              <a:srgbClr val="1AABE2">
                <a:alpha val="30000"/>
              </a:srgbClr>
            </a:solidFill>
            <a:round/>
            <a:headEnd/>
            <a:tailEnd/>
          </a:ln>
        </p:spPr>
        <p:txBody>
          <a:bodyPr wrap="square" lIns="99562" tIns="49781" rIns="99562" bIns="49781" anchor="ctr">
            <a:noAutofit/>
          </a:bodyPr>
          <a:lstStyle/>
          <a:p>
            <a:pPr algn="ctr" defTabSz="1211808" fontAlgn="ctr">
              <a:defRPr/>
            </a:pPr>
            <a:r>
              <a:rPr lang="en-US" sz="1200" b="1" dirty="0">
                <a:solidFill>
                  <a:sysClr val="windowText" lastClr="000000"/>
                </a:solidFill>
                <a:latin typeface="Huawei Sans" panose="020C0503030203020204" pitchFamily="34" charset="0"/>
              </a:rPr>
              <a:t>DC C</a:t>
            </a:r>
          </a:p>
        </p:txBody>
      </p:sp>
      <p:cxnSp>
        <p:nvCxnSpPr>
          <p:cNvPr id="74" name="直接连接符 98">
            <a:extLst>
              <a:ext uri="{FF2B5EF4-FFF2-40B4-BE49-F238E27FC236}">
                <a16:creationId xmlns="" xmlns:a16="http://schemas.microsoft.com/office/drawing/2014/main" id="{7B8AA2C9-5A9C-4522-8B67-B75FC2AF8EE1}"/>
              </a:ext>
            </a:extLst>
          </p:cNvPr>
          <p:cNvCxnSpPr>
            <a:endCxn id="75" idx="3"/>
          </p:cNvCxnSpPr>
          <p:nvPr/>
        </p:nvCxnSpPr>
        <p:spPr bwMode="gray">
          <a:xfrm flipH="1">
            <a:off x="2647473" y="3185573"/>
            <a:ext cx="2581213" cy="0"/>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75" name="图片 4">
            <a:extLst>
              <a:ext uri="{FF2B5EF4-FFF2-40B4-BE49-F238E27FC236}">
                <a16:creationId xmlns="" xmlns:a16="http://schemas.microsoft.com/office/drawing/2014/main" id="{196819E6-9768-4137-8856-57FEB8C4F698}"/>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bwMode="gray">
          <a:xfrm>
            <a:off x="2381991" y="3076967"/>
            <a:ext cx="265481" cy="217211"/>
          </a:xfrm>
          <a:prstGeom prst="rect">
            <a:avLst/>
          </a:prstGeom>
        </p:spPr>
      </p:pic>
      <p:pic>
        <p:nvPicPr>
          <p:cNvPr id="76" name="图片 109">
            <a:extLst>
              <a:ext uri="{FF2B5EF4-FFF2-40B4-BE49-F238E27FC236}">
                <a16:creationId xmlns="" xmlns:a16="http://schemas.microsoft.com/office/drawing/2014/main" id="{2353F294-4236-473E-B647-14550AF5E7D2}"/>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bwMode="gray">
          <a:xfrm>
            <a:off x="2398713" y="3632391"/>
            <a:ext cx="265481" cy="217211"/>
          </a:xfrm>
          <a:prstGeom prst="rect">
            <a:avLst/>
          </a:prstGeom>
        </p:spPr>
      </p:pic>
      <p:cxnSp>
        <p:nvCxnSpPr>
          <p:cNvPr id="77" name="直接连接符 112">
            <a:extLst>
              <a:ext uri="{FF2B5EF4-FFF2-40B4-BE49-F238E27FC236}">
                <a16:creationId xmlns="" xmlns:a16="http://schemas.microsoft.com/office/drawing/2014/main" id="{77F37677-30EE-42D7-B792-D0C1417A28EF}"/>
              </a:ext>
            </a:extLst>
          </p:cNvPr>
          <p:cNvCxnSpPr>
            <a:stCxn id="81" idx="1"/>
            <a:endCxn id="76" idx="3"/>
          </p:cNvCxnSpPr>
          <p:nvPr/>
        </p:nvCxnSpPr>
        <p:spPr bwMode="gray">
          <a:xfrm flipH="1" flipV="1">
            <a:off x="2664194" y="3740996"/>
            <a:ext cx="2564492" cy="1956"/>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78" name="图片 115">
            <a:extLst>
              <a:ext uri="{FF2B5EF4-FFF2-40B4-BE49-F238E27FC236}">
                <a16:creationId xmlns="" xmlns:a16="http://schemas.microsoft.com/office/drawing/2014/main" id="{CE86EAC1-1101-4313-993A-F4ACCA096428}"/>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bwMode="gray">
          <a:xfrm>
            <a:off x="3826361" y="2031070"/>
            <a:ext cx="265481" cy="217211"/>
          </a:xfrm>
          <a:prstGeom prst="rect">
            <a:avLst/>
          </a:prstGeom>
        </p:spPr>
      </p:pic>
      <p:pic>
        <p:nvPicPr>
          <p:cNvPr id="79" name="图片 116">
            <a:extLst>
              <a:ext uri="{FF2B5EF4-FFF2-40B4-BE49-F238E27FC236}">
                <a16:creationId xmlns="" xmlns:a16="http://schemas.microsoft.com/office/drawing/2014/main" id="{BFCE80D5-9804-48C9-81AF-703CE541B80E}"/>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bwMode="gray">
          <a:xfrm>
            <a:off x="3830783" y="2474723"/>
            <a:ext cx="265481" cy="218379"/>
          </a:xfrm>
          <a:prstGeom prst="rect">
            <a:avLst/>
          </a:prstGeom>
        </p:spPr>
      </p:pic>
      <p:pic>
        <p:nvPicPr>
          <p:cNvPr id="80" name="图片 117">
            <a:extLst>
              <a:ext uri="{FF2B5EF4-FFF2-40B4-BE49-F238E27FC236}">
                <a16:creationId xmlns="" xmlns:a16="http://schemas.microsoft.com/office/drawing/2014/main" id="{49A9B688-D9DE-4C46-A728-B91CAE38CE50}"/>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bwMode="gray">
          <a:xfrm>
            <a:off x="5228686" y="3076967"/>
            <a:ext cx="265481" cy="217211"/>
          </a:xfrm>
          <a:prstGeom prst="rect">
            <a:avLst/>
          </a:prstGeom>
        </p:spPr>
      </p:pic>
      <p:pic>
        <p:nvPicPr>
          <p:cNvPr id="81" name="图片 118">
            <a:extLst>
              <a:ext uri="{FF2B5EF4-FFF2-40B4-BE49-F238E27FC236}">
                <a16:creationId xmlns="" xmlns:a16="http://schemas.microsoft.com/office/drawing/2014/main" id="{E0F064D1-4518-49E6-9299-630C80E0BEE1}"/>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bwMode="gray">
          <a:xfrm>
            <a:off x="5228686" y="3634346"/>
            <a:ext cx="265481" cy="217211"/>
          </a:xfrm>
          <a:prstGeom prst="rect">
            <a:avLst/>
          </a:prstGeom>
        </p:spPr>
      </p:pic>
      <p:pic>
        <p:nvPicPr>
          <p:cNvPr id="82" name="图片 119">
            <a:extLst>
              <a:ext uri="{FF2B5EF4-FFF2-40B4-BE49-F238E27FC236}">
                <a16:creationId xmlns="" xmlns:a16="http://schemas.microsoft.com/office/drawing/2014/main" id="{60F3B188-D742-411B-8ECA-68CF2760EBE0}"/>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bwMode="gray">
          <a:xfrm>
            <a:off x="4259124" y="1730231"/>
            <a:ext cx="265481" cy="218379"/>
          </a:xfrm>
          <a:prstGeom prst="rect">
            <a:avLst/>
          </a:prstGeom>
        </p:spPr>
      </p:pic>
      <p:pic>
        <p:nvPicPr>
          <p:cNvPr id="83" name="图片 120">
            <a:extLst>
              <a:ext uri="{FF2B5EF4-FFF2-40B4-BE49-F238E27FC236}">
                <a16:creationId xmlns="" xmlns:a16="http://schemas.microsoft.com/office/drawing/2014/main" id="{350D381D-86A9-4661-B313-D29432CD68F5}"/>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bwMode="gray">
          <a:xfrm>
            <a:off x="4817592" y="1727061"/>
            <a:ext cx="265481" cy="218379"/>
          </a:xfrm>
          <a:prstGeom prst="rect">
            <a:avLst/>
          </a:prstGeom>
        </p:spPr>
      </p:pic>
      <p:pic>
        <p:nvPicPr>
          <p:cNvPr id="84" name="图片 121">
            <a:extLst>
              <a:ext uri="{FF2B5EF4-FFF2-40B4-BE49-F238E27FC236}">
                <a16:creationId xmlns="" xmlns:a16="http://schemas.microsoft.com/office/drawing/2014/main" id="{43FB157C-CF7A-4647-A9D6-4919E29D0F69}"/>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bwMode="gray">
          <a:xfrm>
            <a:off x="1851029" y="3075210"/>
            <a:ext cx="265481" cy="217211"/>
          </a:xfrm>
          <a:prstGeom prst="rect">
            <a:avLst/>
          </a:prstGeom>
        </p:spPr>
      </p:pic>
      <p:pic>
        <p:nvPicPr>
          <p:cNvPr id="85" name="图片 122">
            <a:extLst>
              <a:ext uri="{FF2B5EF4-FFF2-40B4-BE49-F238E27FC236}">
                <a16:creationId xmlns="" xmlns:a16="http://schemas.microsoft.com/office/drawing/2014/main" id="{52ECB52D-5C32-4A28-9599-A6352E92E404}"/>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bwMode="gray">
          <a:xfrm>
            <a:off x="1844123" y="3628469"/>
            <a:ext cx="265481" cy="217211"/>
          </a:xfrm>
          <a:prstGeom prst="rect">
            <a:avLst/>
          </a:prstGeom>
        </p:spPr>
      </p:pic>
      <p:pic>
        <p:nvPicPr>
          <p:cNvPr id="86" name="图片 123">
            <a:extLst>
              <a:ext uri="{FF2B5EF4-FFF2-40B4-BE49-F238E27FC236}">
                <a16:creationId xmlns="" xmlns:a16="http://schemas.microsoft.com/office/drawing/2014/main" id="{9237C3E4-C866-460B-8D64-0916BA3E1B84}"/>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bwMode="gray">
          <a:xfrm>
            <a:off x="5843273" y="3075210"/>
            <a:ext cx="265481" cy="217211"/>
          </a:xfrm>
          <a:prstGeom prst="rect">
            <a:avLst/>
          </a:prstGeom>
        </p:spPr>
      </p:pic>
      <p:pic>
        <p:nvPicPr>
          <p:cNvPr id="87" name="图片 124">
            <a:extLst>
              <a:ext uri="{FF2B5EF4-FFF2-40B4-BE49-F238E27FC236}">
                <a16:creationId xmlns="" xmlns:a16="http://schemas.microsoft.com/office/drawing/2014/main" id="{DF6EDB95-2D69-478F-8810-219BA8B341E9}"/>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bwMode="gray">
          <a:xfrm>
            <a:off x="5843273" y="3632392"/>
            <a:ext cx="265481" cy="217211"/>
          </a:xfrm>
          <a:prstGeom prst="rect">
            <a:avLst/>
          </a:prstGeom>
        </p:spPr>
      </p:pic>
      <p:cxnSp>
        <p:nvCxnSpPr>
          <p:cNvPr id="88" name="直接连接符 125">
            <a:extLst>
              <a:ext uri="{FF2B5EF4-FFF2-40B4-BE49-F238E27FC236}">
                <a16:creationId xmlns="" xmlns:a16="http://schemas.microsoft.com/office/drawing/2014/main" id="{A095FF85-706B-4EC6-B65E-860C6E50C6E4}"/>
              </a:ext>
            </a:extLst>
          </p:cNvPr>
          <p:cNvCxnSpPr>
            <a:stCxn id="75" idx="1"/>
            <a:endCxn id="84" idx="3"/>
          </p:cNvCxnSpPr>
          <p:nvPr/>
        </p:nvCxnSpPr>
        <p:spPr bwMode="gray">
          <a:xfrm flipH="1" flipV="1">
            <a:off x="2116510" y="3183816"/>
            <a:ext cx="265481" cy="1757"/>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89" name="直接连接符 130">
            <a:extLst>
              <a:ext uri="{FF2B5EF4-FFF2-40B4-BE49-F238E27FC236}">
                <a16:creationId xmlns="" xmlns:a16="http://schemas.microsoft.com/office/drawing/2014/main" id="{6C26F6EF-743F-40A8-A404-76F44FE31734}"/>
              </a:ext>
            </a:extLst>
          </p:cNvPr>
          <p:cNvCxnSpPr>
            <a:stCxn id="76" idx="1"/>
            <a:endCxn id="85" idx="3"/>
          </p:cNvCxnSpPr>
          <p:nvPr/>
        </p:nvCxnSpPr>
        <p:spPr bwMode="gray">
          <a:xfrm flipH="1" flipV="1">
            <a:off x="2109604" y="3737074"/>
            <a:ext cx="289109" cy="3922"/>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90" name="直接连接符 134">
            <a:extLst>
              <a:ext uri="{FF2B5EF4-FFF2-40B4-BE49-F238E27FC236}">
                <a16:creationId xmlns="" xmlns:a16="http://schemas.microsoft.com/office/drawing/2014/main" id="{DE332ECC-5FEF-44CC-AB8F-2458CCC82B52}"/>
              </a:ext>
            </a:extLst>
          </p:cNvPr>
          <p:cNvCxnSpPr>
            <a:stCxn id="87" idx="1"/>
            <a:endCxn id="81" idx="3"/>
          </p:cNvCxnSpPr>
          <p:nvPr/>
        </p:nvCxnSpPr>
        <p:spPr bwMode="gray">
          <a:xfrm flipH="1">
            <a:off x="5494167" y="3740997"/>
            <a:ext cx="349106" cy="1955"/>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91" name="直接连接符 137">
            <a:extLst>
              <a:ext uri="{FF2B5EF4-FFF2-40B4-BE49-F238E27FC236}">
                <a16:creationId xmlns="" xmlns:a16="http://schemas.microsoft.com/office/drawing/2014/main" id="{9482A215-AE1B-4326-9A04-0F81F10EE296}"/>
              </a:ext>
            </a:extLst>
          </p:cNvPr>
          <p:cNvCxnSpPr>
            <a:stCxn id="86" idx="1"/>
            <a:endCxn id="80" idx="3"/>
          </p:cNvCxnSpPr>
          <p:nvPr/>
        </p:nvCxnSpPr>
        <p:spPr bwMode="gray">
          <a:xfrm flipH="1">
            <a:off x="5494167" y="3183815"/>
            <a:ext cx="349106" cy="1758"/>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92" name="直接连接符 140">
            <a:extLst>
              <a:ext uri="{FF2B5EF4-FFF2-40B4-BE49-F238E27FC236}">
                <a16:creationId xmlns="" xmlns:a16="http://schemas.microsoft.com/office/drawing/2014/main" id="{BBD6EBD0-3C78-424F-81CA-3EE1D156156D}"/>
              </a:ext>
            </a:extLst>
          </p:cNvPr>
          <p:cNvCxnSpPr>
            <a:stCxn id="82" idx="2"/>
            <a:endCxn id="78" idx="3"/>
          </p:cNvCxnSpPr>
          <p:nvPr/>
        </p:nvCxnSpPr>
        <p:spPr bwMode="gray">
          <a:xfrm flipH="1">
            <a:off x="4091842" y="1966389"/>
            <a:ext cx="300022" cy="173287"/>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93" name="直接连接符 143">
            <a:extLst>
              <a:ext uri="{FF2B5EF4-FFF2-40B4-BE49-F238E27FC236}">
                <a16:creationId xmlns="" xmlns:a16="http://schemas.microsoft.com/office/drawing/2014/main" id="{E3ACE86D-81D4-42F2-8758-215206DD40E9}"/>
              </a:ext>
            </a:extLst>
          </p:cNvPr>
          <p:cNvCxnSpPr>
            <a:stCxn id="83" idx="2"/>
            <a:endCxn id="79" idx="3"/>
          </p:cNvCxnSpPr>
          <p:nvPr/>
        </p:nvCxnSpPr>
        <p:spPr bwMode="gray">
          <a:xfrm flipH="1">
            <a:off x="4096264" y="1963220"/>
            <a:ext cx="854069" cy="620693"/>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94" name="直接连接符 146">
            <a:extLst>
              <a:ext uri="{FF2B5EF4-FFF2-40B4-BE49-F238E27FC236}">
                <a16:creationId xmlns="" xmlns:a16="http://schemas.microsoft.com/office/drawing/2014/main" id="{B2A339A7-4654-437F-A540-67872C39FA59}"/>
              </a:ext>
            </a:extLst>
          </p:cNvPr>
          <p:cNvCxnSpPr>
            <a:stCxn id="78" idx="2"/>
            <a:endCxn id="75" idx="3"/>
          </p:cNvCxnSpPr>
          <p:nvPr/>
        </p:nvCxnSpPr>
        <p:spPr bwMode="gray">
          <a:xfrm flipH="1">
            <a:off x="2647473" y="2266645"/>
            <a:ext cx="1311629" cy="918928"/>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95" name="直接连接符 149">
            <a:extLst>
              <a:ext uri="{FF2B5EF4-FFF2-40B4-BE49-F238E27FC236}">
                <a16:creationId xmlns="" xmlns:a16="http://schemas.microsoft.com/office/drawing/2014/main" id="{F30F506B-EF90-4892-983E-80AE455100B7}"/>
              </a:ext>
            </a:extLst>
          </p:cNvPr>
          <p:cNvCxnSpPr>
            <a:stCxn id="78" idx="2"/>
            <a:endCxn id="80" idx="1"/>
          </p:cNvCxnSpPr>
          <p:nvPr/>
        </p:nvCxnSpPr>
        <p:spPr bwMode="gray">
          <a:xfrm>
            <a:off x="3959102" y="2266645"/>
            <a:ext cx="1269584" cy="918928"/>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96" name="直接连接符 153">
            <a:extLst>
              <a:ext uri="{FF2B5EF4-FFF2-40B4-BE49-F238E27FC236}">
                <a16:creationId xmlns="" xmlns:a16="http://schemas.microsoft.com/office/drawing/2014/main" id="{B3B5B4BF-2D2D-4409-92E1-63D309649CA3}"/>
              </a:ext>
            </a:extLst>
          </p:cNvPr>
          <p:cNvCxnSpPr>
            <a:stCxn id="79" idx="2"/>
            <a:endCxn id="76" idx="3"/>
          </p:cNvCxnSpPr>
          <p:nvPr/>
        </p:nvCxnSpPr>
        <p:spPr bwMode="gray">
          <a:xfrm flipH="1">
            <a:off x="2664194" y="2710881"/>
            <a:ext cx="1299329" cy="1030115"/>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97" name="直接连接符 156">
            <a:extLst>
              <a:ext uri="{FF2B5EF4-FFF2-40B4-BE49-F238E27FC236}">
                <a16:creationId xmlns="" xmlns:a16="http://schemas.microsoft.com/office/drawing/2014/main" id="{479F7D4B-D4A5-434E-8644-BE38295FF957}"/>
              </a:ext>
            </a:extLst>
          </p:cNvPr>
          <p:cNvCxnSpPr>
            <a:stCxn id="79" idx="2"/>
            <a:endCxn id="81" idx="1"/>
          </p:cNvCxnSpPr>
          <p:nvPr/>
        </p:nvCxnSpPr>
        <p:spPr bwMode="gray">
          <a:xfrm>
            <a:off x="3963524" y="2710881"/>
            <a:ext cx="1265162" cy="1032071"/>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98" name="直接连接符 168">
            <a:extLst>
              <a:ext uri="{FF2B5EF4-FFF2-40B4-BE49-F238E27FC236}">
                <a16:creationId xmlns="" xmlns:a16="http://schemas.microsoft.com/office/drawing/2014/main" id="{CEC5F83B-2C56-4B29-9C13-46B0CC4AB631}"/>
              </a:ext>
            </a:extLst>
          </p:cNvPr>
          <p:cNvCxnSpPr>
            <a:stCxn id="79" idx="0"/>
            <a:endCxn id="78" idx="2"/>
          </p:cNvCxnSpPr>
          <p:nvPr/>
        </p:nvCxnSpPr>
        <p:spPr bwMode="gray">
          <a:xfrm flipH="1" flipV="1">
            <a:off x="3959102" y="2266645"/>
            <a:ext cx="4422" cy="190298"/>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99" name="直接连接符 171">
            <a:extLst>
              <a:ext uri="{FF2B5EF4-FFF2-40B4-BE49-F238E27FC236}">
                <a16:creationId xmlns="" xmlns:a16="http://schemas.microsoft.com/office/drawing/2014/main" id="{7B29133D-B1EE-4132-8C31-ACF77ED89F3B}"/>
              </a:ext>
            </a:extLst>
          </p:cNvPr>
          <p:cNvCxnSpPr>
            <a:stCxn id="83" idx="1"/>
            <a:endCxn id="82" idx="3"/>
          </p:cNvCxnSpPr>
          <p:nvPr/>
        </p:nvCxnSpPr>
        <p:spPr bwMode="gray">
          <a:xfrm flipH="1">
            <a:off x="4524605" y="1836251"/>
            <a:ext cx="292987" cy="3169"/>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00" name="直接连接符 180">
            <a:extLst>
              <a:ext uri="{FF2B5EF4-FFF2-40B4-BE49-F238E27FC236}">
                <a16:creationId xmlns="" xmlns:a16="http://schemas.microsoft.com/office/drawing/2014/main" id="{637D2BC7-5FC6-44CE-BCCB-437EF2ECBFEF}"/>
              </a:ext>
            </a:extLst>
          </p:cNvPr>
          <p:cNvCxnSpPr>
            <a:stCxn id="84" idx="2"/>
            <a:endCxn id="85" idx="0"/>
          </p:cNvCxnSpPr>
          <p:nvPr/>
        </p:nvCxnSpPr>
        <p:spPr bwMode="gray">
          <a:xfrm flipH="1">
            <a:off x="1976864" y="3310785"/>
            <a:ext cx="6906" cy="299320"/>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01" name="直接连接符 183">
            <a:extLst>
              <a:ext uri="{FF2B5EF4-FFF2-40B4-BE49-F238E27FC236}">
                <a16:creationId xmlns="" xmlns:a16="http://schemas.microsoft.com/office/drawing/2014/main" id="{D496326E-8B00-4F7C-B616-0FBBA2D3E380}"/>
              </a:ext>
            </a:extLst>
          </p:cNvPr>
          <p:cNvCxnSpPr>
            <a:stCxn id="75" idx="2"/>
            <a:endCxn id="76" idx="0"/>
          </p:cNvCxnSpPr>
          <p:nvPr/>
        </p:nvCxnSpPr>
        <p:spPr bwMode="gray">
          <a:xfrm>
            <a:off x="2514732" y="3312542"/>
            <a:ext cx="16722" cy="301485"/>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02" name="直接连接符 186">
            <a:extLst>
              <a:ext uri="{FF2B5EF4-FFF2-40B4-BE49-F238E27FC236}">
                <a16:creationId xmlns="" xmlns:a16="http://schemas.microsoft.com/office/drawing/2014/main" id="{8CDB126D-61F1-4993-B5EC-0823A2354F28}"/>
              </a:ext>
            </a:extLst>
          </p:cNvPr>
          <p:cNvCxnSpPr>
            <a:stCxn id="80" idx="2"/>
            <a:endCxn id="81" idx="0"/>
          </p:cNvCxnSpPr>
          <p:nvPr/>
        </p:nvCxnSpPr>
        <p:spPr bwMode="gray">
          <a:xfrm>
            <a:off x="5361427" y="3312542"/>
            <a:ext cx="0" cy="303440"/>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03" name="直接连接符 189">
            <a:extLst>
              <a:ext uri="{FF2B5EF4-FFF2-40B4-BE49-F238E27FC236}">
                <a16:creationId xmlns="" xmlns:a16="http://schemas.microsoft.com/office/drawing/2014/main" id="{482C4964-E169-48B4-9BB0-00A6BAABA86F}"/>
              </a:ext>
            </a:extLst>
          </p:cNvPr>
          <p:cNvCxnSpPr>
            <a:stCxn id="86" idx="2"/>
            <a:endCxn id="87" idx="0"/>
          </p:cNvCxnSpPr>
          <p:nvPr/>
        </p:nvCxnSpPr>
        <p:spPr bwMode="gray">
          <a:xfrm>
            <a:off x="5976014" y="3310784"/>
            <a:ext cx="0" cy="303243"/>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104" name="图片 59">
            <a:extLst>
              <a:ext uri="{FF2B5EF4-FFF2-40B4-BE49-F238E27FC236}">
                <a16:creationId xmlns="" xmlns:a16="http://schemas.microsoft.com/office/drawing/2014/main" id="{E4EF9402-1EFE-4A74-A874-EEAF338C48B1}"/>
              </a:ext>
            </a:extLst>
          </p:cNvPr>
          <p:cNvPicPr>
            <a:picLocks noChangeAspect="1"/>
          </p:cNvPicPr>
          <p:nvPr/>
        </p:nvPicPr>
        <p:blipFill>
          <a:blip r:embed="rId4">
            <a:duotone>
              <a:schemeClr val="bg2">
                <a:shade val="45000"/>
                <a:satMod val="135000"/>
              </a:schemeClr>
              <a:prstClr val="white"/>
            </a:duotone>
            <a:extLst>
              <a:ext uri="{28A0092B-C50C-407E-A947-70E740481C1C}">
                <a14:useLocalDpi xmlns:a14="http://schemas.microsoft.com/office/drawing/2010/main" val="0"/>
              </a:ext>
            </a:extLst>
          </a:blip>
          <a:srcRect/>
          <a:stretch/>
        </p:blipFill>
        <p:spPr bwMode="gray">
          <a:xfrm>
            <a:off x="1251247" y="3080422"/>
            <a:ext cx="266143" cy="217754"/>
          </a:xfrm>
          <a:prstGeom prst="rect">
            <a:avLst/>
          </a:prstGeom>
          <a:solidFill>
            <a:srgbClr val="FFFFFF"/>
          </a:solidFill>
        </p:spPr>
      </p:pic>
      <p:pic>
        <p:nvPicPr>
          <p:cNvPr id="105" name="图片 200">
            <a:extLst>
              <a:ext uri="{FF2B5EF4-FFF2-40B4-BE49-F238E27FC236}">
                <a16:creationId xmlns="" xmlns:a16="http://schemas.microsoft.com/office/drawing/2014/main" id="{5A370D99-4842-4630-B759-77914CBFB4E6}"/>
              </a:ext>
            </a:extLst>
          </p:cNvPr>
          <p:cNvPicPr>
            <a:picLocks noChangeAspect="1"/>
          </p:cNvPicPr>
          <p:nvPr/>
        </p:nvPicPr>
        <p:blipFill>
          <a:blip r:embed="rId4">
            <a:duotone>
              <a:schemeClr val="bg2">
                <a:shade val="45000"/>
                <a:satMod val="135000"/>
              </a:schemeClr>
              <a:prstClr val="white"/>
            </a:duotone>
            <a:extLst>
              <a:ext uri="{28A0092B-C50C-407E-A947-70E740481C1C}">
                <a14:useLocalDpi xmlns:a14="http://schemas.microsoft.com/office/drawing/2010/main" val="0"/>
              </a:ext>
            </a:extLst>
          </a:blip>
          <a:srcRect/>
          <a:stretch/>
        </p:blipFill>
        <p:spPr bwMode="gray">
          <a:xfrm>
            <a:off x="1246951" y="3621609"/>
            <a:ext cx="266143" cy="217754"/>
          </a:xfrm>
          <a:prstGeom prst="rect">
            <a:avLst/>
          </a:prstGeom>
          <a:solidFill>
            <a:srgbClr val="FFFFFF"/>
          </a:solidFill>
        </p:spPr>
      </p:pic>
      <p:cxnSp>
        <p:nvCxnSpPr>
          <p:cNvPr id="106" name="直接连接符 201">
            <a:extLst>
              <a:ext uri="{FF2B5EF4-FFF2-40B4-BE49-F238E27FC236}">
                <a16:creationId xmlns="" xmlns:a16="http://schemas.microsoft.com/office/drawing/2014/main" id="{0796A96A-9EA1-4D55-8A47-695DE92C2756}"/>
              </a:ext>
            </a:extLst>
          </p:cNvPr>
          <p:cNvCxnSpPr>
            <a:stCxn id="84" idx="1"/>
            <a:endCxn id="104" idx="3"/>
          </p:cNvCxnSpPr>
          <p:nvPr/>
        </p:nvCxnSpPr>
        <p:spPr bwMode="gray">
          <a:xfrm flipH="1">
            <a:off x="1524094" y="3183816"/>
            <a:ext cx="326935" cy="5483"/>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07" name="直接连接符 204">
            <a:extLst>
              <a:ext uri="{FF2B5EF4-FFF2-40B4-BE49-F238E27FC236}">
                <a16:creationId xmlns="" xmlns:a16="http://schemas.microsoft.com/office/drawing/2014/main" id="{C04318F5-D9B6-44A6-86FC-5D6413BC32A3}"/>
              </a:ext>
            </a:extLst>
          </p:cNvPr>
          <p:cNvCxnSpPr>
            <a:stCxn id="85" idx="1"/>
            <a:endCxn id="105" idx="3"/>
          </p:cNvCxnSpPr>
          <p:nvPr/>
        </p:nvCxnSpPr>
        <p:spPr bwMode="gray">
          <a:xfrm flipH="1" flipV="1">
            <a:off x="1518326" y="3730487"/>
            <a:ext cx="325797" cy="6588"/>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08" name="直接连接符 210">
            <a:extLst>
              <a:ext uri="{FF2B5EF4-FFF2-40B4-BE49-F238E27FC236}">
                <a16:creationId xmlns="" xmlns:a16="http://schemas.microsoft.com/office/drawing/2014/main" id="{0005A1AC-B2D8-4F70-809B-6A4D81791652}"/>
              </a:ext>
            </a:extLst>
          </p:cNvPr>
          <p:cNvCxnSpPr>
            <a:stCxn id="104" idx="2"/>
            <a:endCxn id="105" idx="0"/>
          </p:cNvCxnSpPr>
          <p:nvPr/>
        </p:nvCxnSpPr>
        <p:spPr bwMode="gray">
          <a:xfrm flipH="1">
            <a:off x="1380023" y="3298177"/>
            <a:ext cx="4296" cy="323433"/>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109" name="图片 237">
            <a:extLst>
              <a:ext uri="{FF2B5EF4-FFF2-40B4-BE49-F238E27FC236}">
                <a16:creationId xmlns="" xmlns:a16="http://schemas.microsoft.com/office/drawing/2014/main" id="{14F6E541-4EE4-4B90-90A2-66E4E1AD1310}"/>
              </a:ext>
            </a:extLst>
          </p:cNvPr>
          <p:cNvPicPr>
            <a:picLocks noChangeAspect="1"/>
          </p:cNvPicPr>
          <p:nvPr/>
        </p:nvPicPr>
        <p:blipFill>
          <a:blip r:embed="rId4">
            <a:duotone>
              <a:schemeClr val="bg2">
                <a:shade val="45000"/>
                <a:satMod val="135000"/>
              </a:schemeClr>
              <a:prstClr val="white"/>
            </a:duotone>
            <a:extLst>
              <a:ext uri="{28A0092B-C50C-407E-A947-70E740481C1C}">
                <a14:useLocalDpi xmlns:a14="http://schemas.microsoft.com/office/drawing/2010/main" val="0"/>
              </a:ext>
            </a:extLst>
          </a:blip>
          <a:srcRect/>
          <a:stretch/>
        </p:blipFill>
        <p:spPr bwMode="gray">
          <a:xfrm>
            <a:off x="6449834" y="3074937"/>
            <a:ext cx="266143" cy="217754"/>
          </a:xfrm>
          <a:prstGeom prst="rect">
            <a:avLst/>
          </a:prstGeom>
        </p:spPr>
      </p:pic>
      <p:pic>
        <p:nvPicPr>
          <p:cNvPr id="110" name="图片 238">
            <a:extLst>
              <a:ext uri="{FF2B5EF4-FFF2-40B4-BE49-F238E27FC236}">
                <a16:creationId xmlns="" xmlns:a16="http://schemas.microsoft.com/office/drawing/2014/main" id="{B0BA6603-5FCD-47F7-BBB9-7815D09EEAEB}"/>
              </a:ext>
            </a:extLst>
          </p:cNvPr>
          <p:cNvPicPr>
            <a:picLocks noChangeAspect="1"/>
          </p:cNvPicPr>
          <p:nvPr/>
        </p:nvPicPr>
        <p:blipFill>
          <a:blip r:embed="rId4">
            <a:duotone>
              <a:schemeClr val="bg2">
                <a:shade val="45000"/>
                <a:satMod val="135000"/>
              </a:schemeClr>
              <a:prstClr val="white"/>
            </a:duotone>
            <a:extLst>
              <a:ext uri="{28A0092B-C50C-407E-A947-70E740481C1C}">
                <a14:useLocalDpi xmlns:a14="http://schemas.microsoft.com/office/drawing/2010/main" val="0"/>
              </a:ext>
            </a:extLst>
          </a:blip>
          <a:srcRect/>
          <a:stretch/>
        </p:blipFill>
        <p:spPr bwMode="gray">
          <a:xfrm>
            <a:off x="6452974" y="3632119"/>
            <a:ext cx="266143" cy="217754"/>
          </a:xfrm>
          <a:prstGeom prst="rect">
            <a:avLst/>
          </a:prstGeom>
        </p:spPr>
      </p:pic>
      <p:cxnSp>
        <p:nvCxnSpPr>
          <p:cNvPr id="111" name="直接连接符 239">
            <a:extLst>
              <a:ext uri="{FF2B5EF4-FFF2-40B4-BE49-F238E27FC236}">
                <a16:creationId xmlns="" xmlns:a16="http://schemas.microsoft.com/office/drawing/2014/main" id="{CEE67C13-E99D-44FB-8E2B-80C1E6E5038A}"/>
              </a:ext>
            </a:extLst>
          </p:cNvPr>
          <p:cNvCxnSpPr>
            <a:stCxn id="109" idx="2"/>
            <a:endCxn id="110" idx="0"/>
          </p:cNvCxnSpPr>
          <p:nvPr/>
        </p:nvCxnSpPr>
        <p:spPr bwMode="gray">
          <a:xfrm>
            <a:off x="6582907" y="3292692"/>
            <a:ext cx="3140" cy="339428"/>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12" name="直接连接符 240">
            <a:extLst>
              <a:ext uri="{FF2B5EF4-FFF2-40B4-BE49-F238E27FC236}">
                <a16:creationId xmlns="" xmlns:a16="http://schemas.microsoft.com/office/drawing/2014/main" id="{EA60DB80-46D2-4B02-87EA-163FEB50050A}"/>
              </a:ext>
            </a:extLst>
          </p:cNvPr>
          <p:cNvCxnSpPr>
            <a:stCxn id="109" idx="1"/>
            <a:endCxn id="86" idx="3"/>
          </p:cNvCxnSpPr>
          <p:nvPr/>
        </p:nvCxnSpPr>
        <p:spPr bwMode="gray">
          <a:xfrm flipH="1">
            <a:off x="6108755" y="3183814"/>
            <a:ext cx="335848" cy="1"/>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13" name="直接连接符 244">
            <a:extLst>
              <a:ext uri="{FF2B5EF4-FFF2-40B4-BE49-F238E27FC236}">
                <a16:creationId xmlns="" xmlns:a16="http://schemas.microsoft.com/office/drawing/2014/main" id="{38EC225E-AB67-4CEC-B346-6A20C7F4F21E}"/>
              </a:ext>
            </a:extLst>
          </p:cNvPr>
          <p:cNvCxnSpPr>
            <a:stCxn id="110" idx="1"/>
            <a:endCxn id="87" idx="3"/>
          </p:cNvCxnSpPr>
          <p:nvPr/>
        </p:nvCxnSpPr>
        <p:spPr bwMode="gray">
          <a:xfrm flipH="1">
            <a:off x="6108755" y="3740996"/>
            <a:ext cx="338988" cy="1"/>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114" name="图片 253">
            <a:extLst>
              <a:ext uri="{FF2B5EF4-FFF2-40B4-BE49-F238E27FC236}">
                <a16:creationId xmlns="" xmlns:a16="http://schemas.microsoft.com/office/drawing/2014/main" id="{B09D0391-3BE9-41EA-8E41-928C85A9FF55}"/>
              </a:ext>
            </a:extLst>
          </p:cNvPr>
          <p:cNvPicPr>
            <a:picLocks noChangeAspect="1"/>
          </p:cNvPicPr>
          <p:nvPr/>
        </p:nvPicPr>
        <p:blipFill>
          <a:blip r:embed="rId4">
            <a:duotone>
              <a:schemeClr val="bg2">
                <a:shade val="45000"/>
                <a:satMod val="135000"/>
              </a:schemeClr>
              <a:prstClr val="white"/>
            </a:duotone>
            <a:extLst>
              <a:ext uri="{28A0092B-C50C-407E-A947-70E740481C1C}">
                <a14:useLocalDpi xmlns:a14="http://schemas.microsoft.com/office/drawing/2010/main" val="0"/>
              </a:ext>
            </a:extLst>
          </a:blip>
          <a:srcRect/>
          <a:stretch/>
        </p:blipFill>
        <p:spPr bwMode="gray">
          <a:xfrm>
            <a:off x="4251758" y="1349635"/>
            <a:ext cx="266143" cy="217754"/>
          </a:xfrm>
          <a:prstGeom prst="rect">
            <a:avLst/>
          </a:prstGeom>
        </p:spPr>
      </p:pic>
      <p:pic>
        <p:nvPicPr>
          <p:cNvPr id="115" name="图片 254">
            <a:extLst>
              <a:ext uri="{FF2B5EF4-FFF2-40B4-BE49-F238E27FC236}">
                <a16:creationId xmlns="" xmlns:a16="http://schemas.microsoft.com/office/drawing/2014/main" id="{CD8BA0CA-168E-49DB-8D11-5933CE7269B0}"/>
              </a:ext>
            </a:extLst>
          </p:cNvPr>
          <p:cNvPicPr>
            <a:picLocks noChangeAspect="1"/>
          </p:cNvPicPr>
          <p:nvPr/>
        </p:nvPicPr>
        <p:blipFill>
          <a:blip r:embed="rId4">
            <a:duotone>
              <a:schemeClr val="bg2">
                <a:shade val="45000"/>
                <a:satMod val="135000"/>
              </a:schemeClr>
              <a:prstClr val="white"/>
            </a:duotone>
            <a:extLst>
              <a:ext uri="{28A0092B-C50C-407E-A947-70E740481C1C}">
                <a14:useLocalDpi xmlns:a14="http://schemas.microsoft.com/office/drawing/2010/main" val="0"/>
              </a:ext>
            </a:extLst>
          </a:blip>
          <a:srcRect/>
          <a:stretch/>
        </p:blipFill>
        <p:spPr bwMode="gray">
          <a:xfrm>
            <a:off x="4817260" y="1340785"/>
            <a:ext cx="266143" cy="217754"/>
          </a:xfrm>
          <a:prstGeom prst="rect">
            <a:avLst/>
          </a:prstGeom>
        </p:spPr>
      </p:pic>
      <p:cxnSp>
        <p:nvCxnSpPr>
          <p:cNvPr id="116" name="直接连接符 255">
            <a:extLst>
              <a:ext uri="{FF2B5EF4-FFF2-40B4-BE49-F238E27FC236}">
                <a16:creationId xmlns="" xmlns:a16="http://schemas.microsoft.com/office/drawing/2014/main" id="{AD0DBC92-4D2C-4727-A496-0B8CF380A438}"/>
              </a:ext>
            </a:extLst>
          </p:cNvPr>
          <p:cNvCxnSpPr>
            <a:stCxn id="114" idx="2"/>
            <a:endCxn id="82" idx="0"/>
          </p:cNvCxnSpPr>
          <p:nvPr/>
        </p:nvCxnSpPr>
        <p:spPr bwMode="gray">
          <a:xfrm>
            <a:off x="4384831" y="1567389"/>
            <a:ext cx="7034" cy="145061"/>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17" name="直接连接符 258">
            <a:extLst>
              <a:ext uri="{FF2B5EF4-FFF2-40B4-BE49-F238E27FC236}">
                <a16:creationId xmlns="" xmlns:a16="http://schemas.microsoft.com/office/drawing/2014/main" id="{59080F57-B202-4455-AD07-36DF7B2E72A3}"/>
              </a:ext>
            </a:extLst>
          </p:cNvPr>
          <p:cNvCxnSpPr>
            <a:stCxn id="115" idx="2"/>
            <a:endCxn id="83" idx="0"/>
          </p:cNvCxnSpPr>
          <p:nvPr/>
        </p:nvCxnSpPr>
        <p:spPr bwMode="gray">
          <a:xfrm>
            <a:off x="4950333" y="1558540"/>
            <a:ext cx="0" cy="150741"/>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18" name="直接连接符 261">
            <a:extLst>
              <a:ext uri="{FF2B5EF4-FFF2-40B4-BE49-F238E27FC236}">
                <a16:creationId xmlns="" xmlns:a16="http://schemas.microsoft.com/office/drawing/2014/main" id="{094D7AB5-3747-4F09-B348-E6FBE57F616A}"/>
              </a:ext>
            </a:extLst>
          </p:cNvPr>
          <p:cNvCxnSpPr>
            <a:stCxn id="114" idx="3"/>
            <a:endCxn id="115" idx="1"/>
          </p:cNvCxnSpPr>
          <p:nvPr/>
        </p:nvCxnSpPr>
        <p:spPr bwMode="gray">
          <a:xfrm flipV="1">
            <a:off x="4524605" y="1449663"/>
            <a:ext cx="285953" cy="8849"/>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119" name="图片 291">
            <a:extLst>
              <a:ext uri="{FF2B5EF4-FFF2-40B4-BE49-F238E27FC236}">
                <a16:creationId xmlns="" xmlns:a16="http://schemas.microsoft.com/office/drawing/2014/main" id="{E8AB8F9E-4AEF-4560-97AB-312F8B8D47A9}"/>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bwMode="gray">
          <a:xfrm>
            <a:off x="2871966" y="4239707"/>
            <a:ext cx="265481" cy="217211"/>
          </a:xfrm>
          <a:prstGeom prst="rect">
            <a:avLst/>
          </a:prstGeom>
        </p:spPr>
      </p:pic>
      <p:pic>
        <p:nvPicPr>
          <p:cNvPr id="120" name="图片 292">
            <a:extLst>
              <a:ext uri="{FF2B5EF4-FFF2-40B4-BE49-F238E27FC236}">
                <a16:creationId xmlns="" xmlns:a16="http://schemas.microsoft.com/office/drawing/2014/main" id="{8928971A-1263-4C3C-A256-237403F3E872}"/>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bwMode="gray">
          <a:xfrm>
            <a:off x="3280701" y="4239707"/>
            <a:ext cx="265481" cy="217211"/>
          </a:xfrm>
          <a:prstGeom prst="rect">
            <a:avLst/>
          </a:prstGeom>
        </p:spPr>
      </p:pic>
      <p:pic>
        <p:nvPicPr>
          <p:cNvPr id="121" name="图片 293">
            <a:extLst>
              <a:ext uri="{FF2B5EF4-FFF2-40B4-BE49-F238E27FC236}">
                <a16:creationId xmlns="" xmlns:a16="http://schemas.microsoft.com/office/drawing/2014/main" id="{71944155-A01E-49F8-A83F-50922889EAB1}"/>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bwMode="gray">
          <a:xfrm>
            <a:off x="4742600" y="4239707"/>
            <a:ext cx="265481" cy="217211"/>
          </a:xfrm>
          <a:prstGeom prst="rect">
            <a:avLst/>
          </a:prstGeom>
        </p:spPr>
      </p:pic>
      <p:pic>
        <p:nvPicPr>
          <p:cNvPr id="122" name="图片 294">
            <a:extLst>
              <a:ext uri="{FF2B5EF4-FFF2-40B4-BE49-F238E27FC236}">
                <a16:creationId xmlns="" xmlns:a16="http://schemas.microsoft.com/office/drawing/2014/main" id="{D6BADDF9-2FAA-4B87-98B5-2CB28E8B1822}"/>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bwMode="gray">
          <a:xfrm>
            <a:off x="4340615" y="4239707"/>
            <a:ext cx="265481" cy="217211"/>
          </a:xfrm>
          <a:prstGeom prst="rect">
            <a:avLst/>
          </a:prstGeom>
        </p:spPr>
      </p:pic>
      <p:cxnSp>
        <p:nvCxnSpPr>
          <p:cNvPr id="123" name="直接连接符 295">
            <a:extLst>
              <a:ext uri="{FF2B5EF4-FFF2-40B4-BE49-F238E27FC236}">
                <a16:creationId xmlns="" xmlns:a16="http://schemas.microsoft.com/office/drawing/2014/main" id="{7CA8CFF0-6342-4953-95A6-7BEC8A641951}"/>
              </a:ext>
            </a:extLst>
          </p:cNvPr>
          <p:cNvCxnSpPr>
            <a:stCxn id="75" idx="2"/>
            <a:endCxn id="119" idx="0"/>
          </p:cNvCxnSpPr>
          <p:nvPr/>
        </p:nvCxnSpPr>
        <p:spPr bwMode="gray">
          <a:xfrm>
            <a:off x="2514732" y="3312542"/>
            <a:ext cx="489975" cy="908801"/>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24" name="直接连接符 298">
            <a:extLst>
              <a:ext uri="{FF2B5EF4-FFF2-40B4-BE49-F238E27FC236}">
                <a16:creationId xmlns="" xmlns:a16="http://schemas.microsoft.com/office/drawing/2014/main" id="{6CABF9AB-ADB8-4749-BCDB-2F0F5EB8AAA2}"/>
              </a:ext>
            </a:extLst>
          </p:cNvPr>
          <p:cNvCxnSpPr>
            <a:stCxn id="76" idx="2"/>
            <a:endCxn id="120" idx="0"/>
          </p:cNvCxnSpPr>
          <p:nvPr/>
        </p:nvCxnSpPr>
        <p:spPr bwMode="gray">
          <a:xfrm>
            <a:off x="2531454" y="3867965"/>
            <a:ext cx="881988" cy="353378"/>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25" name="直接连接符 305">
            <a:extLst>
              <a:ext uri="{FF2B5EF4-FFF2-40B4-BE49-F238E27FC236}">
                <a16:creationId xmlns="" xmlns:a16="http://schemas.microsoft.com/office/drawing/2014/main" id="{0EA750E9-6950-460B-B283-C6476AFDDAE3}"/>
              </a:ext>
            </a:extLst>
          </p:cNvPr>
          <p:cNvCxnSpPr>
            <a:stCxn id="80" idx="2"/>
            <a:endCxn id="122" idx="0"/>
          </p:cNvCxnSpPr>
          <p:nvPr/>
        </p:nvCxnSpPr>
        <p:spPr bwMode="gray">
          <a:xfrm flipH="1">
            <a:off x="4473356" y="3312542"/>
            <a:ext cx="888071" cy="908801"/>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26" name="直接连接符 311">
            <a:extLst>
              <a:ext uri="{FF2B5EF4-FFF2-40B4-BE49-F238E27FC236}">
                <a16:creationId xmlns="" xmlns:a16="http://schemas.microsoft.com/office/drawing/2014/main" id="{857927FD-9967-42C2-A137-94CDC23479D5}"/>
              </a:ext>
            </a:extLst>
          </p:cNvPr>
          <p:cNvCxnSpPr>
            <a:stCxn id="81" idx="2"/>
            <a:endCxn id="121" idx="0"/>
          </p:cNvCxnSpPr>
          <p:nvPr/>
        </p:nvCxnSpPr>
        <p:spPr bwMode="gray">
          <a:xfrm flipH="1">
            <a:off x="4875340" y="3869921"/>
            <a:ext cx="486086" cy="351422"/>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27" name="直接连接符 324">
            <a:extLst>
              <a:ext uri="{FF2B5EF4-FFF2-40B4-BE49-F238E27FC236}">
                <a16:creationId xmlns="" xmlns:a16="http://schemas.microsoft.com/office/drawing/2014/main" id="{6AABF1D3-E1FE-4C52-9760-BEEA0DAFDA13}"/>
              </a:ext>
            </a:extLst>
          </p:cNvPr>
          <p:cNvCxnSpPr>
            <a:stCxn id="81" idx="2"/>
            <a:endCxn id="122" idx="0"/>
          </p:cNvCxnSpPr>
          <p:nvPr/>
        </p:nvCxnSpPr>
        <p:spPr bwMode="gray">
          <a:xfrm flipH="1">
            <a:off x="4473356" y="3869921"/>
            <a:ext cx="888071" cy="351422"/>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28" name="直接连接符 328">
            <a:extLst>
              <a:ext uri="{FF2B5EF4-FFF2-40B4-BE49-F238E27FC236}">
                <a16:creationId xmlns="" xmlns:a16="http://schemas.microsoft.com/office/drawing/2014/main" id="{AD36CD84-A5A0-4802-8679-BF56336F9E91}"/>
              </a:ext>
            </a:extLst>
          </p:cNvPr>
          <p:cNvCxnSpPr>
            <a:stCxn id="80" idx="2"/>
            <a:endCxn id="121" idx="0"/>
          </p:cNvCxnSpPr>
          <p:nvPr/>
        </p:nvCxnSpPr>
        <p:spPr bwMode="gray">
          <a:xfrm flipH="1">
            <a:off x="4875340" y="3312542"/>
            <a:ext cx="486086" cy="908801"/>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29" name="直接连接符 336">
            <a:extLst>
              <a:ext uri="{FF2B5EF4-FFF2-40B4-BE49-F238E27FC236}">
                <a16:creationId xmlns="" xmlns:a16="http://schemas.microsoft.com/office/drawing/2014/main" id="{75C8F859-C6DA-4DD4-914E-57207C6DBD7A}"/>
              </a:ext>
            </a:extLst>
          </p:cNvPr>
          <p:cNvCxnSpPr>
            <a:stCxn id="76" idx="2"/>
            <a:endCxn id="119" idx="0"/>
          </p:cNvCxnSpPr>
          <p:nvPr/>
        </p:nvCxnSpPr>
        <p:spPr bwMode="gray">
          <a:xfrm>
            <a:off x="2531454" y="3867965"/>
            <a:ext cx="473253" cy="353378"/>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30" name="直接连接符 342">
            <a:extLst>
              <a:ext uri="{FF2B5EF4-FFF2-40B4-BE49-F238E27FC236}">
                <a16:creationId xmlns="" xmlns:a16="http://schemas.microsoft.com/office/drawing/2014/main" id="{6E06B704-CE26-44A8-9555-D1E55F93BE04}"/>
              </a:ext>
            </a:extLst>
          </p:cNvPr>
          <p:cNvCxnSpPr>
            <a:stCxn id="75" idx="2"/>
            <a:endCxn id="120" idx="0"/>
          </p:cNvCxnSpPr>
          <p:nvPr/>
        </p:nvCxnSpPr>
        <p:spPr bwMode="gray">
          <a:xfrm>
            <a:off x="2514732" y="3312542"/>
            <a:ext cx="898709" cy="908801"/>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131" name="图片 372">
            <a:extLst>
              <a:ext uri="{FF2B5EF4-FFF2-40B4-BE49-F238E27FC236}">
                <a16:creationId xmlns="" xmlns:a16="http://schemas.microsoft.com/office/drawing/2014/main" id="{BC729353-B806-49B4-A365-824D6AC2F968}"/>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bwMode="gray">
          <a:xfrm>
            <a:off x="2381991" y="4992227"/>
            <a:ext cx="265481" cy="217211"/>
          </a:xfrm>
          <a:prstGeom prst="rect">
            <a:avLst/>
          </a:prstGeom>
        </p:spPr>
      </p:pic>
      <p:pic>
        <p:nvPicPr>
          <p:cNvPr id="132" name="图片 373">
            <a:extLst>
              <a:ext uri="{FF2B5EF4-FFF2-40B4-BE49-F238E27FC236}">
                <a16:creationId xmlns="" xmlns:a16="http://schemas.microsoft.com/office/drawing/2014/main" id="{B3D19D86-64C0-4284-9F4F-4A5EA07C328E}"/>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bwMode="gray">
          <a:xfrm>
            <a:off x="2875136" y="4992227"/>
            <a:ext cx="265481" cy="217211"/>
          </a:xfrm>
          <a:prstGeom prst="rect">
            <a:avLst/>
          </a:prstGeom>
        </p:spPr>
      </p:pic>
      <p:pic>
        <p:nvPicPr>
          <p:cNvPr id="133" name="图片 375">
            <a:extLst>
              <a:ext uri="{FF2B5EF4-FFF2-40B4-BE49-F238E27FC236}">
                <a16:creationId xmlns="" xmlns:a16="http://schemas.microsoft.com/office/drawing/2014/main" id="{81435CB7-B9CD-4B9A-A32F-31A149C1704C}"/>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bwMode="gray">
          <a:xfrm>
            <a:off x="5116176" y="4992227"/>
            <a:ext cx="265481" cy="217211"/>
          </a:xfrm>
          <a:prstGeom prst="rect">
            <a:avLst/>
          </a:prstGeom>
        </p:spPr>
      </p:pic>
      <p:pic>
        <p:nvPicPr>
          <p:cNvPr id="134" name="图片 376">
            <a:extLst>
              <a:ext uri="{FF2B5EF4-FFF2-40B4-BE49-F238E27FC236}">
                <a16:creationId xmlns="" xmlns:a16="http://schemas.microsoft.com/office/drawing/2014/main" id="{763C217E-278A-42DB-82AC-1DDD0645B9C3}"/>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bwMode="gray">
          <a:xfrm>
            <a:off x="4567242" y="4992227"/>
            <a:ext cx="265481" cy="217211"/>
          </a:xfrm>
          <a:prstGeom prst="rect">
            <a:avLst/>
          </a:prstGeom>
        </p:spPr>
      </p:pic>
      <p:pic>
        <p:nvPicPr>
          <p:cNvPr id="135" name="图片 377">
            <a:extLst>
              <a:ext uri="{FF2B5EF4-FFF2-40B4-BE49-F238E27FC236}">
                <a16:creationId xmlns="" xmlns:a16="http://schemas.microsoft.com/office/drawing/2014/main" id="{6A95CA1D-CEFE-4F99-8777-5C38ADB5664E}"/>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bwMode="gray">
          <a:xfrm>
            <a:off x="4056773" y="4992227"/>
            <a:ext cx="265481" cy="217211"/>
          </a:xfrm>
          <a:prstGeom prst="rect">
            <a:avLst/>
          </a:prstGeom>
        </p:spPr>
      </p:pic>
      <p:cxnSp>
        <p:nvCxnSpPr>
          <p:cNvPr id="136" name="直接连接符 378">
            <a:extLst>
              <a:ext uri="{FF2B5EF4-FFF2-40B4-BE49-F238E27FC236}">
                <a16:creationId xmlns="" xmlns:a16="http://schemas.microsoft.com/office/drawing/2014/main" id="{79571860-8552-47FE-96A5-E21DB9300D99}"/>
              </a:ext>
            </a:extLst>
          </p:cNvPr>
          <p:cNvCxnSpPr>
            <a:stCxn id="131" idx="0"/>
            <a:endCxn id="119" idx="2"/>
          </p:cNvCxnSpPr>
          <p:nvPr/>
        </p:nvCxnSpPr>
        <p:spPr bwMode="gray">
          <a:xfrm flipV="1">
            <a:off x="2514732" y="4475282"/>
            <a:ext cx="489975" cy="498581"/>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37" name="直接连接符 381">
            <a:extLst>
              <a:ext uri="{FF2B5EF4-FFF2-40B4-BE49-F238E27FC236}">
                <a16:creationId xmlns="" xmlns:a16="http://schemas.microsoft.com/office/drawing/2014/main" id="{0A8E275F-33EA-4D81-806F-AE09641BFA72}"/>
              </a:ext>
            </a:extLst>
          </p:cNvPr>
          <p:cNvCxnSpPr>
            <a:stCxn id="132" idx="0"/>
            <a:endCxn id="122" idx="2"/>
          </p:cNvCxnSpPr>
          <p:nvPr/>
        </p:nvCxnSpPr>
        <p:spPr bwMode="gray">
          <a:xfrm flipV="1">
            <a:off x="3007876" y="4475282"/>
            <a:ext cx="1465479" cy="498581"/>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38" name="直接连接符 384">
            <a:extLst>
              <a:ext uri="{FF2B5EF4-FFF2-40B4-BE49-F238E27FC236}">
                <a16:creationId xmlns="" xmlns:a16="http://schemas.microsoft.com/office/drawing/2014/main" id="{78692C56-B311-4195-BA7F-2CFBE7D315D7}"/>
              </a:ext>
            </a:extLst>
          </p:cNvPr>
          <p:cNvCxnSpPr>
            <a:stCxn id="134" idx="0"/>
            <a:endCxn id="120" idx="2"/>
          </p:cNvCxnSpPr>
          <p:nvPr/>
        </p:nvCxnSpPr>
        <p:spPr bwMode="gray">
          <a:xfrm flipH="1" flipV="1">
            <a:off x="3413441" y="4475282"/>
            <a:ext cx="1286541" cy="498581"/>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39" name="直接连接符 387">
            <a:extLst>
              <a:ext uri="{FF2B5EF4-FFF2-40B4-BE49-F238E27FC236}">
                <a16:creationId xmlns="" xmlns:a16="http://schemas.microsoft.com/office/drawing/2014/main" id="{ADD06A8A-0546-4D3E-AEEC-E423B3156BF5}"/>
              </a:ext>
            </a:extLst>
          </p:cNvPr>
          <p:cNvCxnSpPr>
            <a:stCxn id="133" idx="0"/>
            <a:endCxn id="121" idx="2"/>
          </p:cNvCxnSpPr>
          <p:nvPr/>
        </p:nvCxnSpPr>
        <p:spPr bwMode="gray">
          <a:xfrm flipH="1" flipV="1">
            <a:off x="4875340" y="4475282"/>
            <a:ext cx="373577" cy="498581"/>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140" name="图片 394">
            <a:extLst>
              <a:ext uri="{FF2B5EF4-FFF2-40B4-BE49-F238E27FC236}">
                <a16:creationId xmlns="" xmlns:a16="http://schemas.microsoft.com/office/drawing/2014/main" id="{573BE30F-0C80-4636-BE14-D175CDD6301B}"/>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bwMode="gray">
          <a:xfrm>
            <a:off x="3101307" y="1802101"/>
            <a:ext cx="265481" cy="218379"/>
          </a:xfrm>
          <a:prstGeom prst="rect">
            <a:avLst/>
          </a:prstGeom>
        </p:spPr>
      </p:pic>
      <p:cxnSp>
        <p:nvCxnSpPr>
          <p:cNvPr id="141" name="直接连接符 395">
            <a:extLst>
              <a:ext uri="{FF2B5EF4-FFF2-40B4-BE49-F238E27FC236}">
                <a16:creationId xmlns="" xmlns:a16="http://schemas.microsoft.com/office/drawing/2014/main" id="{2A817169-F01C-4307-980A-6E42795C1A19}"/>
              </a:ext>
            </a:extLst>
          </p:cNvPr>
          <p:cNvCxnSpPr>
            <a:stCxn id="140" idx="3"/>
            <a:endCxn id="78" idx="1"/>
          </p:cNvCxnSpPr>
          <p:nvPr/>
        </p:nvCxnSpPr>
        <p:spPr bwMode="gray">
          <a:xfrm>
            <a:off x="3366788" y="1911291"/>
            <a:ext cx="459573" cy="228385"/>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42" name="直接连接符 398">
            <a:extLst>
              <a:ext uri="{FF2B5EF4-FFF2-40B4-BE49-F238E27FC236}">
                <a16:creationId xmlns="" xmlns:a16="http://schemas.microsoft.com/office/drawing/2014/main" id="{FD62F5E9-B92F-4EFD-BC5A-9C20C4B7E75A}"/>
              </a:ext>
            </a:extLst>
          </p:cNvPr>
          <p:cNvCxnSpPr>
            <a:stCxn id="140" idx="3"/>
            <a:endCxn id="79" idx="1"/>
          </p:cNvCxnSpPr>
          <p:nvPr/>
        </p:nvCxnSpPr>
        <p:spPr bwMode="gray">
          <a:xfrm>
            <a:off x="3366788" y="1911291"/>
            <a:ext cx="463995" cy="672622"/>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143" name="图片 423">
            <a:extLst>
              <a:ext uri="{FF2B5EF4-FFF2-40B4-BE49-F238E27FC236}">
                <a16:creationId xmlns="" xmlns:a16="http://schemas.microsoft.com/office/drawing/2014/main" id="{4D88B1E0-357A-4622-92B6-028CA1242EA1}"/>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bwMode="gray">
          <a:xfrm>
            <a:off x="3101307" y="2177944"/>
            <a:ext cx="265481" cy="217211"/>
          </a:xfrm>
          <a:prstGeom prst="rect">
            <a:avLst/>
          </a:prstGeom>
        </p:spPr>
      </p:pic>
      <p:cxnSp>
        <p:nvCxnSpPr>
          <p:cNvPr id="144" name="直接连接符 428">
            <a:extLst>
              <a:ext uri="{FF2B5EF4-FFF2-40B4-BE49-F238E27FC236}">
                <a16:creationId xmlns="" xmlns:a16="http://schemas.microsoft.com/office/drawing/2014/main" id="{B153C4CF-94AF-4916-85C7-3EC012048C19}"/>
              </a:ext>
            </a:extLst>
          </p:cNvPr>
          <p:cNvCxnSpPr>
            <a:stCxn id="143" idx="3"/>
            <a:endCxn id="78" idx="1"/>
          </p:cNvCxnSpPr>
          <p:nvPr/>
        </p:nvCxnSpPr>
        <p:spPr bwMode="gray">
          <a:xfrm flipV="1">
            <a:off x="3366788" y="2139676"/>
            <a:ext cx="459573" cy="146873"/>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45" name="直接连接符 431">
            <a:extLst>
              <a:ext uri="{FF2B5EF4-FFF2-40B4-BE49-F238E27FC236}">
                <a16:creationId xmlns="" xmlns:a16="http://schemas.microsoft.com/office/drawing/2014/main" id="{B03ACE1A-44E1-420C-9AC5-CA9512EADE8D}"/>
              </a:ext>
            </a:extLst>
          </p:cNvPr>
          <p:cNvCxnSpPr>
            <a:stCxn id="143" idx="3"/>
            <a:endCxn id="79" idx="1"/>
          </p:cNvCxnSpPr>
          <p:nvPr/>
        </p:nvCxnSpPr>
        <p:spPr bwMode="gray">
          <a:xfrm>
            <a:off x="3366788" y="2286550"/>
            <a:ext cx="463995" cy="297363"/>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46" name="直接连接符 445">
            <a:extLst>
              <a:ext uri="{FF2B5EF4-FFF2-40B4-BE49-F238E27FC236}">
                <a16:creationId xmlns="" xmlns:a16="http://schemas.microsoft.com/office/drawing/2014/main" id="{C6FA6E1A-E32C-443B-9B5B-8E52C3ADA6F2}"/>
              </a:ext>
            </a:extLst>
          </p:cNvPr>
          <p:cNvCxnSpPr>
            <a:stCxn id="135" idx="0"/>
            <a:endCxn id="143" idx="2"/>
          </p:cNvCxnSpPr>
          <p:nvPr/>
        </p:nvCxnSpPr>
        <p:spPr bwMode="gray">
          <a:xfrm flipH="1" flipV="1">
            <a:off x="3234047" y="2413518"/>
            <a:ext cx="955466" cy="2560344"/>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147" name="图片 454">
            <a:extLst>
              <a:ext uri="{FF2B5EF4-FFF2-40B4-BE49-F238E27FC236}">
                <a16:creationId xmlns="" xmlns:a16="http://schemas.microsoft.com/office/drawing/2014/main" id="{C90C9FDC-6D19-4ABE-BC75-069C265AC012}"/>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bwMode="gray">
          <a:xfrm>
            <a:off x="3125496" y="3409207"/>
            <a:ext cx="265481" cy="217211"/>
          </a:xfrm>
          <a:prstGeom prst="rect">
            <a:avLst/>
          </a:prstGeom>
          <a:solidFill>
            <a:srgbClr val="1D1D1A">
              <a:lumMod val="10000"/>
              <a:lumOff val="90000"/>
            </a:srgbClr>
          </a:solidFill>
        </p:spPr>
      </p:pic>
      <p:pic>
        <p:nvPicPr>
          <p:cNvPr id="148" name="图片 455">
            <a:extLst>
              <a:ext uri="{FF2B5EF4-FFF2-40B4-BE49-F238E27FC236}">
                <a16:creationId xmlns="" xmlns:a16="http://schemas.microsoft.com/office/drawing/2014/main" id="{92E55E00-5C9E-49A2-9D72-BD54AD826FDA}"/>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bwMode="gray">
          <a:xfrm>
            <a:off x="4473355" y="3413062"/>
            <a:ext cx="265481" cy="217211"/>
          </a:xfrm>
          <a:prstGeom prst="rect">
            <a:avLst/>
          </a:prstGeom>
          <a:solidFill>
            <a:srgbClr val="1D1D1A">
              <a:lumMod val="10000"/>
              <a:lumOff val="90000"/>
            </a:srgbClr>
          </a:solidFill>
        </p:spPr>
      </p:pic>
      <p:sp>
        <p:nvSpPr>
          <p:cNvPr id="149" name="云形 3">
            <a:extLst>
              <a:ext uri="{FF2B5EF4-FFF2-40B4-BE49-F238E27FC236}">
                <a16:creationId xmlns="" xmlns:a16="http://schemas.microsoft.com/office/drawing/2014/main" id="{6EF7CBC2-0D82-41EF-9724-0ABA92AFBA3B}"/>
              </a:ext>
            </a:extLst>
          </p:cNvPr>
          <p:cNvSpPr/>
          <p:nvPr/>
        </p:nvSpPr>
        <p:spPr bwMode="gray">
          <a:xfrm>
            <a:off x="6544048" y="3028823"/>
            <a:ext cx="644403" cy="789499"/>
          </a:xfrm>
          <a:custGeom>
            <a:avLst/>
            <a:gdLst>
              <a:gd name="connsiteX0" fmla="*/ 3900 w 43200"/>
              <a:gd name="connsiteY0" fmla="*/ 14370 h 43200"/>
              <a:gd name="connsiteX1" fmla="*/ 5623 w 43200"/>
              <a:gd name="connsiteY1" fmla="*/ 6907 h 43200"/>
              <a:gd name="connsiteX2" fmla="*/ 14005 w 43200"/>
              <a:gd name="connsiteY2" fmla="*/ 5202 h 43200"/>
              <a:gd name="connsiteX3" fmla="*/ 22456 w 43200"/>
              <a:gd name="connsiteY3" fmla="*/ 3432 h 43200"/>
              <a:gd name="connsiteX4" fmla="*/ 25749 w 43200"/>
              <a:gd name="connsiteY4" fmla="*/ 200 h 43200"/>
              <a:gd name="connsiteX5" fmla="*/ 29833 w 43200"/>
              <a:gd name="connsiteY5" fmla="*/ 2481 h 43200"/>
              <a:gd name="connsiteX6" fmla="*/ 35463 w 43200"/>
              <a:gd name="connsiteY6" fmla="*/ 690 h 43200"/>
              <a:gd name="connsiteX7" fmla="*/ 38318 w 43200"/>
              <a:gd name="connsiteY7" fmla="*/ 5576 h 43200"/>
              <a:gd name="connsiteX8" fmla="*/ 41982 w 43200"/>
              <a:gd name="connsiteY8" fmla="*/ 10318 h 43200"/>
              <a:gd name="connsiteX9" fmla="*/ 41818 w 43200"/>
              <a:gd name="connsiteY9" fmla="*/ 15460 h 43200"/>
              <a:gd name="connsiteX10" fmla="*/ 43016 w 43200"/>
              <a:gd name="connsiteY10" fmla="*/ 23322 h 43200"/>
              <a:gd name="connsiteX11" fmla="*/ 37404 w 43200"/>
              <a:gd name="connsiteY11" fmla="*/ 30204 h 43200"/>
              <a:gd name="connsiteX12" fmla="*/ 35395 w 43200"/>
              <a:gd name="connsiteY12" fmla="*/ 36101 h 43200"/>
              <a:gd name="connsiteX13" fmla="*/ 28555 w 43200"/>
              <a:gd name="connsiteY13" fmla="*/ 36815 h 43200"/>
              <a:gd name="connsiteX14" fmla="*/ 23667 w 43200"/>
              <a:gd name="connsiteY14" fmla="*/ 43106 h 43200"/>
              <a:gd name="connsiteX15" fmla="*/ 16480 w 43200"/>
              <a:gd name="connsiteY15" fmla="*/ 39266 h 43200"/>
              <a:gd name="connsiteX16" fmla="*/ 5804 w 43200"/>
              <a:gd name="connsiteY16" fmla="*/ 35472 h 43200"/>
              <a:gd name="connsiteX17" fmla="*/ 1110 w 43200"/>
              <a:gd name="connsiteY17" fmla="*/ 31250 h 43200"/>
              <a:gd name="connsiteX18" fmla="*/ 2113 w 43200"/>
              <a:gd name="connsiteY18" fmla="*/ 25551 h 43200"/>
              <a:gd name="connsiteX19" fmla="*/ -5 w 43200"/>
              <a:gd name="connsiteY19" fmla="*/ 19704 h 43200"/>
              <a:gd name="connsiteX20" fmla="*/ 3863 w 43200"/>
              <a:gd name="connsiteY20" fmla="*/ 14507 h 43200"/>
              <a:gd name="connsiteX21" fmla="*/ 3900 w 43200"/>
              <a:gd name="connsiteY21" fmla="*/ 14370 h 43200"/>
              <a:gd name="connsiteX0" fmla="*/ 4693 w 43200"/>
              <a:gd name="connsiteY0" fmla="*/ 26177 h 43200"/>
              <a:gd name="connsiteX1" fmla="*/ 2160 w 43200"/>
              <a:gd name="connsiteY1" fmla="*/ 25380 h 43200"/>
              <a:gd name="connsiteX2" fmla="*/ 6928 w 43200"/>
              <a:gd name="connsiteY2" fmla="*/ 34899 h 43200"/>
              <a:gd name="connsiteX3" fmla="*/ 5820 w 43200"/>
              <a:gd name="connsiteY3" fmla="*/ 35280 h 43200"/>
              <a:gd name="connsiteX4" fmla="*/ 16478 w 43200"/>
              <a:gd name="connsiteY4" fmla="*/ 39090 h 43200"/>
              <a:gd name="connsiteX5" fmla="*/ 15810 w 43200"/>
              <a:gd name="connsiteY5" fmla="*/ 37350 h 43200"/>
              <a:gd name="connsiteX6" fmla="*/ 28827 w 43200"/>
              <a:gd name="connsiteY6" fmla="*/ 34751 h 43200"/>
              <a:gd name="connsiteX7" fmla="*/ 28560 w 43200"/>
              <a:gd name="connsiteY7" fmla="*/ 36660 h 43200"/>
              <a:gd name="connsiteX8" fmla="*/ 34129 w 43200"/>
              <a:gd name="connsiteY8" fmla="*/ 22954 h 43200"/>
              <a:gd name="connsiteX9" fmla="*/ 37380 w 43200"/>
              <a:gd name="connsiteY9" fmla="*/ 30090 h 43200"/>
              <a:gd name="connsiteX10" fmla="*/ 41798 w 43200"/>
              <a:gd name="connsiteY10" fmla="*/ 15354 h 43200"/>
              <a:gd name="connsiteX11" fmla="*/ 40350 w 43200"/>
              <a:gd name="connsiteY11" fmla="*/ 18030 h 43200"/>
              <a:gd name="connsiteX12" fmla="*/ 38324 w 43200"/>
              <a:gd name="connsiteY12" fmla="*/ 5426 h 43200"/>
              <a:gd name="connsiteX13" fmla="*/ 38400 w 43200"/>
              <a:gd name="connsiteY13" fmla="*/ 6690 h 43200"/>
              <a:gd name="connsiteX14" fmla="*/ 29078 w 43200"/>
              <a:gd name="connsiteY14" fmla="*/ 3952 h 43200"/>
              <a:gd name="connsiteX15" fmla="*/ 29820 w 43200"/>
              <a:gd name="connsiteY15" fmla="*/ 2340 h 43200"/>
              <a:gd name="connsiteX16" fmla="*/ 22141 w 43200"/>
              <a:gd name="connsiteY16" fmla="*/ 4720 h 43200"/>
              <a:gd name="connsiteX17" fmla="*/ 22500 w 43200"/>
              <a:gd name="connsiteY17" fmla="*/ 3330 h 43200"/>
              <a:gd name="connsiteX18" fmla="*/ 14000 w 43200"/>
              <a:gd name="connsiteY18" fmla="*/ 5192 h 43200"/>
              <a:gd name="connsiteX19" fmla="*/ 15300 w 43200"/>
              <a:gd name="connsiteY19" fmla="*/ 6540 h 43200"/>
              <a:gd name="connsiteX20" fmla="*/ 4127 w 43200"/>
              <a:gd name="connsiteY20" fmla="*/ 15789 h 43200"/>
              <a:gd name="connsiteX21" fmla="*/ 3900 w 43200"/>
              <a:gd name="connsiteY21" fmla="*/ 14370 h 43200"/>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4729 w 43256"/>
              <a:gd name="connsiteY0" fmla="*/ 26036 h 43219"/>
              <a:gd name="connsiteX1" fmla="*/ 2196 w 43256"/>
              <a:gd name="connsiteY1" fmla="*/ 25239 h 43219"/>
              <a:gd name="connsiteX2" fmla="*/ 6964 w 43256"/>
              <a:gd name="connsiteY2" fmla="*/ 34758 h 43219"/>
              <a:gd name="connsiteX3" fmla="*/ 5856 w 43256"/>
              <a:gd name="connsiteY3" fmla="*/ 35139 h 43219"/>
              <a:gd name="connsiteX4" fmla="*/ 16514 w 43256"/>
              <a:gd name="connsiteY4" fmla="*/ 38949 h 43219"/>
              <a:gd name="connsiteX5" fmla="*/ 15846 w 43256"/>
              <a:gd name="connsiteY5" fmla="*/ 37209 h 43219"/>
              <a:gd name="connsiteX6" fmla="*/ 28863 w 43256"/>
              <a:gd name="connsiteY6" fmla="*/ 34610 h 43219"/>
              <a:gd name="connsiteX7" fmla="*/ 28596 w 43256"/>
              <a:gd name="connsiteY7" fmla="*/ 36519 h 43219"/>
              <a:gd name="connsiteX8" fmla="*/ 34165 w 43256"/>
              <a:gd name="connsiteY8" fmla="*/ 22813 h 43219"/>
              <a:gd name="connsiteX9" fmla="*/ 37416 w 43256"/>
              <a:gd name="connsiteY9" fmla="*/ 29949 h 43219"/>
              <a:gd name="connsiteX10" fmla="*/ 41834 w 43256"/>
              <a:gd name="connsiteY10" fmla="*/ 15213 h 43219"/>
              <a:gd name="connsiteX11" fmla="*/ 40386 w 43256"/>
              <a:gd name="connsiteY11" fmla="*/ 17889 h 43219"/>
              <a:gd name="connsiteX12" fmla="*/ 38360 w 43256"/>
              <a:gd name="connsiteY12" fmla="*/ 5285 h 43219"/>
              <a:gd name="connsiteX13" fmla="*/ 38436 w 43256"/>
              <a:gd name="connsiteY13" fmla="*/ 6549 h 43219"/>
              <a:gd name="connsiteX14" fmla="*/ 22177 w 43256"/>
              <a:gd name="connsiteY14" fmla="*/ 4579 h 43219"/>
              <a:gd name="connsiteX15" fmla="*/ 22536 w 43256"/>
              <a:gd name="connsiteY15" fmla="*/ 3189 h 43219"/>
              <a:gd name="connsiteX16" fmla="*/ 14036 w 43256"/>
              <a:gd name="connsiteY16" fmla="*/ 5051 h 43219"/>
              <a:gd name="connsiteX17" fmla="*/ 15336 w 43256"/>
              <a:gd name="connsiteY17" fmla="*/ 6399 h 43219"/>
              <a:gd name="connsiteX18" fmla="*/ 4163 w 43256"/>
              <a:gd name="connsiteY18" fmla="*/ 15648 h 43219"/>
              <a:gd name="connsiteX19" fmla="*/ 3936 w 43256"/>
              <a:gd name="connsiteY19"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4729 w 43256"/>
              <a:gd name="connsiteY0" fmla="*/ 26036 h 43219"/>
              <a:gd name="connsiteX1" fmla="*/ 2196 w 43256"/>
              <a:gd name="connsiteY1" fmla="*/ 25239 h 43219"/>
              <a:gd name="connsiteX2" fmla="*/ 6964 w 43256"/>
              <a:gd name="connsiteY2" fmla="*/ 34758 h 43219"/>
              <a:gd name="connsiteX3" fmla="*/ 5856 w 43256"/>
              <a:gd name="connsiteY3" fmla="*/ 35139 h 43219"/>
              <a:gd name="connsiteX4" fmla="*/ 16514 w 43256"/>
              <a:gd name="connsiteY4" fmla="*/ 38949 h 43219"/>
              <a:gd name="connsiteX5" fmla="*/ 15846 w 43256"/>
              <a:gd name="connsiteY5" fmla="*/ 37209 h 43219"/>
              <a:gd name="connsiteX6" fmla="*/ 28863 w 43256"/>
              <a:gd name="connsiteY6" fmla="*/ 34610 h 43219"/>
              <a:gd name="connsiteX7" fmla="*/ 28596 w 43256"/>
              <a:gd name="connsiteY7" fmla="*/ 36519 h 43219"/>
              <a:gd name="connsiteX8" fmla="*/ 34165 w 43256"/>
              <a:gd name="connsiteY8" fmla="*/ 22813 h 43219"/>
              <a:gd name="connsiteX9" fmla="*/ 37416 w 43256"/>
              <a:gd name="connsiteY9" fmla="*/ 29949 h 43219"/>
              <a:gd name="connsiteX10" fmla="*/ 41834 w 43256"/>
              <a:gd name="connsiteY10" fmla="*/ 15213 h 43219"/>
              <a:gd name="connsiteX11" fmla="*/ 40386 w 43256"/>
              <a:gd name="connsiteY11" fmla="*/ 17889 h 43219"/>
              <a:gd name="connsiteX12" fmla="*/ 38360 w 43256"/>
              <a:gd name="connsiteY12" fmla="*/ 5285 h 43219"/>
              <a:gd name="connsiteX13" fmla="*/ 38436 w 43256"/>
              <a:gd name="connsiteY13" fmla="*/ 6549 h 43219"/>
              <a:gd name="connsiteX14" fmla="*/ 14036 w 43256"/>
              <a:gd name="connsiteY14" fmla="*/ 5051 h 43219"/>
              <a:gd name="connsiteX15" fmla="*/ 15336 w 43256"/>
              <a:gd name="connsiteY15" fmla="*/ 6399 h 43219"/>
              <a:gd name="connsiteX16" fmla="*/ 4163 w 43256"/>
              <a:gd name="connsiteY16" fmla="*/ 15648 h 43219"/>
              <a:gd name="connsiteX17" fmla="*/ 3936 w 43256"/>
              <a:gd name="connsiteY17"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4729 w 43256"/>
              <a:gd name="connsiteY0" fmla="*/ 26036 h 43219"/>
              <a:gd name="connsiteX1" fmla="*/ 2196 w 43256"/>
              <a:gd name="connsiteY1" fmla="*/ 25239 h 43219"/>
              <a:gd name="connsiteX2" fmla="*/ 6964 w 43256"/>
              <a:gd name="connsiteY2" fmla="*/ 34758 h 43219"/>
              <a:gd name="connsiteX3" fmla="*/ 5856 w 43256"/>
              <a:gd name="connsiteY3" fmla="*/ 35139 h 43219"/>
              <a:gd name="connsiteX4" fmla="*/ 16514 w 43256"/>
              <a:gd name="connsiteY4" fmla="*/ 38949 h 43219"/>
              <a:gd name="connsiteX5" fmla="*/ 15846 w 43256"/>
              <a:gd name="connsiteY5" fmla="*/ 37209 h 43219"/>
              <a:gd name="connsiteX6" fmla="*/ 28863 w 43256"/>
              <a:gd name="connsiteY6" fmla="*/ 34610 h 43219"/>
              <a:gd name="connsiteX7" fmla="*/ 28596 w 43256"/>
              <a:gd name="connsiteY7" fmla="*/ 36519 h 43219"/>
              <a:gd name="connsiteX8" fmla="*/ 34165 w 43256"/>
              <a:gd name="connsiteY8" fmla="*/ 22813 h 43219"/>
              <a:gd name="connsiteX9" fmla="*/ 37416 w 43256"/>
              <a:gd name="connsiteY9" fmla="*/ 29949 h 43219"/>
              <a:gd name="connsiteX10" fmla="*/ 41834 w 43256"/>
              <a:gd name="connsiteY10" fmla="*/ 15213 h 43219"/>
              <a:gd name="connsiteX11" fmla="*/ 40386 w 43256"/>
              <a:gd name="connsiteY11" fmla="*/ 17889 h 43219"/>
              <a:gd name="connsiteX12" fmla="*/ 38360 w 43256"/>
              <a:gd name="connsiteY12" fmla="*/ 5285 h 43219"/>
              <a:gd name="connsiteX13" fmla="*/ 38436 w 43256"/>
              <a:gd name="connsiteY13" fmla="*/ 6549 h 43219"/>
              <a:gd name="connsiteX14" fmla="*/ 4163 w 43256"/>
              <a:gd name="connsiteY14" fmla="*/ 15648 h 43219"/>
              <a:gd name="connsiteX15" fmla="*/ 3936 w 43256"/>
              <a:gd name="connsiteY15"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4729 w 43256"/>
              <a:gd name="connsiteY0" fmla="*/ 26036 h 43219"/>
              <a:gd name="connsiteX1" fmla="*/ 2196 w 43256"/>
              <a:gd name="connsiteY1" fmla="*/ 25239 h 43219"/>
              <a:gd name="connsiteX2" fmla="*/ 6964 w 43256"/>
              <a:gd name="connsiteY2" fmla="*/ 34758 h 43219"/>
              <a:gd name="connsiteX3" fmla="*/ 5856 w 43256"/>
              <a:gd name="connsiteY3" fmla="*/ 35139 h 43219"/>
              <a:gd name="connsiteX4" fmla="*/ 16514 w 43256"/>
              <a:gd name="connsiteY4" fmla="*/ 38949 h 43219"/>
              <a:gd name="connsiteX5" fmla="*/ 15846 w 43256"/>
              <a:gd name="connsiteY5" fmla="*/ 37209 h 43219"/>
              <a:gd name="connsiteX6" fmla="*/ 28863 w 43256"/>
              <a:gd name="connsiteY6" fmla="*/ 34610 h 43219"/>
              <a:gd name="connsiteX7" fmla="*/ 28596 w 43256"/>
              <a:gd name="connsiteY7" fmla="*/ 36519 h 43219"/>
              <a:gd name="connsiteX8" fmla="*/ 41834 w 43256"/>
              <a:gd name="connsiteY8" fmla="*/ 15213 h 43219"/>
              <a:gd name="connsiteX9" fmla="*/ 40386 w 43256"/>
              <a:gd name="connsiteY9" fmla="*/ 17889 h 43219"/>
              <a:gd name="connsiteX10" fmla="*/ 38360 w 43256"/>
              <a:gd name="connsiteY10" fmla="*/ 5285 h 43219"/>
              <a:gd name="connsiteX11" fmla="*/ 38436 w 43256"/>
              <a:gd name="connsiteY11" fmla="*/ 6549 h 43219"/>
              <a:gd name="connsiteX12" fmla="*/ 4163 w 43256"/>
              <a:gd name="connsiteY12" fmla="*/ 15648 h 43219"/>
              <a:gd name="connsiteX13" fmla="*/ 3936 w 43256"/>
              <a:gd name="connsiteY13"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4729 w 43256"/>
              <a:gd name="connsiteY0" fmla="*/ 26036 h 43219"/>
              <a:gd name="connsiteX1" fmla="*/ 2196 w 43256"/>
              <a:gd name="connsiteY1" fmla="*/ 25239 h 43219"/>
              <a:gd name="connsiteX2" fmla="*/ 6964 w 43256"/>
              <a:gd name="connsiteY2" fmla="*/ 34758 h 43219"/>
              <a:gd name="connsiteX3" fmla="*/ 5856 w 43256"/>
              <a:gd name="connsiteY3" fmla="*/ 35139 h 43219"/>
              <a:gd name="connsiteX4" fmla="*/ 16514 w 43256"/>
              <a:gd name="connsiteY4" fmla="*/ 38949 h 43219"/>
              <a:gd name="connsiteX5" fmla="*/ 15846 w 43256"/>
              <a:gd name="connsiteY5" fmla="*/ 37209 h 43219"/>
              <a:gd name="connsiteX6" fmla="*/ 28863 w 43256"/>
              <a:gd name="connsiteY6" fmla="*/ 34610 h 43219"/>
              <a:gd name="connsiteX7" fmla="*/ 28596 w 43256"/>
              <a:gd name="connsiteY7" fmla="*/ 36519 h 43219"/>
              <a:gd name="connsiteX8" fmla="*/ 38360 w 43256"/>
              <a:gd name="connsiteY8" fmla="*/ 5285 h 43219"/>
              <a:gd name="connsiteX9" fmla="*/ 38436 w 43256"/>
              <a:gd name="connsiteY9" fmla="*/ 6549 h 43219"/>
              <a:gd name="connsiteX10" fmla="*/ 4163 w 43256"/>
              <a:gd name="connsiteY10" fmla="*/ 15648 h 43219"/>
              <a:gd name="connsiteX11" fmla="*/ 3936 w 43256"/>
              <a:gd name="connsiteY11"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4729 w 43256"/>
              <a:gd name="connsiteY0" fmla="*/ 26036 h 43219"/>
              <a:gd name="connsiteX1" fmla="*/ 2196 w 43256"/>
              <a:gd name="connsiteY1" fmla="*/ 25239 h 43219"/>
              <a:gd name="connsiteX2" fmla="*/ 6964 w 43256"/>
              <a:gd name="connsiteY2" fmla="*/ 34758 h 43219"/>
              <a:gd name="connsiteX3" fmla="*/ 5856 w 43256"/>
              <a:gd name="connsiteY3" fmla="*/ 35139 h 43219"/>
              <a:gd name="connsiteX4" fmla="*/ 28863 w 43256"/>
              <a:gd name="connsiteY4" fmla="*/ 34610 h 43219"/>
              <a:gd name="connsiteX5" fmla="*/ 28596 w 43256"/>
              <a:gd name="connsiteY5" fmla="*/ 36519 h 43219"/>
              <a:gd name="connsiteX6" fmla="*/ 38360 w 43256"/>
              <a:gd name="connsiteY6" fmla="*/ 5285 h 43219"/>
              <a:gd name="connsiteX7" fmla="*/ 38436 w 43256"/>
              <a:gd name="connsiteY7" fmla="*/ 6549 h 43219"/>
              <a:gd name="connsiteX8" fmla="*/ 4163 w 43256"/>
              <a:gd name="connsiteY8" fmla="*/ 15648 h 43219"/>
              <a:gd name="connsiteX9" fmla="*/ 3936 w 43256"/>
              <a:gd name="connsiteY9"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6964 w 43256"/>
              <a:gd name="connsiteY0" fmla="*/ 34758 h 43219"/>
              <a:gd name="connsiteX1" fmla="*/ 5856 w 43256"/>
              <a:gd name="connsiteY1" fmla="*/ 35139 h 43219"/>
              <a:gd name="connsiteX2" fmla="*/ 28863 w 43256"/>
              <a:gd name="connsiteY2" fmla="*/ 34610 h 43219"/>
              <a:gd name="connsiteX3" fmla="*/ 28596 w 43256"/>
              <a:gd name="connsiteY3" fmla="*/ 36519 h 43219"/>
              <a:gd name="connsiteX4" fmla="*/ 38360 w 43256"/>
              <a:gd name="connsiteY4" fmla="*/ 5285 h 43219"/>
              <a:gd name="connsiteX5" fmla="*/ 38436 w 43256"/>
              <a:gd name="connsiteY5" fmla="*/ 6549 h 43219"/>
              <a:gd name="connsiteX6" fmla="*/ 4163 w 43256"/>
              <a:gd name="connsiteY6" fmla="*/ 15648 h 43219"/>
              <a:gd name="connsiteX7" fmla="*/ 3936 w 43256"/>
              <a:gd name="connsiteY7"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6964 w 43256"/>
              <a:gd name="connsiteY0" fmla="*/ 34758 h 43219"/>
              <a:gd name="connsiteX1" fmla="*/ 5856 w 43256"/>
              <a:gd name="connsiteY1" fmla="*/ 35139 h 43219"/>
              <a:gd name="connsiteX2" fmla="*/ 38360 w 43256"/>
              <a:gd name="connsiteY2" fmla="*/ 5285 h 43219"/>
              <a:gd name="connsiteX3" fmla="*/ 38436 w 43256"/>
              <a:gd name="connsiteY3" fmla="*/ 6549 h 43219"/>
              <a:gd name="connsiteX4" fmla="*/ 4163 w 43256"/>
              <a:gd name="connsiteY4" fmla="*/ 15648 h 43219"/>
              <a:gd name="connsiteX5" fmla="*/ 3936 w 43256"/>
              <a:gd name="connsiteY5"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6964 w 43256"/>
              <a:gd name="connsiteY0" fmla="*/ 34758 h 43219"/>
              <a:gd name="connsiteX1" fmla="*/ 5856 w 43256"/>
              <a:gd name="connsiteY1" fmla="*/ 35139 h 43219"/>
              <a:gd name="connsiteX2" fmla="*/ 4163 w 43256"/>
              <a:gd name="connsiteY2" fmla="*/ 15648 h 43219"/>
              <a:gd name="connsiteX3" fmla="*/ 3936 w 43256"/>
              <a:gd name="connsiteY3"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6964 w 43256"/>
              <a:gd name="connsiteY0" fmla="*/ 34758 h 43219"/>
              <a:gd name="connsiteX1" fmla="*/ 5856 w 43256"/>
              <a:gd name="connsiteY1" fmla="*/ 35139 h 43219"/>
              <a:gd name="connsiteX2" fmla="*/ 4488 w 43256"/>
              <a:gd name="connsiteY2" fmla="*/ 14575 h 43219"/>
              <a:gd name="connsiteX3" fmla="*/ 3936 w 43256"/>
              <a:gd name="connsiteY3"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6964 w 43256"/>
              <a:gd name="connsiteY0" fmla="*/ 34758 h 43219"/>
              <a:gd name="connsiteX1" fmla="*/ 5856 w 43256"/>
              <a:gd name="connsiteY1" fmla="*/ 35139 h 43219"/>
              <a:gd name="connsiteX2" fmla="*/ 4488 w 43256"/>
              <a:gd name="connsiteY2" fmla="*/ 14575 h 43219"/>
              <a:gd name="connsiteX3" fmla="*/ 3936 w 43256"/>
              <a:gd name="connsiteY3"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6964 w 43256"/>
              <a:gd name="connsiteY0" fmla="*/ 34758 h 43219"/>
              <a:gd name="connsiteX1" fmla="*/ 5856 w 43256"/>
              <a:gd name="connsiteY1" fmla="*/ 35139 h 43219"/>
              <a:gd name="connsiteX2" fmla="*/ 4800 w 43256"/>
              <a:gd name="connsiteY2" fmla="*/ 15024 h 43219"/>
              <a:gd name="connsiteX3" fmla="*/ 3936 w 43256"/>
              <a:gd name="connsiteY3"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6964 w 43256"/>
              <a:gd name="connsiteY0" fmla="*/ 34758 h 43219"/>
              <a:gd name="connsiteX1" fmla="*/ 5856 w 43256"/>
              <a:gd name="connsiteY1" fmla="*/ 35139 h 43219"/>
              <a:gd name="connsiteX2" fmla="*/ 3889 w 43256"/>
              <a:gd name="connsiteY2" fmla="*/ 13963 h 43219"/>
              <a:gd name="connsiteX3" fmla="*/ 3936 w 43256"/>
              <a:gd name="connsiteY3"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3889 w 43256"/>
              <a:gd name="connsiteY0" fmla="*/ 13963 h 43219"/>
              <a:gd name="connsiteX1" fmla="*/ 3936 w 43256"/>
              <a:gd name="connsiteY1" fmla="*/ 14229 h 43219"/>
            </a:gdLst>
            <a:ahLst/>
            <a:cxnLst>
              <a:cxn ang="0">
                <a:pos x="connsiteX0" y="connsiteY0"/>
              </a:cxn>
              <a:cxn ang="0">
                <a:pos x="connsiteX1" y="connsiteY1"/>
              </a:cxn>
            </a:cxnLst>
            <a:rect l="l" t="t" r="r" b="b"/>
            <a:pathLst>
              <a:path w="43256" h="43219">
                <a:moveTo>
                  <a:pt x="3936" y="14229"/>
                </a:moveTo>
                <a:cubicBezTo>
                  <a:pt x="3665" y="11516"/>
                  <a:pt x="4297" y="8780"/>
                  <a:pt x="5659" y="6766"/>
                </a:cubicBezTo>
                <a:cubicBezTo>
                  <a:pt x="7811" y="3585"/>
                  <a:pt x="11300" y="2876"/>
                  <a:pt x="14041" y="5061"/>
                </a:cubicBezTo>
                <a:cubicBezTo>
                  <a:pt x="15714" y="768"/>
                  <a:pt x="19950" y="-119"/>
                  <a:pt x="22492" y="3291"/>
                </a:cubicBezTo>
                <a:cubicBezTo>
                  <a:pt x="23133" y="1542"/>
                  <a:pt x="24364" y="333"/>
                  <a:pt x="25785" y="59"/>
                </a:cubicBezTo>
                <a:cubicBezTo>
                  <a:pt x="27349" y="-243"/>
                  <a:pt x="28911" y="629"/>
                  <a:pt x="29869" y="2340"/>
                </a:cubicBezTo>
                <a:cubicBezTo>
                  <a:pt x="31251" y="126"/>
                  <a:pt x="33537" y="-601"/>
                  <a:pt x="35499" y="549"/>
                </a:cubicBezTo>
                <a:cubicBezTo>
                  <a:pt x="36994" y="1425"/>
                  <a:pt x="38066" y="3259"/>
                  <a:pt x="38354" y="5435"/>
                </a:cubicBezTo>
                <a:cubicBezTo>
                  <a:pt x="40082" y="6077"/>
                  <a:pt x="41458" y="7857"/>
                  <a:pt x="42018" y="10177"/>
                </a:cubicBezTo>
                <a:cubicBezTo>
                  <a:pt x="42425" y="11861"/>
                  <a:pt x="42367" y="13690"/>
                  <a:pt x="41854" y="15319"/>
                </a:cubicBezTo>
                <a:cubicBezTo>
                  <a:pt x="43115" y="17553"/>
                  <a:pt x="43556" y="20449"/>
                  <a:pt x="43052" y="23181"/>
                </a:cubicBezTo>
                <a:cubicBezTo>
                  <a:pt x="42382" y="26813"/>
                  <a:pt x="40164" y="29533"/>
                  <a:pt x="37440" y="30063"/>
                </a:cubicBezTo>
                <a:cubicBezTo>
                  <a:pt x="37427" y="32330"/>
                  <a:pt x="36694" y="34480"/>
                  <a:pt x="35431" y="35960"/>
                </a:cubicBezTo>
                <a:cubicBezTo>
                  <a:pt x="33512" y="38209"/>
                  <a:pt x="30740" y="38498"/>
                  <a:pt x="28591" y="36674"/>
                </a:cubicBezTo>
                <a:cubicBezTo>
                  <a:pt x="27896" y="39807"/>
                  <a:pt x="26035" y="42202"/>
                  <a:pt x="23703" y="42965"/>
                </a:cubicBezTo>
                <a:cubicBezTo>
                  <a:pt x="20955" y="43864"/>
                  <a:pt x="18087" y="42332"/>
                  <a:pt x="16516" y="39125"/>
                </a:cubicBezTo>
                <a:cubicBezTo>
                  <a:pt x="12808" y="42169"/>
                  <a:pt x="7992" y="40458"/>
                  <a:pt x="5840" y="35331"/>
                </a:cubicBezTo>
                <a:cubicBezTo>
                  <a:pt x="3726" y="35668"/>
                  <a:pt x="1741" y="33883"/>
                  <a:pt x="1146" y="31109"/>
                </a:cubicBezTo>
                <a:cubicBezTo>
                  <a:pt x="715" y="29102"/>
                  <a:pt x="1096" y="26936"/>
                  <a:pt x="2149" y="25410"/>
                </a:cubicBezTo>
                <a:cubicBezTo>
                  <a:pt x="655" y="24213"/>
                  <a:pt x="-177" y="21916"/>
                  <a:pt x="31" y="19563"/>
                </a:cubicBezTo>
                <a:cubicBezTo>
                  <a:pt x="275" y="16808"/>
                  <a:pt x="1881" y="14650"/>
                  <a:pt x="3899" y="14366"/>
                </a:cubicBezTo>
                <a:cubicBezTo>
                  <a:pt x="3911" y="14320"/>
                  <a:pt x="3924" y="14275"/>
                  <a:pt x="3936" y="14229"/>
                </a:cubicBezTo>
                <a:close/>
              </a:path>
              <a:path w="43256" h="43219" fill="none" extrusionOk="0">
                <a:moveTo>
                  <a:pt x="3889" y="13963"/>
                </a:moveTo>
                <a:cubicBezTo>
                  <a:pt x="3886" y="13986"/>
                  <a:pt x="3984" y="14710"/>
                  <a:pt x="3936" y="14229"/>
                </a:cubicBezTo>
              </a:path>
            </a:pathLst>
          </a:custGeom>
          <a:solidFill>
            <a:srgbClr val="1AABE2">
              <a:alpha val="5000"/>
            </a:srgbClr>
          </a:solidFill>
          <a:ln w="9525">
            <a:solidFill>
              <a:srgbClr val="1AABE2">
                <a:alpha val="30000"/>
              </a:srgbClr>
            </a:solidFill>
            <a:round/>
            <a:headEnd/>
            <a:tailEnd/>
          </a:ln>
        </p:spPr>
        <p:txBody>
          <a:bodyPr wrap="square" lIns="99562" tIns="49781" rIns="99562" bIns="49781" anchor="ctr">
            <a:noAutofit/>
          </a:bodyPr>
          <a:lstStyle/>
          <a:p>
            <a:pPr algn="ctr" defTabSz="1211808" fontAlgn="ctr">
              <a:defRPr/>
            </a:pPr>
            <a:r>
              <a:rPr lang="en-US" sz="1200" b="1" dirty="0">
                <a:solidFill>
                  <a:sysClr val="windowText" lastClr="000000"/>
                </a:solidFill>
                <a:latin typeface="Huawei Sans" panose="020C0503030203020204" pitchFamily="34" charset="0"/>
              </a:rPr>
              <a:t>DC B</a:t>
            </a:r>
          </a:p>
        </p:txBody>
      </p:sp>
      <p:sp>
        <p:nvSpPr>
          <p:cNvPr id="150" name="文本框 468">
            <a:extLst>
              <a:ext uri="{FF2B5EF4-FFF2-40B4-BE49-F238E27FC236}">
                <a16:creationId xmlns="" xmlns:a16="http://schemas.microsoft.com/office/drawing/2014/main" id="{337C1C97-E037-42DC-875D-5210CD624713}"/>
              </a:ext>
            </a:extLst>
          </p:cNvPr>
          <p:cNvSpPr txBox="1"/>
          <p:nvPr/>
        </p:nvSpPr>
        <p:spPr bwMode="gray">
          <a:xfrm>
            <a:off x="5033311" y="1730132"/>
            <a:ext cx="625492" cy="276999"/>
          </a:xfrm>
          <a:prstGeom prst="rect">
            <a:avLst/>
          </a:prstGeom>
          <a:noFill/>
        </p:spPr>
        <p:txBody>
          <a:bodyPr wrap="square" rtlCol="0">
            <a:noAutofit/>
          </a:bodyPr>
          <a:lstStyle/>
          <a:p>
            <a:pPr algn="ctr" defTabSz="1219444" fontAlgn="ctr">
              <a:defRPr/>
            </a:pPr>
            <a:r>
              <a:rPr lang="en-US" sz="1200" dirty="0">
                <a:solidFill>
                  <a:prstClr val="black"/>
                </a:solidFill>
                <a:latin typeface="Huawei Sans" panose="020C0503030203020204" pitchFamily="34" charset="0"/>
              </a:rPr>
              <a:t>DC-PE</a:t>
            </a:r>
            <a:endParaRPr lang="en-US" altLang="zh-CN" sz="1200" kern="0" dirty="0">
              <a:solidFill>
                <a:prstClr val="black"/>
              </a:solidFill>
              <a:latin typeface="Huawei Sans" panose="020C0503030203020204" pitchFamily="34" charset="0"/>
              <a:sym typeface="Huawei Sans" panose="020C0503030203020204" pitchFamily="34" charset="0"/>
            </a:endParaRPr>
          </a:p>
        </p:txBody>
      </p:sp>
      <p:sp>
        <p:nvSpPr>
          <p:cNvPr id="151" name="文本框 469">
            <a:extLst>
              <a:ext uri="{FF2B5EF4-FFF2-40B4-BE49-F238E27FC236}">
                <a16:creationId xmlns="" xmlns:a16="http://schemas.microsoft.com/office/drawing/2014/main" id="{0619E371-31DB-4CC6-A502-AE7787F16D5A}"/>
              </a:ext>
            </a:extLst>
          </p:cNvPr>
          <p:cNvSpPr txBox="1"/>
          <p:nvPr/>
        </p:nvSpPr>
        <p:spPr bwMode="gray">
          <a:xfrm>
            <a:off x="3675083" y="1786844"/>
            <a:ext cx="540533" cy="276999"/>
          </a:xfrm>
          <a:prstGeom prst="rect">
            <a:avLst/>
          </a:prstGeom>
          <a:noFill/>
        </p:spPr>
        <p:txBody>
          <a:bodyPr wrap="square" rtlCol="0">
            <a:noAutofit/>
          </a:bodyPr>
          <a:lstStyle/>
          <a:p>
            <a:pPr algn="ctr" defTabSz="1219444" fontAlgn="ctr">
              <a:defRPr/>
            </a:pPr>
            <a:r>
              <a:rPr lang="en-US" sz="1200" dirty="0">
                <a:solidFill>
                  <a:prstClr val="black"/>
                </a:solidFill>
                <a:latin typeface="Huawei Sans" panose="020C0503030203020204" pitchFamily="34" charset="0"/>
              </a:rPr>
              <a:t>DC-P</a:t>
            </a:r>
            <a:endParaRPr lang="en-US" altLang="zh-CN" sz="1200" kern="0" dirty="0">
              <a:solidFill>
                <a:prstClr val="black"/>
              </a:solidFill>
              <a:latin typeface="Huawei Sans" panose="020C0503030203020204" pitchFamily="34" charset="0"/>
              <a:sym typeface="Huawei Sans" panose="020C0503030203020204" pitchFamily="34" charset="0"/>
            </a:endParaRPr>
          </a:p>
        </p:txBody>
      </p:sp>
      <p:sp>
        <p:nvSpPr>
          <p:cNvPr id="152" name="文本框 470">
            <a:extLst>
              <a:ext uri="{FF2B5EF4-FFF2-40B4-BE49-F238E27FC236}">
                <a16:creationId xmlns="" xmlns:a16="http://schemas.microsoft.com/office/drawing/2014/main" id="{0986A71C-CC1D-49A0-BD23-0F558DD39DA6}"/>
              </a:ext>
            </a:extLst>
          </p:cNvPr>
          <p:cNvSpPr txBox="1"/>
          <p:nvPr/>
        </p:nvSpPr>
        <p:spPr bwMode="gray">
          <a:xfrm>
            <a:off x="2882043" y="1592655"/>
            <a:ext cx="700833" cy="276999"/>
          </a:xfrm>
          <a:prstGeom prst="rect">
            <a:avLst/>
          </a:prstGeom>
          <a:noFill/>
        </p:spPr>
        <p:txBody>
          <a:bodyPr wrap="square" rtlCol="0">
            <a:noAutofit/>
          </a:bodyPr>
          <a:lstStyle/>
          <a:p>
            <a:pPr algn="ctr" defTabSz="1219444" fontAlgn="ctr">
              <a:defRPr/>
            </a:pPr>
            <a:r>
              <a:rPr lang="en-US" sz="1200" dirty="0">
                <a:solidFill>
                  <a:prstClr val="black"/>
                </a:solidFill>
                <a:latin typeface="Huawei Sans" panose="020C0503030203020204" pitchFamily="34" charset="0"/>
              </a:rPr>
              <a:t>WAN-P</a:t>
            </a:r>
            <a:endParaRPr lang="en-US" altLang="zh-CN" sz="1200" kern="0" dirty="0">
              <a:solidFill>
                <a:prstClr val="black"/>
              </a:solidFill>
              <a:latin typeface="Huawei Sans" panose="020C0503030203020204" pitchFamily="34" charset="0"/>
              <a:sym typeface="Huawei Sans" panose="020C0503030203020204" pitchFamily="34" charset="0"/>
            </a:endParaRPr>
          </a:p>
        </p:txBody>
      </p:sp>
      <p:sp>
        <p:nvSpPr>
          <p:cNvPr id="153" name="文本框 471">
            <a:extLst>
              <a:ext uri="{FF2B5EF4-FFF2-40B4-BE49-F238E27FC236}">
                <a16:creationId xmlns="" xmlns:a16="http://schemas.microsoft.com/office/drawing/2014/main" id="{AA3788B0-F709-4D2F-9DAA-807BB1853EAF}"/>
              </a:ext>
            </a:extLst>
          </p:cNvPr>
          <p:cNvSpPr txBox="1"/>
          <p:nvPr/>
        </p:nvSpPr>
        <p:spPr bwMode="gray">
          <a:xfrm>
            <a:off x="3322929" y="3502602"/>
            <a:ext cx="373821" cy="276999"/>
          </a:xfrm>
          <a:prstGeom prst="rect">
            <a:avLst/>
          </a:prstGeom>
          <a:noFill/>
        </p:spPr>
        <p:txBody>
          <a:bodyPr wrap="square" rtlCol="0">
            <a:noAutofit/>
          </a:bodyPr>
          <a:lstStyle/>
          <a:p>
            <a:pPr algn="ctr" defTabSz="1219444" fontAlgn="ctr">
              <a:defRPr/>
            </a:pPr>
            <a:r>
              <a:rPr lang="en-US" sz="1200" dirty="0">
                <a:solidFill>
                  <a:prstClr val="black"/>
                </a:solidFill>
                <a:latin typeface="Huawei Sans" panose="020C0503030203020204" pitchFamily="34" charset="0"/>
              </a:rPr>
              <a:t>RR</a:t>
            </a:r>
            <a:endParaRPr lang="en-US" altLang="zh-CN" sz="1200" kern="0" dirty="0">
              <a:solidFill>
                <a:prstClr val="black"/>
              </a:solidFill>
              <a:latin typeface="Huawei Sans" panose="020C0503030203020204" pitchFamily="34" charset="0"/>
              <a:sym typeface="Huawei Sans" panose="020C0503030203020204" pitchFamily="34" charset="0"/>
            </a:endParaRPr>
          </a:p>
        </p:txBody>
      </p:sp>
      <p:sp>
        <p:nvSpPr>
          <p:cNvPr id="154" name="文本框 472">
            <a:extLst>
              <a:ext uri="{FF2B5EF4-FFF2-40B4-BE49-F238E27FC236}">
                <a16:creationId xmlns="" xmlns:a16="http://schemas.microsoft.com/office/drawing/2014/main" id="{6D65A969-6FC8-4B42-AC78-49C8C23BCBE0}"/>
              </a:ext>
            </a:extLst>
          </p:cNvPr>
          <p:cNvSpPr txBox="1"/>
          <p:nvPr/>
        </p:nvSpPr>
        <p:spPr bwMode="gray">
          <a:xfrm>
            <a:off x="2217140" y="4213765"/>
            <a:ext cx="700833" cy="276999"/>
          </a:xfrm>
          <a:prstGeom prst="rect">
            <a:avLst/>
          </a:prstGeom>
          <a:noFill/>
        </p:spPr>
        <p:txBody>
          <a:bodyPr wrap="square" rtlCol="0">
            <a:noAutofit/>
          </a:bodyPr>
          <a:lstStyle/>
          <a:p>
            <a:pPr algn="ctr" defTabSz="1219444" fontAlgn="ctr">
              <a:defRPr/>
            </a:pPr>
            <a:r>
              <a:rPr lang="en-US" sz="1200" dirty="0">
                <a:solidFill>
                  <a:prstClr val="black"/>
                </a:solidFill>
                <a:latin typeface="Huawei Sans" panose="020C0503030203020204" pitchFamily="34" charset="0"/>
              </a:rPr>
              <a:t>WAN-P</a:t>
            </a:r>
            <a:endParaRPr lang="en-US" altLang="zh-CN" sz="1200" kern="0" dirty="0">
              <a:solidFill>
                <a:prstClr val="black"/>
              </a:solidFill>
              <a:latin typeface="Huawei Sans" panose="020C0503030203020204" pitchFamily="34" charset="0"/>
              <a:sym typeface="Huawei Sans" panose="020C0503030203020204" pitchFamily="34" charset="0"/>
            </a:endParaRPr>
          </a:p>
        </p:txBody>
      </p:sp>
      <p:sp>
        <p:nvSpPr>
          <p:cNvPr id="155" name="文本框 473">
            <a:extLst>
              <a:ext uri="{FF2B5EF4-FFF2-40B4-BE49-F238E27FC236}">
                <a16:creationId xmlns="" xmlns:a16="http://schemas.microsoft.com/office/drawing/2014/main" id="{0CD424FA-F2AD-4B38-975F-017D6BF55DCC}"/>
              </a:ext>
            </a:extLst>
          </p:cNvPr>
          <p:cNvSpPr txBox="1"/>
          <p:nvPr/>
        </p:nvSpPr>
        <p:spPr bwMode="gray">
          <a:xfrm>
            <a:off x="4933202" y="4227450"/>
            <a:ext cx="700833" cy="276999"/>
          </a:xfrm>
          <a:prstGeom prst="rect">
            <a:avLst/>
          </a:prstGeom>
          <a:noFill/>
        </p:spPr>
        <p:txBody>
          <a:bodyPr wrap="square" rtlCol="0">
            <a:noAutofit/>
          </a:bodyPr>
          <a:lstStyle/>
          <a:p>
            <a:pPr algn="ctr" defTabSz="1219444" fontAlgn="ctr">
              <a:defRPr/>
            </a:pPr>
            <a:r>
              <a:rPr lang="en-US" sz="1200" dirty="0">
                <a:solidFill>
                  <a:prstClr val="black"/>
                </a:solidFill>
                <a:latin typeface="Huawei Sans" panose="020C0503030203020204" pitchFamily="34" charset="0"/>
              </a:rPr>
              <a:t>WAN-P</a:t>
            </a:r>
            <a:endParaRPr lang="en-US" altLang="zh-CN" sz="1200" kern="0" dirty="0">
              <a:solidFill>
                <a:prstClr val="black"/>
              </a:solidFill>
              <a:latin typeface="Huawei Sans" panose="020C0503030203020204" pitchFamily="34" charset="0"/>
              <a:sym typeface="Huawei Sans" panose="020C0503030203020204" pitchFamily="34" charset="0"/>
            </a:endParaRPr>
          </a:p>
        </p:txBody>
      </p:sp>
      <p:sp>
        <p:nvSpPr>
          <p:cNvPr id="156" name="文本框 474">
            <a:extLst>
              <a:ext uri="{FF2B5EF4-FFF2-40B4-BE49-F238E27FC236}">
                <a16:creationId xmlns="" xmlns:a16="http://schemas.microsoft.com/office/drawing/2014/main" id="{35E95415-3641-4643-AC90-95ED1F463334}"/>
              </a:ext>
            </a:extLst>
          </p:cNvPr>
          <p:cNvSpPr txBox="1"/>
          <p:nvPr/>
        </p:nvSpPr>
        <p:spPr bwMode="gray">
          <a:xfrm>
            <a:off x="2242136" y="2821287"/>
            <a:ext cx="540533" cy="276999"/>
          </a:xfrm>
          <a:prstGeom prst="rect">
            <a:avLst/>
          </a:prstGeom>
          <a:noFill/>
        </p:spPr>
        <p:txBody>
          <a:bodyPr wrap="square" rtlCol="0">
            <a:noAutofit/>
          </a:bodyPr>
          <a:lstStyle/>
          <a:p>
            <a:pPr algn="ctr" defTabSz="1219444" fontAlgn="ctr">
              <a:defRPr/>
            </a:pPr>
            <a:r>
              <a:rPr lang="en-US" sz="1200" dirty="0">
                <a:solidFill>
                  <a:prstClr val="black"/>
                </a:solidFill>
                <a:latin typeface="Huawei Sans" panose="020C0503030203020204" pitchFamily="34" charset="0"/>
              </a:rPr>
              <a:t>DC-P</a:t>
            </a:r>
            <a:endParaRPr lang="en-US" altLang="zh-CN" sz="1200" kern="0" dirty="0">
              <a:solidFill>
                <a:prstClr val="black"/>
              </a:solidFill>
              <a:latin typeface="Huawei Sans" panose="020C0503030203020204" pitchFamily="34" charset="0"/>
              <a:sym typeface="Huawei Sans" panose="020C0503030203020204" pitchFamily="34" charset="0"/>
            </a:endParaRPr>
          </a:p>
        </p:txBody>
      </p:sp>
      <p:sp>
        <p:nvSpPr>
          <p:cNvPr id="157" name="文本框 475">
            <a:extLst>
              <a:ext uri="{FF2B5EF4-FFF2-40B4-BE49-F238E27FC236}">
                <a16:creationId xmlns="" xmlns:a16="http://schemas.microsoft.com/office/drawing/2014/main" id="{F16A1484-6D47-4E78-A331-A235D72042B8}"/>
              </a:ext>
            </a:extLst>
          </p:cNvPr>
          <p:cNvSpPr txBox="1"/>
          <p:nvPr/>
        </p:nvSpPr>
        <p:spPr bwMode="gray">
          <a:xfrm>
            <a:off x="1665694" y="2831424"/>
            <a:ext cx="625492" cy="276999"/>
          </a:xfrm>
          <a:prstGeom prst="rect">
            <a:avLst/>
          </a:prstGeom>
          <a:noFill/>
        </p:spPr>
        <p:txBody>
          <a:bodyPr wrap="square" rtlCol="0">
            <a:noAutofit/>
          </a:bodyPr>
          <a:lstStyle/>
          <a:p>
            <a:pPr algn="ctr" defTabSz="1219444" fontAlgn="ctr">
              <a:defRPr/>
            </a:pPr>
            <a:r>
              <a:rPr lang="en-US" sz="1200" dirty="0">
                <a:solidFill>
                  <a:prstClr val="black"/>
                </a:solidFill>
                <a:latin typeface="Huawei Sans" panose="020C0503030203020204" pitchFamily="34" charset="0"/>
              </a:rPr>
              <a:t>DC-PE</a:t>
            </a:r>
            <a:endParaRPr lang="en-US" altLang="zh-CN" sz="1200" kern="0" dirty="0">
              <a:solidFill>
                <a:prstClr val="black"/>
              </a:solidFill>
              <a:latin typeface="Huawei Sans" panose="020C0503030203020204" pitchFamily="34" charset="0"/>
              <a:sym typeface="Huawei Sans" panose="020C0503030203020204" pitchFamily="34" charset="0"/>
            </a:endParaRPr>
          </a:p>
        </p:txBody>
      </p:sp>
      <p:sp>
        <p:nvSpPr>
          <p:cNvPr id="174" name="文本框 476">
            <a:extLst>
              <a:ext uri="{FF2B5EF4-FFF2-40B4-BE49-F238E27FC236}">
                <a16:creationId xmlns="" xmlns:a16="http://schemas.microsoft.com/office/drawing/2014/main" id="{A2616FA8-8BAE-470B-9696-DE0B489D4C6C}"/>
              </a:ext>
            </a:extLst>
          </p:cNvPr>
          <p:cNvSpPr txBox="1"/>
          <p:nvPr/>
        </p:nvSpPr>
        <p:spPr bwMode="gray">
          <a:xfrm>
            <a:off x="5640994" y="2841850"/>
            <a:ext cx="625492" cy="276999"/>
          </a:xfrm>
          <a:prstGeom prst="rect">
            <a:avLst/>
          </a:prstGeom>
          <a:noFill/>
        </p:spPr>
        <p:txBody>
          <a:bodyPr wrap="square" rtlCol="0">
            <a:noAutofit/>
          </a:bodyPr>
          <a:lstStyle/>
          <a:p>
            <a:pPr algn="ctr" defTabSz="1219444" fontAlgn="ctr">
              <a:defRPr/>
            </a:pPr>
            <a:r>
              <a:rPr lang="en-US" sz="1200" dirty="0">
                <a:solidFill>
                  <a:prstClr val="black"/>
                </a:solidFill>
                <a:latin typeface="Huawei Sans" panose="020C0503030203020204" pitchFamily="34" charset="0"/>
              </a:rPr>
              <a:t>DC-PE</a:t>
            </a:r>
            <a:endParaRPr lang="en-US" altLang="zh-CN" sz="1200" kern="0" dirty="0">
              <a:solidFill>
                <a:prstClr val="black"/>
              </a:solidFill>
              <a:latin typeface="Huawei Sans" panose="020C0503030203020204" pitchFamily="34" charset="0"/>
              <a:sym typeface="Huawei Sans" panose="020C0503030203020204" pitchFamily="34" charset="0"/>
            </a:endParaRPr>
          </a:p>
        </p:txBody>
      </p:sp>
      <p:sp>
        <p:nvSpPr>
          <p:cNvPr id="175" name="文本框 477">
            <a:extLst>
              <a:ext uri="{FF2B5EF4-FFF2-40B4-BE49-F238E27FC236}">
                <a16:creationId xmlns="" xmlns:a16="http://schemas.microsoft.com/office/drawing/2014/main" id="{D0451189-B63E-40DC-8DBB-53F647FE6B9F}"/>
              </a:ext>
            </a:extLst>
          </p:cNvPr>
          <p:cNvSpPr txBox="1"/>
          <p:nvPr/>
        </p:nvSpPr>
        <p:spPr bwMode="gray">
          <a:xfrm>
            <a:off x="5116460" y="2841849"/>
            <a:ext cx="540533" cy="276999"/>
          </a:xfrm>
          <a:prstGeom prst="rect">
            <a:avLst/>
          </a:prstGeom>
          <a:noFill/>
        </p:spPr>
        <p:txBody>
          <a:bodyPr wrap="square" rtlCol="0">
            <a:noAutofit/>
          </a:bodyPr>
          <a:lstStyle/>
          <a:p>
            <a:pPr algn="ctr" defTabSz="1219444" fontAlgn="ctr">
              <a:defRPr/>
            </a:pPr>
            <a:r>
              <a:rPr lang="en-US" sz="1200" dirty="0">
                <a:solidFill>
                  <a:prstClr val="black"/>
                </a:solidFill>
                <a:latin typeface="Huawei Sans" panose="020C0503030203020204" pitchFamily="34" charset="0"/>
              </a:rPr>
              <a:t>DC-P</a:t>
            </a:r>
            <a:endParaRPr lang="en-US" altLang="zh-CN" sz="1200" kern="0" dirty="0">
              <a:solidFill>
                <a:prstClr val="black"/>
              </a:solidFill>
              <a:latin typeface="Huawei Sans" panose="020C0503030203020204" pitchFamily="34" charset="0"/>
              <a:sym typeface="Huawei Sans" panose="020C0503030203020204" pitchFamily="34" charset="0"/>
            </a:endParaRPr>
          </a:p>
        </p:txBody>
      </p:sp>
      <p:pic>
        <p:nvPicPr>
          <p:cNvPr id="177" name="图片 478">
            <a:extLst>
              <a:ext uri="{FF2B5EF4-FFF2-40B4-BE49-F238E27FC236}">
                <a16:creationId xmlns="" xmlns:a16="http://schemas.microsoft.com/office/drawing/2014/main" id="{E23F06EB-6C1D-4500-AE2A-363808B875D4}"/>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bwMode="gray">
          <a:xfrm>
            <a:off x="4666395" y="2249166"/>
            <a:ext cx="265481" cy="218379"/>
          </a:xfrm>
          <a:prstGeom prst="rect">
            <a:avLst/>
          </a:prstGeom>
          <a:solidFill>
            <a:srgbClr val="1D1D1A">
              <a:lumMod val="10000"/>
              <a:lumOff val="90000"/>
            </a:srgbClr>
          </a:solidFill>
        </p:spPr>
      </p:pic>
      <p:sp>
        <p:nvSpPr>
          <p:cNvPr id="178" name="文本框 479">
            <a:extLst>
              <a:ext uri="{FF2B5EF4-FFF2-40B4-BE49-F238E27FC236}">
                <a16:creationId xmlns="" xmlns:a16="http://schemas.microsoft.com/office/drawing/2014/main" id="{A26F721A-AF78-42BC-AB09-2AB39D917E3C}"/>
              </a:ext>
            </a:extLst>
          </p:cNvPr>
          <p:cNvSpPr txBox="1"/>
          <p:nvPr/>
        </p:nvSpPr>
        <p:spPr bwMode="gray">
          <a:xfrm>
            <a:off x="4831294" y="2289585"/>
            <a:ext cx="373821" cy="276999"/>
          </a:xfrm>
          <a:prstGeom prst="rect">
            <a:avLst/>
          </a:prstGeom>
          <a:noFill/>
        </p:spPr>
        <p:txBody>
          <a:bodyPr wrap="square" rtlCol="0">
            <a:noAutofit/>
          </a:bodyPr>
          <a:lstStyle/>
          <a:p>
            <a:pPr algn="ctr" defTabSz="1219444" fontAlgn="ctr">
              <a:defRPr/>
            </a:pPr>
            <a:r>
              <a:rPr lang="en-US" sz="1200" dirty="0">
                <a:solidFill>
                  <a:prstClr val="black"/>
                </a:solidFill>
                <a:latin typeface="Huawei Sans" panose="020C0503030203020204" pitchFamily="34" charset="0"/>
              </a:rPr>
              <a:t>RR</a:t>
            </a:r>
            <a:endParaRPr lang="en-US" altLang="zh-CN" sz="1200" kern="0" dirty="0">
              <a:solidFill>
                <a:prstClr val="black"/>
              </a:solidFill>
              <a:latin typeface="Huawei Sans" panose="020C0503030203020204" pitchFamily="34" charset="0"/>
              <a:sym typeface="Huawei Sans" panose="020C0503030203020204" pitchFamily="34" charset="0"/>
            </a:endParaRPr>
          </a:p>
        </p:txBody>
      </p:sp>
      <p:cxnSp>
        <p:nvCxnSpPr>
          <p:cNvPr id="180" name="直接连接符 480">
            <a:extLst>
              <a:ext uri="{FF2B5EF4-FFF2-40B4-BE49-F238E27FC236}">
                <a16:creationId xmlns="" xmlns:a16="http://schemas.microsoft.com/office/drawing/2014/main" id="{8D208FFB-272B-4DCC-8431-30D1F28AB470}"/>
              </a:ext>
            </a:extLst>
          </p:cNvPr>
          <p:cNvCxnSpPr>
            <a:stCxn id="177" idx="1"/>
            <a:endCxn id="78" idx="3"/>
          </p:cNvCxnSpPr>
          <p:nvPr/>
        </p:nvCxnSpPr>
        <p:spPr bwMode="gray">
          <a:xfrm flipH="1" flipV="1">
            <a:off x="4091842" y="2139676"/>
            <a:ext cx="574552" cy="218679"/>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81" name="直接连接符 483">
            <a:extLst>
              <a:ext uri="{FF2B5EF4-FFF2-40B4-BE49-F238E27FC236}">
                <a16:creationId xmlns="" xmlns:a16="http://schemas.microsoft.com/office/drawing/2014/main" id="{C654EAC1-BB7E-4523-B49A-D60D55933BE6}"/>
              </a:ext>
            </a:extLst>
          </p:cNvPr>
          <p:cNvCxnSpPr>
            <a:stCxn id="177" idx="1"/>
            <a:endCxn id="79" idx="3"/>
          </p:cNvCxnSpPr>
          <p:nvPr/>
        </p:nvCxnSpPr>
        <p:spPr bwMode="gray">
          <a:xfrm flipH="1">
            <a:off x="4096264" y="2358356"/>
            <a:ext cx="570131" cy="225557"/>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83" name="直接连接符 486">
            <a:extLst>
              <a:ext uri="{FF2B5EF4-FFF2-40B4-BE49-F238E27FC236}">
                <a16:creationId xmlns="" xmlns:a16="http://schemas.microsoft.com/office/drawing/2014/main" id="{C259EB69-4A38-4C73-AB30-AC4AC646FE90}"/>
              </a:ext>
            </a:extLst>
          </p:cNvPr>
          <p:cNvCxnSpPr>
            <a:stCxn id="80" idx="1"/>
            <a:endCxn id="148" idx="3"/>
          </p:cNvCxnSpPr>
          <p:nvPr/>
        </p:nvCxnSpPr>
        <p:spPr bwMode="gray">
          <a:xfrm flipH="1">
            <a:off x="4738836" y="3185573"/>
            <a:ext cx="489850" cy="336095"/>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84" name="直接连接符 489">
            <a:extLst>
              <a:ext uri="{FF2B5EF4-FFF2-40B4-BE49-F238E27FC236}">
                <a16:creationId xmlns="" xmlns:a16="http://schemas.microsoft.com/office/drawing/2014/main" id="{753CFB47-3363-4D67-ACE4-C2EE3619CF7F}"/>
              </a:ext>
            </a:extLst>
          </p:cNvPr>
          <p:cNvCxnSpPr>
            <a:stCxn id="81" idx="1"/>
            <a:endCxn id="148" idx="3"/>
          </p:cNvCxnSpPr>
          <p:nvPr/>
        </p:nvCxnSpPr>
        <p:spPr bwMode="gray">
          <a:xfrm flipH="1" flipV="1">
            <a:off x="4738836" y="3521668"/>
            <a:ext cx="489850" cy="221284"/>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86" name="直接连接符 492">
            <a:extLst>
              <a:ext uri="{FF2B5EF4-FFF2-40B4-BE49-F238E27FC236}">
                <a16:creationId xmlns="" xmlns:a16="http://schemas.microsoft.com/office/drawing/2014/main" id="{5EEE6152-81FB-409F-B9E4-1A9E7124B2D2}"/>
              </a:ext>
            </a:extLst>
          </p:cNvPr>
          <p:cNvCxnSpPr>
            <a:stCxn id="75" idx="3"/>
            <a:endCxn id="147" idx="1"/>
          </p:cNvCxnSpPr>
          <p:nvPr/>
        </p:nvCxnSpPr>
        <p:spPr bwMode="gray">
          <a:xfrm>
            <a:off x="2647473" y="3185573"/>
            <a:ext cx="478023" cy="332240"/>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87" name="直接连接符 495">
            <a:extLst>
              <a:ext uri="{FF2B5EF4-FFF2-40B4-BE49-F238E27FC236}">
                <a16:creationId xmlns="" xmlns:a16="http://schemas.microsoft.com/office/drawing/2014/main" id="{5EDE86DD-6018-48E9-BE8B-0CF8DF30A9AA}"/>
              </a:ext>
            </a:extLst>
          </p:cNvPr>
          <p:cNvCxnSpPr>
            <a:stCxn id="76" idx="3"/>
            <a:endCxn id="147" idx="1"/>
          </p:cNvCxnSpPr>
          <p:nvPr/>
        </p:nvCxnSpPr>
        <p:spPr bwMode="gray">
          <a:xfrm flipV="1">
            <a:off x="2664194" y="3517813"/>
            <a:ext cx="461302" cy="223184"/>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89" name="文本框 498">
            <a:extLst>
              <a:ext uri="{FF2B5EF4-FFF2-40B4-BE49-F238E27FC236}">
                <a16:creationId xmlns="" xmlns:a16="http://schemas.microsoft.com/office/drawing/2014/main" id="{9C9F2967-5513-4C2E-92E3-30D7AC3ECFDE}"/>
              </a:ext>
            </a:extLst>
          </p:cNvPr>
          <p:cNvSpPr txBox="1"/>
          <p:nvPr/>
        </p:nvSpPr>
        <p:spPr bwMode="gray">
          <a:xfrm>
            <a:off x="3065784" y="5015545"/>
            <a:ext cx="606256" cy="276999"/>
          </a:xfrm>
          <a:prstGeom prst="rect">
            <a:avLst/>
          </a:prstGeom>
          <a:noFill/>
        </p:spPr>
        <p:txBody>
          <a:bodyPr wrap="square" rtlCol="0">
            <a:noAutofit/>
          </a:bodyPr>
          <a:lstStyle/>
          <a:p>
            <a:pPr algn="ctr" defTabSz="1219444" fontAlgn="ctr">
              <a:defRPr/>
            </a:pPr>
            <a:r>
              <a:rPr lang="en-US" sz="1200" dirty="0">
                <a:solidFill>
                  <a:prstClr val="black"/>
                </a:solidFill>
                <a:latin typeface="Huawei Sans" panose="020C0503030203020204" pitchFamily="34" charset="0"/>
              </a:rPr>
              <a:t>BR-PE</a:t>
            </a:r>
            <a:endParaRPr lang="en-US" altLang="zh-CN" sz="1200" kern="0" dirty="0">
              <a:solidFill>
                <a:prstClr val="black"/>
              </a:solidFill>
              <a:latin typeface="Huawei Sans" panose="020C0503030203020204" pitchFamily="34" charset="0"/>
              <a:sym typeface="Huawei Sans" panose="020C0503030203020204" pitchFamily="34" charset="0"/>
            </a:endParaRPr>
          </a:p>
        </p:txBody>
      </p:sp>
      <p:sp>
        <p:nvSpPr>
          <p:cNvPr id="190" name="文本框 499">
            <a:extLst>
              <a:ext uri="{FF2B5EF4-FFF2-40B4-BE49-F238E27FC236}">
                <a16:creationId xmlns="" xmlns:a16="http://schemas.microsoft.com/office/drawing/2014/main" id="{0DF971E3-48EB-405C-B77D-3FA1CE96C643}"/>
              </a:ext>
            </a:extLst>
          </p:cNvPr>
          <p:cNvSpPr txBox="1"/>
          <p:nvPr/>
        </p:nvSpPr>
        <p:spPr bwMode="gray">
          <a:xfrm>
            <a:off x="5313207" y="4994980"/>
            <a:ext cx="606256" cy="276999"/>
          </a:xfrm>
          <a:prstGeom prst="rect">
            <a:avLst/>
          </a:prstGeom>
          <a:noFill/>
        </p:spPr>
        <p:txBody>
          <a:bodyPr wrap="square" rtlCol="0">
            <a:noAutofit/>
          </a:bodyPr>
          <a:lstStyle/>
          <a:p>
            <a:pPr algn="ctr" defTabSz="1219444" fontAlgn="ctr">
              <a:defRPr/>
            </a:pPr>
            <a:r>
              <a:rPr lang="en-US" sz="1200" dirty="0">
                <a:solidFill>
                  <a:prstClr val="black"/>
                </a:solidFill>
                <a:latin typeface="Huawei Sans" panose="020C0503030203020204" pitchFamily="34" charset="0"/>
              </a:rPr>
              <a:t>BR-PE</a:t>
            </a:r>
            <a:endParaRPr lang="en-US" altLang="zh-CN" sz="1200" kern="0" dirty="0">
              <a:solidFill>
                <a:prstClr val="black"/>
              </a:solidFill>
              <a:latin typeface="Huawei Sans" panose="020C0503030203020204" pitchFamily="34" charset="0"/>
              <a:sym typeface="Huawei Sans" panose="020C0503030203020204" pitchFamily="34" charset="0"/>
            </a:endParaRPr>
          </a:p>
        </p:txBody>
      </p:sp>
      <p:cxnSp>
        <p:nvCxnSpPr>
          <p:cNvPr id="192" name="直接连接符 500">
            <a:extLst>
              <a:ext uri="{FF2B5EF4-FFF2-40B4-BE49-F238E27FC236}">
                <a16:creationId xmlns="" xmlns:a16="http://schemas.microsoft.com/office/drawing/2014/main" id="{00AC7E6F-0D16-467F-8AF7-12F79E3960E5}"/>
              </a:ext>
            </a:extLst>
          </p:cNvPr>
          <p:cNvCxnSpPr>
            <a:stCxn id="131" idx="3"/>
            <a:endCxn id="132" idx="1"/>
          </p:cNvCxnSpPr>
          <p:nvPr/>
        </p:nvCxnSpPr>
        <p:spPr bwMode="gray">
          <a:xfrm>
            <a:off x="2647473" y="5100832"/>
            <a:ext cx="227663" cy="0"/>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93" name="直接连接符 504">
            <a:extLst>
              <a:ext uri="{FF2B5EF4-FFF2-40B4-BE49-F238E27FC236}">
                <a16:creationId xmlns="" xmlns:a16="http://schemas.microsoft.com/office/drawing/2014/main" id="{2D48DD96-EF3B-4724-B1AE-659270F99DF3}"/>
              </a:ext>
            </a:extLst>
          </p:cNvPr>
          <p:cNvCxnSpPr>
            <a:stCxn id="134" idx="1"/>
            <a:endCxn id="135" idx="3"/>
          </p:cNvCxnSpPr>
          <p:nvPr/>
        </p:nvCxnSpPr>
        <p:spPr bwMode="gray">
          <a:xfrm flipH="1">
            <a:off x="4322255" y="5100832"/>
            <a:ext cx="244987" cy="0"/>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95" name="直接连接符 507">
            <a:extLst>
              <a:ext uri="{FF2B5EF4-FFF2-40B4-BE49-F238E27FC236}">
                <a16:creationId xmlns="" xmlns:a16="http://schemas.microsoft.com/office/drawing/2014/main" id="{EEF47C36-E7AA-4839-AC90-E24FCF8EFDB4}"/>
              </a:ext>
            </a:extLst>
          </p:cNvPr>
          <p:cNvCxnSpPr>
            <a:stCxn id="133" idx="1"/>
            <a:endCxn id="134" idx="3"/>
          </p:cNvCxnSpPr>
          <p:nvPr/>
        </p:nvCxnSpPr>
        <p:spPr bwMode="gray">
          <a:xfrm flipH="1">
            <a:off x="4832723" y="5100832"/>
            <a:ext cx="283454" cy="0"/>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96" name="直接连接符 511">
            <a:extLst>
              <a:ext uri="{FF2B5EF4-FFF2-40B4-BE49-F238E27FC236}">
                <a16:creationId xmlns="" xmlns:a16="http://schemas.microsoft.com/office/drawing/2014/main" id="{71603231-0F59-4D97-BF5F-AE756922B523}"/>
              </a:ext>
            </a:extLst>
          </p:cNvPr>
          <p:cNvCxnSpPr>
            <a:stCxn id="133" idx="0"/>
            <a:endCxn id="135" idx="0"/>
          </p:cNvCxnSpPr>
          <p:nvPr/>
        </p:nvCxnSpPr>
        <p:spPr bwMode="gray">
          <a:xfrm rot="16200000" flipV="1">
            <a:off x="4719215" y="4444161"/>
            <a:ext cx="12023" cy="1059403"/>
          </a:xfrm>
          <a:prstGeom prst="bentConnector3">
            <a:avLst>
              <a:gd name="adj1" fmla="val 1800000"/>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197" name="图片 484">
            <a:extLst>
              <a:ext uri="{FF2B5EF4-FFF2-40B4-BE49-F238E27FC236}">
                <a16:creationId xmlns="" xmlns:a16="http://schemas.microsoft.com/office/drawing/2014/main" id="{6D8361DE-B500-4627-8D74-07600E29BAD0}"/>
              </a:ext>
            </a:extLst>
          </p:cNvPr>
          <p:cNvPicPr>
            <a:picLocks noChangeAspect="1"/>
          </p:cNvPicPr>
          <p:nvPr/>
        </p:nvPicPr>
        <p:blipFill>
          <a:blip r:embed="rId4">
            <a:duotone>
              <a:schemeClr val="bg2">
                <a:shade val="45000"/>
                <a:satMod val="135000"/>
              </a:schemeClr>
              <a:prstClr val="white"/>
            </a:duotone>
            <a:extLst>
              <a:ext uri="{28A0092B-C50C-407E-A947-70E740481C1C}">
                <a14:useLocalDpi xmlns:a14="http://schemas.microsoft.com/office/drawing/2010/main" val="0"/>
              </a:ext>
            </a:extLst>
          </a:blip>
          <a:srcRect/>
          <a:stretch/>
        </p:blipFill>
        <p:spPr bwMode="gray">
          <a:xfrm>
            <a:off x="2395454" y="5591672"/>
            <a:ext cx="232335" cy="190092"/>
          </a:xfrm>
          <a:prstGeom prst="rect">
            <a:avLst/>
          </a:prstGeom>
        </p:spPr>
      </p:pic>
      <p:pic>
        <p:nvPicPr>
          <p:cNvPr id="199" name="图片 547">
            <a:extLst>
              <a:ext uri="{FF2B5EF4-FFF2-40B4-BE49-F238E27FC236}">
                <a16:creationId xmlns="" xmlns:a16="http://schemas.microsoft.com/office/drawing/2014/main" id="{AF6AD99E-7C59-4A51-A4CD-FA165DFC1F31}"/>
              </a:ext>
            </a:extLst>
          </p:cNvPr>
          <p:cNvPicPr>
            <a:picLocks noChangeAspect="1"/>
          </p:cNvPicPr>
          <p:nvPr/>
        </p:nvPicPr>
        <p:blipFill>
          <a:blip r:embed="rId4">
            <a:duotone>
              <a:schemeClr val="bg2">
                <a:shade val="45000"/>
                <a:satMod val="135000"/>
              </a:schemeClr>
              <a:prstClr val="white"/>
            </a:duotone>
            <a:extLst>
              <a:ext uri="{28A0092B-C50C-407E-A947-70E740481C1C}">
                <a14:useLocalDpi xmlns:a14="http://schemas.microsoft.com/office/drawing/2010/main" val="0"/>
              </a:ext>
            </a:extLst>
          </a:blip>
          <a:srcRect/>
          <a:stretch/>
        </p:blipFill>
        <p:spPr bwMode="gray">
          <a:xfrm>
            <a:off x="2895190" y="5591672"/>
            <a:ext cx="232335" cy="190092"/>
          </a:xfrm>
          <a:prstGeom prst="rect">
            <a:avLst/>
          </a:prstGeom>
        </p:spPr>
      </p:pic>
      <p:cxnSp>
        <p:nvCxnSpPr>
          <p:cNvPr id="200" name="直接连接符 548">
            <a:extLst>
              <a:ext uri="{FF2B5EF4-FFF2-40B4-BE49-F238E27FC236}">
                <a16:creationId xmlns="" xmlns:a16="http://schemas.microsoft.com/office/drawing/2014/main" id="{0FE09B6F-803F-4E2A-A1F1-82931031C6A6}"/>
              </a:ext>
            </a:extLst>
          </p:cNvPr>
          <p:cNvCxnSpPr>
            <a:stCxn id="131" idx="2"/>
            <a:endCxn id="197" idx="0"/>
          </p:cNvCxnSpPr>
          <p:nvPr/>
        </p:nvCxnSpPr>
        <p:spPr bwMode="gray">
          <a:xfrm flipH="1">
            <a:off x="2511621" y="5227801"/>
            <a:ext cx="3111" cy="339638"/>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02" name="直接连接符 551">
            <a:extLst>
              <a:ext uri="{FF2B5EF4-FFF2-40B4-BE49-F238E27FC236}">
                <a16:creationId xmlns="" xmlns:a16="http://schemas.microsoft.com/office/drawing/2014/main" id="{6BA23D20-5811-4EA8-978A-633291C36A41}"/>
              </a:ext>
            </a:extLst>
          </p:cNvPr>
          <p:cNvCxnSpPr>
            <a:stCxn id="132" idx="2"/>
            <a:endCxn id="199" idx="0"/>
          </p:cNvCxnSpPr>
          <p:nvPr/>
        </p:nvCxnSpPr>
        <p:spPr bwMode="gray">
          <a:xfrm>
            <a:off x="3007876" y="5227801"/>
            <a:ext cx="3481" cy="339638"/>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03" name="直接连接符 554">
            <a:extLst>
              <a:ext uri="{FF2B5EF4-FFF2-40B4-BE49-F238E27FC236}">
                <a16:creationId xmlns="" xmlns:a16="http://schemas.microsoft.com/office/drawing/2014/main" id="{EB586940-7C67-4A60-9B90-0CE38F50C1F6}"/>
              </a:ext>
            </a:extLst>
          </p:cNvPr>
          <p:cNvCxnSpPr>
            <a:stCxn id="131" idx="2"/>
            <a:endCxn id="199" idx="0"/>
          </p:cNvCxnSpPr>
          <p:nvPr/>
        </p:nvCxnSpPr>
        <p:spPr bwMode="gray">
          <a:xfrm>
            <a:off x="2514732" y="5227801"/>
            <a:ext cx="496625" cy="339638"/>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05" name="直接连接符 560">
            <a:extLst>
              <a:ext uri="{FF2B5EF4-FFF2-40B4-BE49-F238E27FC236}">
                <a16:creationId xmlns="" xmlns:a16="http://schemas.microsoft.com/office/drawing/2014/main" id="{E832601B-1A7A-463A-9B45-E3918C04CF51}"/>
              </a:ext>
            </a:extLst>
          </p:cNvPr>
          <p:cNvCxnSpPr>
            <a:stCxn id="199" idx="1"/>
            <a:endCxn id="197" idx="3"/>
          </p:cNvCxnSpPr>
          <p:nvPr/>
        </p:nvCxnSpPr>
        <p:spPr bwMode="gray">
          <a:xfrm flipH="1">
            <a:off x="2627789" y="5686718"/>
            <a:ext cx="267401" cy="0"/>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06" name="矩形 126">
            <a:extLst>
              <a:ext uri="{FF2B5EF4-FFF2-40B4-BE49-F238E27FC236}">
                <a16:creationId xmlns="" xmlns:a16="http://schemas.microsoft.com/office/drawing/2014/main" id="{82391327-B37E-4E16-B558-866907DDDD27}"/>
              </a:ext>
            </a:extLst>
          </p:cNvPr>
          <p:cNvSpPr/>
          <p:nvPr/>
        </p:nvSpPr>
        <p:spPr bwMode="gray">
          <a:xfrm>
            <a:off x="2750801" y="984334"/>
            <a:ext cx="2874324" cy="1769072"/>
          </a:xfrm>
          <a:prstGeom prst="rect">
            <a:avLst/>
          </a:prstGeom>
          <a:noFill/>
          <a:ln w="0" cap="flat" cmpd="sng" algn="ctr">
            <a:solidFill>
              <a:sysClr val="window" lastClr="FFFFFF">
                <a:lumMod val="75000"/>
              </a:sysClr>
            </a:solidFill>
            <a:prstDash val="lgDash"/>
          </a:ln>
          <a:effectLst/>
        </p:spPr>
        <p:txBody>
          <a:bodyPr wrap="square" rtlCol="0" anchor="ctr">
            <a:noAutofit/>
          </a:bodyPr>
          <a:lstStyle/>
          <a:p>
            <a:pPr algn="ctr" defTabSz="1219444" fontAlgn="ctr">
              <a:defRPr/>
            </a:pPr>
            <a:endParaRPr lang="en-US" sz="2400" kern="0" dirty="0">
              <a:solidFill>
                <a:prstClr val="white"/>
              </a:solidFill>
              <a:latin typeface="Huawei Sans" panose="020C0503030203020204" pitchFamily="34" charset="0"/>
              <a:sym typeface="Huawei Sans" panose="020C0503030203020204" pitchFamily="34" charset="0"/>
            </a:endParaRPr>
          </a:p>
        </p:txBody>
      </p:sp>
      <p:sp>
        <p:nvSpPr>
          <p:cNvPr id="208" name="矩形 127">
            <a:extLst>
              <a:ext uri="{FF2B5EF4-FFF2-40B4-BE49-F238E27FC236}">
                <a16:creationId xmlns="" xmlns:a16="http://schemas.microsoft.com/office/drawing/2014/main" id="{521F5700-9951-4E65-9531-94EB50408EFF}"/>
              </a:ext>
            </a:extLst>
          </p:cNvPr>
          <p:cNvSpPr/>
          <p:nvPr/>
        </p:nvSpPr>
        <p:spPr bwMode="gray">
          <a:xfrm>
            <a:off x="700461" y="2841192"/>
            <a:ext cx="2935730" cy="1662535"/>
          </a:xfrm>
          <a:prstGeom prst="rect">
            <a:avLst/>
          </a:prstGeom>
          <a:noFill/>
          <a:ln w="0" cap="flat" cmpd="sng" algn="ctr">
            <a:solidFill>
              <a:sysClr val="window" lastClr="FFFFFF">
                <a:lumMod val="75000"/>
              </a:sysClr>
            </a:solidFill>
            <a:prstDash val="lgDash"/>
          </a:ln>
          <a:effectLst/>
        </p:spPr>
        <p:txBody>
          <a:bodyPr wrap="square" rtlCol="0" anchor="ctr">
            <a:noAutofit/>
          </a:bodyPr>
          <a:lstStyle/>
          <a:p>
            <a:pPr algn="ctr" defTabSz="1219444" fontAlgn="ctr">
              <a:defRPr/>
            </a:pPr>
            <a:endParaRPr lang="en-US" sz="2400" kern="0" dirty="0">
              <a:solidFill>
                <a:prstClr val="white"/>
              </a:solidFill>
              <a:latin typeface="Huawei Sans" panose="020C0503030203020204" pitchFamily="34" charset="0"/>
              <a:sym typeface="Huawei Sans" panose="020C0503030203020204" pitchFamily="34" charset="0"/>
            </a:endParaRPr>
          </a:p>
        </p:txBody>
      </p:sp>
      <p:sp>
        <p:nvSpPr>
          <p:cNvPr id="209" name="矩形 128">
            <a:extLst>
              <a:ext uri="{FF2B5EF4-FFF2-40B4-BE49-F238E27FC236}">
                <a16:creationId xmlns="" xmlns:a16="http://schemas.microsoft.com/office/drawing/2014/main" id="{30A77BC9-6991-4573-8BFD-23B9B327A1E9}"/>
              </a:ext>
            </a:extLst>
          </p:cNvPr>
          <p:cNvSpPr/>
          <p:nvPr/>
        </p:nvSpPr>
        <p:spPr bwMode="gray">
          <a:xfrm>
            <a:off x="1983769" y="4743166"/>
            <a:ext cx="1662952" cy="1455960"/>
          </a:xfrm>
          <a:prstGeom prst="rect">
            <a:avLst/>
          </a:prstGeom>
          <a:noFill/>
          <a:ln w="0" cap="flat" cmpd="sng" algn="ctr">
            <a:solidFill>
              <a:sysClr val="window" lastClr="FFFFFF">
                <a:lumMod val="75000"/>
              </a:sysClr>
            </a:solidFill>
            <a:prstDash val="lgDash"/>
          </a:ln>
          <a:effectLst/>
        </p:spPr>
        <p:txBody>
          <a:bodyPr wrap="square" rtlCol="0" anchor="ctr">
            <a:noAutofit/>
          </a:bodyPr>
          <a:lstStyle/>
          <a:p>
            <a:pPr algn="ctr" defTabSz="1219444" fontAlgn="ctr">
              <a:defRPr/>
            </a:pPr>
            <a:endParaRPr lang="en-US" sz="2400" kern="0" dirty="0">
              <a:solidFill>
                <a:prstClr val="white"/>
              </a:solidFill>
              <a:latin typeface="Huawei Sans" panose="020C0503030203020204" pitchFamily="34" charset="0"/>
              <a:sym typeface="Huawei Sans" panose="020C0503030203020204" pitchFamily="34" charset="0"/>
            </a:endParaRPr>
          </a:p>
        </p:txBody>
      </p:sp>
      <p:sp>
        <p:nvSpPr>
          <p:cNvPr id="211" name="矩形 129">
            <a:extLst>
              <a:ext uri="{FF2B5EF4-FFF2-40B4-BE49-F238E27FC236}">
                <a16:creationId xmlns="" xmlns:a16="http://schemas.microsoft.com/office/drawing/2014/main" id="{566FEE42-40C4-483D-ADB4-57541580ECCA}"/>
              </a:ext>
            </a:extLst>
          </p:cNvPr>
          <p:cNvSpPr/>
          <p:nvPr/>
        </p:nvSpPr>
        <p:spPr bwMode="gray">
          <a:xfrm>
            <a:off x="4389330" y="2850863"/>
            <a:ext cx="2935730" cy="1656394"/>
          </a:xfrm>
          <a:prstGeom prst="rect">
            <a:avLst/>
          </a:prstGeom>
          <a:noFill/>
          <a:ln w="0" cap="flat" cmpd="sng" algn="ctr">
            <a:solidFill>
              <a:sysClr val="window" lastClr="FFFFFF">
                <a:lumMod val="75000"/>
              </a:sysClr>
            </a:solidFill>
            <a:prstDash val="lgDash"/>
          </a:ln>
          <a:effectLst/>
        </p:spPr>
        <p:txBody>
          <a:bodyPr wrap="square" rtlCol="0" anchor="ctr">
            <a:noAutofit/>
          </a:bodyPr>
          <a:lstStyle/>
          <a:p>
            <a:pPr algn="ctr" defTabSz="1219444" fontAlgn="ctr">
              <a:defRPr/>
            </a:pPr>
            <a:endParaRPr lang="en-US" sz="2400" kern="0" dirty="0">
              <a:solidFill>
                <a:prstClr val="white"/>
              </a:solidFill>
              <a:latin typeface="Huawei Sans" panose="020C0503030203020204" pitchFamily="34" charset="0"/>
              <a:sym typeface="Huawei Sans" panose="020C0503030203020204" pitchFamily="34" charset="0"/>
            </a:endParaRPr>
          </a:p>
        </p:txBody>
      </p:sp>
      <p:sp>
        <p:nvSpPr>
          <p:cNvPr id="212" name="矩形 131">
            <a:extLst>
              <a:ext uri="{FF2B5EF4-FFF2-40B4-BE49-F238E27FC236}">
                <a16:creationId xmlns="" xmlns:a16="http://schemas.microsoft.com/office/drawing/2014/main" id="{A0001AE5-C527-44C8-B366-8F1B10F4E1A4}"/>
              </a:ext>
            </a:extLst>
          </p:cNvPr>
          <p:cNvSpPr/>
          <p:nvPr/>
        </p:nvSpPr>
        <p:spPr bwMode="gray">
          <a:xfrm>
            <a:off x="3911293" y="4743166"/>
            <a:ext cx="2064722" cy="1455960"/>
          </a:xfrm>
          <a:prstGeom prst="rect">
            <a:avLst/>
          </a:prstGeom>
          <a:noFill/>
          <a:ln w="0" cap="flat" cmpd="sng" algn="ctr">
            <a:solidFill>
              <a:sysClr val="window" lastClr="FFFFFF">
                <a:lumMod val="75000"/>
              </a:sysClr>
            </a:solidFill>
            <a:prstDash val="lgDash"/>
          </a:ln>
          <a:effectLst/>
        </p:spPr>
        <p:txBody>
          <a:bodyPr wrap="square" rtlCol="0" anchor="ctr">
            <a:noAutofit/>
          </a:bodyPr>
          <a:lstStyle/>
          <a:p>
            <a:pPr algn="ctr" defTabSz="1219444" fontAlgn="ctr">
              <a:defRPr/>
            </a:pPr>
            <a:endParaRPr lang="en-US" sz="2400" kern="0" dirty="0">
              <a:solidFill>
                <a:prstClr val="white"/>
              </a:solidFill>
              <a:latin typeface="Huawei Sans" panose="020C0503030203020204" pitchFamily="34" charset="0"/>
              <a:sym typeface="Huawei Sans" panose="020C0503030203020204" pitchFamily="34" charset="0"/>
            </a:endParaRPr>
          </a:p>
        </p:txBody>
      </p:sp>
      <p:sp>
        <p:nvSpPr>
          <p:cNvPr id="214" name="文本框 135">
            <a:extLst>
              <a:ext uri="{FF2B5EF4-FFF2-40B4-BE49-F238E27FC236}">
                <a16:creationId xmlns="" xmlns:a16="http://schemas.microsoft.com/office/drawing/2014/main" id="{332AEC46-AF5A-4103-B8E7-55F478C18FA7}"/>
              </a:ext>
            </a:extLst>
          </p:cNvPr>
          <p:cNvSpPr txBox="1"/>
          <p:nvPr/>
        </p:nvSpPr>
        <p:spPr bwMode="gray">
          <a:xfrm>
            <a:off x="674475" y="4147633"/>
            <a:ext cx="699230" cy="307777"/>
          </a:xfrm>
          <a:prstGeom prst="rect">
            <a:avLst/>
          </a:prstGeom>
          <a:noFill/>
        </p:spPr>
        <p:txBody>
          <a:bodyPr wrap="square" rtlCol="0">
            <a:noAutofit/>
          </a:bodyPr>
          <a:lstStyle/>
          <a:p>
            <a:pPr algn="ctr" defTabSz="1219444" fontAlgn="ctr">
              <a:defRPr/>
            </a:pPr>
            <a:r>
              <a:rPr lang="en-US" sz="1400" b="1" dirty="0">
                <a:solidFill>
                  <a:srgbClr val="C7000B"/>
                </a:solidFill>
                <a:latin typeface="Huawei Sans" panose="020C0503030203020204" pitchFamily="34" charset="0"/>
              </a:rPr>
              <a:t>City A</a:t>
            </a:r>
          </a:p>
        </p:txBody>
      </p:sp>
      <p:sp>
        <p:nvSpPr>
          <p:cNvPr id="215" name="文本框 136">
            <a:extLst>
              <a:ext uri="{FF2B5EF4-FFF2-40B4-BE49-F238E27FC236}">
                <a16:creationId xmlns="" xmlns:a16="http://schemas.microsoft.com/office/drawing/2014/main" id="{1DD8DF29-7750-4553-9858-7D9E6FC9601C}"/>
              </a:ext>
            </a:extLst>
          </p:cNvPr>
          <p:cNvSpPr txBox="1"/>
          <p:nvPr/>
        </p:nvSpPr>
        <p:spPr bwMode="gray">
          <a:xfrm>
            <a:off x="6609134" y="4170060"/>
            <a:ext cx="688009" cy="307777"/>
          </a:xfrm>
          <a:prstGeom prst="rect">
            <a:avLst/>
          </a:prstGeom>
          <a:noFill/>
        </p:spPr>
        <p:txBody>
          <a:bodyPr wrap="square" rtlCol="0">
            <a:noAutofit/>
          </a:bodyPr>
          <a:lstStyle/>
          <a:p>
            <a:pPr algn="ctr" defTabSz="1219444" fontAlgn="ctr">
              <a:defRPr/>
            </a:pPr>
            <a:r>
              <a:rPr lang="en-US" sz="1400" b="1" dirty="0">
                <a:solidFill>
                  <a:srgbClr val="C7000B"/>
                </a:solidFill>
                <a:latin typeface="Huawei Sans" panose="020C0503030203020204" pitchFamily="34" charset="0"/>
              </a:rPr>
              <a:t>City B</a:t>
            </a:r>
          </a:p>
        </p:txBody>
      </p:sp>
      <p:sp>
        <p:nvSpPr>
          <p:cNvPr id="217" name="文本框 139">
            <a:extLst>
              <a:ext uri="{FF2B5EF4-FFF2-40B4-BE49-F238E27FC236}">
                <a16:creationId xmlns="" xmlns:a16="http://schemas.microsoft.com/office/drawing/2014/main" id="{5176E5AB-FAAC-4230-A87A-7544C93791D1}"/>
              </a:ext>
            </a:extLst>
          </p:cNvPr>
          <p:cNvSpPr txBox="1"/>
          <p:nvPr/>
        </p:nvSpPr>
        <p:spPr bwMode="gray">
          <a:xfrm>
            <a:off x="3566752" y="3144885"/>
            <a:ext cx="938835" cy="423800"/>
          </a:xfrm>
          <a:prstGeom prst="rect">
            <a:avLst/>
          </a:prstGeom>
          <a:noFill/>
        </p:spPr>
        <p:txBody>
          <a:bodyPr wrap="square" rtlCol="0">
            <a:noAutofit/>
          </a:bodyPr>
          <a:lstStyle/>
          <a:p>
            <a:pPr algn="ctr" defTabSz="1219444" fontAlgn="ctr">
              <a:defRPr/>
            </a:pPr>
            <a:r>
              <a:rPr lang="en-US" sz="1200" b="1" dirty="0">
                <a:solidFill>
                  <a:srgbClr val="C7000B"/>
                </a:solidFill>
                <a:latin typeface="Huawei Sans" panose="020C0503030203020204" pitchFamily="34" charset="0"/>
              </a:rPr>
              <a:t>Backbone network</a:t>
            </a:r>
          </a:p>
        </p:txBody>
      </p:sp>
      <p:sp>
        <p:nvSpPr>
          <p:cNvPr id="218" name="文本框 141">
            <a:extLst>
              <a:ext uri="{FF2B5EF4-FFF2-40B4-BE49-F238E27FC236}">
                <a16:creationId xmlns="" xmlns:a16="http://schemas.microsoft.com/office/drawing/2014/main" id="{C0B347BE-FE18-44DD-913D-02EC02588C8A}"/>
              </a:ext>
            </a:extLst>
          </p:cNvPr>
          <p:cNvSpPr txBox="1"/>
          <p:nvPr/>
        </p:nvSpPr>
        <p:spPr bwMode="gray">
          <a:xfrm>
            <a:off x="2879549" y="1040711"/>
            <a:ext cx="688009" cy="307777"/>
          </a:xfrm>
          <a:prstGeom prst="rect">
            <a:avLst/>
          </a:prstGeom>
          <a:noFill/>
        </p:spPr>
        <p:txBody>
          <a:bodyPr wrap="square" rtlCol="0">
            <a:noAutofit/>
          </a:bodyPr>
          <a:lstStyle/>
          <a:p>
            <a:pPr algn="ctr" defTabSz="1219444" fontAlgn="ctr">
              <a:defRPr/>
            </a:pPr>
            <a:r>
              <a:rPr lang="en-US" sz="1400" b="1" dirty="0">
                <a:solidFill>
                  <a:srgbClr val="C7000B"/>
                </a:solidFill>
                <a:latin typeface="Huawei Sans" panose="020C0503030203020204" pitchFamily="34" charset="0"/>
              </a:rPr>
              <a:t>City C</a:t>
            </a:r>
          </a:p>
        </p:txBody>
      </p:sp>
      <p:cxnSp>
        <p:nvCxnSpPr>
          <p:cNvPr id="220" name="直接连接符 179">
            <a:extLst>
              <a:ext uri="{FF2B5EF4-FFF2-40B4-BE49-F238E27FC236}">
                <a16:creationId xmlns="" xmlns:a16="http://schemas.microsoft.com/office/drawing/2014/main" id="{8EF24C4F-F561-43E9-8912-1395D872FDBF}"/>
              </a:ext>
            </a:extLst>
          </p:cNvPr>
          <p:cNvCxnSpPr>
            <a:stCxn id="197" idx="0"/>
            <a:endCxn id="132" idx="2"/>
          </p:cNvCxnSpPr>
          <p:nvPr/>
        </p:nvCxnSpPr>
        <p:spPr bwMode="gray">
          <a:xfrm flipV="1">
            <a:off x="2511621" y="5227801"/>
            <a:ext cx="496255" cy="339638"/>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21" name="矩形 161">
            <a:extLst>
              <a:ext uri="{FF2B5EF4-FFF2-40B4-BE49-F238E27FC236}">
                <a16:creationId xmlns="" xmlns:a16="http://schemas.microsoft.com/office/drawing/2014/main" id="{088EC8AC-AB25-48DB-9D87-C37B8BB8B218}"/>
              </a:ext>
            </a:extLst>
          </p:cNvPr>
          <p:cNvSpPr/>
          <p:nvPr>
            <p:custDataLst>
              <p:tags r:id="rId1"/>
            </p:custDataLst>
          </p:nvPr>
        </p:nvSpPr>
        <p:spPr bwMode="gray">
          <a:xfrm>
            <a:off x="673902" y="1850282"/>
            <a:ext cx="1106335" cy="250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8236" tIns="44118" rIns="88236" bIns="44118">
            <a:noAutofit/>
          </a:bodyPr>
          <a:lstStyle/>
          <a:p>
            <a:pPr algn="ctr" defTabSz="914400" fontAlgn="ctr">
              <a:defRPr/>
            </a:pPr>
            <a:r>
              <a:rPr lang="en-US" sz="1050" dirty="0" err="1">
                <a:solidFill>
                  <a:srgbClr val="3C3C3B"/>
                </a:solidFill>
                <a:latin typeface="Huawei Sans" panose="020C0503030203020204" pitchFamily="34" charset="0"/>
              </a:rPr>
              <a:t>iMaster</a:t>
            </a:r>
            <a:r>
              <a:rPr lang="en-US" sz="1050" dirty="0">
                <a:solidFill>
                  <a:srgbClr val="3C3C3B"/>
                </a:solidFill>
                <a:latin typeface="Huawei Sans" panose="020C0503030203020204" pitchFamily="34" charset="0"/>
              </a:rPr>
              <a:t> NCE-IP</a:t>
            </a:r>
          </a:p>
        </p:txBody>
      </p:sp>
      <p:cxnSp>
        <p:nvCxnSpPr>
          <p:cNvPr id="223" name="直接连接符 163">
            <a:extLst>
              <a:ext uri="{FF2B5EF4-FFF2-40B4-BE49-F238E27FC236}">
                <a16:creationId xmlns="" xmlns:a16="http://schemas.microsoft.com/office/drawing/2014/main" id="{71B51966-AB7C-42BE-8E23-E5A8338D9842}"/>
              </a:ext>
            </a:extLst>
          </p:cNvPr>
          <p:cNvCxnSpPr>
            <a:stCxn id="224" idx="3"/>
          </p:cNvCxnSpPr>
          <p:nvPr/>
        </p:nvCxnSpPr>
        <p:spPr bwMode="gray">
          <a:xfrm flipV="1">
            <a:off x="1469695" y="2204969"/>
            <a:ext cx="293701" cy="6099"/>
          </a:xfrm>
          <a:prstGeom prst="line">
            <a:avLst/>
          </a:prstGeom>
          <a:noFill/>
          <a:ln w="12700" cap="flat" cmpd="sng" algn="ctr">
            <a:solidFill>
              <a:srgbClr val="0F6FC6">
                <a:shade val="95000"/>
                <a:satMod val="105000"/>
              </a:srgbClr>
            </a:solidFill>
            <a:prstDash val="dash"/>
            <a:headEnd type="none" w="med" len="med"/>
            <a:tailEnd type="none" w="med" len="med"/>
          </a:ln>
          <a:effectLst/>
        </p:spPr>
      </p:cxnSp>
      <p:pic>
        <p:nvPicPr>
          <p:cNvPr id="224" name="图片 7">
            <a:extLst>
              <a:ext uri="{FF2B5EF4-FFF2-40B4-BE49-F238E27FC236}">
                <a16:creationId xmlns="" xmlns:a16="http://schemas.microsoft.com/office/drawing/2014/main" id="{D361C93C-2A7D-4923-B840-29FE4C678541}"/>
              </a:ext>
            </a:extLst>
          </p:cNvPr>
          <p:cNvPicPr>
            <a:picLocks noChangeAspect="1"/>
          </p:cNvPicPr>
          <p:nvPr/>
        </p:nvPicPr>
        <p:blipFill>
          <a:blip r:embed="rId6"/>
          <a:stretch>
            <a:fillRect/>
          </a:stretch>
        </p:blipFill>
        <p:spPr bwMode="gray">
          <a:xfrm>
            <a:off x="1001245" y="2057057"/>
            <a:ext cx="468451" cy="308021"/>
          </a:xfrm>
          <a:prstGeom prst="rect">
            <a:avLst/>
          </a:prstGeom>
        </p:spPr>
      </p:pic>
      <p:sp>
        <p:nvSpPr>
          <p:cNvPr id="226" name="云形 3">
            <a:extLst>
              <a:ext uri="{FF2B5EF4-FFF2-40B4-BE49-F238E27FC236}">
                <a16:creationId xmlns="" xmlns:a16="http://schemas.microsoft.com/office/drawing/2014/main" id="{34CE6092-C4D7-4BF8-AFDE-8CDE972BDB0B}"/>
              </a:ext>
            </a:extLst>
          </p:cNvPr>
          <p:cNvSpPr/>
          <p:nvPr/>
        </p:nvSpPr>
        <p:spPr bwMode="gray">
          <a:xfrm>
            <a:off x="4019646" y="5716222"/>
            <a:ext cx="1362011" cy="401456"/>
          </a:xfrm>
          <a:custGeom>
            <a:avLst/>
            <a:gdLst>
              <a:gd name="connsiteX0" fmla="*/ 3900 w 43200"/>
              <a:gd name="connsiteY0" fmla="*/ 14370 h 43200"/>
              <a:gd name="connsiteX1" fmla="*/ 5623 w 43200"/>
              <a:gd name="connsiteY1" fmla="*/ 6907 h 43200"/>
              <a:gd name="connsiteX2" fmla="*/ 14005 w 43200"/>
              <a:gd name="connsiteY2" fmla="*/ 5202 h 43200"/>
              <a:gd name="connsiteX3" fmla="*/ 22456 w 43200"/>
              <a:gd name="connsiteY3" fmla="*/ 3432 h 43200"/>
              <a:gd name="connsiteX4" fmla="*/ 25749 w 43200"/>
              <a:gd name="connsiteY4" fmla="*/ 200 h 43200"/>
              <a:gd name="connsiteX5" fmla="*/ 29833 w 43200"/>
              <a:gd name="connsiteY5" fmla="*/ 2481 h 43200"/>
              <a:gd name="connsiteX6" fmla="*/ 35463 w 43200"/>
              <a:gd name="connsiteY6" fmla="*/ 690 h 43200"/>
              <a:gd name="connsiteX7" fmla="*/ 38318 w 43200"/>
              <a:gd name="connsiteY7" fmla="*/ 5576 h 43200"/>
              <a:gd name="connsiteX8" fmla="*/ 41982 w 43200"/>
              <a:gd name="connsiteY8" fmla="*/ 10318 h 43200"/>
              <a:gd name="connsiteX9" fmla="*/ 41818 w 43200"/>
              <a:gd name="connsiteY9" fmla="*/ 15460 h 43200"/>
              <a:gd name="connsiteX10" fmla="*/ 43016 w 43200"/>
              <a:gd name="connsiteY10" fmla="*/ 23322 h 43200"/>
              <a:gd name="connsiteX11" fmla="*/ 37404 w 43200"/>
              <a:gd name="connsiteY11" fmla="*/ 30204 h 43200"/>
              <a:gd name="connsiteX12" fmla="*/ 35395 w 43200"/>
              <a:gd name="connsiteY12" fmla="*/ 36101 h 43200"/>
              <a:gd name="connsiteX13" fmla="*/ 28555 w 43200"/>
              <a:gd name="connsiteY13" fmla="*/ 36815 h 43200"/>
              <a:gd name="connsiteX14" fmla="*/ 23667 w 43200"/>
              <a:gd name="connsiteY14" fmla="*/ 43106 h 43200"/>
              <a:gd name="connsiteX15" fmla="*/ 16480 w 43200"/>
              <a:gd name="connsiteY15" fmla="*/ 39266 h 43200"/>
              <a:gd name="connsiteX16" fmla="*/ 5804 w 43200"/>
              <a:gd name="connsiteY16" fmla="*/ 35472 h 43200"/>
              <a:gd name="connsiteX17" fmla="*/ 1110 w 43200"/>
              <a:gd name="connsiteY17" fmla="*/ 31250 h 43200"/>
              <a:gd name="connsiteX18" fmla="*/ 2113 w 43200"/>
              <a:gd name="connsiteY18" fmla="*/ 25551 h 43200"/>
              <a:gd name="connsiteX19" fmla="*/ -5 w 43200"/>
              <a:gd name="connsiteY19" fmla="*/ 19704 h 43200"/>
              <a:gd name="connsiteX20" fmla="*/ 3863 w 43200"/>
              <a:gd name="connsiteY20" fmla="*/ 14507 h 43200"/>
              <a:gd name="connsiteX21" fmla="*/ 3900 w 43200"/>
              <a:gd name="connsiteY21" fmla="*/ 14370 h 43200"/>
              <a:gd name="connsiteX0" fmla="*/ 4693 w 43200"/>
              <a:gd name="connsiteY0" fmla="*/ 26177 h 43200"/>
              <a:gd name="connsiteX1" fmla="*/ 2160 w 43200"/>
              <a:gd name="connsiteY1" fmla="*/ 25380 h 43200"/>
              <a:gd name="connsiteX2" fmla="*/ 6928 w 43200"/>
              <a:gd name="connsiteY2" fmla="*/ 34899 h 43200"/>
              <a:gd name="connsiteX3" fmla="*/ 5820 w 43200"/>
              <a:gd name="connsiteY3" fmla="*/ 35280 h 43200"/>
              <a:gd name="connsiteX4" fmla="*/ 16478 w 43200"/>
              <a:gd name="connsiteY4" fmla="*/ 39090 h 43200"/>
              <a:gd name="connsiteX5" fmla="*/ 15810 w 43200"/>
              <a:gd name="connsiteY5" fmla="*/ 37350 h 43200"/>
              <a:gd name="connsiteX6" fmla="*/ 28827 w 43200"/>
              <a:gd name="connsiteY6" fmla="*/ 34751 h 43200"/>
              <a:gd name="connsiteX7" fmla="*/ 28560 w 43200"/>
              <a:gd name="connsiteY7" fmla="*/ 36660 h 43200"/>
              <a:gd name="connsiteX8" fmla="*/ 34129 w 43200"/>
              <a:gd name="connsiteY8" fmla="*/ 22954 h 43200"/>
              <a:gd name="connsiteX9" fmla="*/ 37380 w 43200"/>
              <a:gd name="connsiteY9" fmla="*/ 30090 h 43200"/>
              <a:gd name="connsiteX10" fmla="*/ 41798 w 43200"/>
              <a:gd name="connsiteY10" fmla="*/ 15354 h 43200"/>
              <a:gd name="connsiteX11" fmla="*/ 40350 w 43200"/>
              <a:gd name="connsiteY11" fmla="*/ 18030 h 43200"/>
              <a:gd name="connsiteX12" fmla="*/ 38324 w 43200"/>
              <a:gd name="connsiteY12" fmla="*/ 5426 h 43200"/>
              <a:gd name="connsiteX13" fmla="*/ 38400 w 43200"/>
              <a:gd name="connsiteY13" fmla="*/ 6690 h 43200"/>
              <a:gd name="connsiteX14" fmla="*/ 29078 w 43200"/>
              <a:gd name="connsiteY14" fmla="*/ 3952 h 43200"/>
              <a:gd name="connsiteX15" fmla="*/ 29820 w 43200"/>
              <a:gd name="connsiteY15" fmla="*/ 2340 h 43200"/>
              <a:gd name="connsiteX16" fmla="*/ 22141 w 43200"/>
              <a:gd name="connsiteY16" fmla="*/ 4720 h 43200"/>
              <a:gd name="connsiteX17" fmla="*/ 22500 w 43200"/>
              <a:gd name="connsiteY17" fmla="*/ 3330 h 43200"/>
              <a:gd name="connsiteX18" fmla="*/ 14000 w 43200"/>
              <a:gd name="connsiteY18" fmla="*/ 5192 h 43200"/>
              <a:gd name="connsiteX19" fmla="*/ 15300 w 43200"/>
              <a:gd name="connsiteY19" fmla="*/ 6540 h 43200"/>
              <a:gd name="connsiteX20" fmla="*/ 4127 w 43200"/>
              <a:gd name="connsiteY20" fmla="*/ 15789 h 43200"/>
              <a:gd name="connsiteX21" fmla="*/ 3900 w 43200"/>
              <a:gd name="connsiteY21" fmla="*/ 14370 h 43200"/>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4729 w 43256"/>
              <a:gd name="connsiteY0" fmla="*/ 26036 h 43219"/>
              <a:gd name="connsiteX1" fmla="*/ 2196 w 43256"/>
              <a:gd name="connsiteY1" fmla="*/ 25239 h 43219"/>
              <a:gd name="connsiteX2" fmla="*/ 6964 w 43256"/>
              <a:gd name="connsiteY2" fmla="*/ 34758 h 43219"/>
              <a:gd name="connsiteX3" fmla="*/ 5856 w 43256"/>
              <a:gd name="connsiteY3" fmla="*/ 35139 h 43219"/>
              <a:gd name="connsiteX4" fmla="*/ 16514 w 43256"/>
              <a:gd name="connsiteY4" fmla="*/ 38949 h 43219"/>
              <a:gd name="connsiteX5" fmla="*/ 15846 w 43256"/>
              <a:gd name="connsiteY5" fmla="*/ 37209 h 43219"/>
              <a:gd name="connsiteX6" fmla="*/ 28863 w 43256"/>
              <a:gd name="connsiteY6" fmla="*/ 34610 h 43219"/>
              <a:gd name="connsiteX7" fmla="*/ 28596 w 43256"/>
              <a:gd name="connsiteY7" fmla="*/ 36519 h 43219"/>
              <a:gd name="connsiteX8" fmla="*/ 34165 w 43256"/>
              <a:gd name="connsiteY8" fmla="*/ 22813 h 43219"/>
              <a:gd name="connsiteX9" fmla="*/ 37416 w 43256"/>
              <a:gd name="connsiteY9" fmla="*/ 29949 h 43219"/>
              <a:gd name="connsiteX10" fmla="*/ 41834 w 43256"/>
              <a:gd name="connsiteY10" fmla="*/ 15213 h 43219"/>
              <a:gd name="connsiteX11" fmla="*/ 40386 w 43256"/>
              <a:gd name="connsiteY11" fmla="*/ 17889 h 43219"/>
              <a:gd name="connsiteX12" fmla="*/ 38360 w 43256"/>
              <a:gd name="connsiteY12" fmla="*/ 5285 h 43219"/>
              <a:gd name="connsiteX13" fmla="*/ 38436 w 43256"/>
              <a:gd name="connsiteY13" fmla="*/ 6549 h 43219"/>
              <a:gd name="connsiteX14" fmla="*/ 22177 w 43256"/>
              <a:gd name="connsiteY14" fmla="*/ 4579 h 43219"/>
              <a:gd name="connsiteX15" fmla="*/ 22536 w 43256"/>
              <a:gd name="connsiteY15" fmla="*/ 3189 h 43219"/>
              <a:gd name="connsiteX16" fmla="*/ 14036 w 43256"/>
              <a:gd name="connsiteY16" fmla="*/ 5051 h 43219"/>
              <a:gd name="connsiteX17" fmla="*/ 15336 w 43256"/>
              <a:gd name="connsiteY17" fmla="*/ 6399 h 43219"/>
              <a:gd name="connsiteX18" fmla="*/ 4163 w 43256"/>
              <a:gd name="connsiteY18" fmla="*/ 15648 h 43219"/>
              <a:gd name="connsiteX19" fmla="*/ 3936 w 43256"/>
              <a:gd name="connsiteY19"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4729 w 43256"/>
              <a:gd name="connsiteY0" fmla="*/ 26036 h 43219"/>
              <a:gd name="connsiteX1" fmla="*/ 2196 w 43256"/>
              <a:gd name="connsiteY1" fmla="*/ 25239 h 43219"/>
              <a:gd name="connsiteX2" fmla="*/ 6964 w 43256"/>
              <a:gd name="connsiteY2" fmla="*/ 34758 h 43219"/>
              <a:gd name="connsiteX3" fmla="*/ 5856 w 43256"/>
              <a:gd name="connsiteY3" fmla="*/ 35139 h 43219"/>
              <a:gd name="connsiteX4" fmla="*/ 16514 w 43256"/>
              <a:gd name="connsiteY4" fmla="*/ 38949 h 43219"/>
              <a:gd name="connsiteX5" fmla="*/ 15846 w 43256"/>
              <a:gd name="connsiteY5" fmla="*/ 37209 h 43219"/>
              <a:gd name="connsiteX6" fmla="*/ 28863 w 43256"/>
              <a:gd name="connsiteY6" fmla="*/ 34610 h 43219"/>
              <a:gd name="connsiteX7" fmla="*/ 28596 w 43256"/>
              <a:gd name="connsiteY7" fmla="*/ 36519 h 43219"/>
              <a:gd name="connsiteX8" fmla="*/ 34165 w 43256"/>
              <a:gd name="connsiteY8" fmla="*/ 22813 h 43219"/>
              <a:gd name="connsiteX9" fmla="*/ 37416 w 43256"/>
              <a:gd name="connsiteY9" fmla="*/ 29949 h 43219"/>
              <a:gd name="connsiteX10" fmla="*/ 41834 w 43256"/>
              <a:gd name="connsiteY10" fmla="*/ 15213 h 43219"/>
              <a:gd name="connsiteX11" fmla="*/ 40386 w 43256"/>
              <a:gd name="connsiteY11" fmla="*/ 17889 h 43219"/>
              <a:gd name="connsiteX12" fmla="*/ 38360 w 43256"/>
              <a:gd name="connsiteY12" fmla="*/ 5285 h 43219"/>
              <a:gd name="connsiteX13" fmla="*/ 38436 w 43256"/>
              <a:gd name="connsiteY13" fmla="*/ 6549 h 43219"/>
              <a:gd name="connsiteX14" fmla="*/ 14036 w 43256"/>
              <a:gd name="connsiteY14" fmla="*/ 5051 h 43219"/>
              <a:gd name="connsiteX15" fmla="*/ 15336 w 43256"/>
              <a:gd name="connsiteY15" fmla="*/ 6399 h 43219"/>
              <a:gd name="connsiteX16" fmla="*/ 4163 w 43256"/>
              <a:gd name="connsiteY16" fmla="*/ 15648 h 43219"/>
              <a:gd name="connsiteX17" fmla="*/ 3936 w 43256"/>
              <a:gd name="connsiteY17"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4729 w 43256"/>
              <a:gd name="connsiteY0" fmla="*/ 26036 h 43219"/>
              <a:gd name="connsiteX1" fmla="*/ 2196 w 43256"/>
              <a:gd name="connsiteY1" fmla="*/ 25239 h 43219"/>
              <a:gd name="connsiteX2" fmla="*/ 6964 w 43256"/>
              <a:gd name="connsiteY2" fmla="*/ 34758 h 43219"/>
              <a:gd name="connsiteX3" fmla="*/ 5856 w 43256"/>
              <a:gd name="connsiteY3" fmla="*/ 35139 h 43219"/>
              <a:gd name="connsiteX4" fmla="*/ 16514 w 43256"/>
              <a:gd name="connsiteY4" fmla="*/ 38949 h 43219"/>
              <a:gd name="connsiteX5" fmla="*/ 15846 w 43256"/>
              <a:gd name="connsiteY5" fmla="*/ 37209 h 43219"/>
              <a:gd name="connsiteX6" fmla="*/ 28863 w 43256"/>
              <a:gd name="connsiteY6" fmla="*/ 34610 h 43219"/>
              <a:gd name="connsiteX7" fmla="*/ 28596 w 43256"/>
              <a:gd name="connsiteY7" fmla="*/ 36519 h 43219"/>
              <a:gd name="connsiteX8" fmla="*/ 34165 w 43256"/>
              <a:gd name="connsiteY8" fmla="*/ 22813 h 43219"/>
              <a:gd name="connsiteX9" fmla="*/ 37416 w 43256"/>
              <a:gd name="connsiteY9" fmla="*/ 29949 h 43219"/>
              <a:gd name="connsiteX10" fmla="*/ 41834 w 43256"/>
              <a:gd name="connsiteY10" fmla="*/ 15213 h 43219"/>
              <a:gd name="connsiteX11" fmla="*/ 40386 w 43256"/>
              <a:gd name="connsiteY11" fmla="*/ 17889 h 43219"/>
              <a:gd name="connsiteX12" fmla="*/ 38360 w 43256"/>
              <a:gd name="connsiteY12" fmla="*/ 5285 h 43219"/>
              <a:gd name="connsiteX13" fmla="*/ 38436 w 43256"/>
              <a:gd name="connsiteY13" fmla="*/ 6549 h 43219"/>
              <a:gd name="connsiteX14" fmla="*/ 4163 w 43256"/>
              <a:gd name="connsiteY14" fmla="*/ 15648 h 43219"/>
              <a:gd name="connsiteX15" fmla="*/ 3936 w 43256"/>
              <a:gd name="connsiteY15"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4729 w 43256"/>
              <a:gd name="connsiteY0" fmla="*/ 26036 h 43219"/>
              <a:gd name="connsiteX1" fmla="*/ 2196 w 43256"/>
              <a:gd name="connsiteY1" fmla="*/ 25239 h 43219"/>
              <a:gd name="connsiteX2" fmla="*/ 6964 w 43256"/>
              <a:gd name="connsiteY2" fmla="*/ 34758 h 43219"/>
              <a:gd name="connsiteX3" fmla="*/ 5856 w 43256"/>
              <a:gd name="connsiteY3" fmla="*/ 35139 h 43219"/>
              <a:gd name="connsiteX4" fmla="*/ 16514 w 43256"/>
              <a:gd name="connsiteY4" fmla="*/ 38949 h 43219"/>
              <a:gd name="connsiteX5" fmla="*/ 15846 w 43256"/>
              <a:gd name="connsiteY5" fmla="*/ 37209 h 43219"/>
              <a:gd name="connsiteX6" fmla="*/ 28863 w 43256"/>
              <a:gd name="connsiteY6" fmla="*/ 34610 h 43219"/>
              <a:gd name="connsiteX7" fmla="*/ 28596 w 43256"/>
              <a:gd name="connsiteY7" fmla="*/ 36519 h 43219"/>
              <a:gd name="connsiteX8" fmla="*/ 41834 w 43256"/>
              <a:gd name="connsiteY8" fmla="*/ 15213 h 43219"/>
              <a:gd name="connsiteX9" fmla="*/ 40386 w 43256"/>
              <a:gd name="connsiteY9" fmla="*/ 17889 h 43219"/>
              <a:gd name="connsiteX10" fmla="*/ 38360 w 43256"/>
              <a:gd name="connsiteY10" fmla="*/ 5285 h 43219"/>
              <a:gd name="connsiteX11" fmla="*/ 38436 w 43256"/>
              <a:gd name="connsiteY11" fmla="*/ 6549 h 43219"/>
              <a:gd name="connsiteX12" fmla="*/ 4163 w 43256"/>
              <a:gd name="connsiteY12" fmla="*/ 15648 h 43219"/>
              <a:gd name="connsiteX13" fmla="*/ 3936 w 43256"/>
              <a:gd name="connsiteY13"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4729 w 43256"/>
              <a:gd name="connsiteY0" fmla="*/ 26036 h 43219"/>
              <a:gd name="connsiteX1" fmla="*/ 2196 w 43256"/>
              <a:gd name="connsiteY1" fmla="*/ 25239 h 43219"/>
              <a:gd name="connsiteX2" fmla="*/ 6964 w 43256"/>
              <a:gd name="connsiteY2" fmla="*/ 34758 h 43219"/>
              <a:gd name="connsiteX3" fmla="*/ 5856 w 43256"/>
              <a:gd name="connsiteY3" fmla="*/ 35139 h 43219"/>
              <a:gd name="connsiteX4" fmla="*/ 16514 w 43256"/>
              <a:gd name="connsiteY4" fmla="*/ 38949 h 43219"/>
              <a:gd name="connsiteX5" fmla="*/ 15846 w 43256"/>
              <a:gd name="connsiteY5" fmla="*/ 37209 h 43219"/>
              <a:gd name="connsiteX6" fmla="*/ 28863 w 43256"/>
              <a:gd name="connsiteY6" fmla="*/ 34610 h 43219"/>
              <a:gd name="connsiteX7" fmla="*/ 28596 w 43256"/>
              <a:gd name="connsiteY7" fmla="*/ 36519 h 43219"/>
              <a:gd name="connsiteX8" fmla="*/ 38360 w 43256"/>
              <a:gd name="connsiteY8" fmla="*/ 5285 h 43219"/>
              <a:gd name="connsiteX9" fmla="*/ 38436 w 43256"/>
              <a:gd name="connsiteY9" fmla="*/ 6549 h 43219"/>
              <a:gd name="connsiteX10" fmla="*/ 4163 w 43256"/>
              <a:gd name="connsiteY10" fmla="*/ 15648 h 43219"/>
              <a:gd name="connsiteX11" fmla="*/ 3936 w 43256"/>
              <a:gd name="connsiteY11"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4729 w 43256"/>
              <a:gd name="connsiteY0" fmla="*/ 26036 h 43219"/>
              <a:gd name="connsiteX1" fmla="*/ 2196 w 43256"/>
              <a:gd name="connsiteY1" fmla="*/ 25239 h 43219"/>
              <a:gd name="connsiteX2" fmla="*/ 6964 w 43256"/>
              <a:gd name="connsiteY2" fmla="*/ 34758 h 43219"/>
              <a:gd name="connsiteX3" fmla="*/ 5856 w 43256"/>
              <a:gd name="connsiteY3" fmla="*/ 35139 h 43219"/>
              <a:gd name="connsiteX4" fmla="*/ 28863 w 43256"/>
              <a:gd name="connsiteY4" fmla="*/ 34610 h 43219"/>
              <a:gd name="connsiteX5" fmla="*/ 28596 w 43256"/>
              <a:gd name="connsiteY5" fmla="*/ 36519 h 43219"/>
              <a:gd name="connsiteX6" fmla="*/ 38360 w 43256"/>
              <a:gd name="connsiteY6" fmla="*/ 5285 h 43219"/>
              <a:gd name="connsiteX7" fmla="*/ 38436 w 43256"/>
              <a:gd name="connsiteY7" fmla="*/ 6549 h 43219"/>
              <a:gd name="connsiteX8" fmla="*/ 4163 w 43256"/>
              <a:gd name="connsiteY8" fmla="*/ 15648 h 43219"/>
              <a:gd name="connsiteX9" fmla="*/ 3936 w 43256"/>
              <a:gd name="connsiteY9"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6964 w 43256"/>
              <a:gd name="connsiteY0" fmla="*/ 34758 h 43219"/>
              <a:gd name="connsiteX1" fmla="*/ 5856 w 43256"/>
              <a:gd name="connsiteY1" fmla="*/ 35139 h 43219"/>
              <a:gd name="connsiteX2" fmla="*/ 28863 w 43256"/>
              <a:gd name="connsiteY2" fmla="*/ 34610 h 43219"/>
              <a:gd name="connsiteX3" fmla="*/ 28596 w 43256"/>
              <a:gd name="connsiteY3" fmla="*/ 36519 h 43219"/>
              <a:gd name="connsiteX4" fmla="*/ 38360 w 43256"/>
              <a:gd name="connsiteY4" fmla="*/ 5285 h 43219"/>
              <a:gd name="connsiteX5" fmla="*/ 38436 w 43256"/>
              <a:gd name="connsiteY5" fmla="*/ 6549 h 43219"/>
              <a:gd name="connsiteX6" fmla="*/ 4163 w 43256"/>
              <a:gd name="connsiteY6" fmla="*/ 15648 h 43219"/>
              <a:gd name="connsiteX7" fmla="*/ 3936 w 43256"/>
              <a:gd name="connsiteY7"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6964 w 43256"/>
              <a:gd name="connsiteY0" fmla="*/ 34758 h 43219"/>
              <a:gd name="connsiteX1" fmla="*/ 5856 w 43256"/>
              <a:gd name="connsiteY1" fmla="*/ 35139 h 43219"/>
              <a:gd name="connsiteX2" fmla="*/ 38360 w 43256"/>
              <a:gd name="connsiteY2" fmla="*/ 5285 h 43219"/>
              <a:gd name="connsiteX3" fmla="*/ 38436 w 43256"/>
              <a:gd name="connsiteY3" fmla="*/ 6549 h 43219"/>
              <a:gd name="connsiteX4" fmla="*/ 4163 w 43256"/>
              <a:gd name="connsiteY4" fmla="*/ 15648 h 43219"/>
              <a:gd name="connsiteX5" fmla="*/ 3936 w 43256"/>
              <a:gd name="connsiteY5"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6964 w 43256"/>
              <a:gd name="connsiteY0" fmla="*/ 34758 h 43219"/>
              <a:gd name="connsiteX1" fmla="*/ 5856 w 43256"/>
              <a:gd name="connsiteY1" fmla="*/ 35139 h 43219"/>
              <a:gd name="connsiteX2" fmla="*/ 4163 w 43256"/>
              <a:gd name="connsiteY2" fmla="*/ 15648 h 43219"/>
              <a:gd name="connsiteX3" fmla="*/ 3936 w 43256"/>
              <a:gd name="connsiteY3"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6964 w 43256"/>
              <a:gd name="connsiteY0" fmla="*/ 34758 h 43219"/>
              <a:gd name="connsiteX1" fmla="*/ 5856 w 43256"/>
              <a:gd name="connsiteY1" fmla="*/ 35139 h 43219"/>
              <a:gd name="connsiteX2" fmla="*/ 4488 w 43256"/>
              <a:gd name="connsiteY2" fmla="*/ 14575 h 43219"/>
              <a:gd name="connsiteX3" fmla="*/ 3936 w 43256"/>
              <a:gd name="connsiteY3"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6964 w 43256"/>
              <a:gd name="connsiteY0" fmla="*/ 34758 h 43219"/>
              <a:gd name="connsiteX1" fmla="*/ 5856 w 43256"/>
              <a:gd name="connsiteY1" fmla="*/ 35139 h 43219"/>
              <a:gd name="connsiteX2" fmla="*/ 4488 w 43256"/>
              <a:gd name="connsiteY2" fmla="*/ 14575 h 43219"/>
              <a:gd name="connsiteX3" fmla="*/ 3936 w 43256"/>
              <a:gd name="connsiteY3"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6964 w 43256"/>
              <a:gd name="connsiteY0" fmla="*/ 34758 h 43219"/>
              <a:gd name="connsiteX1" fmla="*/ 5856 w 43256"/>
              <a:gd name="connsiteY1" fmla="*/ 35139 h 43219"/>
              <a:gd name="connsiteX2" fmla="*/ 4800 w 43256"/>
              <a:gd name="connsiteY2" fmla="*/ 15024 h 43219"/>
              <a:gd name="connsiteX3" fmla="*/ 3936 w 43256"/>
              <a:gd name="connsiteY3"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6964 w 43256"/>
              <a:gd name="connsiteY0" fmla="*/ 34758 h 43219"/>
              <a:gd name="connsiteX1" fmla="*/ 5856 w 43256"/>
              <a:gd name="connsiteY1" fmla="*/ 35139 h 43219"/>
              <a:gd name="connsiteX2" fmla="*/ 3889 w 43256"/>
              <a:gd name="connsiteY2" fmla="*/ 13963 h 43219"/>
              <a:gd name="connsiteX3" fmla="*/ 3936 w 43256"/>
              <a:gd name="connsiteY3"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3889 w 43256"/>
              <a:gd name="connsiteY0" fmla="*/ 13963 h 43219"/>
              <a:gd name="connsiteX1" fmla="*/ 3936 w 43256"/>
              <a:gd name="connsiteY1" fmla="*/ 14229 h 43219"/>
            </a:gdLst>
            <a:ahLst/>
            <a:cxnLst>
              <a:cxn ang="0">
                <a:pos x="connsiteX0" y="connsiteY0"/>
              </a:cxn>
              <a:cxn ang="0">
                <a:pos x="connsiteX1" y="connsiteY1"/>
              </a:cxn>
            </a:cxnLst>
            <a:rect l="l" t="t" r="r" b="b"/>
            <a:pathLst>
              <a:path w="43256" h="43219">
                <a:moveTo>
                  <a:pt x="3936" y="14229"/>
                </a:moveTo>
                <a:cubicBezTo>
                  <a:pt x="3665" y="11516"/>
                  <a:pt x="4297" y="8780"/>
                  <a:pt x="5659" y="6766"/>
                </a:cubicBezTo>
                <a:cubicBezTo>
                  <a:pt x="7811" y="3585"/>
                  <a:pt x="11300" y="2876"/>
                  <a:pt x="14041" y="5061"/>
                </a:cubicBezTo>
                <a:cubicBezTo>
                  <a:pt x="15714" y="768"/>
                  <a:pt x="19950" y="-119"/>
                  <a:pt x="22492" y="3291"/>
                </a:cubicBezTo>
                <a:cubicBezTo>
                  <a:pt x="23133" y="1542"/>
                  <a:pt x="24364" y="333"/>
                  <a:pt x="25785" y="59"/>
                </a:cubicBezTo>
                <a:cubicBezTo>
                  <a:pt x="27349" y="-243"/>
                  <a:pt x="28911" y="629"/>
                  <a:pt x="29869" y="2340"/>
                </a:cubicBezTo>
                <a:cubicBezTo>
                  <a:pt x="31251" y="126"/>
                  <a:pt x="33537" y="-601"/>
                  <a:pt x="35499" y="549"/>
                </a:cubicBezTo>
                <a:cubicBezTo>
                  <a:pt x="36994" y="1425"/>
                  <a:pt x="38066" y="3259"/>
                  <a:pt x="38354" y="5435"/>
                </a:cubicBezTo>
                <a:cubicBezTo>
                  <a:pt x="40082" y="6077"/>
                  <a:pt x="41458" y="7857"/>
                  <a:pt x="42018" y="10177"/>
                </a:cubicBezTo>
                <a:cubicBezTo>
                  <a:pt x="42425" y="11861"/>
                  <a:pt x="42367" y="13690"/>
                  <a:pt x="41854" y="15319"/>
                </a:cubicBezTo>
                <a:cubicBezTo>
                  <a:pt x="43115" y="17553"/>
                  <a:pt x="43556" y="20449"/>
                  <a:pt x="43052" y="23181"/>
                </a:cubicBezTo>
                <a:cubicBezTo>
                  <a:pt x="42382" y="26813"/>
                  <a:pt x="40164" y="29533"/>
                  <a:pt x="37440" y="30063"/>
                </a:cubicBezTo>
                <a:cubicBezTo>
                  <a:pt x="37427" y="32330"/>
                  <a:pt x="36694" y="34480"/>
                  <a:pt x="35431" y="35960"/>
                </a:cubicBezTo>
                <a:cubicBezTo>
                  <a:pt x="33512" y="38209"/>
                  <a:pt x="30740" y="38498"/>
                  <a:pt x="28591" y="36674"/>
                </a:cubicBezTo>
                <a:cubicBezTo>
                  <a:pt x="27896" y="39807"/>
                  <a:pt x="26035" y="42202"/>
                  <a:pt x="23703" y="42965"/>
                </a:cubicBezTo>
                <a:cubicBezTo>
                  <a:pt x="20955" y="43864"/>
                  <a:pt x="18087" y="42332"/>
                  <a:pt x="16516" y="39125"/>
                </a:cubicBezTo>
                <a:cubicBezTo>
                  <a:pt x="12808" y="42169"/>
                  <a:pt x="7992" y="40458"/>
                  <a:pt x="5840" y="35331"/>
                </a:cubicBezTo>
                <a:cubicBezTo>
                  <a:pt x="3726" y="35668"/>
                  <a:pt x="1741" y="33883"/>
                  <a:pt x="1146" y="31109"/>
                </a:cubicBezTo>
                <a:cubicBezTo>
                  <a:pt x="715" y="29102"/>
                  <a:pt x="1096" y="26936"/>
                  <a:pt x="2149" y="25410"/>
                </a:cubicBezTo>
                <a:cubicBezTo>
                  <a:pt x="655" y="24213"/>
                  <a:pt x="-177" y="21916"/>
                  <a:pt x="31" y="19563"/>
                </a:cubicBezTo>
                <a:cubicBezTo>
                  <a:pt x="275" y="16808"/>
                  <a:pt x="1881" y="14650"/>
                  <a:pt x="3899" y="14366"/>
                </a:cubicBezTo>
                <a:cubicBezTo>
                  <a:pt x="3911" y="14320"/>
                  <a:pt x="3924" y="14275"/>
                  <a:pt x="3936" y="14229"/>
                </a:cubicBezTo>
                <a:close/>
              </a:path>
              <a:path w="43256" h="43219" fill="none" extrusionOk="0">
                <a:moveTo>
                  <a:pt x="3889" y="13963"/>
                </a:moveTo>
                <a:cubicBezTo>
                  <a:pt x="3886" y="13986"/>
                  <a:pt x="3984" y="14710"/>
                  <a:pt x="3936" y="14229"/>
                </a:cubicBezTo>
              </a:path>
            </a:pathLst>
          </a:custGeom>
          <a:solidFill>
            <a:srgbClr val="1AABE2">
              <a:alpha val="5000"/>
            </a:srgbClr>
          </a:solidFill>
          <a:ln w="9525">
            <a:solidFill>
              <a:srgbClr val="1AABE2">
                <a:alpha val="30000"/>
              </a:srgbClr>
            </a:solidFill>
            <a:round/>
            <a:headEnd/>
            <a:tailEnd/>
          </a:ln>
        </p:spPr>
        <p:txBody>
          <a:bodyPr wrap="square" lIns="99562" tIns="49781" rIns="99562" bIns="49781" anchor="ctr">
            <a:noAutofit/>
          </a:bodyPr>
          <a:lstStyle/>
          <a:p>
            <a:pPr algn="ctr" defTabSz="1211808" fontAlgn="ctr">
              <a:defRPr/>
            </a:pPr>
            <a:r>
              <a:rPr lang="en-US" sz="1100" b="1">
                <a:solidFill>
                  <a:sysClr val="windowText" lastClr="000000"/>
                </a:solidFill>
                <a:latin typeface="Huawei Sans" panose="020C0503030203020204" pitchFamily="34" charset="0"/>
              </a:rPr>
              <a:t>Tier-1 </a:t>
            </a:r>
            <a:r>
              <a:rPr lang="en-US" sz="1100" b="1" dirty="0">
                <a:solidFill>
                  <a:sysClr val="windowText" lastClr="000000"/>
                </a:solidFill>
                <a:latin typeface="Huawei Sans" panose="020C0503030203020204" pitchFamily="34" charset="0"/>
              </a:rPr>
              <a:t>branch</a:t>
            </a:r>
          </a:p>
        </p:txBody>
      </p:sp>
      <p:cxnSp>
        <p:nvCxnSpPr>
          <p:cNvPr id="227" name="直接连接符 154">
            <a:extLst>
              <a:ext uri="{FF2B5EF4-FFF2-40B4-BE49-F238E27FC236}">
                <a16:creationId xmlns="" xmlns:a16="http://schemas.microsoft.com/office/drawing/2014/main" id="{9B1C2268-3F59-4BCE-8BAB-9834F9793EBB}"/>
              </a:ext>
            </a:extLst>
          </p:cNvPr>
          <p:cNvCxnSpPr>
            <a:endCxn id="241" idx="0"/>
          </p:cNvCxnSpPr>
          <p:nvPr/>
        </p:nvCxnSpPr>
        <p:spPr bwMode="gray">
          <a:xfrm>
            <a:off x="4189514" y="5227801"/>
            <a:ext cx="305772" cy="332747"/>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241" name="图片 155">
            <a:extLst>
              <a:ext uri="{FF2B5EF4-FFF2-40B4-BE49-F238E27FC236}">
                <a16:creationId xmlns="" xmlns:a16="http://schemas.microsoft.com/office/drawing/2014/main" id="{855AD4A7-5704-4A8F-BC6C-F313AFC18307}"/>
              </a:ext>
            </a:extLst>
          </p:cNvPr>
          <p:cNvPicPr>
            <a:picLocks noChangeAspect="1"/>
          </p:cNvPicPr>
          <p:nvPr/>
        </p:nvPicPr>
        <p:blipFill>
          <a:blip r:embed="rId4">
            <a:duotone>
              <a:schemeClr val="bg2">
                <a:shade val="45000"/>
                <a:satMod val="135000"/>
              </a:schemeClr>
              <a:prstClr val="white"/>
            </a:duotone>
            <a:extLst>
              <a:ext uri="{28A0092B-C50C-407E-A947-70E740481C1C}">
                <a14:useLocalDpi xmlns:a14="http://schemas.microsoft.com/office/drawing/2010/main" val="0"/>
              </a:ext>
            </a:extLst>
          </a:blip>
          <a:srcRect/>
          <a:stretch/>
        </p:blipFill>
        <p:spPr bwMode="gray">
          <a:xfrm>
            <a:off x="4379119" y="5584781"/>
            <a:ext cx="232335" cy="190092"/>
          </a:xfrm>
          <a:prstGeom prst="rect">
            <a:avLst/>
          </a:prstGeom>
        </p:spPr>
      </p:pic>
      <p:pic>
        <p:nvPicPr>
          <p:cNvPr id="242" name="图片 157">
            <a:extLst>
              <a:ext uri="{FF2B5EF4-FFF2-40B4-BE49-F238E27FC236}">
                <a16:creationId xmlns="" xmlns:a16="http://schemas.microsoft.com/office/drawing/2014/main" id="{8C76DE9D-84E3-4D97-9915-C08399FA7C89}"/>
              </a:ext>
            </a:extLst>
          </p:cNvPr>
          <p:cNvPicPr>
            <a:picLocks noChangeAspect="1"/>
          </p:cNvPicPr>
          <p:nvPr/>
        </p:nvPicPr>
        <p:blipFill>
          <a:blip r:embed="rId4">
            <a:duotone>
              <a:schemeClr val="bg2">
                <a:shade val="45000"/>
                <a:satMod val="135000"/>
              </a:schemeClr>
              <a:prstClr val="white"/>
            </a:duotone>
            <a:extLst>
              <a:ext uri="{28A0092B-C50C-407E-A947-70E740481C1C}">
                <a14:useLocalDpi xmlns:a14="http://schemas.microsoft.com/office/drawing/2010/main" val="0"/>
              </a:ext>
            </a:extLst>
          </a:blip>
          <a:srcRect/>
          <a:stretch/>
        </p:blipFill>
        <p:spPr bwMode="gray">
          <a:xfrm>
            <a:off x="4775746" y="5584781"/>
            <a:ext cx="232335" cy="190092"/>
          </a:xfrm>
          <a:prstGeom prst="rect">
            <a:avLst/>
          </a:prstGeom>
        </p:spPr>
      </p:pic>
      <p:cxnSp>
        <p:nvCxnSpPr>
          <p:cNvPr id="243" name="直接连接符 158">
            <a:extLst>
              <a:ext uri="{FF2B5EF4-FFF2-40B4-BE49-F238E27FC236}">
                <a16:creationId xmlns="" xmlns:a16="http://schemas.microsoft.com/office/drawing/2014/main" id="{42CEFD92-2BFF-47AD-B2B3-CCC558D2205B}"/>
              </a:ext>
            </a:extLst>
          </p:cNvPr>
          <p:cNvCxnSpPr>
            <a:endCxn id="241" idx="0"/>
          </p:cNvCxnSpPr>
          <p:nvPr/>
        </p:nvCxnSpPr>
        <p:spPr bwMode="gray">
          <a:xfrm flipH="1">
            <a:off x="4495286" y="5227801"/>
            <a:ext cx="204696" cy="332747"/>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62" name="直接连接符 159">
            <a:extLst>
              <a:ext uri="{FF2B5EF4-FFF2-40B4-BE49-F238E27FC236}">
                <a16:creationId xmlns="" xmlns:a16="http://schemas.microsoft.com/office/drawing/2014/main" id="{D3C24A3E-74C2-4673-B146-8AC5DE537068}"/>
              </a:ext>
            </a:extLst>
          </p:cNvPr>
          <p:cNvCxnSpPr>
            <a:endCxn id="242" idx="0"/>
          </p:cNvCxnSpPr>
          <p:nvPr/>
        </p:nvCxnSpPr>
        <p:spPr bwMode="gray">
          <a:xfrm>
            <a:off x="4189514" y="5227801"/>
            <a:ext cx="702400" cy="332747"/>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63" name="直接连接符 160">
            <a:extLst>
              <a:ext uri="{FF2B5EF4-FFF2-40B4-BE49-F238E27FC236}">
                <a16:creationId xmlns="" xmlns:a16="http://schemas.microsoft.com/office/drawing/2014/main" id="{DDCE457F-5009-4A4B-ABA4-00364A206E13}"/>
              </a:ext>
            </a:extLst>
          </p:cNvPr>
          <p:cNvCxnSpPr>
            <a:endCxn id="242" idx="0"/>
          </p:cNvCxnSpPr>
          <p:nvPr/>
        </p:nvCxnSpPr>
        <p:spPr bwMode="gray">
          <a:xfrm>
            <a:off x="4699982" y="5227801"/>
            <a:ext cx="191931" cy="332747"/>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64" name="直接连接符 162">
            <a:extLst>
              <a:ext uri="{FF2B5EF4-FFF2-40B4-BE49-F238E27FC236}">
                <a16:creationId xmlns="" xmlns:a16="http://schemas.microsoft.com/office/drawing/2014/main" id="{8F1820D7-599E-4073-A979-33C4AA7EE4F6}"/>
              </a:ext>
            </a:extLst>
          </p:cNvPr>
          <p:cNvCxnSpPr>
            <a:stCxn id="242" idx="1"/>
            <a:endCxn id="241" idx="3"/>
          </p:cNvCxnSpPr>
          <p:nvPr/>
        </p:nvCxnSpPr>
        <p:spPr bwMode="gray">
          <a:xfrm flipH="1">
            <a:off x="4611453" y="5679827"/>
            <a:ext cx="164293" cy="0"/>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65" name="直接连接符 164">
            <a:extLst>
              <a:ext uri="{FF2B5EF4-FFF2-40B4-BE49-F238E27FC236}">
                <a16:creationId xmlns="" xmlns:a16="http://schemas.microsoft.com/office/drawing/2014/main" id="{5193C38F-1173-49CD-8C1F-4E11CDA3D13B}"/>
              </a:ext>
            </a:extLst>
          </p:cNvPr>
          <p:cNvCxnSpPr>
            <a:endCxn id="242" idx="0"/>
          </p:cNvCxnSpPr>
          <p:nvPr/>
        </p:nvCxnSpPr>
        <p:spPr bwMode="gray">
          <a:xfrm flipH="1">
            <a:off x="4891914" y="5227801"/>
            <a:ext cx="357003" cy="332747"/>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66" name="直接连接符 165">
            <a:extLst>
              <a:ext uri="{FF2B5EF4-FFF2-40B4-BE49-F238E27FC236}">
                <a16:creationId xmlns="" xmlns:a16="http://schemas.microsoft.com/office/drawing/2014/main" id="{91C0000D-D020-4D05-9397-4D36F3D7EA3F}"/>
              </a:ext>
            </a:extLst>
          </p:cNvPr>
          <p:cNvCxnSpPr>
            <a:endCxn id="241" idx="0"/>
          </p:cNvCxnSpPr>
          <p:nvPr/>
        </p:nvCxnSpPr>
        <p:spPr bwMode="gray">
          <a:xfrm flipH="1">
            <a:off x="4495286" y="5227801"/>
            <a:ext cx="753631" cy="332747"/>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72" name="文本框 471">
            <a:extLst>
              <a:ext uri="{FF2B5EF4-FFF2-40B4-BE49-F238E27FC236}">
                <a16:creationId xmlns="" xmlns:a16="http://schemas.microsoft.com/office/drawing/2014/main" id="{33B9283F-F2AD-4D47-9C40-79DEECA608C0}"/>
              </a:ext>
            </a:extLst>
          </p:cNvPr>
          <p:cNvSpPr txBox="1"/>
          <p:nvPr/>
        </p:nvSpPr>
        <p:spPr bwMode="gray">
          <a:xfrm>
            <a:off x="4178596" y="3499472"/>
            <a:ext cx="373821" cy="276999"/>
          </a:xfrm>
          <a:prstGeom prst="rect">
            <a:avLst/>
          </a:prstGeom>
          <a:noFill/>
        </p:spPr>
        <p:txBody>
          <a:bodyPr wrap="square" rtlCol="0">
            <a:noAutofit/>
          </a:bodyPr>
          <a:lstStyle/>
          <a:p>
            <a:pPr algn="ctr" defTabSz="1219444" fontAlgn="ctr">
              <a:defRPr/>
            </a:pPr>
            <a:r>
              <a:rPr lang="en-US" sz="1200" dirty="0">
                <a:solidFill>
                  <a:prstClr val="black"/>
                </a:solidFill>
                <a:latin typeface="Huawei Sans" panose="020C0503030203020204" pitchFamily="34" charset="0"/>
              </a:rPr>
              <a:t>RR</a:t>
            </a:r>
            <a:endParaRPr lang="en-US" altLang="zh-CN" sz="1200" kern="0" dirty="0">
              <a:solidFill>
                <a:prstClr val="black"/>
              </a:solidFill>
              <a:latin typeface="Huawei Sans" panose="020C0503030203020204" pitchFamily="34" charset="0"/>
              <a:sym typeface="Huawei Sans" panose="020C0503030203020204" pitchFamily="34" charset="0"/>
            </a:endParaRPr>
          </a:p>
        </p:txBody>
      </p:sp>
      <p:sp>
        <p:nvSpPr>
          <p:cNvPr id="158" name="Oval 41">
            <a:extLst>
              <a:ext uri="{FF2B5EF4-FFF2-40B4-BE49-F238E27FC236}">
                <a16:creationId xmlns="" xmlns:a16="http://schemas.microsoft.com/office/drawing/2014/main" id="{772FC03A-5BA5-4B1E-A505-91854889A5C1}"/>
              </a:ext>
            </a:extLst>
          </p:cNvPr>
          <p:cNvSpPr>
            <a:spLocks noChangeAspect="1"/>
          </p:cNvSpPr>
          <p:nvPr/>
        </p:nvSpPr>
        <p:spPr bwMode="gray">
          <a:xfrm>
            <a:off x="6012191" y="3107695"/>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400" b="1" dirty="0">
              <a:solidFill>
                <a:prstClr val="black"/>
              </a:solidFill>
              <a:latin typeface="Huawei Sans" panose="020C0503030203020204" pitchFamily="34" charset="0"/>
            </a:endParaRPr>
          </a:p>
        </p:txBody>
      </p:sp>
      <p:sp>
        <p:nvSpPr>
          <p:cNvPr id="159" name="Oval 41">
            <a:extLst>
              <a:ext uri="{FF2B5EF4-FFF2-40B4-BE49-F238E27FC236}">
                <a16:creationId xmlns="" xmlns:a16="http://schemas.microsoft.com/office/drawing/2014/main" id="{F25AEBC5-8AFE-4B80-950E-BD88904FB12B}"/>
              </a:ext>
            </a:extLst>
          </p:cNvPr>
          <p:cNvSpPr>
            <a:spLocks noChangeAspect="1"/>
          </p:cNvSpPr>
          <p:nvPr/>
        </p:nvSpPr>
        <p:spPr bwMode="gray">
          <a:xfrm>
            <a:off x="6012191" y="3659369"/>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400" b="1" dirty="0">
              <a:solidFill>
                <a:prstClr val="black"/>
              </a:solidFill>
              <a:latin typeface="Huawei Sans" panose="020C0503030203020204" pitchFamily="34" charset="0"/>
            </a:endParaRPr>
          </a:p>
        </p:txBody>
      </p:sp>
      <p:sp>
        <p:nvSpPr>
          <p:cNvPr id="160" name="Oval 41">
            <a:extLst>
              <a:ext uri="{FF2B5EF4-FFF2-40B4-BE49-F238E27FC236}">
                <a16:creationId xmlns="" xmlns:a16="http://schemas.microsoft.com/office/drawing/2014/main" id="{4D71D53E-9930-414C-B453-F4D1877AA714}"/>
              </a:ext>
            </a:extLst>
          </p:cNvPr>
          <p:cNvSpPr>
            <a:spLocks noChangeAspect="1"/>
          </p:cNvSpPr>
          <p:nvPr/>
        </p:nvSpPr>
        <p:spPr bwMode="gray">
          <a:xfrm>
            <a:off x="4107562" y="5128179"/>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400" b="1" dirty="0">
              <a:solidFill>
                <a:prstClr val="black"/>
              </a:solidFill>
              <a:latin typeface="Huawei Sans" panose="020C0503030203020204" pitchFamily="34" charset="0"/>
            </a:endParaRPr>
          </a:p>
        </p:txBody>
      </p:sp>
      <p:sp>
        <p:nvSpPr>
          <p:cNvPr id="161" name="Oval 41">
            <a:extLst>
              <a:ext uri="{FF2B5EF4-FFF2-40B4-BE49-F238E27FC236}">
                <a16:creationId xmlns="" xmlns:a16="http://schemas.microsoft.com/office/drawing/2014/main" id="{6D5FC8D6-30DF-4367-84BA-C90B134603FC}"/>
              </a:ext>
            </a:extLst>
          </p:cNvPr>
          <p:cNvSpPr>
            <a:spLocks noChangeAspect="1"/>
          </p:cNvSpPr>
          <p:nvPr/>
        </p:nvSpPr>
        <p:spPr bwMode="gray">
          <a:xfrm>
            <a:off x="4626500" y="5133283"/>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400" b="1" dirty="0">
              <a:solidFill>
                <a:prstClr val="black"/>
              </a:solidFill>
              <a:latin typeface="Huawei Sans" panose="020C0503030203020204" pitchFamily="34" charset="0"/>
            </a:endParaRPr>
          </a:p>
        </p:txBody>
      </p:sp>
      <p:sp>
        <p:nvSpPr>
          <p:cNvPr id="162" name="Oval 41">
            <a:extLst>
              <a:ext uri="{FF2B5EF4-FFF2-40B4-BE49-F238E27FC236}">
                <a16:creationId xmlns="" xmlns:a16="http://schemas.microsoft.com/office/drawing/2014/main" id="{693CB196-6418-4695-A6F8-7764EAEE20A5}"/>
              </a:ext>
            </a:extLst>
          </p:cNvPr>
          <p:cNvSpPr>
            <a:spLocks noChangeAspect="1"/>
          </p:cNvSpPr>
          <p:nvPr/>
        </p:nvSpPr>
        <p:spPr bwMode="gray">
          <a:xfrm>
            <a:off x="5165899" y="5123102"/>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400" b="1" dirty="0">
              <a:solidFill>
                <a:prstClr val="black"/>
              </a:solidFill>
              <a:latin typeface="Huawei Sans" panose="020C0503030203020204" pitchFamily="34" charset="0"/>
            </a:endParaRPr>
          </a:p>
        </p:txBody>
      </p:sp>
      <p:sp>
        <p:nvSpPr>
          <p:cNvPr id="163" name="Oval 41">
            <a:extLst>
              <a:ext uri="{FF2B5EF4-FFF2-40B4-BE49-F238E27FC236}">
                <a16:creationId xmlns="" xmlns:a16="http://schemas.microsoft.com/office/drawing/2014/main" id="{A1C14AD1-69A1-4572-90E6-E79562DF229D}"/>
              </a:ext>
            </a:extLst>
          </p:cNvPr>
          <p:cNvSpPr>
            <a:spLocks noChangeAspect="1"/>
          </p:cNvSpPr>
          <p:nvPr/>
        </p:nvSpPr>
        <p:spPr bwMode="gray">
          <a:xfrm>
            <a:off x="2427089" y="5128179"/>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400" b="1" dirty="0">
              <a:solidFill>
                <a:prstClr val="black"/>
              </a:solidFill>
              <a:latin typeface="Huawei Sans" panose="020C0503030203020204" pitchFamily="34" charset="0"/>
            </a:endParaRPr>
          </a:p>
        </p:txBody>
      </p:sp>
      <p:sp>
        <p:nvSpPr>
          <p:cNvPr id="164" name="Oval 41">
            <a:extLst>
              <a:ext uri="{FF2B5EF4-FFF2-40B4-BE49-F238E27FC236}">
                <a16:creationId xmlns="" xmlns:a16="http://schemas.microsoft.com/office/drawing/2014/main" id="{DA3F8FE5-3493-4546-B202-5A090ABEED1C}"/>
              </a:ext>
            </a:extLst>
          </p:cNvPr>
          <p:cNvSpPr>
            <a:spLocks noChangeAspect="1"/>
          </p:cNvSpPr>
          <p:nvPr/>
        </p:nvSpPr>
        <p:spPr bwMode="gray">
          <a:xfrm>
            <a:off x="2928245" y="5123102"/>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400" b="1" dirty="0">
              <a:solidFill>
                <a:prstClr val="black"/>
              </a:solidFill>
              <a:latin typeface="Huawei Sans" panose="020C0503030203020204" pitchFamily="34" charset="0"/>
            </a:endParaRPr>
          </a:p>
        </p:txBody>
      </p:sp>
      <p:sp>
        <p:nvSpPr>
          <p:cNvPr id="165" name="Oval 41">
            <a:extLst>
              <a:ext uri="{FF2B5EF4-FFF2-40B4-BE49-F238E27FC236}">
                <a16:creationId xmlns="" xmlns:a16="http://schemas.microsoft.com/office/drawing/2014/main" id="{E1FCB24D-9518-48E3-813F-9D7A6B542C8E}"/>
              </a:ext>
            </a:extLst>
          </p:cNvPr>
          <p:cNvSpPr>
            <a:spLocks noChangeAspect="1"/>
          </p:cNvSpPr>
          <p:nvPr/>
        </p:nvSpPr>
        <p:spPr bwMode="gray">
          <a:xfrm>
            <a:off x="1766210" y="3103468"/>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400" b="1" dirty="0">
              <a:solidFill>
                <a:prstClr val="black"/>
              </a:solidFill>
              <a:latin typeface="Huawei Sans" panose="020C0503030203020204" pitchFamily="34" charset="0"/>
            </a:endParaRPr>
          </a:p>
        </p:txBody>
      </p:sp>
      <p:sp>
        <p:nvSpPr>
          <p:cNvPr id="166" name="Oval 41">
            <a:extLst>
              <a:ext uri="{FF2B5EF4-FFF2-40B4-BE49-F238E27FC236}">
                <a16:creationId xmlns="" xmlns:a16="http://schemas.microsoft.com/office/drawing/2014/main" id="{2F6397D7-07AF-40D0-BC75-E88CFEDE1D1A}"/>
              </a:ext>
            </a:extLst>
          </p:cNvPr>
          <p:cNvSpPr>
            <a:spLocks noChangeAspect="1"/>
          </p:cNvSpPr>
          <p:nvPr/>
        </p:nvSpPr>
        <p:spPr bwMode="gray">
          <a:xfrm>
            <a:off x="1761225" y="3661365"/>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400" b="1" dirty="0">
              <a:solidFill>
                <a:prstClr val="black"/>
              </a:solidFill>
              <a:latin typeface="Huawei Sans" panose="020C0503030203020204" pitchFamily="34" charset="0"/>
            </a:endParaRPr>
          </a:p>
        </p:txBody>
      </p:sp>
      <p:sp>
        <p:nvSpPr>
          <p:cNvPr id="167" name="Oval 41">
            <a:extLst>
              <a:ext uri="{FF2B5EF4-FFF2-40B4-BE49-F238E27FC236}">
                <a16:creationId xmlns="" xmlns:a16="http://schemas.microsoft.com/office/drawing/2014/main" id="{50D71B53-45AB-4766-B9B8-62FB83C37EB7}"/>
              </a:ext>
            </a:extLst>
          </p:cNvPr>
          <p:cNvSpPr>
            <a:spLocks noChangeAspect="1"/>
          </p:cNvSpPr>
          <p:nvPr/>
        </p:nvSpPr>
        <p:spPr bwMode="gray">
          <a:xfrm>
            <a:off x="4308375" y="1651122"/>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400" b="1" dirty="0">
              <a:solidFill>
                <a:prstClr val="black"/>
              </a:solidFill>
              <a:latin typeface="Huawei Sans" panose="020C0503030203020204" pitchFamily="34" charset="0"/>
            </a:endParaRPr>
          </a:p>
        </p:txBody>
      </p:sp>
      <p:sp>
        <p:nvSpPr>
          <p:cNvPr id="168" name="Oval 41">
            <a:extLst>
              <a:ext uri="{FF2B5EF4-FFF2-40B4-BE49-F238E27FC236}">
                <a16:creationId xmlns="" xmlns:a16="http://schemas.microsoft.com/office/drawing/2014/main" id="{D588F2B8-1FF5-4F7F-8A33-FC424538328B}"/>
              </a:ext>
            </a:extLst>
          </p:cNvPr>
          <p:cNvSpPr>
            <a:spLocks noChangeAspect="1"/>
          </p:cNvSpPr>
          <p:nvPr/>
        </p:nvSpPr>
        <p:spPr bwMode="gray">
          <a:xfrm>
            <a:off x="4872831" y="1653112"/>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400" b="1" dirty="0">
              <a:solidFill>
                <a:prstClr val="black"/>
              </a:solidFill>
              <a:latin typeface="Huawei Sans" panose="020C0503030203020204" pitchFamily="34" charset="0"/>
            </a:endParaRPr>
          </a:p>
        </p:txBody>
      </p:sp>
      <p:sp>
        <p:nvSpPr>
          <p:cNvPr id="169" name="Oval 41">
            <a:extLst>
              <a:ext uri="{FF2B5EF4-FFF2-40B4-BE49-F238E27FC236}">
                <a16:creationId xmlns="" xmlns:a16="http://schemas.microsoft.com/office/drawing/2014/main" id="{F742FDBF-AB7A-49CA-BDB0-D660ED7F871C}"/>
              </a:ext>
            </a:extLst>
          </p:cNvPr>
          <p:cNvSpPr>
            <a:spLocks noChangeAspect="1"/>
          </p:cNvSpPr>
          <p:nvPr/>
        </p:nvSpPr>
        <p:spPr bwMode="gray">
          <a:xfrm>
            <a:off x="696091" y="5460699"/>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400" b="1" dirty="0">
              <a:solidFill>
                <a:prstClr val="black"/>
              </a:solidFill>
              <a:latin typeface="Huawei Sans" panose="020C0503030203020204" pitchFamily="34" charset="0"/>
            </a:endParaRPr>
          </a:p>
        </p:txBody>
      </p:sp>
      <p:sp>
        <p:nvSpPr>
          <p:cNvPr id="170" name="文本框 498">
            <a:extLst>
              <a:ext uri="{FF2B5EF4-FFF2-40B4-BE49-F238E27FC236}">
                <a16:creationId xmlns="" xmlns:a16="http://schemas.microsoft.com/office/drawing/2014/main" id="{6FB0F995-3794-4A55-B226-F32B50D0C81F}"/>
              </a:ext>
            </a:extLst>
          </p:cNvPr>
          <p:cNvSpPr txBox="1"/>
          <p:nvPr/>
        </p:nvSpPr>
        <p:spPr bwMode="gray">
          <a:xfrm>
            <a:off x="803780" y="5384245"/>
            <a:ext cx="1026643" cy="276999"/>
          </a:xfrm>
          <a:prstGeom prst="rect">
            <a:avLst/>
          </a:prstGeom>
          <a:noFill/>
        </p:spPr>
        <p:txBody>
          <a:bodyPr wrap="square" rtlCol="0">
            <a:noAutofit/>
          </a:bodyPr>
          <a:lstStyle/>
          <a:p>
            <a:pPr algn="ctr" defTabSz="1219444" fontAlgn="ctr">
              <a:defRPr/>
            </a:pPr>
            <a:r>
              <a:rPr lang="en-US" sz="1200" dirty="0">
                <a:solidFill>
                  <a:prstClr val="black"/>
                </a:solidFill>
                <a:latin typeface="Huawei Sans" panose="020C0503030203020204" pitchFamily="34" charset="0"/>
              </a:rPr>
              <a:t>VPN access point</a:t>
            </a:r>
          </a:p>
        </p:txBody>
      </p:sp>
      <p:graphicFrame>
        <p:nvGraphicFramePr>
          <p:cNvPr id="171" name="表格 35">
            <a:extLst>
              <a:ext uri="{FF2B5EF4-FFF2-40B4-BE49-F238E27FC236}">
                <a16:creationId xmlns="" xmlns:a16="http://schemas.microsoft.com/office/drawing/2014/main" id="{9E40A193-ECCA-4558-B1A3-C0CA1A839543}"/>
              </a:ext>
            </a:extLst>
          </p:cNvPr>
          <p:cNvGraphicFramePr>
            <a:graphicFrameLocks noGrp="1"/>
          </p:cNvGraphicFramePr>
          <p:nvPr>
            <p:extLst>
              <p:ext uri="{D42A27DB-BD31-4B8C-83A1-F6EECF244321}">
                <p14:modId xmlns:p14="http://schemas.microsoft.com/office/powerpoint/2010/main" val="266255812"/>
              </p:ext>
            </p:extLst>
          </p:nvPr>
        </p:nvGraphicFramePr>
        <p:xfrm>
          <a:off x="7659852" y="4511946"/>
          <a:ext cx="3808718" cy="1666240"/>
        </p:xfrm>
        <a:graphic>
          <a:graphicData uri="http://schemas.openxmlformats.org/drawingml/2006/table">
            <a:tbl>
              <a:tblPr firstRow="1" bandRow="1"/>
              <a:tblGrid>
                <a:gridCol w="1546863">
                  <a:extLst>
                    <a:ext uri="{9D8B030D-6E8A-4147-A177-3AD203B41FA5}">
                      <a16:colId xmlns="" xmlns:a16="http://schemas.microsoft.com/office/drawing/2014/main" val="20001"/>
                    </a:ext>
                  </a:extLst>
                </a:gridCol>
                <a:gridCol w="2261855">
                  <a:extLst>
                    <a:ext uri="{9D8B030D-6E8A-4147-A177-3AD203B41FA5}">
                      <a16:colId xmlns="" xmlns:a16="http://schemas.microsoft.com/office/drawing/2014/main" val="20002"/>
                    </a:ext>
                  </a:extLst>
                </a:gridCol>
              </a:tblGrid>
              <a:tr h="258788">
                <a:tc>
                  <a:txBody>
                    <a:bodyPr/>
                    <a:lstStyle>
                      <a:defPPr>
                        <a:defRPr lang="zh-CN"/>
                      </a:defPPr>
                      <a:lvl1pPr marL="0" algn="l" defTabSz="1027767" rtl="0" eaLnBrk="1" latinLnBrk="0" hangingPunct="1">
                        <a:defRPr sz="2100" b="1" kern="1200">
                          <a:solidFill>
                            <a:schemeClr val="lt1"/>
                          </a:solidFill>
                          <a:latin typeface="Arial"/>
                          <a:ea typeface="Microsoft YaHei"/>
                        </a:defRPr>
                      </a:lvl1pPr>
                      <a:lvl2pPr marL="513881" algn="l" defTabSz="1027767" rtl="0" eaLnBrk="1" latinLnBrk="0" hangingPunct="1">
                        <a:defRPr sz="2100" b="1" kern="1200">
                          <a:solidFill>
                            <a:schemeClr val="lt1"/>
                          </a:solidFill>
                          <a:latin typeface="Arial"/>
                          <a:ea typeface="Microsoft YaHei"/>
                        </a:defRPr>
                      </a:lvl2pPr>
                      <a:lvl3pPr marL="1027767" algn="l" defTabSz="1027767" rtl="0" eaLnBrk="1" latinLnBrk="0" hangingPunct="1">
                        <a:defRPr sz="2100" b="1" kern="1200">
                          <a:solidFill>
                            <a:schemeClr val="lt1"/>
                          </a:solidFill>
                          <a:latin typeface="Arial"/>
                          <a:ea typeface="Microsoft YaHei"/>
                        </a:defRPr>
                      </a:lvl3pPr>
                      <a:lvl4pPr marL="1541650" algn="l" defTabSz="1027767" rtl="0" eaLnBrk="1" latinLnBrk="0" hangingPunct="1">
                        <a:defRPr sz="2100" b="1" kern="1200">
                          <a:solidFill>
                            <a:schemeClr val="lt1"/>
                          </a:solidFill>
                          <a:latin typeface="Arial"/>
                          <a:ea typeface="Microsoft YaHei"/>
                        </a:defRPr>
                      </a:lvl4pPr>
                      <a:lvl5pPr marL="2055534" algn="l" defTabSz="1027767" rtl="0" eaLnBrk="1" latinLnBrk="0" hangingPunct="1">
                        <a:defRPr sz="2100" b="1" kern="1200">
                          <a:solidFill>
                            <a:schemeClr val="lt1"/>
                          </a:solidFill>
                          <a:latin typeface="Arial"/>
                          <a:ea typeface="Microsoft YaHei"/>
                        </a:defRPr>
                      </a:lvl5pPr>
                      <a:lvl6pPr marL="2569416" algn="l" defTabSz="1027767" rtl="0" eaLnBrk="1" latinLnBrk="0" hangingPunct="1">
                        <a:defRPr sz="2100" b="1" kern="1200">
                          <a:solidFill>
                            <a:schemeClr val="lt1"/>
                          </a:solidFill>
                          <a:latin typeface="Arial"/>
                          <a:ea typeface="Microsoft YaHei"/>
                        </a:defRPr>
                      </a:lvl6pPr>
                      <a:lvl7pPr marL="3083302" algn="l" defTabSz="1027767" rtl="0" eaLnBrk="1" latinLnBrk="0" hangingPunct="1">
                        <a:defRPr sz="2100" b="1" kern="1200">
                          <a:solidFill>
                            <a:schemeClr val="lt1"/>
                          </a:solidFill>
                          <a:latin typeface="Arial"/>
                          <a:ea typeface="Microsoft YaHei"/>
                        </a:defRPr>
                      </a:lvl7pPr>
                      <a:lvl8pPr marL="3597185" algn="l" defTabSz="1027767" rtl="0" eaLnBrk="1" latinLnBrk="0" hangingPunct="1">
                        <a:defRPr sz="2100" b="1" kern="1200">
                          <a:solidFill>
                            <a:schemeClr val="lt1"/>
                          </a:solidFill>
                          <a:latin typeface="Arial"/>
                          <a:ea typeface="Microsoft YaHei"/>
                        </a:defRPr>
                      </a:lvl8pPr>
                      <a:lvl9pPr marL="4111066" algn="l" defTabSz="1027767" rtl="0" eaLnBrk="1" latinLnBrk="0" hangingPunct="1">
                        <a:defRPr sz="2100" b="1" kern="1200">
                          <a:solidFill>
                            <a:schemeClr val="lt1"/>
                          </a:solidFill>
                          <a:latin typeface="Arial"/>
                          <a:ea typeface="Microsoft YaHei"/>
                        </a:defRPr>
                      </a:lvl9pPr>
                    </a:lstStyle>
                    <a:p>
                      <a:pPr marL="0" marR="0" indent="0" algn="ctr" defTabSz="914400" rtl="0" eaLnBrk="1" fontAlgn="ctr" latinLnBrk="0" hangingPunct="1">
                        <a:lnSpc>
                          <a:spcPts val="1600"/>
                        </a:lnSpc>
                        <a:spcBef>
                          <a:spcPts val="0"/>
                        </a:spcBef>
                        <a:spcAft>
                          <a:spcPts val="0"/>
                        </a:spcAft>
                        <a:buClrTx/>
                        <a:buSzTx/>
                        <a:buFontTx/>
                        <a:buNone/>
                        <a:tabLst/>
                        <a:defRPr/>
                      </a:pPr>
                      <a:r>
                        <a:rPr lang="en-US" sz="1400" b="1" dirty="0">
                          <a:solidFill>
                            <a:sysClr val="windowText" lastClr="000000"/>
                          </a:solidFill>
                          <a:latin typeface="Huawei Sans" panose="020C0503030203020204" pitchFamily="34" charset="0"/>
                        </a:rPr>
                        <a:t>VPN Planning</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marL="0" marR="0" lvl="0" indent="0" algn="ctr" defTabSz="914400" rtl="0" eaLnBrk="1" fontAlgn="ctr" latinLnBrk="0" hangingPunct="1">
                        <a:lnSpc>
                          <a:spcPts val="1600"/>
                        </a:lnSpc>
                        <a:spcBef>
                          <a:spcPts val="0"/>
                        </a:spcBef>
                        <a:spcAft>
                          <a:spcPts val="0"/>
                        </a:spcAft>
                        <a:buClrTx/>
                        <a:buSzTx/>
                        <a:buFontTx/>
                        <a:buNone/>
                        <a:tabLst/>
                        <a:defRPr/>
                      </a:pPr>
                      <a:r>
                        <a:rPr lang="en-US" sz="1400" b="1" dirty="0">
                          <a:solidFill>
                            <a:sysClr val="windowText" lastClr="000000"/>
                          </a:solidFill>
                          <a:latin typeface="Huawei Sans" panose="020C0503030203020204" pitchFamily="34" charset="0"/>
                        </a:rPr>
                        <a:t>VPN Type</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extLst>
                  <a:ext uri="{0D108BD9-81ED-4DB2-BD59-A6C34878D82A}">
                    <a16:rowId xmlns="" xmlns:a16="http://schemas.microsoft.com/office/drawing/2014/main" val="10000"/>
                  </a:ext>
                </a:extLst>
              </a:tr>
              <a:tr h="237662">
                <a:tc>
                  <a:txBody>
                    <a:bodyPr/>
                    <a:lstStyle>
                      <a:defPPr>
                        <a:defRPr lang="zh-CN"/>
                      </a:defPPr>
                      <a:lvl1pPr marL="0" algn="l" defTabSz="1027767" rtl="0" eaLnBrk="1" latinLnBrk="0" hangingPunct="1">
                        <a:defRPr sz="2100" kern="1200">
                          <a:solidFill>
                            <a:schemeClr val="dk1"/>
                          </a:solidFill>
                          <a:latin typeface="Arial"/>
                          <a:ea typeface="Microsoft YaHei"/>
                        </a:defRPr>
                      </a:lvl1pPr>
                      <a:lvl2pPr marL="513881" algn="l" defTabSz="1027767" rtl="0" eaLnBrk="1" latinLnBrk="0" hangingPunct="1">
                        <a:defRPr sz="2100" kern="1200">
                          <a:solidFill>
                            <a:schemeClr val="dk1"/>
                          </a:solidFill>
                          <a:latin typeface="Arial"/>
                          <a:ea typeface="Microsoft YaHei"/>
                        </a:defRPr>
                      </a:lvl2pPr>
                      <a:lvl3pPr marL="1027767" algn="l" defTabSz="1027767" rtl="0" eaLnBrk="1" latinLnBrk="0" hangingPunct="1">
                        <a:defRPr sz="2100" kern="1200">
                          <a:solidFill>
                            <a:schemeClr val="dk1"/>
                          </a:solidFill>
                          <a:latin typeface="Arial"/>
                          <a:ea typeface="Microsoft YaHei"/>
                        </a:defRPr>
                      </a:lvl3pPr>
                      <a:lvl4pPr marL="1541650" algn="l" defTabSz="1027767" rtl="0" eaLnBrk="1" latinLnBrk="0" hangingPunct="1">
                        <a:defRPr sz="2100" kern="1200">
                          <a:solidFill>
                            <a:schemeClr val="dk1"/>
                          </a:solidFill>
                          <a:latin typeface="Arial"/>
                          <a:ea typeface="Microsoft YaHei"/>
                        </a:defRPr>
                      </a:lvl4pPr>
                      <a:lvl5pPr marL="2055534" algn="l" defTabSz="1027767" rtl="0" eaLnBrk="1" latinLnBrk="0" hangingPunct="1">
                        <a:defRPr sz="2100" kern="1200">
                          <a:solidFill>
                            <a:schemeClr val="dk1"/>
                          </a:solidFill>
                          <a:latin typeface="Arial"/>
                          <a:ea typeface="Microsoft YaHei"/>
                        </a:defRPr>
                      </a:lvl5pPr>
                      <a:lvl6pPr marL="2569416" algn="l" defTabSz="1027767" rtl="0" eaLnBrk="1" latinLnBrk="0" hangingPunct="1">
                        <a:defRPr sz="2100" kern="1200">
                          <a:solidFill>
                            <a:schemeClr val="dk1"/>
                          </a:solidFill>
                          <a:latin typeface="Arial"/>
                          <a:ea typeface="Microsoft YaHei"/>
                        </a:defRPr>
                      </a:lvl6pPr>
                      <a:lvl7pPr marL="3083302" algn="l" defTabSz="1027767" rtl="0" eaLnBrk="1" latinLnBrk="0" hangingPunct="1">
                        <a:defRPr sz="2100" kern="1200">
                          <a:solidFill>
                            <a:schemeClr val="dk1"/>
                          </a:solidFill>
                          <a:latin typeface="Arial"/>
                          <a:ea typeface="Microsoft YaHei"/>
                        </a:defRPr>
                      </a:lvl7pPr>
                      <a:lvl8pPr marL="3597185" algn="l" defTabSz="1027767" rtl="0" eaLnBrk="1" latinLnBrk="0" hangingPunct="1">
                        <a:defRPr sz="2100" kern="1200">
                          <a:solidFill>
                            <a:schemeClr val="dk1"/>
                          </a:solidFill>
                          <a:latin typeface="Arial"/>
                          <a:ea typeface="Microsoft YaHei"/>
                        </a:defRPr>
                      </a:lvl8pPr>
                      <a:lvl9pPr marL="4111066" algn="l" defTabSz="1027767" rtl="0" eaLnBrk="1" latinLnBrk="0" hangingPunct="1">
                        <a:defRPr sz="2100" kern="1200">
                          <a:solidFill>
                            <a:schemeClr val="dk1"/>
                          </a:solidFill>
                          <a:latin typeface="Arial"/>
                          <a:ea typeface="Microsoft YaHei"/>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lang="en-US" sz="1200" dirty="0">
                          <a:solidFill>
                            <a:sysClr val="windowText" lastClr="000000"/>
                          </a:solidFill>
                          <a:latin typeface="Huawei Sans" panose="020C0503030203020204" pitchFamily="34" charset="0"/>
                        </a:rPr>
                        <a:t>Production service</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defPPr>
                        <a:defRPr lang="zh-CN"/>
                      </a:defPPr>
                      <a:lvl1pPr marL="0" algn="l" defTabSz="1027767" rtl="0" eaLnBrk="1" latinLnBrk="0" hangingPunct="1">
                        <a:defRPr sz="2100" kern="1200">
                          <a:solidFill>
                            <a:schemeClr val="dk1"/>
                          </a:solidFill>
                          <a:latin typeface="Arial"/>
                          <a:ea typeface="Microsoft YaHei"/>
                        </a:defRPr>
                      </a:lvl1pPr>
                      <a:lvl2pPr marL="513881" algn="l" defTabSz="1027767" rtl="0" eaLnBrk="1" latinLnBrk="0" hangingPunct="1">
                        <a:defRPr sz="2100" kern="1200">
                          <a:solidFill>
                            <a:schemeClr val="dk1"/>
                          </a:solidFill>
                          <a:latin typeface="Arial"/>
                          <a:ea typeface="Microsoft YaHei"/>
                        </a:defRPr>
                      </a:lvl2pPr>
                      <a:lvl3pPr marL="1027767" algn="l" defTabSz="1027767" rtl="0" eaLnBrk="1" latinLnBrk="0" hangingPunct="1">
                        <a:defRPr sz="2100" kern="1200">
                          <a:solidFill>
                            <a:schemeClr val="dk1"/>
                          </a:solidFill>
                          <a:latin typeface="Arial"/>
                          <a:ea typeface="Microsoft YaHei"/>
                        </a:defRPr>
                      </a:lvl3pPr>
                      <a:lvl4pPr marL="1541650" algn="l" defTabSz="1027767" rtl="0" eaLnBrk="1" latinLnBrk="0" hangingPunct="1">
                        <a:defRPr sz="2100" kern="1200">
                          <a:solidFill>
                            <a:schemeClr val="dk1"/>
                          </a:solidFill>
                          <a:latin typeface="Arial"/>
                          <a:ea typeface="Microsoft YaHei"/>
                        </a:defRPr>
                      </a:lvl4pPr>
                      <a:lvl5pPr marL="2055534" algn="l" defTabSz="1027767" rtl="0" eaLnBrk="1" latinLnBrk="0" hangingPunct="1">
                        <a:defRPr sz="2100" kern="1200">
                          <a:solidFill>
                            <a:schemeClr val="dk1"/>
                          </a:solidFill>
                          <a:latin typeface="Arial"/>
                          <a:ea typeface="Microsoft YaHei"/>
                        </a:defRPr>
                      </a:lvl5pPr>
                      <a:lvl6pPr marL="2569416" algn="l" defTabSz="1027767" rtl="0" eaLnBrk="1" latinLnBrk="0" hangingPunct="1">
                        <a:defRPr sz="2100" kern="1200">
                          <a:solidFill>
                            <a:schemeClr val="dk1"/>
                          </a:solidFill>
                          <a:latin typeface="Arial"/>
                          <a:ea typeface="Microsoft YaHei"/>
                        </a:defRPr>
                      </a:lvl6pPr>
                      <a:lvl7pPr marL="3083302" algn="l" defTabSz="1027767" rtl="0" eaLnBrk="1" latinLnBrk="0" hangingPunct="1">
                        <a:defRPr sz="2100" kern="1200">
                          <a:solidFill>
                            <a:schemeClr val="dk1"/>
                          </a:solidFill>
                          <a:latin typeface="Arial"/>
                          <a:ea typeface="Microsoft YaHei"/>
                        </a:defRPr>
                      </a:lvl7pPr>
                      <a:lvl8pPr marL="3597185" algn="l" defTabSz="1027767" rtl="0" eaLnBrk="1" latinLnBrk="0" hangingPunct="1">
                        <a:defRPr sz="2100" kern="1200">
                          <a:solidFill>
                            <a:schemeClr val="dk1"/>
                          </a:solidFill>
                          <a:latin typeface="Arial"/>
                          <a:ea typeface="Microsoft YaHei"/>
                        </a:defRPr>
                      </a:lvl8pPr>
                      <a:lvl9pPr marL="4111066" algn="l" defTabSz="1027767" rtl="0" eaLnBrk="1" latinLnBrk="0" hangingPunct="1">
                        <a:defRPr sz="2100" kern="1200">
                          <a:solidFill>
                            <a:schemeClr val="dk1"/>
                          </a:solidFill>
                          <a:latin typeface="Arial"/>
                          <a:ea typeface="Microsoft YaHei"/>
                        </a:defRPr>
                      </a:lvl9pPr>
                    </a:lstStyle>
                    <a:p>
                      <a:pPr marL="0" marR="0" lvl="0" indent="0" algn="l" defTabSz="912409" rtl="0" eaLnBrk="1" fontAlgn="ctr" latinLnBrk="0" hangingPunct="1">
                        <a:lnSpc>
                          <a:spcPct val="100000"/>
                        </a:lnSpc>
                        <a:spcBef>
                          <a:spcPts val="0"/>
                        </a:spcBef>
                        <a:spcAft>
                          <a:spcPts val="0"/>
                        </a:spcAft>
                        <a:buClrTx/>
                        <a:buSzTx/>
                        <a:buFont typeface="Arial" panose="020B0604020202020204" pitchFamily="34" charset="0"/>
                        <a:buNone/>
                        <a:tabLst/>
                        <a:defRPr/>
                      </a:pPr>
                      <a:r>
                        <a:rPr lang="en-US" sz="1200" dirty="0">
                          <a:solidFill>
                            <a:sysClr val="windowText" lastClr="000000"/>
                          </a:solidFill>
                          <a:latin typeface="Huawei Sans" panose="020C0503030203020204" pitchFamily="34" charset="0"/>
                        </a:rPr>
                        <a:t>MPLS L3VPN/SRv6 L3VPN</a:t>
                      </a:r>
                      <a:endParaRPr lang="en-US" altLang="zh-CN" sz="1200" kern="1200" baseline="0" dirty="0">
                        <a:solidFill>
                          <a:sysClr val="windowText" lastClr="000000"/>
                        </a:solidFill>
                        <a:latin typeface="Huawei Sans" panose="020C0503030203020204" pitchFamily="34" charset="0"/>
                        <a:ea typeface="方正兰亭黑简体" panose="02000000000000000000" pitchFamily="2" charset="-122"/>
                        <a:cs typeface="FZLanTingHei3-GBK"/>
                        <a:sym typeface="Arial" panose="020B0604020202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 xmlns:a16="http://schemas.microsoft.com/office/drawing/2014/main" val="10001"/>
                  </a:ext>
                </a:extLst>
              </a:tr>
              <a:tr h="201798">
                <a:tc>
                  <a:txBody>
                    <a:bodyPr/>
                    <a:lstStyle>
                      <a:defPPr>
                        <a:defRPr lang="zh-CN"/>
                      </a:defPPr>
                      <a:lvl1pPr marL="0" algn="l" defTabSz="1027767" rtl="0" eaLnBrk="1" latinLnBrk="0" hangingPunct="1">
                        <a:defRPr sz="2100" kern="1200">
                          <a:solidFill>
                            <a:schemeClr val="dk1"/>
                          </a:solidFill>
                          <a:latin typeface="Arial"/>
                          <a:ea typeface="Microsoft YaHei"/>
                        </a:defRPr>
                      </a:lvl1pPr>
                      <a:lvl2pPr marL="513881" algn="l" defTabSz="1027767" rtl="0" eaLnBrk="1" latinLnBrk="0" hangingPunct="1">
                        <a:defRPr sz="2100" kern="1200">
                          <a:solidFill>
                            <a:schemeClr val="dk1"/>
                          </a:solidFill>
                          <a:latin typeface="Arial"/>
                          <a:ea typeface="Microsoft YaHei"/>
                        </a:defRPr>
                      </a:lvl2pPr>
                      <a:lvl3pPr marL="1027767" algn="l" defTabSz="1027767" rtl="0" eaLnBrk="1" latinLnBrk="0" hangingPunct="1">
                        <a:defRPr sz="2100" kern="1200">
                          <a:solidFill>
                            <a:schemeClr val="dk1"/>
                          </a:solidFill>
                          <a:latin typeface="Arial"/>
                          <a:ea typeface="Microsoft YaHei"/>
                        </a:defRPr>
                      </a:lvl3pPr>
                      <a:lvl4pPr marL="1541650" algn="l" defTabSz="1027767" rtl="0" eaLnBrk="1" latinLnBrk="0" hangingPunct="1">
                        <a:defRPr sz="2100" kern="1200">
                          <a:solidFill>
                            <a:schemeClr val="dk1"/>
                          </a:solidFill>
                          <a:latin typeface="Arial"/>
                          <a:ea typeface="Microsoft YaHei"/>
                        </a:defRPr>
                      </a:lvl4pPr>
                      <a:lvl5pPr marL="2055534" algn="l" defTabSz="1027767" rtl="0" eaLnBrk="1" latinLnBrk="0" hangingPunct="1">
                        <a:defRPr sz="2100" kern="1200">
                          <a:solidFill>
                            <a:schemeClr val="dk1"/>
                          </a:solidFill>
                          <a:latin typeface="Arial"/>
                          <a:ea typeface="Microsoft YaHei"/>
                        </a:defRPr>
                      </a:lvl5pPr>
                      <a:lvl6pPr marL="2569416" algn="l" defTabSz="1027767" rtl="0" eaLnBrk="1" latinLnBrk="0" hangingPunct="1">
                        <a:defRPr sz="2100" kern="1200">
                          <a:solidFill>
                            <a:schemeClr val="dk1"/>
                          </a:solidFill>
                          <a:latin typeface="Arial"/>
                          <a:ea typeface="Microsoft YaHei"/>
                        </a:defRPr>
                      </a:lvl6pPr>
                      <a:lvl7pPr marL="3083302" algn="l" defTabSz="1027767" rtl="0" eaLnBrk="1" latinLnBrk="0" hangingPunct="1">
                        <a:defRPr sz="2100" kern="1200">
                          <a:solidFill>
                            <a:schemeClr val="dk1"/>
                          </a:solidFill>
                          <a:latin typeface="Arial"/>
                          <a:ea typeface="Microsoft YaHei"/>
                        </a:defRPr>
                      </a:lvl7pPr>
                      <a:lvl8pPr marL="3597185" algn="l" defTabSz="1027767" rtl="0" eaLnBrk="1" latinLnBrk="0" hangingPunct="1">
                        <a:defRPr sz="2100" kern="1200">
                          <a:solidFill>
                            <a:schemeClr val="dk1"/>
                          </a:solidFill>
                          <a:latin typeface="Arial"/>
                          <a:ea typeface="Microsoft YaHei"/>
                        </a:defRPr>
                      </a:lvl8pPr>
                      <a:lvl9pPr marL="4111066" algn="l" defTabSz="1027767" rtl="0" eaLnBrk="1" latinLnBrk="0" hangingPunct="1">
                        <a:defRPr sz="2100" kern="1200">
                          <a:solidFill>
                            <a:schemeClr val="dk1"/>
                          </a:solidFill>
                          <a:latin typeface="Arial"/>
                          <a:ea typeface="Microsoft YaHei"/>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lang="en-US" sz="1200" dirty="0">
                          <a:solidFill>
                            <a:sysClr val="windowText" lastClr="000000"/>
                          </a:solidFill>
                          <a:latin typeface="Huawei Sans" panose="020C0503030203020204" pitchFamily="34" charset="0"/>
                        </a:rPr>
                        <a:t>Extranet service</a:t>
                      </a:r>
                      <a:endParaRPr lang="en-US" altLang="zh-CN" sz="1200" kern="1200" baseline="0" dirty="0">
                        <a:solidFill>
                          <a:sysClr val="windowText" lastClr="000000"/>
                        </a:solidFill>
                        <a:latin typeface="Huawei Sans" panose="020C0503030203020204" pitchFamily="34" charset="0"/>
                        <a:ea typeface="方正兰亭黑简体" panose="02000000000000000000" pitchFamily="2" charset="-122"/>
                        <a:cs typeface="FZLanTingHei3-GBK"/>
                        <a:sym typeface="Arial" panose="020B0604020202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defPPr>
                        <a:defRPr lang="zh-CN"/>
                      </a:defPPr>
                      <a:lvl1pPr marL="0" algn="l" defTabSz="1027767" rtl="0" eaLnBrk="1" latinLnBrk="0" hangingPunct="1">
                        <a:defRPr sz="2100" kern="1200">
                          <a:solidFill>
                            <a:schemeClr val="dk1"/>
                          </a:solidFill>
                          <a:latin typeface="Arial"/>
                          <a:ea typeface="Microsoft YaHei"/>
                        </a:defRPr>
                      </a:lvl1pPr>
                      <a:lvl2pPr marL="513881" algn="l" defTabSz="1027767" rtl="0" eaLnBrk="1" latinLnBrk="0" hangingPunct="1">
                        <a:defRPr sz="2100" kern="1200">
                          <a:solidFill>
                            <a:schemeClr val="dk1"/>
                          </a:solidFill>
                          <a:latin typeface="Arial"/>
                          <a:ea typeface="Microsoft YaHei"/>
                        </a:defRPr>
                      </a:lvl2pPr>
                      <a:lvl3pPr marL="1027767" algn="l" defTabSz="1027767" rtl="0" eaLnBrk="1" latinLnBrk="0" hangingPunct="1">
                        <a:defRPr sz="2100" kern="1200">
                          <a:solidFill>
                            <a:schemeClr val="dk1"/>
                          </a:solidFill>
                          <a:latin typeface="Arial"/>
                          <a:ea typeface="Microsoft YaHei"/>
                        </a:defRPr>
                      </a:lvl3pPr>
                      <a:lvl4pPr marL="1541650" algn="l" defTabSz="1027767" rtl="0" eaLnBrk="1" latinLnBrk="0" hangingPunct="1">
                        <a:defRPr sz="2100" kern="1200">
                          <a:solidFill>
                            <a:schemeClr val="dk1"/>
                          </a:solidFill>
                          <a:latin typeface="Arial"/>
                          <a:ea typeface="Microsoft YaHei"/>
                        </a:defRPr>
                      </a:lvl4pPr>
                      <a:lvl5pPr marL="2055534" algn="l" defTabSz="1027767" rtl="0" eaLnBrk="1" latinLnBrk="0" hangingPunct="1">
                        <a:defRPr sz="2100" kern="1200">
                          <a:solidFill>
                            <a:schemeClr val="dk1"/>
                          </a:solidFill>
                          <a:latin typeface="Arial"/>
                          <a:ea typeface="Microsoft YaHei"/>
                        </a:defRPr>
                      </a:lvl5pPr>
                      <a:lvl6pPr marL="2569416" algn="l" defTabSz="1027767" rtl="0" eaLnBrk="1" latinLnBrk="0" hangingPunct="1">
                        <a:defRPr sz="2100" kern="1200">
                          <a:solidFill>
                            <a:schemeClr val="dk1"/>
                          </a:solidFill>
                          <a:latin typeface="Arial"/>
                          <a:ea typeface="Microsoft YaHei"/>
                        </a:defRPr>
                      </a:lvl6pPr>
                      <a:lvl7pPr marL="3083302" algn="l" defTabSz="1027767" rtl="0" eaLnBrk="1" latinLnBrk="0" hangingPunct="1">
                        <a:defRPr sz="2100" kern="1200">
                          <a:solidFill>
                            <a:schemeClr val="dk1"/>
                          </a:solidFill>
                          <a:latin typeface="Arial"/>
                          <a:ea typeface="Microsoft YaHei"/>
                        </a:defRPr>
                      </a:lvl7pPr>
                      <a:lvl8pPr marL="3597185" algn="l" defTabSz="1027767" rtl="0" eaLnBrk="1" latinLnBrk="0" hangingPunct="1">
                        <a:defRPr sz="2100" kern="1200">
                          <a:solidFill>
                            <a:schemeClr val="dk1"/>
                          </a:solidFill>
                          <a:latin typeface="Arial"/>
                          <a:ea typeface="Microsoft YaHei"/>
                        </a:defRPr>
                      </a:lvl8pPr>
                      <a:lvl9pPr marL="4111066" algn="l" defTabSz="1027767" rtl="0" eaLnBrk="1" latinLnBrk="0" hangingPunct="1">
                        <a:defRPr sz="2100" kern="1200">
                          <a:solidFill>
                            <a:schemeClr val="dk1"/>
                          </a:solidFill>
                          <a:latin typeface="Arial"/>
                          <a:ea typeface="Microsoft YaHei"/>
                        </a:defRPr>
                      </a:lvl9pPr>
                    </a:lstStyle>
                    <a:p>
                      <a:pPr marL="0" marR="0" lvl="0" indent="0" algn="l" defTabSz="912409" rtl="0" eaLnBrk="1" fontAlgn="ctr" latinLnBrk="0" hangingPunct="1">
                        <a:lnSpc>
                          <a:spcPct val="100000"/>
                        </a:lnSpc>
                        <a:spcBef>
                          <a:spcPts val="0"/>
                        </a:spcBef>
                        <a:spcAft>
                          <a:spcPts val="0"/>
                        </a:spcAft>
                        <a:buClrTx/>
                        <a:buSzTx/>
                        <a:buFont typeface="Arial" panose="020B0604020202020204" pitchFamily="34" charset="0"/>
                        <a:buNone/>
                        <a:tabLst/>
                        <a:defRPr/>
                      </a:pPr>
                      <a:r>
                        <a:rPr lang="en-US" sz="1200" dirty="0">
                          <a:solidFill>
                            <a:sysClr val="windowText" lastClr="000000"/>
                          </a:solidFill>
                          <a:latin typeface="Huawei Sans" panose="020C0503030203020204" pitchFamily="34" charset="0"/>
                        </a:rPr>
                        <a:t>MPLS L3VPN/SRv6 L3VPN</a:t>
                      </a:r>
                      <a:endParaRPr lang="en-US" altLang="zh-CN" sz="1200" kern="1200" baseline="0" dirty="0">
                        <a:solidFill>
                          <a:sysClr val="windowText" lastClr="000000"/>
                        </a:solidFill>
                        <a:latin typeface="Huawei Sans" panose="020C0503030203020204" pitchFamily="34" charset="0"/>
                        <a:ea typeface="方正兰亭黑简体" panose="02000000000000000000" pitchFamily="2" charset="-122"/>
                        <a:cs typeface="FZLanTingHei3-GBK"/>
                        <a:sym typeface="Arial" panose="020B0604020202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 xmlns:a16="http://schemas.microsoft.com/office/drawing/2014/main" val="10002"/>
                  </a:ext>
                </a:extLst>
              </a:tr>
              <a:tr h="201798">
                <a:tc>
                  <a:txBody>
                    <a:bodyPr/>
                    <a:lstStyle>
                      <a:defPPr>
                        <a:defRPr lang="zh-CN"/>
                      </a:defPPr>
                      <a:lvl1pPr marL="0" algn="l" defTabSz="1027767" rtl="0" eaLnBrk="1" latinLnBrk="0" hangingPunct="1">
                        <a:defRPr sz="2100" kern="1200">
                          <a:solidFill>
                            <a:schemeClr val="dk1"/>
                          </a:solidFill>
                          <a:latin typeface="Arial"/>
                          <a:ea typeface="Microsoft YaHei"/>
                        </a:defRPr>
                      </a:lvl1pPr>
                      <a:lvl2pPr marL="513881" algn="l" defTabSz="1027767" rtl="0" eaLnBrk="1" latinLnBrk="0" hangingPunct="1">
                        <a:defRPr sz="2100" kern="1200">
                          <a:solidFill>
                            <a:schemeClr val="dk1"/>
                          </a:solidFill>
                          <a:latin typeface="Arial"/>
                          <a:ea typeface="Microsoft YaHei"/>
                        </a:defRPr>
                      </a:lvl2pPr>
                      <a:lvl3pPr marL="1027767" algn="l" defTabSz="1027767" rtl="0" eaLnBrk="1" latinLnBrk="0" hangingPunct="1">
                        <a:defRPr sz="2100" kern="1200">
                          <a:solidFill>
                            <a:schemeClr val="dk1"/>
                          </a:solidFill>
                          <a:latin typeface="Arial"/>
                          <a:ea typeface="Microsoft YaHei"/>
                        </a:defRPr>
                      </a:lvl3pPr>
                      <a:lvl4pPr marL="1541650" algn="l" defTabSz="1027767" rtl="0" eaLnBrk="1" latinLnBrk="0" hangingPunct="1">
                        <a:defRPr sz="2100" kern="1200">
                          <a:solidFill>
                            <a:schemeClr val="dk1"/>
                          </a:solidFill>
                          <a:latin typeface="Arial"/>
                          <a:ea typeface="Microsoft YaHei"/>
                        </a:defRPr>
                      </a:lvl4pPr>
                      <a:lvl5pPr marL="2055534" algn="l" defTabSz="1027767" rtl="0" eaLnBrk="1" latinLnBrk="0" hangingPunct="1">
                        <a:defRPr sz="2100" kern="1200">
                          <a:solidFill>
                            <a:schemeClr val="dk1"/>
                          </a:solidFill>
                          <a:latin typeface="Arial"/>
                          <a:ea typeface="Microsoft YaHei"/>
                        </a:defRPr>
                      </a:lvl5pPr>
                      <a:lvl6pPr marL="2569416" algn="l" defTabSz="1027767" rtl="0" eaLnBrk="1" latinLnBrk="0" hangingPunct="1">
                        <a:defRPr sz="2100" kern="1200">
                          <a:solidFill>
                            <a:schemeClr val="dk1"/>
                          </a:solidFill>
                          <a:latin typeface="Arial"/>
                          <a:ea typeface="Microsoft YaHei"/>
                        </a:defRPr>
                      </a:lvl6pPr>
                      <a:lvl7pPr marL="3083302" algn="l" defTabSz="1027767" rtl="0" eaLnBrk="1" latinLnBrk="0" hangingPunct="1">
                        <a:defRPr sz="2100" kern="1200">
                          <a:solidFill>
                            <a:schemeClr val="dk1"/>
                          </a:solidFill>
                          <a:latin typeface="Arial"/>
                          <a:ea typeface="Microsoft YaHei"/>
                        </a:defRPr>
                      </a:lvl7pPr>
                      <a:lvl8pPr marL="3597185" algn="l" defTabSz="1027767" rtl="0" eaLnBrk="1" latinLnBrk="0" hangingPunct="1">
                        <a:defRPr sz="2100" kern="1200">
                          <a:solidFill>
                            <a:schemeClr val="dk1"/>
                          </a:solidFill>
                          <a:latin typeface="Arial"/>
                          <a:ea typeface="Microsoft YaHei"/>
                        </a:defRPr>
                      </a:lvl8pPr>
                      <a:lvl9pPr marL="4111066" algn="l" defTabSz="1027767" rtl="0" eaLnBrk="1" latinLnBrk="0" hangingPunct="1">
                        <a:defRPr sz="2100" kern="1200">
                          <a:solidFill>
                            <a:schemeClr val="dk1"/>
                          </a:solidFill>
                          <a:latin typeface="Arial"/>
                          <a:ea typeface="Microsoft YaHei"/>
                        </a:defRPr>
                      </a:lvl9pPr>
                    </a:lstStyle>
                    <a:p>
                      <a:pPr marL="0" marR="0" indent="0" algn="l" defTabSz="912409" rtl="0" eaLnBrk="1" fontAlgn="ctr" latinLnBrk="0" hangingPunct="1">
                        <a:lnSpc>
                          <a:spcPct val="100000"/>
                        </a:lnSpc>
                        <a:spcBef>
                          <a:spcPts val="0"/>
                        </a:spcBef>
                        <a:spcAft>
                          <a:spcPts val="0"/>
                        </a:spcAft>
                        <a:buClrTx/>
                        <a:buSzTx/>
                        <a:buFontTx/>
                        <a:buNone/>
                        <a:tabLst/>
                        <a:defRPr/>
                      </a:pPr>
                      <a:r>
                        <a:rPr lang="en-US" sz="1200" dirty="0">
                          <a:solidFill>
                            <a:sysClr val="windowText" lastClr="000000"/>
                          </a:solidFill>
                          <a:latin typeface="Huawei Sans" panose="020C0503030203020204" pitchFamily="34" charset="0"/>
                        </a:rPr>
                        <a:t>Internet service</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defPPr>
                        <a:defRPr lang="zh-CN"/>
                      </a:defPPr>
                      <a:lvl1pPr marL="0" algn="l" defTabSz="1027767" rtl="0" eaLnBrk="1" latinLnBrk="0" hangingPunct="1">
                        <a:defRPr sz="2100" kern="1200">
                          <a:solidFill>
                            <a:schemeClr val="dk1"/>
                          </a:solidFill>
                          <a:latin typeface="Arial"/>
                          <a:ea typeface="Microsoft YaHei"/>
                        </a:defRPr>
                      </a:lvl1pPr>
                      <a:lvl2pPr marL="513881" algn="l" defTabSz="1027767" rtl="0" eaLnBrk="1" latinLnBrk="0" hangingPunct="1">
                        <a:defRPr sz="2100" kern="1200">
                          <a:solidFill>
                            <a:schemeClr val="dk1"/>
                          </a:solidFill>
                          <a:latin typeface="Arial"/>
                          <a:ea typeface="Microsoft YaHei"/>
                        </a:defRPr>
                      </a:lvl2pPr>
                      <a:lvl3pPr marL="1027767" algn="l" defTabSz="1027767" rtl="0" eaLnBrk="1" latinLnBrk="0" hangingPunct="1">
                        <a:defRPr sz="2100" kern="1200">
                          <a:solidFill>
                            <a:schemeClr val="dk1"/>
                          </a:solidFill>
                          <a:latin typeface="Arial"/>
                          <a:ea typeface="Microsoft YaHei"/>
                        </a:defRPr>
                      </a:lvl3pPr>
                      <a:lvl4pPr marL="1541650" algn="l" defTabSz="1027767" rtl="0" eaLnBrk="1" latinLnBrk="0" hangingPunct="1">
                        <a:defRPr sz="2100" kern="1200">
                          <a:solidFill>
                            <a:schemeClr val="dk1"/>
                          </a:solidFill>
                          <a:latin typeface="Arial"/>
                          <a:ea typeface="Microsoft YaHei"/>
                        </a:defRPr>
                      </a:lvl4pPr>
                      <a:lvl5pPr marL="2055534" algn="l" defTabSz="1027767" rtl="0" eaLnBrk="1" latinLnBrk="0" hangingPunct="1">
                        <a:defRPr sz="2100" kern="1200">
                          <a:solidFill>
                            <a:schemeClr val="dk1"/>
                          </a:solidFill>
                          <a:latin typeface="Arial"/>
                          <a:ea typeface="Microsoft YaHei"/>
                        </a:defRPr>
                      </a:lvl5pPr>
                      <a:lvl6pPr marL="2569416" algn="l" defTabSz="1027767" rtl="0" eaLnBrk="1" latinLnBrk="0" hangingPunct="1">
                        <a:defRPr sz="2100" kern="1200">
                          <a:solidFill>
                            <a:schemeClr val="dk1"/>
                          </a:solidFill>
                          <a:latin typeface="Arial"/>
                          <a:ea typeface="Microsoft YaHei"/>
                        </a:defRPr>
                      </a:lvl6pPr>
                      <a:lvl7pPr marL="3083302" algn="l" defTabSz="1027767" rtl="0" eaLnBrk="1" latinLnBrk="0" hangingPunct="1">
                        <a:defRPr sz="2100" kern="1200">
                          <a:solidFill>
                            <a:schemeClr val="dk1"/>
                          </a:solidFill>
                          <a:latin typeface="Arial"/>
                          <a:ea typeface="Microsoft YaHei"/>
                        </a:defRPr>
                      </a:lvl7pPr>
                      <a:lvl8pPr marL="3597185" algn="l" defTabSz="1027767" rtl="0" eaLnBrk="1" latinLnBrk="0" hangingPunct="1">
                        <a:defRPr sz="2100" kern="1200">
                          <a:solidFill>
                            <a:schemeClr val="dk1"/>
                          </a:solidFill>
                          <a:latin typeface="Arial"/>
                          <a:ea typeface="Microsoft YaHei"/>
                        </a:defRPr>
                      </a:lvl8pPr>
                      <a:lvl9pPr marL="4111066" algn="l" defTabSz="1027767" rtl="0" eaLnBrk="1" latinLnBrk="0" hangingPunct="1">
                        <a:defRPr sz="2100" kern="1200">
                          <a:solidFill>
                            <a:schemeClr val="dk1"/>
                          </a:solidFill>
                          <a:latin typeface="Arial"/>
                          <a:ea typeface="Microsoft YaHei"/>
                        </a:defRPr>
                      </a:lvl9pPr>
                    </a:lstStyle>
                    <a:p>
                      <a:pPr marL="0" marR="0" lvl="0" indent="0" algn="l" defTabSz="912409" rtl="0" eaLnBrk="1" fontAlgn="ctr" latinLnBrk="0" hangingPunct="1">
                        <a:lnSpc>
                          <a:spcPct val="100000"/>
                        </a:lnSpc>
                        <a:spcBef>
                          <a:spcPts val="0"/>
                        </a:spcBef>
                        <a:spcAft>
                          <a:spcPts val="0"/>
                        </a:spcAft>
                        <a:buClrTx/>
                        <a:buSzTx/>
                        <a:buFont typeface="Arial" panose="020B0604020202020204" pitchFamily="34" charset="0"/>
                        <a:buNone/>
                        <a:tabLst/>
                        <a:defRPr/>
                      </a:pPr>
                      <a:r>
                        <a:rPr lang="en-US" sz="1200" dirty="0">
                          <a:solidFill>
                            <a:sysClr val="windowText" lastClr="000000"/>
                          </a:solidFill>
                          <a:latin typeface="Huawei Sans" panose="020C0503030203020204" pitchFamily="34" charset="0"/>
                        </a:rPr>
                        <a:t>MPLS L2VPN/SRv6 L2VPN</a:t>
                      </a:r>
                      <a:endParaRPr lang="en-US" altLang="zh-CN" sz="1200" kern="1200" baseline="0" dirty="0">
                        <a:solidFill>
                          <a:sysClr val="windowText" lastClr="000000"/>
                        </a:solidFill>
                        <a:latin typeface="Huawei Sans" panose="020C0503030203020204" pitchFamily="34" charset="0"/>
                        <a:ea typeface="方正兰亭黑简体" panose="02000000000000000000" pitchFamily="2" charset="-122"/>
                        <a:cs typeface="FZLanTingHei3-GBK"/>
                        <a:sym typeface="Arial" panose="020B0604020202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 xmlns:a16="http://schemas.microsoft.com/office/drawing/2014/main" val="10003"/>
                  </a:ext>
                </a:extLst>
              </a:tr>
              <a:tr h="201798">
                <a:tc>
                  <a:txBody>
                    <a:bodyPr/>
                    <a:lstStyle>
                      <a:defPPr>
                        <a:defRPr lang="zh-CN"/>
                      </a:defPPr>
                      <a:lvl1pPr marL="0" algn="l" defTabSz="1027767" rtl="0" eaLnBrk="1" latinLnBrk="0" hangingPunct="1">
                        <a:defRPr sz="2100" kern="1200">
                          <a:solidFill>
                            <a:schemeClr val="dk1"/>
                          </a:solidFill>
                          <a:latin typeface="Arial"/>
                          <a:ea typeface="Microsoft YaHei"/>
                        </a:defRPr>
                      </a:lvl1pPr>
                      <a:lvl2pPr marL="513881" algn="l" defTabSz="1027767" rtl="0" eaLnBrk="1" latinLnBrk="0" hangingPunct="1">
                        <a:defRPr sz="2100" kern="1200">
                          <a:solidFill>
                            <a:schemeClr val="dk1"/>
                          </a:solidFill>
                          <a:latin typeface="Arial"/>
                          <a:ea typeface="Microsoft YaHei"/>
                        </a:defRPr>
                      </a:lvl2pPr>
                      <a:lvl3pPr marL="1027767" algn="l" defTabSz="1027767" rtl="0" eaLnBrk="1" latinLnBrk="0" hangingPunct="1">
                        <a:defRPr sz="2100" kern="1200">
                          <a:solidFill>
                            <a:schemeClr val="dk1"/>
                          </a:solidFill>
                          <a:latin typeface="Arial"/>
                          <a:ea typeface="Microsoft YaHei"/>
                        </a:defRPr>
                      </a:lvl3pPr>
                      <a:lvl4pPr marL="1541650" algn="l" defTabSz="1027767" rtl="0" eaLnBrk="1" latinLnBrk="0" hangingPunct="1">
                        <a:defRPr sz="2100" kern="1200">
                          <a:solidFill>
                            <a:schemeClr val="dk1"/>
                          </a:solidFill>
                          <a:latin typeface="Arial"/>
                          <a:ea typeface="Microsoft YaHei"/>
                        </a:defRPr>
                      </a:lvl4pPr>
                      <a:lvl5pPr marL="2055534" algn="l" defTabSz="1027767" rtl="0" eaLnBrk="1" latinLnBrk="0" hangingPunct="1">
                        <a:defRPr sz="2100" kern="1200">
                          <a:solidFill>
                            <a:schemeClr val="dk1"/>
                          </a:solidFill>
                          <a:latin typeface="Arial"/>
                          <a:ea typeface="Microsoft YaHei"/>
                        </a:defRPr>
                      </a:lvl5pPr>
                      <a:lvl6pPr marL="2569416" algn="l" defTabSz="1027767" rtl="0" eaLnBrk="1" latinLnBrk="0" hangingPunct="1">
                        <a:defRPr sz="2100" kern="1200">
                          <a:solidFill>
                            <a:schemeClr val="dk1"/>
                          </a:solidFill>
                          <a:latin typeface="Arial"/>
                          <a:ea typeface="Microsoft YaHei"/>
                        </a:defRPr>
                      </a:lvl6pPr>
                      <a:lvl7pPr marL="3083302" algn="l" defTabSz="1027767" rtl="0" eaLnBrk="1" latinLnBrk="0" hangingPunct="1">
                        <a:defRPr sz="2100" kern="1200">
                          <a:solidFill>
                            <a:schemeClr val="dk1"/>
                          </a:solidFill>
                          <a:latin typeface="Arial"/>
                          <a:ea typeface="Microsoft YaHei"/>
                        </a:defRPr>
                      </a:lvl7pPr>
                      <a:lvl8pPr marL="3597185" algn="l" defTabSz="1027767" rtl="0" eaLnBrk="1" latinLnBrk="0" hangingPunct="1">
                        <a:defRPr sz="2100" kern="1200">
                          <a:solidFill>
                            <a:schemeClr val="dk1"/>
                          </a:solidFill>
                          <a:latin typeface="Arial"/>
                          <a:ea typeface="Microsoft YaHei"/>
                        </a:defRPr>
                      </a:lvl8pPr>
                      <a:lvl9pPr marL="4111066" algn="l" defTabSz="1027767" rtl="0" eaLnBrk="1" latinLnBrk="0" hangingPunct="1">
                        <a:defRPr sz="2100" kern="1200">
                          <a:solidFill>
                            <a:schemeClr val="dk1"/>
                          </a:solidFill>
                          <a:latin typeface="Arial"/>
                          <a:ea typeface="Microsoft YaHei"/>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lang="en-US" sz="1200" dirty="0">
                          <a:solidFill>
                            <a:sysClr val="windowText" lastClr="000000"/>
                          </a:solidFill>
                          <a:latin typeface="Huawei Sans" panose="020C0503030203020204" pitchFamily="34" charset="0"/>
                        </a:rPr>
                        <a:t>Test service</a:t>
                      </a:r>
                      <a:endParaRPr lang="en-US" altLang="zh-CN" sz="1200" kern="1200" baseline="0" dirty="0">
                        <a:solidFill>
                          <a:sysClr val="windowText" lastClr="000000"/>
                        </a:solidFill>
                        <a:latin typeface="Huawei Sans" panose="020C0503030203020204" pitchFamily="34" charset="0"/>
                        <a:ea typeface="方正兰亭黑简体" panose="02000000000000000000" pitchFamily="2" charset="-122"/>
                        <a:cs typeface="FZLanTingHei3-GBK"/>
                        <a:sym typeface="Arial" panose="020B0604020202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defPPr>
                        <a:defRPr lang="zh-CN"/>
                      </a:defPPr>
                      <a:lvl1pPr marL="0" algn="l" defTabSz="1027767" rtl="0" eaLnBrk="1" latinLnBrk="0" hangingPunct="1">
                        <a:defRPr sz="2100" kern="1200">
                          <a:solidFill>
                            <a:schemeClr val="dk1"/>
                          </a:solidFill>
                          <a:latin typeface="Arial"/>
                          <a:ea typeface="Microsoft YaHei"/>
                        </a:defRPr>
                      </a:lvl1pPr>
                      <a:lvl2pPr marL="513881" algn="l" defTabSz="1027767" rtl="0" eaLnBrk="1" latinLnBrk="0" hangingPunct="1">
                        <a:defRPr sz="2100" kern="1200">
                          <a:solidFill>
                            <a:schemeClr val="dk1"/>
                          </a:solidFill>
                          <a:latin typeface="Arial"/>
                          <a:ea typeface="Microsoft YaHei"/>
                        </a:defRPr>
                      </a:lvl2pPr>
                      <a:lvl3pPr marL="1027767" algn="l" defTabSz="1027767" rtl="0" eaLnBrk="1" latinLnBrk="0" hangingPunct="1">
                        <a:defRPr sz="2100" kern="1200">
                          <a:solidFill>
                            <a:schemeClr val="dk1"/>
                          </a:solidFill>
                          <a:latin typeface="Arial"/>
                          <a:ea typeface="Microsoft YaHei"/>
                        </a:defRPr>
                      </a:lvl3pPr>
                      <a:lvl4pPr marL="1541650" algn="l" defTabSz="1027767" rtl="0" eaLnBrk="1" latinLnBrk="0" hangingPunct="1">
                        <a:defRPr sz="2100" kern="1200">
                          <a:solidFill>
                            <a:schemeClr val="dk1"/>
                          </a:solidFill>
                          <a:latin typeface="Arial"/>
                          <a:ea typeface="Microsoft YaHei"/>
                        </a:defRPr>
                      </a:lvl4pPr>
                      <a:lvl5pPr marL="2055534" algn="l" defTabSz="1027767" rtl="0" eaLnBrk="1" latinLnBrk="0" hangingPunct="1">
                        <a:defRPr sz="2100" kern="1200">
                          <a:solidFill>
                            <a:schemeClr val="dk1"/>
                          </a:solidFill>
                          <a:latin typeface="Arial"/>
                          <a:ea typeface="Microsoft YaHei"/>
                        </a:defRPr>
                      </a:lvl5pPr>
                      <a:lvl6pPr marL="2569416" algn="l" defTabSz="1027767" rtl="0" eaLnBrk="1" latinLnBrk="0" hangingPunct="1">
                        <a:defRPr sz="2100" kern="1200">
                          <a:solidFill>
                            <a:schemeClr val="dk1"/>
                          </a:solidFill>
                          <a:latin typeface="Arial"/>
                          <a:ea typeface="Microsoft YaHei"/>
                        </a:defRPr>
                      </a:lvl6pPr>
                      <a:lvl7pPr marL="3083302" algn="l" defTabSz="1027767" rtl="0" eaLnBrk="1" latinLnBrk="0" hangingPunct="1">
                        <a:defRPr sz="2100" kern="1200">
                          <a:solidFill>
                            <a:schemeClr val="dk1"/>
                          </a:solidFill>
                          <a:latin typeface="Arial"/>
                          <a:ea typeface="Microsoft YaHei"/>
                        </a:defRPr>
                      </a:lvl7pPr>
                      <a:lvl8pPr marL="3597185" algn="l" defTabSz="1027767" rtl="0" eaLnBrk="1" latinLnBrk="0" hangingPunct="1">
                        <a:defRPr sz="2100" kern="1200">
                          <a:solidFill>
                            <a:schemeClr val="dk1"/>
                          </a:solidFill>
                          <a:latin typeface="Arial"/>
                          <a:ea typeface="Microsoft YaHei"/>
                        </a:defRPr>
                      </a:lvl8pPr>
                      <a:lvl9pPr marL="4111066" algn="l" defTabSz="1027767" rtl="0" eaLnBrk="1" latinLnBrk="0" hangingPunct="1">
                        <a:defRPr sz="2100" kern="1200">
                          <a:solidFill>
                            <a:schemeClr val="dk1"/>
                          </a:solidFill>
                          <a:latin typeface="Arial"/>
                          <a:ea typeface="Microsoft YaHei"/>
                        </a:defRPr>
                      </a:lvl9pPr>
                    </a:lstStyle>
                    <a:p>
                      <a:pPr marL="0" marR="0" lvl="0" indent="0" algn="l" defTabSz="912409" rtl="0" eaLnBrk="1" fontAlgn="ctr" latinLnBrk="0" hangingPunct="1">
                        <a:lnSpc>
                          <a:spcPct val="100000"/>
                        </a:lnSpc>
                        <a:spcBef>
                          <a:spcPts val="0"/>
                        </a:spcBef>
                        <a:spcAft>
                          <a:spcPts val="0"/>
                        </a:spcAft>
                        <a:buClrTx/>
                        <a:buSzTx/>
                        <a:buFont typeface="Arial" panose="020B0604020202020204" pitchFamily="34" charset="0"/>
                        <a:buNone/>
                        <a:tabLst/>
                        <a:defRPr/>
                      </a:pPr>
                      <a:r>
                        <a:rPr lang="en-US" sz="1200" dirty="0">
                          <a:solidFill>
                            <a:sysClr val="windowText" lastClr="000000"/>
                          </a:solidFill>
                          <a:latin typeface="Huawei Sans" panose="020C0503030203020204" pitchFamily="34" charset="0"/>
                        </a:rPr>
                        <a:t>MPLS L3VPN/SRv6 L3VPN</a:t>
                      </a:r>
                      <a:endParaRPr lang="en-US" altLang="zh-CN" sz="1200" kern="1200" baseline="0" dirty="0">
                        <a:solidFill>
                          <a:sysClr val="windowText" lastClr="000000"/>
                        </a:solidFill>
                        <a:latin typeface="Huawei Sans" panose="020C0503030203020204" pitchFamily="34" charset="0"/>
                        <a:ea typeface="方正兰亭黑简体" panose="02000000000000000000" pitchFamily="2" charset="-122"/>
                        <a:cs typeface="FZLanTingHei3-GBK"/>
                        <a:sym typeface="Arial" panose="020B0604020202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 xmlns:a16="http://schemas.microsoft.com/office/drawing/2014/main" val="10006"/>
                  </a:ext>
                </a:extLst>
              </a:tr>
              <a:tr h="201798">
                <a:tc>
                  <a:txBody>
                    <a:bodyPr/>
                    <a:lstStyle>
                      <a:defPPr>
                        <a:defRPr lang="zh-CN"/>
                      </a:defPPr>
                      <a:lvl1pPr marL="0" algn="l" defTabSz="1027767" rtl="0" eaLnBrk="1" latinLnBrk="0" hangingPunct="1">
                        <a:defRPr sz="2100" kern="1200">
                          <a:solidFill>
                            <a:schemeClr val="dk1"/>
                          </a:solidFill>
                          <a:latin typeface="Arial"/>
                          <a:ea typeface="Microsoft YaHei"/>
                        </a:defRPr>
                      </a:lvl1pPr>
                      <a:lvl2pPr marL="513881" algn="l" defTabSz="1027767" rtl="0" eaLnBrk="1" latinLnBrk="0" hangingPunct="1">
                        <a:defRPr sz="2100" kern="1200">
                          <a:solidFill>
                            <a:schemeClr val="dk1"/>
                          </a:solidFill>
                          <a:latin typeface="Arial"/>
                          <a:ea typeface="Microsoft YaHei"/>
                        </a:defRPr>
                      </a:lvl2pPr>
                      <a:lvl3pPr marL="1027767" algn="l" defTabSz="1027767" rtl="0" eaLnBrk="1" latinLnBrk="0" hangingPunct="1">
                        <a:defRPr sz="2100" kern="1200">
                          <a:solidFill>
                            <a:schemeClr val="dk1"/>
                          </a:solidFill>
                          <a:latin typeface="Arial"/>
                          <a:ea typeface="Microsoft YaHei"/>
                        </a:defRPr>
                      </a:lvl3pPr>
                      <a:lvl4pPr marL="1541650" algn="l" defTabSz="1027767" rtl="0" eaLnBrk="1" latinLnBrk="0" hangingPunct="1">
                        <a:defRPr sz="2100" kern="1200">
                          <a:solidFill>
                            <a:schemeClr val="dk1"/>
                          </a:solidFill>
                          <a:latin typeface="Arial"/>
                          <a:ea typeface="Microsoft YaHei"/>
                        </a:defRPr>
                      </a:lvl4pPr>
                      <a:lvl5pPr marL="2055534" algn="l" defTabSz="1027767" rtl="0" eaLnBrk="1" latinLnBrk="0" hangingPunct="1">
                        <a:defRPr sz="2100" kern="1200">
                          <a:solidFill>
                            <a:schemeClr val="dk1"/>
                          </a:solidFill>
                          <a:latin typeface="Arial"/>
                          <a:ea typeface="Microsoft YaHei"/>
                        </a:defRPr>
                      </a:lvl5pPr>
                      <a:lvl6pPr marL="2569416" algn="l" defTabSz="1027767" rtl="0" eaLnBrk="1" latinLnBrk="0" hangingPunct="1">
                        <a:defRPr sz="2100" kern="1200">
                          <a:solidFill>
                            <a:schemeClr val="dk1"/>
                          </a:solidFill>
                          <a:latin typeface="Arial"/>
                          <a:ea typeface="Microsoft YaHei"/>
                        </a:defRPr>
                      </a:lvl6pPr>
                      <a:lvl7pPr marL="3083302" algn="l" defTabSz="1027767" rtl="0" eaLnBrk="1" latinLnBrk="0" hangingPunct="1">
                        <a:defRPr sz="2100" kern="1200">
                          <a:solidFill>
                            <a:schemeClr val="dk1"/>
                          </a:solidFill>
                          <a:latin typeface="Arial"/>
                          <a:ea typeface="Microsoft YaHei"/>
                        </a:defRPr>
                      </a:lvl7pPr>
                      <a:lvl8pPr marL="3597185" algn="l" defTabSz="1027767" rtl="0" eaLnBrk="1" latinLnBrk="0" hangingPunct="1">
                        <a:defRPr sz="2100" kern="1200">
                          <a:solidFill>
                            <a:schemeClr val="dk1"/>
                          </a:solidFill>
                          <a:latin typeface="Arial"/>
                          <a:ea typeface="Microsoft YaHei"/>
                        </a:defRPr>
                      </a:lvl8pPr>
                      <a:lvl9pPr marL="4111066" algn="l" defTabSz="1027767" rtl="0" eaLnBrk="1" latinLnBrk="0" hangingPunct="1">
                        <a:defRPr sz="2100" kern="1200">
                          <a:solidFill>
                            <a:schemeClr val="dk1"/>
                          </a:solidFill>
                          <a:latin typeface="Arial"/>
                          <a:ea typeface="Microsoft YaHei"/>
                        </a:defRPr>
                      </a:lvl9pPr>
                    </a:lstStyle>
                    <a:p>
                      <a:pPr algn="l" fontAlgn="ctr"/>
                      <a:r>
                        <a:rPr lang="en-US" sz="1200" dirty="0">
                          <a:solidFill>
                            <a:sysClr val="windowText" lastClr="000000"/>
                          </a:solidFill>
                          <a:latin typeface="Huawei Sans" panose="020C0503030203020204" pitchFamily="34" charset="0"/>
                        </a:rPr>
                        <a:t>Hosting services</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2409" rtl="0" eaLnBrk="1" fontAlgn="ctr" latinLnBrk="0" hangingPunct="1">
                        <a:lnSpc>
                          <a:spcPct val="100000"/>
                        </a:lnSpc>
                        <a:spcBef>
                          <a:spcPts val="0"/>
                        </a:spcBef>
                        <a:spcAft>
                          <a:spcPts val="0"/>
                        </a:spcAft>
                        <a:buClrTx/>
                        <a:buSzTx/>
                        <a:buFont typeface="Arial" panose="020B0604020202020204" pitchFamily="34" charset="0"/>
                        <a:buNone/>
                        <a:tabLst/>
                        <a:defRPr/>
                      </a:pPr>
                      <a:r>
                        <a:rPr lang="en-US" sz="1200" dirty="0">
                          <a:solidFill>
                            <a:sysClr val="windowText" lastClr="000000"/>
                          </a:solidFill>
                          <a:latin typeface="Huawei Sans" panose="020C0503030203020204" pitchFamily="34" charset="0"/>
                        </a:rPr>
                        <a:t>MPLS L2VPN/SRv6 L2VPN</a:t>
                      </a:r>
                      <a:endParaRPr lang="en-US" altLang="zh-CN" sz="1200" kern="1200" baseline="0" dirty="0">
                        <a:solidFill>
                          <a:sysClr val="windowText" lastClr="000000"/>
                        </a:solidFill>
                        <a:latin typeface="Huawei Sans" panose="020C0503030203020204" pitchFamily="34" charset="0"/>
                        <a:ea typeface="方正兰亭黑简体" panose="02000000000000000000" pitchFamily="2" charset="-122"/>
                        <a:cs typeface="FZLanTingHei3-GBK"/>
                        <a:sym typeface="Arial" panose="020B0604020202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 xmlns:a16="http://schemas.microsoft.com/office/drawing/2014/main" val="10007"/>
                  </a:ext>
                </a:extLst>
              </a:tr>
            </a:tbl>
          </a:graphicData>
        </a:graphic>
      </p:graphicFrame>
    </p:spTree>
    <p:extLst>
      <p:ext uri="{BB962C8B-B14F-4D97-AF65-F5344CB8AC3E}">
        <p14:creationId xmlns:p14="http://schemas.microsoft.com/office/powerpoint/2010/main" val="1482677468"/>
      </p:ext>
    </p:extLst>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 xmlns:a16="http://schemas.microsoft.com/office/drawing/2014/main" id="{D4353246-7BE4-4AE7-BE5B-DF67B1084C5C}"/>
              </a:ext>
            </a:extLst>
          </p:cNvPr>
          <p:cNvSpPr>
            <a:spLocks noGrp="1"/>
          </p:cNvSpPr>
          <p:nvPr>
            <p:ph type="title"/>
          </p:nvPr>
        </p:nvSpPr>
        <p:spPr bwMode="gray">
          <a:xfrm>
            <a:off x="455612" y="447468"/>
            <a:ext cx="11293475" cy="497095"/>
          </a:xfrm>
        </p:spPr>
        <p:txBody>
          <a:bodyPr wrap="square">
            <a:noAutofit/>
          </a:bodyPr>
          <a:lstStyle/>
          <a:p>
            <a:r>
              <a:rPr lang="en-US" dirty="0" err="1"/>
              <a:t>QoS</a:t>
            </a:r>
            <a:r>
              <a:rPr lang="en-US" dirty="0"/>
              <a:t> Design for </a:t>
            </a:r>
            <a:r>
              <a:rPr lang="en-US"/>
              <a:t>the Cloud WAN </a:t>
            </a:r>
            <a:r>
              <a:rPr lang="en-US" dirty="0"/>
              <a:t>of a Bank</a:t>
            </a:r>
          </a:p>
        </p:txBody>
      </p:sp>
      <p:sp>
        <p:nvSpPr>
          <p:cNvPr id="2" name="Text Placeholder 1">
            <a:extLst>
              <a:ext uri="{FF2B5EF4-FFF2-40B4-BE49-F238E27FC236}">
                <a16:creationId xmlns="" xmlns:a16="http://schemas.microsoft.com/office/drawing/2014/main" id="{12B5E92B-0D68-44C9-942E-F8C7D60DD130}"/>
              </a:ext>
            </a:extLst>
          </p:cNvPr>
          <p:cNvSpPr>
            <a:spLocks noGrp="1"/>
          </p:cNvSpPr>
          <p:nvPr>
            <p:ph type="body" sz="quarter" idx="10"/>
          </p:nvPr>
        </p:nvSpPr>
        <p:spPr bwMode="gray">
          <a:xfrm>
            <a:off x="7690774" y="1052514"/>
            <a:ext cx="4058313" cy="4875042"/>
          </a:xfrm>
        </p:spPr>
        <p:txBody>
          <a:bodyPr wrap="square">
            <a:noAutofit/>
          </a:bodyPr>
          <a:lstStyle/>
          <a:p>
            <a:r>
              <a:rPr lang="en-US" sz="1600" dirty="0" err="1"/>
              <a:t>QoS</a:t>
            </a:r>
            <a:r>
              <a:rPr lang="en-US" sz="1600" dirty="0"/>
              <a:t> deployment focuses on priority re-marking when external traffic is injected into the core network and </a:t>
            </a:r>
            <a:r>
              <a:rPr lang="en-US" sz="1600" dirty="0" err="1"/>
              <a:t>QoS</a:t>
            </a:r>
            <a:r>
              <a:rPr lang="en-US" sz="1600" dirty="0"/>
              <a:t> queue scheduling when traffic is transmitted on WAN links.</a:t>
            </a:r>
          </a:p>
          <a:p>
            <a:endParaRPr lang="en-US" altLang="zh-CN" dirty="0"/>
          </a:p>
          <a:p>
            <a:endParaRPr lang="en-US" altLang="zh-CN" dirty="0"/>
          </a:p>
        </p:txBody>
      </p:sp>
      <p:sp>
        <p:nvSpPr>
          <p:cNvPr id="70" name="矩形 133">
            <a:extLst>
              <a:ext uri="{FF2B5EF4-FFF2-40B4-BE49-F238E27FC236}">
                <a16:creationId xmlns="" xmlns:a16="http://schemas.microsoft.com/office/drawing/2014/main" id="{BE04DA42-3812-4803-BDE1-6148BCD7A099}"/>
              </a:ext>
            </a:extLst>
          </p:cNvPr>
          <p:cNvSpPr/>
          <p:nvPr/>
        </p:nvSpPr>
        <p:spPr bwMode="gray">
          <a:xfrm>
            <a:off x="2120570" y="1660811"/>
            <a:ext cx="4549176" cy="3660458"/>
          </a:xfrm>
          <a:prstGeom prst="rect">
            <a:avLst/>
          </a:prstGeom>
          <a:solidFill>
            <a:srgbClr val="FFFFFF">
              <a:lumMod val="95000"/>
              <a:alpha val="70000"/>
            </a:srgbClr>
          </a:solidFill>
          <a:ln w="0" cap="flat" cmpd="sng" algn="ctr">
            <a:solidFill>
              <a:sysClr val="window" lastClr="FFFFFF">
                <a:lumMod val="75000"/>
              </a:sysClr>
            </a:solidFill>
            <a:prstDash val="lgDash"/>
          </a:ln>
          <a:effectLst/>
        </p:spPr>
        <p:txBody>
          <a:bodyPr wrap="square" rtlCol="0" anchor="ctr">
            <a:noAutofit/>
          </a:bodyPr>
          <a:lstStyle/>
          <a:p>
            <a:pPr algn="ctr" defTabSz="1219444" fontAlgn="ctr">
              <a:defRPr/>
            </a:pPr>
            <a:endParaRPr lang="en-US" sz="2400" kern="0" dirty="0">
              <a:solidFill>
                <a:prstClr val="white"/>
              </a:solidFill>
              <a:latin typeface="Huawei Sans" panose="020C0503030203020204" pitchFamily="34" charset="0"/>
              <a:sym typeface="Huawei Sans" panose="020C0503030203020204" pitchFamily="34" charset="0"/>
            </a:endParaRPr>
          </a:p>
        </p:txBody>
      </p:sp>
      <p:sp>
        <p:nvSpPr>
          <p:cNvPr id="71" name="云形 3">
            <a:extLst>
              <a:ext uri="{FF2B5EF4-FFF2-40B4-BE49-F238E27FC236}">
                <a16:creationId xmlns="" xmlns:a16="http://schemas.microsoft.com/office/drawing/2014/main" id="{0D6FD84F-5F2E-427D-9375-6CCD06C144F4}"/>
              </a:ext>
            </a:extLst>
          </p:cNvPr>
          <p:cNvSpPr/>
          <p:nvPr/>
        </p:nvSpPr>
        <p:spPr bwMode="gray">
          <a:xfrm>
            <a:off x="2573268" y="5716222"/>
            <a:ext cx="1093873" cy="401456"/>
          </a:xfrm>
          <a:custGeom>
            <a:avLst/>
            <a:gdLst>
              <a:gd name="connsiteX0" fmla="*/ 3900 w 43200"/>
              <a:gd name="connsiteY0" fmla="*/ 14370 h 43200"/>
              <a:gd name="connsiteX1" fmla="*/ 5623 w 43200"/>
              <a:gd name="connsiteY1" fmla="*/ 6907 h 43200"/>
              <a:gd name="connsiteX2" fmla="*/ 14005 w 43200"/>
              <a:gd name="connsiteY2" fmla="*/ 5202 h 43200"/>
              <a:gd name="connsiteX3" fmla="*/ 22456 w 43200"/>
              <a:gd name="connsiteY3" fmla="*/ 3432 h 43200"/>
              <a:gd name="connsiteX4" fmla="*/ 25749 w 43200"/>
              <a:gd name="connsiteY4" fmla="*/ 200 h 43200"/>
              <a:gd name="connsiteX5" fmla="*/ 29833 w 43200"/>
              <a:gd name="connsiteY5" fmla="*/ 2481 h 43200"/>
              <a:gd name="connsiteX6" fmla="*/ 35463 w 43200"/>
              <a:gd name="connsiteY6" fmla="*/ 690 h 43200"/>
              <a:gd name="connsiteX7" fmla="*/ 38318 w 43200"/>
              <a:gd name="connsiteY7" fmla="*/ 5576 h 43200"/>
              <a:gd name="connsiteX8" fmla="*/ 41982 w 43200"/>
              <a:gd name="connsiteY8" fmla="*/ 10318 h 43200"/>
              <a:gd name="connsiteX9" fmla="*/ 41818 w 43200"/>
              <a:gd name="connsiteY9" fmla="*/ 15460 h 43200"/>
              <a:gd name="connsiteX10" fmla="*/ 43016 w 43200"/>
              <a:gd name="connsiteY10" fmla="*/ 23322 h 43200"/>
              <a:gd name="connsiteX11" fmla="*/ 37404 w 43200"/>
              <a:gd name="connsiteY11" fmla="*/ 30204 h 43200"/>
              <a:gd name="connsiteX12" fmla="*/ 35395 w 43200"/>
              <a:gd name="connsiteY12" fmla="*/ 36101 h 43200"/>
              <a:gd name="connsiteX13" fmla="*/ 28555 w 43200"/>
              <a:gd name="connsiteY13" fmla="*/ 36815 h 43200"/>
              <a:gd name="connsiteX14" fmla="*/ 23667 w 43200"/>
              <a:gd name="connsiteY14" fmla="*/ 43106 h 43200"/>
              <a:gd name="connsiteX15" fmla="*/ 16480 w 43200"/>
              <a:gd name="connsiteY15" fmla="*/ 39266 h 43200"/>
              <a:gd name="connsiteX16" fmla="*/ 5804 w 43200"/>
              <a:gd name="connsiteY16" fmla="*/ 35472 h 43200"/>
              <a:gd name="connsiteX17" fmla="*/ 1110 w 43200"/>
              <a:gd name="connsiteY17" fmla="*/ 31250 h 43200"/>
              <a:gd name="connsiteX18" fmla="*/ 2113 w 43200"/>
              <a:gd name="connsiteY18" fmla="*/ 25551 h 43200"/>
              <a:gd name="connsiteX19" fmla="*/ -5 w 43200"/>
              <a:gd name="connsiteY19" fmla="*/ 19704 h 43200"/>
              <a:gd name="connsiteX20" fmla="*/ 3863 w 43200"/>
              <a:gd name="connsiteY20" fmla="*/ 14507 h 43200"/>
              <a:gd name="connsiteX21" fmla="*/ 3900 w 43200"/>
              <a:gd name="connsiteY21" fmla="*/ 14370 h 43200"/>
              <a:gd name="connsiteX0" fmla="*/ 4693 w 43200"/>
              <a:gd name="connsiteY0" fmla="*/ 26177 h 43200"/>
              <a:gd name="connsiteX1" fmla="*/ 2160 w 43200"/>
              <a:gd name="connsiteY1" fmla="*/ 25380 h 43200"/>
              <a:gd name="connsiteX2" fmla="*/ 6928 w 43200"/>
              <a:gd name="connsiteY2" fmla="*/ 34899 h 43200"/>
              <a:gd name="connsiteX3" fmla="*/ 5820 w 43200"/>
              <a:gd name="connsiteY3" fmla="*/ 35280 h 43200"/>
              <a:gd name="connsiteX4" fmla="*/ 16478 w 43200"/>
              <a:gd name="connsiteY4" fmla="*/ 39090 h 43200"/>
              <a:gd name="connsiteX5" fmla="*/ 15810 w 43200"/>
              <a:gd name="connsiteY5" fmla="*/ 37350 h 43200"/>
              <a:gd name="connsiteX6" fmla="*/ 28827 w 43200"/>
              <a:gd name="connsiteY6" fmla="*/ 34751 h 43200"/>
              <a:gd name="connsiteX7" fmla="*/ 28560 w 43200"/>
              <a:gd name="connsiteY7" fmla="*/ 36660 h 43200"/>
              <a:gd name="connsiteX8" fmla="*/ 34129 w 43200"/>
              <a:gd name="connsiteY8" fmla="*/ 22954 h 43200"/>
              <a:gd name="connsiteX9" fmla="*/ 37380 w 43200"/>
              <a:gd name="connsiteY9" fmla="*/ 30090 h 43200"/>
              <a:gd name="connsiteX10" fmla="*/ 41798 w 43200"/>
              <a:gd name="connsiteY10" fmla="*/ 15354 h 43200"/>
              <a:gd name="connsiteX11" fmla="*/ 40350 w 43200"/>
              <a:gd name="connsiteY11" fmla="*/ 18030 h 43200"/>
              <a:gd name="connsiteX12" fmla="*/ 38324 w 43200"/>
              <a:gd name="connsiteY12" fmla="*/ 5426 h 43200"/>
              <a:gd name="connsiteX13" fmla="*/ 38400 w 43200"/>
              <a:gd name="connsiteY13" fmla="*/ 6690 h 43200"/>
              <a:gd name="connsiteX14" fmla="*/ 29078 w 43200"/>
              <a:gd name="connsiteY14" fmla="*/ 3952 h 43200"/>
              <a:gd name="connsiteX15" fmla="*/ 29820 w 43200"/>
              <a:gd name="connsiteY15" fmla="*/ 2340 h 43200"/>
              <a:gd name="connsiteX16" fmla="*/ 22141 w 43200"/>
              <a:gd name="connsiteY16" fmla="*/ 4720 h 43200"/>
              <a:gd name="connsiteX17" fmla="*/ 22500 w 43200"/>
              <a:gd name="connsiteY17" fmla="*/ 3330 h 43200"/>
              <a:gd name="connsiteX18" fmla="*/ 14000 w 43200"/>
              <a:gd name="connsiteY18" fmla="*/ 5192 h 43200"/>
              <a:gd name="connsiteX19" fmla="*/ 15300 w 43200"/>
              <a:gd name="connsiteY19" fmla="*/ 6540 h 43200"/>
              <a:gd name="connsiteX20" fmla="*/ 4127 w 43200"/>
              <a:gd name="connsiteY20" fmla="*/ 15789 h 43200"/>
              <a:gd name="connsiteX21" fmla="*/ 3900 w 43200"/>
              <a:gd name="connsiteY21" fmla="*/ 14370 h 43200"/>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4729 w 43256"/>
              <a:gd name="connsiteY0" fmla="*/ 26036 h 43219"/>
              <a:gd name="connsiteX1" fmla="*/ 2196 w 43256"/>
              <a:gd name="connsiteY1" fmla="*/ 25239 h 43219"/>
              <a:gd name="connsiteX2" fmla="*/ 6964 w 43256"/>
              <a:gd name="connsiteY2" fmla="*/ 34758 h 43219"/>
              <a:gd name="connsiteX3" fmla="*/ 5856 w 43256"/>
              <a:gd name="connsiteY3" fmla="*/ 35139 h 43219"/>
              <a:gd name="connsiteX4" fmla="*/ 16514 w 43256"/>
              <a:gd name="connsiteY4" fmla="*/ 38949 h 43219"/>
              <a:gd name="connsiteX5" fmla="*/ 15846 w 43256"/>
              <a:gd name="connsiteY5" fmla="*/ 37209 h 43219"/>
              <a:gd name="connsiteX6" fmla="*/ 28863 w 43256"/>
              <a:gd name="connsiteY6" fmla="*/ 34610 h 43219"/>
              <a:gd name="connsiteX7" fmla="*/ 28596 w 43256"/>
              <a:gd name="connsiteY7" fmla="*/ 36519 h 43219"/>
              <a:gd name="connsiteX8" fmla="*/ 34165 w 43256"/>
              <a:gd name="connsiteY8" fmla="*/ 22813 h 43219"/>
              <a:gd name="connsiteX9" fmla="*/ 37416 w 43256"/>
              <a:gd name="connsiteY9" fmla="*/ 29949 h 43219"/>
              <a:gd name="connsiteX10" fmla="*/ 41834 w 43256"/>
              <a:gd name="connsiteY10" fmla="*/ 15213 h 43219"/>
              <a:gd name="connsiteX11" fmla="*/ 40386 w 43256"/>
              <a:gd name="connsiteY11" fmla="*/ 17889 h 43219"/>
              <a:gd name="connsiteX12" fmla="*/ 38360 w 43256"/>
              <a:gd name="connsiteY12" fmla="*/ 5285 h 43219"/>
              <a:gd name="connsiteX13" fmla="*/ 38436 w 43256"/>
              <a:gd name="connsiteY13" fmla="*/ 6549 h 43219"/>
              <a:gd name="connsiteX14" fmla="*/ 22177 w 43256"/>
              <a:gd name="connsiteY14" fmla="*/ 4579 h 43219"/>
              <a:gd name="connsiteX15" fmla="*/ 22536 w 43256"/>
              <a:gd name="connsiteY15" fmla="*/ 3189 h 43219"/>
              <a:gd name="connsiteX16" fmla="*/ 14036 w 43256"/>
              <a:gd name="connsiteY16" fmla="*/ 5051 h 43219"/>
              <a:gd name="connsiteX17" fmla="*/ 15336 w 43256"/>
              <a:gd name="connsiteY17" fmla="*/ 6399 h 43219"/>
              <a:gd name="connsiteX18" fmla="*/ 4163 w 43256"/>
              <a:gd name="connsiteY18" fmla="*/ 15648 h 43219"/>
              <a:gd name="connsiteX19" fmla="*/ 3936 w 43256"/>
              <a:gd name="connsiteY19"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4729 w 43256"/>
              <a:gd name="connsiteY0" fmla="*/ 26036 h 43219"/>
              <a:gd name="connsiteX1" fmla="*/ 2196 w 43256"/>
              <a:gd name="connsiteY1" fmla="*/ 25239 h 43219"/>
              <a:gd name="connsiteX2" fmla="*/ 6964 w 43256"/>
              <a:gd name="connsiteY2" fmla="*/ 34758 h 43219"/>
              <a:gd name="connsiteX3" fmla="*/ 5856 w 43256"/>
              <a:gd name="connsiteY3" fmla="*/ 35139 h 43219"/>
              <a:gd name="connsiteX4" fmla="*/ 16514 w 43256"/>
              <a:gd name="connsiteY4" fmla="*/ 38949 h 43219"/>
              <a:gd name="connsiteX5" fmla="*/ 15846 w 43256"/>
              <a:gd name="connsiteY5" fmla="*/ 37209 h 43219"/>
              <a:gd name="connsiteX6" fmla="*/ 28863 w 43256"/>
              <a:gd name="connsiteY6" fmla="*/ 34610 h 43219"/>
              <a:gd name="connsiteX7" fmla="*/ 28596 w 43256"/>
              <a:gd name="connsiteY7" fmla="*/ 36519 h 43219"/>
              <a:gd name="connsiteX8" fmla="*/ 34165 w 43256"/>
              <a:gd name="connsiteY8" fmla="*/ 22813 h 43219"/>
              <a:gd name="connsiteX9" fmla="*/ 37416 w 43256"/>
              <a:gd name="connsiteY9" fmla="*/ 29949 h 43219"/>
              <a:gd name="connsiteX10" fmla="*/ 41834 w 43256"/>
              <a:gd name="connsiteY10" fmla="*/ 15213 h 43219"/>
              <a:gd name="connsiteX11" fmla="*/ 40386 w 43256"/>
              <a:gd name="connsiteY11" fmla="*/ 17889 h 43219"/>
              <a:gd name="connsiteX12" fmla="*/ 38360 w 43256"/>
              <a:gd name="connsiteY12" fmla="*/ 5285 h 43219"/>
              <a:gd name="connsiteX13" fmla="*/ 38436 w 43256"/>
              <a:gd name="connsiteY13" fmla="*/ 6549 h 43219"/>
              <a:gd name="connsiteX14" fmla="*/ 14036 w 43256"/>
              <a:gd name="connsiteY14" fmla="*/ 5051 h 43219"/>
              <a:gd name="connsiteX15" fmla="*/ 15336 w 43256"/>
              <a:gd name="connsiteY15" fmla="*/ 6399 h 43219"/>
              <a:gd name="connsiteX16" fmla="*/ 4163 w 43256"/>
              <a:gd name="connsiteY16" fmla="*/ 15648 h 43219"/>
              <a:gd name="connsiteX17" fmla="*/ 3936 w 43256"/>
              <a:gd name="connsiteY17"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4729 w 43256"/>
              <a:gd name="connsiteY0" fmla="*/ 26036 h 43219"/>
              <a:gd name="connsiteX1" fmla="*/ 2196 w 43256"/>
              <a:gd name="connsiteY1" fmla="*/ 25239 h 43219"/>
              <a:gd name="connsiteX2" fmla="*/ 6964 w 43256"/>
              <a:gd name="connsiteY2" fmla="*/ 34758 h 43219"/>
              <a:gd name="connsiteX3" fmla="*/ 5856 w 43256"/>
              <a:gd name="connsiteY3" fmla="*/ 35139 h 43219"/>
              <a:gd name="connsiteX4" fmla="*/ 16514 w 43256"/>
              <a:gd name="connsiteY4" fmla="*/ 38949 h 43219"/>
              <a:gd name="connsiteX5" fmla="*/ 15846 w 43256"/>
              <a:gd name="connsiteY5" fmla="*/ 37209 h 43219"/>
              <a:gd name="connsiteX6" fmla="*/ 28863 w 43256"/>
              <a:gd name="connsiteY6" fmla="*/ 34610 h 43219"/>
              <a:gd name="connsiteX7" fmla="*/ 28596 w 43256"/>
              <a:gd name="connsiteY7" fmla="*/ 36519 h 43219"/>
              <a:gd name="connsiteX8" fmla="*/ 34165 w 43256"/>
              <a:gd name="connsiteY8" fmla="*/ 22813 h 43219"/>
              <a:gd name="connsiteX9" fmla="*/ 37416 w 43256"/>
              <a:gd name="connsiteY9" fmla="*/ 29949 h 43219"/>
              <a:gd name="connsiteX10" fmla="*/ 41834 w 43256"/>
              <a:gd name="connsiteY10" fmla="*/ 15213 h 43219"/>
              <a:gd name="connsiteX11" fmla="*/ 40386 w 43256"/>
              <a:gd name="connsiteY11" fmla="*/ 17889 h 43219"/>
              <a:gd name="connsiteX12" fmla="*/ 38360 w 43256"/>
              <a:gd name="connsiteY12" fmla="*/ 5285 h 43219"/>
              <a:gd name="connsiteX13" fmla="*/ 38436 w 43256"/>
              <a:gd name="connsiteY13" fmla="*/ 6549 h 43219"/>
              <a:gd name="connsiteX14" fmla="*/ 4163 w 43256"/>
              <a:gd name="connsiteY14" fmla="*/ 15648 h 43219"/>
              <a:gd name="connsiteX15" fmla="*/ 3936 w 43256"/>
              <a:gd name="connsiteY15"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4729 w 43256"/>
              <a:gd name="connsiteY0" fmla="*/ 26036 h 43219"/>
              <a:gd name="connsiteX1" fmla="*/ 2196 w 43256"/>
              <a:gd name="connsiteY1" fmla="*/ 25239 h 43219"/>
              <a:gd name="connsiteX2" fmla="*/ 6964 w 43256"/>
              <a:gd name="connsiteY2" fmla="*/ 34758 h 43219"/>
              <a:gd name="connsiteX3" fmla="*/ 5856 w 43256"/>
              <a:gd name="connsiteY3" fmla="*/ 35139 h 43219"/>
              <a:gd name="connsiteX4" fmla="*/ 16514 w 43256"/>
              <a:gd name="connsiteY4" fmla="*/ 38949 h 43219"/>
              <a:gd name="connsiteX5" fmla="*/ 15846 w 43256"/>
              <a:gd name="connsiteY5" fmla="*/ 37209 h 43219"/>
              <a:gd name="connsiteX6" fmla="*/ 28863 w 43256"/>
              <a:gd name="connsiteY6" fmla="*/ 34610 h 43219"/>
              <a:gd name="connsiteX7" fmla="*/ 28596 w 43256"/>
              <a:gd name="connsiteY7" fmla="*/ 36519 h 43219"/>
              <a:gd name="connsiteX8" fmla="*/ 41834 w 43256"/>
              <a:gd name="connsiteY8" fmla="*/ 15213 h 43219"/>
              <a:gd name="connsiteX9" fmla="*/ 40386 w 43256"/>
              <a:gd name="connsiteY9" fmla="*/ 17889 h 43219"/>
              <a:gd name="connsiteX10" fmla="*/ 38360 w 43256"/>
              <a:gd name="connsiteY10" fmla="*/ 5285 h 43219"/>
              <a:gd name="connsiteX11" fmla="*/ 38436 w 43256"/>
              <a:gd name="connsiteY11" fmla="*/ 6549 h 43219"/>
              <a:gd name="connsiteX12" fmla="*/ 4163 w 43256"/>
              <a:gd name="connsiteY12" fmla="*/ 15648 h 43219"/>
              <a:gd name="connsiteX13" fmla="*/ 3936 w 43256"/>
              <a:gd name="connsiteY13"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4729 w 43256"/>
              <a:gd name="connsiteY0" fmla="*/ 26036 h 43219"/>
              <a:gd name="connsiteX1" fmla="*/ 2196 w 43256"/>
              <a:gd name="connsiteY1" fmla="*/ 25239 h 43219"/>
              <a:gd name="connsiteX2" fmla="*/ 6964 w 43256"/>
              <a:gd name="connsiteY2" fmla="*/ 34758 h 43219"/>
              <a:gd name="connsiteX3" fmla="*/ 5856 w 43256"/>
              <a:gd name="connsiteY3" fmla="*/ 35139 h 43219"/>
              <a:gd name="connsiteX4" fmla="*/ 16514 w 43256"/>
              <a:gd name="connsiteY4" fmla="*/ 38949 h 43219"/>
              <a:gd name="connsiteX5" fmla="*/ 15846 w 43256"/>
              <a:gd name="connsiteY5" fmla="*/ 37209 h 43219"/>
              <a:gd name="connsiteX6" fmla="*/ 28863 w 43256"/>
              <a:gd name="connsiteY6" fmla="*/ 34610 h 43219"/>
              <a:gd name="connsiteX7" fmla="*/ 28596 w 43256"/>
              <a:gd name="connsiteY7" fmla="*/ 36519 h 43219"/>
              <a:gd name="connsiteX8" fmla="*/ 38360 w 43256"/>
              <a:gd name="connsiteY8" fmla="*/ 5285 h 43219"/>
              <a:gd name="connsiteX9" fmla="*/ 38436 w 43256"/>
              <a:gd name="connsiteY9" fmla="*/ 6549 h 43219"/>
              <a:gd name="connsiteX10" fmla="*/ 4163 w 43256"/>
              <a:gd name="connsiteY10" fmla="*/ 15648 h 43219"/>
              <a:gd name="connsiteX11" fmla="*/ 3936 w 43256"/>
              <a:gd name="connsiteY11"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4729 w 43256"/>
              <a:gd name="connsiteY0" fmla="*/ 26036 h 43219"/>
              <a:gd name="connsiteX1" fmla="*/ 2196 w 43256"/>
              <a:gd name="connsiteY1" fmla="*/ 25239 h 43219"/>
              <a:gd name="connsiteX2" fmla="*/ 6964 w 43256"/>
              <a:gd name="connsiteY2" fmla="*/ 34758 h 43219"/>
              <a:gd name="connsiteX3" fmla="*/ 5856 w 43256"/>
              <a:gd name="connsiteY3" fmla="*/ 35139 h 43219"/>
              <a:gd name="connsiteX4" fmla="*/ 28863 w 43256"/>
              <a:gd name="connsiteY4" fmla="*/ 34610 h 43219"/>
              <a:gd name="connsiteX5" fmla="*/ 28596 w 43256"/>
              <a:gd name="connsiteY5" fmla="*/ 36519 h 43219"/>
              <a:gd name="connsiteX6" fmla="*/ 38360 w 43256"/>
              <a:gd name="connsiteY6" fmla="*/ 5285 h 43219"/>
              <a:gd name="connsiteX7" fmla="*/ 38436 w 43256"/>
              <a:gd name="connsiteY7" fmla="*/ 6549 h 43219"/>
              <a:gd name="connsiteX8" fmla="*/ 4163 w 43256"/>
              <a:gd name="connsiteY8" fmla="*/ 15648 h 43219"/>
              <a:gd name="connsiteX9" fmla="*/ 3936 w 43256"/>
              <a:gd name="connsiteY9"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6964 w 43256"/>
              <a:gd name="connsiteY0" fmla="*/ 34758 h 43219"/>
              <a:gd name="connsiteX1" fmla="*/ 5856 w 43256"/>
              <a:gd name="connsiteY1" fmla="*/ 35139 h 43219"/>
              <a:gd name="connsiteX2" fmla="*/ 28863 w 43256"/>
              <a:gd name="connsiteY2" fmla="*/ 34610 h 43219"/>
              <a:gd name="connsiteX3" fmla="*/ 28596 w 43256"/>
              <a:gd name="connsiteY3" fmla="*/ 36519 h 43219"/>
              <a:gd name="connsiteX4" fmla="*/ 38360 w 43256"/>
              <a:gd name="connsiteY4" fmla="*/ 5285 h 43219"/>
              <a:gd name="connsiteX5" fmla="*/ 38436 w 43256"/>
              <a:gd name="connsiteY5" fmla="*/ 6549 h 43219"/>
              <a:gd name="connsiteX6" fmla="*/ 4163 w 43256"/>
              <a:gd name="connsiteY6" fmla="*/ 15648 h 43219"/>
              <a:gd name="connsiteX7" fmla="*/ 3936 w 43256"/>
              <a:gd name="connsiteY7"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6964 w 43256"/>
              <a:gd name="connsiteY0" fmla="*/ 34758 h 43219"/>
              <a:gd name="connsiteX1" fmla="*/ 5856 w 43256"/>
              <a:gd name="connsiteY1" fmla="*/ 35139 h 43219"/>
              <a:gd name="connsiteX2" fmla="*/ 38360 w 43256"/>
              <a:gd name="connsiteY2" fmla="*/ 5285 h 43219"/>
              <a:gd name="connsiteX3" fmla="*/ 38436 w 43256"/>
              <a:gd name="connsiteY3" fmla="*/ 6549 h 43219"/>
              <a:gd name="connsiteX4" fmla="*/ 4163 w 43256"/>
              <a:gd name="connsiteY4" fmla="*/ 15648 h 43219"/>
              <a:gd name="connsiteX5" fmla="*/ 3936 w 43256"/>
              <a:gd name="connsiteY5"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6964 w 43256"/>
              <a:gd name="connsiteY0" fmla="*/ 34758 h 43219"/>
              <a:gd name="connsiteX1" fmla="*/ 5856 w 43256"/>
              <a:gd name="connsiteY1" fmla="*/ 35139 h 43219"/>
              <a:gd name="connsiteX2" fmla="*/ 4163 w 43256"/>
              <a:gd name="connsiteY2" fmla="*/ 15648 h 43219"/>
              <a:gd name="connsiteX3" fmla="*/ 3936 w 43256"/>
              <a:gd name="connsiteY3"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6964 w 43256"/>
              <a:gd name="connsiteY0" fmla="*/ 34758 h 43219"/>
              <a:gd name="connsiteX1" fmla="*/ 5856 w 43256"/>
              <a:gd name="connsiteY1" fmla="*/ 35139 h 43219"/>
              <a:gd name="connsiteX2" fmla="*/ 4488 w 43256"/>
              <a:gd name="connsiteY2" fmla="*/ 14575 h 43219"/>
              <a:gd name="connsiteX3" fmla="*/ 3936 w 43256"/>
              <a:gd name="connsiteY3"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6964 w 43256"/>
              <a:gd name="connsiteY0" fmla="*/ 34758 h 43219"/>
              <a:gd name="connsiteX1" fmla="*/ 5856 w 43256"/>
              <a:gd name="connsiteY1" fmla="*/ 35139 h 43219"/>
              <a:gd name="connsiteX2" fmla="*/ 4488 w 43256"/>
              <a:gd name="connsiteY2" fmla="*/ 14575 h 43219"/>
              <a:gd name="connsiteX3" fmla="*/ 3936 w 43256"/>
              <a:gd name="connsiteY3"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6964 w 43256"/>
              <a:gd name="connsiteY0" fmla="*/ 34758 h 43219"/>
              <a:gd name="connsiteX1" fmla="*/ 5856 w 43256"/>
              <a:gd name="connsiteY1" fmla="*/ 35139 h 43219"/>
              <a:gd name="connsiteX2" fmla="*/ 4800 w 43256"/>
              <a:gd name="connsiteY2" fmla="*/ 15024 h 43219"/>
              <a:gd name="connsiteX3" fmla="*/ 3936 w 43256"/>
              <a:gd name="connsiteY3"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6964 w 43256"/>
              <a:gd name="connsiteY0" fmla="*/ 34758 h 43219"/>
              <a:gd name="connsiteX1" fmla="*/ 5856 w 43256"/>
              <a:gd name="connsiteY1" fmla="*/ 35139 h 43219"/>
              <a:gd name="connsiteX2" fmla="*/ 3889 w 43256"/>
              <a:gd name="connsiteY2" fmla="*/ 13963 h 43219"/>
              <a:gd name="connsiteX3" fmla="*/ 3936 w 43256"/>
              <a:gd name="connsiteY3"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3889 w 43256"/>
              <a:gd name="connsiteY0" fmla="*/ 13963 h 43219"/>
              <a:gd name="connsiteX1" fmla="*/ 3936 w 43256"/>
              <a:gd name="connsiteY1" fmla="*/ 14229 h 43219"/>
            </a:gdLst>
            <a:ahLst/>
            <a:cxnLst>
              <a:cxn ang="0">
                <a:pos x="connsiteX0" y="connsiteY0"/>
              </a:cxn>
              <a:cxn ang="0">
                <a:pos x="connsiteX1" y="connsiteY1"/>
              </a:cxn>
            </a:cxnLst>
            <a:rect l="l" t="t" r="r" b="b"/>
            <a:pathLst>
              <a:path w="43256" h="43219">
                <a:moveTo>
                  <a:pt x="3936" y="14229"/>
                </a:moveTo>
                <a:cubicBezTo>
                  <a:pt x="3665" y="11516"/>
                  <a:pt x="4297" y="8780"/>
                  <a:pt x="5659" y="6766"/>
                </a:cubicBezTo>
                <a:cubicBezTo>
                  <a:pt x="7811" y="3585"/>
                  <a:pt x="11300" y="2876"/>
                  <a:pt x="14041" y="5061"/>
                </a:cubicBezTo>
                <a:cubicBezTo>
                  <a:pt x="15714" y="768"/>
                  <a:pt x="19950" y="-119"/>
                  <a:pt x="22492" y="3291"/>
                </a:cubicBezTo>
                <a:cubicBezTo>
                  <a:pt x="23133" y="1542"/>
                  <a:pt x="24364" y="333"/>
                  <a:pt x="25785" y="59"/>
                </a:cubicBezTo>
                <a:cubicBezTo>
                  <a:pt x="27349" y="-243"/>
                  <a:pt x="28911" y="629"/>
                  <a:pt x="29869" y="2340"/>
                </a:cubicBezTo>
                <a:cubicBezTo>
                  <a:pt x="31251" y="126"/>
                  <a:pt x="33537" y="-601"/>
                  <a:pt x="35499" y="549"/>
                </a:cubicBezTo>
                <a:cubicBezTo>
                  <a:pt x="36994" y="1425"/>
                  <a:pt x="38066" y="3259"/>
                  <a:pt x="38354" y="5435"/>
                </a:cubicBezTo>
                <a:cubicBezTo>
                  <a:pt x="40082" y="6077"/>
                  <a:pt x="41458" y="7857"/>
                  <a:pt x="42018" y="10177"/>
                </a:cubicBezTo>
                <a:cubicBezTo>
                  <a:pt x="42425" y="11861"/>
                  <a:pt x="42367" y="13690"/>
                  <a:pt x="41854" y="15319"/>
                </a:cubicBezTo>
                <a:cubicBezTo>
                  <a:pt x="43115" y="17553"/>
                  <a:pt x="43556" y="20449"/>
                  <a:pt x="43052" y="23181"/>
                </a:cubicBezTo>
                <a:cubicBezTo>
                  <a:pt x="42382" y="26813"/>
                  <a:pt x="40164" y="29533"/>
                  <a:pt x="37440" y="30063"/>
                </a:cubicBezTo>
                <a:cubicBezTo>
                  <a:pt x="37427" y="32330"/>
                  <a:pt x="36694" y="34480"/>
                  <a:pt x="35431" y="35960"/>
                </a:cubicBezTo>
                <a:cubicBezTo>
                  <a:pt x="33512" y="38209"/>
                  <a:pt x="30740" y="38498"/>
                  <a:pt x="28591" y="36674"/>
                </a:cubicBezTo>
                <a:cubicBezTo>
                  <a:pt x="27896" y="39807"/>
                  <a:pt x="26035" y="42202"/>
                  <a:pt x="23703" y="42965"/>
                </a:cubicBezTo>
                <a:cubicBezTo>
                  <a:pt x="20955" y="43864"/>
                  <a:pt x="18087" y="42332"/>
                  <a:pt x="16516" y="39125"/>
                </a:cubicBezTo>
                <a:cubicBezTo>
                  <a:pt x="12808" y="42169"/>
                  <a:pt x="7992" y="40458"/>
                  <a:pt x="5840" y="35331"/>
                </a:cubicBezTo>
                <a:cubicBezTo>
                  <a:pt x="3726" y="35668"/>
                  <a:pt x="1741" y="33883"/>
                  <a:pt x="1146" y="31109"/>
                </a:cubicBezTo>
                <a:cubicBezTo>
                  <a:pt x="715" y="29102"/>
                  <a:pt x="1096" y="26936"/>
                  <a:pt x="2149" y="25410"/>
                </a:cubicBezTo>
                <a:cubicBezTo>
                  <a:pt x="655" y="24213"/>
                  <a:pt x="-177" y="21916"/>
                  <a:pt x="31" y="19563"/>
                </a:cubicBezTo>
                <a:cubicBezTo>
                  <a:pt x="275" y="16808"/>
                  <a:pt x="1881" y="14650"/>
                  <a:pt x="3899" y="14366"/>
                </a:cubicBezTo>
                <a:cubicBezTo>
                  <a:pt x="3911" y="14320"/>
                  <a:pt x="3924" y="14275"/>
                  <a:pt x="3936" y="14229"/>
                </a:cubicBezTo>
                <a:close/>
              </a:path>
              <a:path w="43256" h="43219" fill="none" extrusionOk="0">
                <a:moveTo>
                  <a:pt x="3889" y="13963"/>
                </a:moveTo>
                <a:cubicBezTo>
                  <a:pt x="3886" y="13986"/>
                  <a:pt x="3984" y="14710"/>
                  <a:pt x="3936" y="14229"/>
                </a:cubicBezTo>
              </a:path>
            </a:pathLst>
          </a:custGeom>
          <a:solidFill>
            <a:srgbClr val="1AABE2">
              <a:alpha val="5000"/>
            </a:srgbClr>
          </a:solidFill>
          <a:ln w="9525">
            <a:solidFill>
              <a:srgbClr val="1AABE2">
                <a:alpha val="30000"/>
              </a:srgbClr>
            </a:solidFill>
            <a:round/>
            <a:headEnd/>
            <a:tailEnd/>
          </a:ln>
        </p:spPr>
        <p:txBody>
          <a:bodyPr wrap="square" lIns="99562" tIns="49781" rIns="99562" bIns="49781" anchor="ctr">
            <a:noAutofit/>
          </a:bodyPr>
          <a:lstStyle/>
          <a:p>
            <a:pPr algn="ctr" defTabSz="1211808" fontAlgn="ctr">
              <a:defRPr/>
            </a:pPr>
            <a:r>
              <a:rPr lang="en-US" sz="1100" b="1">
                <a:solidFill>
                  <a:sysClr val="windowText" lastClr="000000"/>
                </a:solidFill>
                <a:latin typeface="Huawei Sans" panose="020C0503030203020204" pitchFamily="34" charset="0"/>
              </a:rPr>
              <a:t>Tier-1 </a:t>
            </a:r>
            <a:r>
              <a:rPr lang="en-US" sz="1100" b="1" dirty="0">
                <a:solidFill>
                  <a:sysClr val="windowText" lastClr="000000"/>
                </a:solidFill>
                <a:latin typeface="Huawei Sans" panose="020C0503030203020204" pitchFamily="34" charset="0"/>
              </a:rPr>
              <a:t>branch</a:t>
            </a:r>
          </a:p>
        </p:txBody>
      </p:sp>
      <p:sp>
        <p:nvSpPr>
          <p:cNvPr id="72" name="云形 3">
            <a:extLst>
              <a:ext uri="{FF2B5EF4-FFF2-40B4-BE49-F238E27FC236}">
                <a16:creationId xmlns="" xmlns:a16="http://schemas.microsoft.com/office/drawing/2014/main" id="{A52FCC78-4723-410D-9C92-549127C595BD}"/>
              </a:ext>
            </a:extLst>
          </p:cNvPr>
          <p:cNvSpPr/>
          <p:nvPr/>
        </p:nvSpPr>
        <p:spPr bwMode="gray">
          <a:xfrm>
            <a:off x="1120216" y="3067655"/>
            <a:ext cx="680667" cy="789499"/>
          </a:xfrm>
          <a:custGeom>
            <a:avLst/>
            <a:gdLst>
              <a:gd name="connsiteX0" fmla="*/ 3900 w 43200"/>
              <a:gd name="connsiteY0" fmla="*/ 14370 h 43200"/>
              <a:gd name="connsiteX1" fmla="*/ 5623 w 43200"/>
              <a:gd name="connsiteY1" fmla="*/ 6907 h 43200"/>
              <a:gd name="connsiteX2" fmla="*/ 14005 w 43200"/>
              <a:gd name="connsiteY2" fmla="*/ 5202 h 43200"/>
              <a:gd name="connsiteX3" fmla="*/ 22456 w 43200"/>
              <a:gd name="connsiteY3" fmla="*/ 3432 h 43200"/>
              <a:gd name="connsiteX4" fmla="*/ 25749 w 43200"/>
              <a:gd name="connsiteY4" fmla="*/ 200 h 43200"/>
              <a:gd name="connsiteX5" fmla="*/ 29833 w 43200"/>
              <a:gd name="connsiteY5" fmla="*/ 2481 h 43200"/>
              <a:gd name="connsiteX6" fmla="*/ 35463 w 43200"/>
              <a:gd name="connsiteY6" fmla="*/ 690 h 43200"/>
              <a:gd name="connsiteX7" fmla="*/ 38318 w 43200"/>
              <a:gd name="connsiteY7" fmla="*/ 5576 h 43200"/>
              <a:gd name="connsiteX8" fmla="*/ 41982 w 43200"/>
              <a:gd name="connsiteY8" fmla="*/ 10318 h 43200"/>
              <a:gd name="connsiteX9" fmla="*/ 41818 w 43200"/>
              <a:gd name="connsiteY9" fmla="*/ 15460 h 43200"/>
              <a:gd name="connsiteX10" fmla="*/ 43016 w 43200"/>
              <a:gd name="connsiteY10" fmla="*/ 23322 h 43200"/>
              <a:gd name="connsiteX11" fmla="*/ 37404 w 43200"/>
              <a:gd name="connsiteY11" fmla="*/ 30204 h 43200"/>
              <a:gd name="connsiteX12" fmla="*/ 35395 w 43200"/>
              <a:gd name="connsiteY12" fmla="*/ 36101 h 43200"/>
              <a:gd name="connsiteX13" fmla="*/ 28555 w 43200"/>
              <a:gd name="connsiteY13" fmla="*/ 36815 h 43200"/>
              <a:gd name="connsiteX14" fmla="*/ 23667 w 43200"/>
              <a:gd name="connsiteY14" fmla="*/ 43106 h 43200"/>
              <a:gd name="connsiteX15" fmla="*/ 16480 w 43200"/>
              <a:gd name="connsiteY15" fmla="*/ 39266 h 43200"/>
              <a:gd name="connsiteX16" fmla="*/ 5804 w 43200"/>
              <a:gd name="connsiteY16" fmla="*/ 35472 h 43200"/>
              <a:gd name="connsiteX17" fmla="*/ 1110 w 43200"/>
              <a:gd name="connsiteY17" fmla="*/ 31250 h 43200"/>
              <a:gd name="connsiteX18" fmla="*/ 2113 w 43200"/>
              <a:gd name="connsiteY18" fmla="*/ 25551 h 43200"/>
              <a:gd name="connsiteX19" fmla="*/ -5 w 43200"/>
              <a:gd name="connsiteY19" fmla="*/ 19704 h 43200"/>
              <a:gd name="connsiteX20" fmla="*/ 3863 w 43200"/>
              <a:gd name="connsiteY20" fmla="*/ 14507 h 43200"/>
              <a:gd name="connsiteX21" fmla="*/ 3900 w 43200"/>
              <a:gd name="connsiteY21" fmla="*/ 14370 h 43200"/>
              <a:gd name="connsiteX0" fmla="*/ 4693 w 43200"/>
              <a:gd name="connsiteY0" fmla="*/ 26177 h 43200"/>
              <a:gd name="connsiteX1" fmla="*/ 2160 w 43200"/>
              <a:gd name="connsiteY1" fmla="*/ 25380 h 43200"/>
              <a:gd name="connsiteX2" fmla="*/ 6928 w 43200"/>
              <a:gd name="connsiteY2" fmla="*/ 34899 h 43200"/>
              <a:gd name="connsiteX3" fmla="*/ 5820 w 43200"/>
              <a:gd name="connsiteY3" fmla="*/ 35280 h 43200"/>
              <a:gd name="connsiteX4" fmla="*/ 16478 w 43200"/>
              <a:gd name="connsiteY4" fmla="*/ 39090 h 43200"/>
              <a:gd name="connsiteX5" fmla="*/ 15810 w 43200"/>
              <a:gd name="connsiteY5" fmla="*/ 37350 h 43200"/>
              <a:gd name="connsiteX6" fmla="*/ 28827 w 43200"/>
              <a:gd name="connsiteY6" fmla="*/ 34751 h 43200"/>
              <a:gd name="connsiteX7" fmla="*/ 28560 w 43200"/>
              <a:gd name="connsiteY7" fmla="*/ 36660 h 43200"/>
              <a:gd name="connsiteX8" fmla="*/ 34129 w 43200"/>
              <a:gd name="connsiteY8" fmla="*/ 22954 h 43200"/>
              <a:gd name="connsiteX9" fmla="*/ 37380 w 43200"/>
              <a:gd name="connsiteY9" fmla="*/ 30090 h 43200"/>
              <a:gd name="connsiteX10" fmla="*/ 41798 w 43200"/>
              <a:gd name="connsiteY10" fmla="*/ 15354 h 43200"/>
              <a:gd name="connsiteX11" fmla="*/ 40350 w 43200"/>
              <a:gd name="connsiteY11" fmla="*/ 18030 h 43200"/>
              <a:gd name="connsiteX12" fmla="*/ 38324 w 43200"/>
              <a:gd name="connsiteY12" fmla="*/ 5426 h 43200"/>
              <a:gd name="connsiteX13" fmla="*/ 38400 w 43200"/>
              <a:gd name="connsiteY13" fmla="*/ 6690 h 43200"/>
              <a:gd name="connsiteX14" fmla="*/ 29078 w 43200"/>
              <a:gd name="connsiteY14" fmla="*/ 3952 h 43200"/>
              <a:gd name="connsiteX15" fmla="*/ 29820 w 43200"/>
              <a:gd name="connsiteY15" fmla="*/ 2340 h 43200"/>
              <a:gd name="connsiteX16" fmla="*/ 22141 w 43200"/>
              <a:gd name="connsiteY16" fmla="*/ 4720 h 43200"/>
              <a:gd name="connsiteX17" fmla="*/ 22500 w 43200"/>
              <a:gd name="connsiteY17" fmla="*/ 3330 h 43200"/>
              <a:gd name="connsiteX18" fmla="*/ 14000 w 43200"/>
              <a:gd name="connsiteY18" fmla="*/ 5192 h 43200"/>
              <a:gd name="connsiteX19" fmla="*/ 15300 w 43200"/>
              <a:gd name="connsiteY19" fmla="*/ 6540 h 43200"/>
              <a:gd name="connsiteX20" fmla="*/ 4127 w 43200"/>
              <a:gd name="connsiteY20" fmla="*/ 15789 h 43200"/>
              <a:gd name="connsiteX21" fmla="*/ 3900 w 43200"/>
              <a:gd name="connsiteY21" fmla="*/ 14370 h 43200"/>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4729 w 43256"/>
              <a:gd name="connsiteY0" fmla="*/ 26036 h 43219"/>
              <a:gd name="connsiteX1" fmla="*/ 2196 w 43256"/>
              <a:gd name="connsiteY1" fmla="*/ 25239 h 43219"/>
              <a:gd name="connsiteX2" fmla="*/ 6964 w 43256"/>
              <a:gd name="connsiteY2" fmla="*/ 34758 h 43219"/>
              <a:gd name="connsiteX3" fmla="*/ 5856 w 43256"/>
              <a:gd name="connsiteY3" fmla="*/ 35139 h 43219"/>
              <a:gd name="connsiteX4" fmla="*/ 16514 w 43256"/>
              <a:gd name="connsiteY4" fmla="*/ 38949 h 43219"/>
              <a:gd name="connsiteX5" fmla="*/ 15846 w 43256"/>
              <a:gd name="connsiteY5" fmla="*/ 37209 h 43219"/>
              <a:gd name="connsiteX6" fmla="*/ 28863 w 43256"/>
              <a:gd name="connsiteY6" fmla="*/ 34610 h 43219"/>
              <a:gd name="connsiteX7" fmla="*/ 28596 w 43256"/>
              <a:gd name="connsiteY7" fmla="*/ 36519 h 43219"/>
              <a:gd name="connsiteX8" fmla="*/ 34165 w 43256"/>
              <a:gd name="connsiteY8" fmla="*/ 22813 h 43219"/>
              <a:gd name="connsiteX9" fmla="*/ 37416 w 43256"/>
              <a:gd name="connsiteY9" fmla="*/ 29949 h 43219"/>
              <a:gd name="connsiteX10" fmla="*/ 41834 w 43256"/>
              <a:gd name="connsiteY10" fmla="*/ 15213 h 43219"/>
              <a:gd name="connsiteX11" fmla="*/ 40386 w 43256"/>
              <a:gd name="connsiteY11" fmla="*/ 17889 h 43219"/>
              <a:gd name="connsiteX12" fmla="*/ 38360 w 43256"/>
              <a:gd name="connsiteY12" fmla="*/ 5285 h 43219"/>
              <a:gd name="connsiteX13" fmla="*/ 38436 w 43256"/>
              <a:gd name="connsiteY13" fmla="*/ 6549 h 43219"/>
              <a:gd name="connsiteX14" fmla="*/ 22177 w 43256"/>
              <a:gd name="connsiteY14" fmla="*/ 4579 h 43219"/>
              <a:gd name="connsiteX15" fmla="*/ 22536 w 43256"/>
              <a:gd name="connsiteY15" fmla="*/ 3189 h 43219"/>
              <a:gd name="connsiteX16" fmla="*/ 14036 w 43256"/>
              <a:gd name="connsiteY16" fmla="*/ 5051 h 43219"/>
              <a:gd name="connsiteX17" fmla="*/ 15336 w 43256"/>
              <a:gd name="connsiteY17" fmla="*/ 6399 h 43219"/>
              <a:gd name="connsiteX18" fmla="*/ 4163 w 43256"/>
              <a:gd name="connsiteY18" fmla="*/ 15648 h 43219"/>
              <a:gd name="connsiteX19" fmla="*/ 3936 w 43256"/>
              <a:gd name="connsiteY19"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4729 w 43256"/>
              <a:gd name="connsiteY0" fmla="*/ 26036 h 43219"/>
              <a:gd name="connsiteX1" fmla="*/ 2196 w 43256"/>
              <a:gd name="connsiteY1" fmla="*/ 25239 h 43219"/>
              <a:gd name="connsiteX2" fmla="*/ 6964 w 43256"/>
              <a:gd name="connsiteY2" fmla="*/ 34758 h 43219"/>
              <a:gd name="connsiteX3" fmla="*/ 5856 w 43256"/>
              <a:gd name="connsiteY3" fmla="*/ 35139 h 43219"/>
              <a:gd name="connsiteX4" fmla="*/ 16514 w 43256"/>
              <a:gd name="connsiteY4" fmla="*/ 38949 h 43219"/>
              <a:gd name="connsiteX5" fmla="*/ 15846 w 43256"/>
              <a:gd name="connsiteY5" fmla="*/ 37209 h 43219"/>
              <a:gd name="connsiteX6" fmla="*/ 28863 w 43256"/>
              <a:gd name="connsiteY6" fmla="*/ 34610 h 43219"/>
              <a:gd name="connsiteX7" fmla="*/ 28596 w 43256"/>
              <a:gd name="connsiteY7" fmla="*/ 36519 h 43219"/>
              <a:gd name="connsiteX8" fmla="*/ 34165 w 43256"/>
              <a:gd name="connsiteY8" fmla="*/ 22813 h 43219"/>
              <a:gd name="connsiteX9" fmla="*/ 37416 w 43256"/>
              <a:gd name="connsiteY9" fmla="*/ 29949 h 43219"/>
              <a:gd name="connsiteX10" fmla="*/ 41834 w 43256"/>
              <a:gd name="connsiteY10" fmla="*/ 15213 h 43219"/>
              <a:gd name="connsiteX11" fmla="*/ 40386 w 43256"/>
              <a:gd name="connsiteY11" fmla="*/ 17889 h 43219"/>
              <a:gd name="connsiteX12" fmla="*/ 38360 w 43256"/>
              <a:gd name="connsiteY12" fmla="*/ 5285 h 43219"/>
              <a:gd name="connsiteX13" fmla="*/ 38436 w 43256"/>
              <a:gd name="connsiteY13" fmla="*/ 6549 h 43219"/>
              <a:gd name="connsiteX14" fmla="*/ 14036 w 43256"/>
              <a:gd name="connsiteY14" fmla="*/ 5051 h 43219"/>
              <a:gd name="connsiteX15" fmla="*/ 15336 w 43256"/>
              <a:gd name="connsiteY15" fmla="*/ 6399 h 43219"/>
              <a:gd name="connsiteX16" fmla="*/ 4163 w 43256"/>
              <a:gd name="connsiteY16" fmla="*/ 15648 h 43219"/>
              <a:gd name="connsiteX17" fmla="*/ 3936 w 43256"/>
              <a:gd name="connsiteY17"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4729 w 43256"/>
              <a:gd name="connsiteY0" fmla="*/ 26036 h 43219"/>
              <a:gd name="connsiteX1" fmla="*/ 2196 w 43256"/>
              <a:gd name="connsiteY1" fmla="*/ 25239 h 43219"/>
              <a:gd name="connsiteX2" fmla="*/ 6964 w 43256"/>
              <a:gd name="connsiteY2" fmla="*/ 34758 h 43219"/>
              <a:gd name="connsiteX3" fmla="*/ 5856 w 43256"/>
              <a:gd name="connsiteY3" fmla="*/ 35139 h 43219"/>
              <a:gd name="connsiteX4" fmla="*/ 16514 w 43256"/>
              <a:gd name="connsiteY4" fmla="*/ 38949 h 43219"/>
              <a:gd name="connsiteX5" fmla="*/ 15846 w 43256"/>
              <a:gd name="connsiteY5" fmla="*/ 37209 h 43219"/>
              <a:gd name="connsiteX6" fmla="*/ 28863 w 43256"/>
              <a:gd name="connsiteY6" fmla="*/ 34610 h 43219"/>
              <a:gd name="connsiteX7" fmla="*/ 28596 w 43256"/>
              <a:gd name="connsiteY7" fmla="*/ 36519 h 43219"/>
              <a:gd name="connsiteX8" fmla="*/ 34165 w 43256"/>
              <a:gd name="connsiteY8" fmla="*/ 22813 h 43219"/>
              <a:gd name="connsiteX9" fmla="*/ 37416 w 43256"/>
              <a:gd name="connsiteY9" fmla="*/ 29949 h 43219"/>
              <a:gd name="connsiteX10" fmla="*/ 41834 w 43256"/>
              <a:gd name="connsiteY10" fmla="*/ 15213 h 43219"/>
              <a:gd name="connsiteX11" fmla="*/ 40386 w 43256"/>
              <a:gd name="connsiteY11" fmla="*/ 17889 h 43219"/>
              <a:gd name="connsiteX12" fmla="*/ 38360 w 43256"/>
              <a:gd name="connsiteY12" fmla="*/ 5285 h 43219"/>
              <a:gd name="connsiteX13" fmla="*/ 38436 w 43256"/>
              <a:gd name="connsiteY13" fmla="*/ 6549 h 43219"/>
              <a:gd name="connsiteX14" fmla="*/ 4163 w 43256"/>
              <a:gd name="connsiteY14" fmla="*/ 15648 h 43219"/>
              <a:gd name="connsiteX15" fmla="*/ 3936 w 43256"/>
              <a:gd name="connsiteY15"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4729 w 43256"/>
              <a:gd name="connsiteY0" fmla="*/ 26036 h 43219"/>
              <a:gd name="connsiteX1" fmla="*/ 2196 w 43256"/>
              <a:gd name="connsiteY1" fmla="*/ 25239 h 43219"/>
              <a:gd name="connsiteX2" fmla="*/ 6964 w 43256"/>
              <a:gd name="connsiteY2" fmla="*/ 34758 h 43219"/>
              <a:gd name="connsiteX3" fmla="*/ 5856 w 43256"/>
              <a:gd name="connsiteY3" fmla="*/ 35139 h 43219"/>
              <a:gd name="connsiteX4" fmla="*/ 16514 w 43256"/>
              <a:gd name="connsiteY4" fmla="*/ 38949 h 43219"/>
              <a:gd name="connsiteX5" fmla="*/ 15846 w 43256"/>
              <a:gd name="connsiteY5" fmla="*/ 37209 h 43219"/>
              <a:gd name="connsiteX6" fmla="*/ 28863 w 43256"/>
              <a:gd name="connsiteY6" fmla="*/ 34610 h 43219"/>
              <a:gd name="connsiteX7" fmla="*/ 28596 w 43256"/>
              <a:gd name="connsiteY7" fmla="*/ 36519 h 43219"/>
              <a:gd name="connsiteX8" fmla="*/ 41834 w 43256"/>
              <a:gd name="connsiteY8" fmla="*/ 15213 h 43219"/>
              <a:gd name="connsiteX9" fmla="*/ 40386 w 43256"/>
              <a:gd name="connsiteY9" fmla="*/ 17889 h 43219"/>
              <a:gd name="connsiteX10" fmla="*/ 38360 w 43256"/>
              <a:gd name="connsiteY10" fmla="*/ 5285 h 43219"/>
              <a:gd name="connsiteX11" fmla="*/ 38436 w 43256"/>
              <a:gd name="connsiteY11" fmla="*/ 6549 h 43219"/>
              <a:gd name="connsiteX12" fmla="*/ 4163 w 43256"/>
              <a:gd name="connsiteY12" fmla="*/ 15648 h 43219"/>
              <a:gd name="connsiteX13" fmla="*/ 3936 w 43256"/>
              <a:gd name="connsiteY13"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4729 w 43256"/>
              <a:gd name="connsiteY0" fmla="*/ 26036 h 43219"/>
              <a:gd name="connsiteX1" fmla="*/ 2196 w 43256"/>
              <a:gd name="connsiteY1" fmla="*/ 25239 h 43219"/>
              <a:gd name="connsiteX2" fmla="*/ 6964 w 43256"/>
              <a:gd name="connsiteY2" fmla="*/ 34758 h 43219"/>
              <a:gd name="connsiteX3" fmla="*/ 5856 w 43256"/>
              <a:gd name="connsiteY3" fmla="*/ 35139 h 43219"/>
              <a:gd name="connsiteX4" fmla="*/ 16514 w 43256"/>
              <a:gd name="connsiteY4" fmla="*/ 38949 h 43219"/>
              <a:gd name="connsiteX5" fmla="*/ 15846 w 43256"/>
              <a:gd name="connsiteY5" fmla="*/ 37209 h 43219"/>
              <a:gd name="connsiteX6" fmla="*/ 28863 w 43256"/>
              <a:gd name="connsiteY6" fmla="*/ 34610 h 43219"/>
              <a:gd name="connsiteX7" fmla="*/ 28596 w 43256"/>
              <a:gd name="connsiteY7" fmla="*/ 36519 h 43219"/>
              <a:gd name="connsiteX8" fmla="*/ 38360 w 43256"/>
              <a:gd name="connsiteY8" fmla="*/ 5285 h 43219"/>
              <a:gd name="connsiteX9" fmla="*/ 38436 w 43256"/>
              <a:gd name="connsiteY9" fmla="*/ 6549 h 43219"/>
              <a:gd name="connsiteX10" fmla="*/ 4163 w 43256"/>
              <a:gd name="connsiteY10" fmla="*/ 15648 h 43219"/>
              <a:gd name="connsiteX11" fmla="*/ 3936 w 43256"/>
              <a:gd name="connsiteY11"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4729 w 43256"/>
              <a:gd name="connsiteY0" fmla="*/ 26036 h 43219"/>
              <a:gd name="connsiteX1" fmla="*/ 2196 w 43256"/>
              <a:gd name="connsiteY1" fmla="*/ 25239 h 43219"/>
              <a:gd name="connsiteX2" fmla="*/ 6964 w 43256"/>
              <a:gd name="connsiteY2" fmla="*/ 34758 h 43219"/>
              <a:gd name="connsiteX3" fmla="*/ 5856 w 43256"/>
              <a:gd name="connsiteY3" fmla="*/ 35139 h 43219"/>
              <a:gd name="connsiteX4" fmla="*/ 28863 w 43256"/>
              <a:gd name="connsiteY4" fmla="*/ 34610 h 43219"/>
              <a:gd name="connsiteX5" fmla="*/ 28596 w 43256"/>
              <a:gd name="connsiteY5" fmla="*/ 36519 h 43219"/>
              <a:gd name="connsiteX6" fmla="*/ 38360 w 43256"/>
              <a:gd name="connsiteY6" fmla="*/ 5285 h 43219"/>
              <a:gd name="connsiteX7" fmla="*/ 38436 w 43256"/>
              <a:gd name="connsiteY7" fmla="*/ 6549 h 43219"/>
              <a:gd name="connsiteX8" fmla="*/ 4163 w 43256"/>
              <a:gd name="connsiteY8" fmla="*/ 15648 h 43219"/>
              <a:gd name="connsiteX9" fmla="*/ 3936 w 43256"/>
              <a:gd name="connsiteY9"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6964 w 43256"/>
              <a:gd name="connsiteY0" fmla="*/ 34758 h 43219"/>
              <a:gd name="connsiteX1" fmla="*/ 5856 w 43256"/>
              <a:gd name="connsiteY1" fmla="*/ 35139 h 43219"/>
              <a:gd name="connsiteX2" fmla="*/ 28863 w 43256"/>
              <a:gd name="connsiteY2" fmla="*/ 34610 h 43219"/>
              <a:gd name="connsiteX3" fmla="*/ 28596 w 43256"/>
              <a:gd name="connsiteY3" fmla="*/ 36519 h 43219"/>
              <a:gd name="connsiteX4" fmla="*/ 38360 w 43256"/>
              <a:gd name="connsiteY4" fmla="*/ 5285 h 43219"/>
              <a:gd name="connsiteX5" fmla="*/ 38436 w 43256"/>
              <a:gd name="connsiteY5" fmla="*/ 6549 h 43219"/>
              <a:gd name="connsiteX6" fmla="*/ 4163 w 43256"/>
              <a:gd name="connsiteY6" fmla="*/ 15648 h 43219"/>
              <a:gd name="connsiteX7" fmla="*/ 3936 w 43256"/>
              <a:gd name="connsiteY7"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6964 w 43256"/>
              <a:gd name="connsiteY0" fmla="*/ 34758 h 43219"/>
              <a:gd name="connsiteX1" fmla="*/ 5856 w 43256"/>
              <a:gd name="connsiteY1" fmla="*/ 35139 h 43219"/>
              <a:gd name="connsiteX2" fmla="*/ 38360 w 43256"/>
              <a:gd name="connsiteY2" fmla="*/ 5285 h 43219"/>
              <a:gd name="connsiteX3" fmla="*/ 38436 w 43256"/>
              <a:gd name="connsiteY3" fmla="*/ 6549 h 43219"/>
              <a:gd name="connsiteX4" fmla="*/ 4163 w 43256"/>
              <a:gd name="connsiteY4" fmla="*/ 15648 h 43219"/>
              <a:gd name="connsiteX5" fmla="*/ 3936 w 43256"/>
              <a:gd name="connsiteY5"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6964 w 43256"/>
              <a:gd name="connsiteY0" fmla="*/ 34758 h 43219"/>
              <a:gd name="connsiteX1" fmla="*/ 5856 w 43256"/>
              <a:gd name="connsiteY1" fmla="*/ 35139 h 43219"/>
              <a:gd name="connsiteX2" fmla="*/ 4163 w 43256"/>
              <a:gd name="connsiteY2" fmla="*/ 15648 h 43219"/>
              <a:gd name="connsiteX3" fmla="*/ 3936 w 43256"/>
              <a:gd name="connsiteY3"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6964 w 43256"/>
              <a:gd name="connsiteY0" fmla="*/ 34758 h 43219"/>
              <a:gd name="connsiteX1" fmla="*/ 5856 w 43256"/>
              <a:gd name="connsiteY1" fmla="*/ 35139 h 43219"/>
              <a:gd name="connsiteX2" fmla="*/ 4488 w 43256"/>
              <a:gd name="connsiteY2" fmla="*/ 14575 h 43219"/>
              <a:gd name="connsiteX3" fmla="*/ 3936 w 43256"/>
              <a:gd name="connsiteY3"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6964 w 43256"/>
              <a:gd name="connsiteY0" fmla="*/ 34758 h 43219"/>
              <a:gd name="connsiteX1" fmla="*/ 5856 w 43256"/>
              <a:gd name="connsiteY1" fmla="*/ 35139 h 43219"/>
              <a:gd name="connsiteX2" fmla="*/ 4488 w 43256"/>
              <a:gd name="connsiteY2" fmla="*/ 14575 h 43219"/>
              <a:gd name="connsiteX3" fmla="*/ 3936 w 43256"/>
              <a:gd name="connsiteY3"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6964 w 43256"/>
              <a:gd name="connsiteY0" fmla="*/ 34758 h 43219"/>
              <a:gd name="connsiteX1" fmla="*/ 5856 w 43256"/>
              <a:gd name="connsiteY1" fmla="*/ 35139 h 43219"/>
              <a:gd name="connsiteX2" fmla="*/ 4800 w 43256"/>
              <a:gd name="connsiteY2" fmla="*/ 15024 h 43219"/>
              <a:gd name="connsiteX3" fmla="*/ 3936 w 43256"/>
              <a:gd name="connsiteY3"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6964 w 43256"/>
              <a:gd name="connsiteY0" fmla="*/ 34758 h 43219"/>
              <a:gd name="connsiteX1" fmla="*/ 5856 w 43256"/>
              <a:gd name="connsiteY1" fmla="*/ 35139 h 43219"/>
              <a:gd name="connsiteX2" fmla="*/ 3889 w 43256"/>
              <a:gd name="connsiteY2" fmla="*/ 13963 h 43219"/>
              <a:gd name="connsiteX3" fmla="*/ 3936 w 43256"/>
              <a:gd name="connsiteY3"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3889 w 43256"/>
              <a:gd name="connsiteY0" fmla="*/ 13963 h 43219"/>
              <a:gd name="connsiteX1" fmla="*/ 3936 w 43256"/>
              <a:gd name="connsiteY1" fmla="*/ 14229 h 43219"/>
            </a:gdLst>
            <a:ahLst/>
            <a:cxnLst>
              <a:cxn ang="0">
                <a:pos x="connsiteX0" y="connsiteY0"/>
              </a:cxn>
              <a:cxn ang="0">
                <a:pos x="connsiteX1" y="connsiteY1"/>
              </a:cxn>
            </a:cxnLst>
            <a:rect l="l" t="t" r="r" b="b"/>
            <a:pathLst>
              <a:path w="43256" h="43219">
                <a:moveTo>
                  <a:pt x="3936" y="14229"/>
                </a:moveTo>
                <a:cubicBezTo>
                  <a:pt x="3665" y="11516"/>
                  <a:pt x="4297" y="8780"/>
                  <a:pt x="5659" y="6766"/>
                </a:cubicBezTo>
                <a:cubicBezTo>
                  <a:pt x="7811" y="3585"/>
                  <a:pt x="11300" y="2876"/>
                  <a:pt x="14041" y="5061"/>
                </a:cubicBezTo>
                <a:cubicBezTo>
                  <a:pt x="15714" y="768"/>
                  <a:pt x="19950" y="-119"/>
                  <a:pt x="22492" y="3291"/>
                </a:cubicBezTo>
                <a:cubicBezTo>
                  <a:pt x="23133" y="1542"/>
                  <a:pt x="24364" y="333"/>
                  <a:pt x="25785" y="59"/>
                </a:cubicBezTo>
                <a:cubicBezTo>
                  <a:pt x="27349" y="-243"/>
                  <a:pt x="28911" y="629"/>
                  <a:pt x="29869" y="2340"/>
                </a:cubicBezTo>
                <a:cubicBezTo>
                  <a:pt x="31251" y="126"/>
                  <a:pt x="33537" y="-601"/>
                  <a:pt x="35499" y="549"/>
                </a:cubicBezTo>
                <a:cubicBezTo>
                  <a:pt x="36994" y="1425"/>
                  <a:pt x="38066" y="3259"/>
                  <a:pt x="38354" y="5435"/>
                </a:cubicBezTo>
                <a:cubicBezTo>
                  <a:pt x="40082" y="6077"/>
                  <a:pt x="41458" y="7857"/>
                  <a:pt x="42018" y="10177"/>
                </a:cubicBezTo>
                <a:cubicBezTo>
                  <a:pt x="42425" y="11861"/>
                  <a:pt x="42367" y="13690"/>
                  <a:pt x="41854" y="15319"/>
                </a:cubicBezTo>
                <a:cubicBezTo>
                  <a:pt x="43115" y="17553"/>
                  <a:pt x="43556" y="20449"/>
                  <a:pt x="43052" y="23181"/>
                </a:cubicBezTo>
                <a:cubicBezTo>
                  <a:pt x="42382" y="26813"/>
                  <a:pt x="40164" y="29533"/>
                  <a:pt x="37440" y="30063"/>
                </a:cubicBezTo>
                <a:cubicBezTo>
                  <a:pt x="37427" y="32330"/>
                  <a:pt x="36694" y="34480"/>
                  <a:pt x="35431" y="35960"/>
                </a:cubicBezTo>
                <a:cubicBezTo>
                  <a:pt x="33512" y="38209"/>
                  <a:pt x="30740" y="38498"/>
                  <a:pt x="28591" y="36674"/>
                </a:cubicBezTo>
                <a:cubicBezTo>
                  <a:pt x="27896" y="39807"/>
                  <a:pt x="26035" y="42202"/>
                  <a:pt x="23703" y="42965"/>
                </a:cubicBezTo>
                <a:cubicBezTo>
                  <a:pt x="20955" y="43864"/>
                  <a:pt x="18087" y="42332"/>
                  <a:pt x="16516" y="39125"/>
                </a:cubicBezTo>
                <a:cubicBezTo>
                  <a:pt x="12808" y="42169"/>
                  <a:pt x="7992" y="40458"/>
                  <a:pt x="5840" y="35331"/>
                </a:cubicBezTo>
                <a:cubicBezTo>
                  <a:pt x="3726" y="35668"/>
                  <a:pt x="1741" y="33883"/>
                  <a:pt x="1146" y="31109"/>
                </a:cubicBezTo>
                <a:cubicBezTo>
                  <a:pt x="715" y="29102"/>
                  <a:pt x="1096" y="26936"/>
                  <a:pt x="2149" y="25410"/>
                </a:cubicBezTo>
                <a:cubicBezTo>
                  <a:pt x="655" y="24213"/>
                  <a:pt x="-177" y="21916"/>
                  <a:pt x="31" y="19563"/>
                </a:cubicBezTo>
                <a:cubicBezTo>
                  <a:pt x="275" y="16808"/>
                  <a:pt x="1881" y="14650"/>
                  <a:pt x="3899" y="14366"/>
                </a:cubicBezTo>
                <a:cubicBezTo>
                  <a:pt x="3911" y="14320"/>
                  <a:pt x="3924" y="14275"/>
                  <a:pt x="3936" y="14229"/>
                </a:cubicBezTo>
                <a:close/>
              </a:path>
              <a:path w="43256" h="43219" fill="none" extrusionOk="0">
                <a:moveTo>
                  <a:pt x="3889" y="13963"/>
                </a:moveTo>
                <a:cubicBezTo>
                  <a:pt x="3886" y="13986"/>
                  <a:pt x="3984" y="14710"/>
                  <a:pt x="3936" y="14229"/>
                </a:cubicBezTo>
              </a:path>
            </a:pathLst>
          </a:custGeom>
          <a:solidFill>
            <a:srgbClr val="1AABE2">
              <a:alpha val="5000"/>
            </a:srgbClr>
          </a:solidFill>
          <a:ln w="9525">
            <a:solidFill>
              <a:srgbClr val="1AABE2">
                <a:alpha val="30000"/>
              </a:srgbClr>
            </a:solidFill>
            <a:round/>
            <a:headEnd/>
            <a:tailEnd/>
          </a:ln>
        </p:spPr>
        <p:txBody>
          <a:bodyPr wrap="square" lIns="99562" tIns="49781" rIns="99562" bIns="49781" anchor="ctr">
            <a:noAutofit/>
          </a:bodyPr>
          <a:lstStyle/>
          <a:p>
            <a:pPr algn="ctr" defTabSz="1211808" fontAlgn="ctr">
              <a:defRPr/>
            </a:pPr>
            <a:r>
              <a:rPr lang="en-US" sz="1200" b="1" dirty="0">
                <a:solidFill>
                  <a:sysClr val="windowText" lastClr="000000"/>
                </a:solidFill>
                <a:latin typeface="Huawei Sans" panose="020C0503030203020204" pitchFamily="34" charset="0"/>
              </a:rPr>
              <a:t>DC A</a:t>
            </a:r>
          </a:p>
        </p:txBody>
      </p:sp>
      <p:sp>
        <p:nvSpPr>
          <p:cNvPr id="73" name="云形 3">
            <a:extLst>
              <a:ext uri="{FF2B5EF4-FFF2-40B4-BE49-F238E27FC236}">
                <a16:creationId xmlns="" xmlns:a16="http://schemas.microsoft.com/office/drawing/2014/main" id="{6FAA3889-E842-42EE-B629-8CD092FCB951}"/>
              </a:ext>
            </a:extLst>
          </p:cNvPr>
          <p:cNvSpPr/>
          <p:nvPr/>
        </p:nvSpPr>
        <p:spPr bwMode="gray">
          <a:xfrm>
            <a:off x="4418816" y="1029029"/>
            <a:ext cx="1225286" cy="458086"/>
          </a:xfrm>
          <a:custGeom>
            <a:avLst/>
            <a:gdLst>
              <a:gd name="connsiteX0" fmla="*/ 3900 w 43200"/>
              <a:gd name="connsiteY0" fmla="*/ 14370 h 43200"/>
              <a:gd name="connsiteX1" fmla="*/ 5623 w 43200"/>
              <a:gd name="connsiteY1" fmla="*/ 6907 h 43200"/>
              <a:gd name="connsiteX2" fmla="*/ 14005 w 43200"/>
              <a:gd name="connsiteY2" fmla="*/ 5202 h 43200"/>
              <a:gd name="connsiteX3" fmla="*/ 22456 w 43200"/>
              <a:gd name="connsiteY3" fmla="*/ 3432 h 43200"/>
              <a:gd name="connsiteX4" fmla="*/ 25749 w 43200"/>
              <a:gd name="connsiteY4" fmla="*/ 200 h 43200"/>
              <a:gd name="connsiteX5" fmla="*/ 29833 w 43200"/>
              <a:gd name="connsiteY5" fmla="*/ 2481 h 43200"/>
              <a:gd name="connsiteX6" fmla="*/ 35463 w 43200"/>
              <a:gd name="connsiteY6" fmla="*/ 690 h 43200"/>
              <a:gd name="connsiteX7" fmla="*/ 38318 w 43200"/>
              <a:gd name="connsiteY7" fmla="*/ 5576 h 43200"/>
              <a:gd name="connsiteX8" fmla="*/ 41982 w 43200"/>
              <a:gd name="connsiteY8" fmla="*/ 10318 h 43200"/>
              <a:gd name="connsiteX9" fmla="*/ 41818 w 43200"/>
              <a:gd name="connsiteY9" fmla="*/ 15460 h 43200"/>
              <a:gd name="connsiteX10" fmla="*/ 43016 w 43200"/>
              <a:gd name="connsiteY10" fmla="*/ 23322 h 43200"/>
              <a:gd name="connsiteX11" fmla="*/ 37404 w 43200"/>
              <a:gd name="connsiteY11" fmla="*/ 30204 h 43200"/>
              <a:gd name="connsiteX12" fmla="*/ 35395 w 43200"/>
              <a:gd name="connsiteY12" fmla="*/ 36101 h 43200"/>
              <a:gd name="connsiteX13" fmla="*/ 28555 w 43200"/>
              <a:gd name="connsiteY13" fmla="*/ 36815 h 43200"/>
              <a:gd name="connsiteX14" fmla="*/ 23667 w 43200"/>
              <a:gd name="connsiteY14" fmla="*/ 43106 h 43200"/>
              <a:gd name="connsiteX15" fmla="*/ 16480 w 43200"/>
              <a:gd name="connsiteY15" fmla="*/ 39266 h 43200"/>
              <a:gd name="connsiteX16" fmla="*/ 5804 w 43200"/>
              <a:gd name="connsiteY16" fmla="*/ 35472 h 43200"/>
              <a:gd name="connsiteX17" fmla="*/ 1110 w 43200"/>
              <a:gd name="connsiteY17" fmla="*/ 31250 h 43200"/>
              <a:gd name="connsiteX18" fmla="*/ 2113 w 43200"/>
              <a:gd name="connsiteY18" fmla="*/ 25551 h 43200"/>
              <a:gd name="connsiteX19" fmla="*/ -5 w 43200"/>
              <a:gd name="connsiteY19" fmla="*/ 19704 h 43200"/>
              <a:gd name="connsiteX20" fmla="*/ 3863 w 43200"/>
              <a:gd name="connsiteY20" fmla="*/ 14507 h 43200"/>
              <a:gd name="connsiteX21" fmla="*/ 3900 w 43200"/>
              <a:gd name="connsiteY21" fmla="*/ 14370 h 43200"/>
              <a:gd name="connsiteX0" fmla="*/ 4693 w 43200"/>
              <a:gd name="connsiteY0" fmla="*/ 26177 h 43200"/>
              <a:gd name="connsiteX1" fmla="*/ 2160 w 43200"/>
              <a:gd name="connsiteY1" fmla="*/ 25380 h 43200"/>
              <a:gd name="connsiteX2" fmla="*/ 6928 w 43200"/>
              <a:gd name="connsiteY2" fmla="*/ 34899 h 43200"/>
              <a:gd name="connsiteX3" fmla="*/ 5820 w 43200"/>
              <a:gd name="connsiteY3" fmla="*/ 35280 h 43200"/>
              <a:gd name="connsiteX4" fmla="*/ 16478 w 43200"/>
              <a:gd name="connsiteY4" fmla="*/ 39090 h 43200"/>
              <a:gd name="connsiteX5" fmla="*/ 15810 w 43200"/>
              <a:gd name="connsiteY5" fmla="*/ 37350 h 43200"/>
              <a:gd name="connsiteX6" fmla="*/ 28827 w 43200"/>
              <a:gd name="connsiteY6" fmla="*/ 34751 h 43200"/>
              <a:gd name="connsiteX7" fmla="*/ 28560 w 43200"/>
              <a:gd name="connsiteY7" fmla="*/ 36660 h 43200"/>
              <a:gd name="connsiteX8" fmla="*/ 34129 w 43200"/>
              <a:gd name="connsiteY8" fmla="*/ 22954 h 43200"/>
              <a:gd name="connsiteX9" fmla="*/ 37380 w 43200"/>
              <a:gd name="connsiteY9" fmla="*/ 30090 h 43200"/>
              <a:gd name="connsiteX10" fmla="*/ 41798 w 43200"/>
              <a:gd name="connsiteY10" fmla="*/ 15354 h 43200"/>
              <a:gd name="connsiteX11" fmla="*/ 40350 w 43200"/>
              <a:gd name="connsiteY11" fmla="*/ 18030 h 43200"/>
              <a:gd name="connsiteX12" fmla="*/ 38324 w 43200"/>
              <a:gd name="connsiteY12" fmla="*/ 5426 h 43200"/>
              <a:gd name="connsiteX13" fmla="*/ 38400 w 43200"/>
              <a:gd name="connsiteY13" fmla="*/ 6690 h 43200"/>
              <a:gd name="connsiteX14" fmla="*/ 29078 w 43200"/>
              <a:gd name="connsiteY14" fmla="*/ 3952 h 43200"/>
              <a:gd name="connsiteX15" fmla="*/ 29820 w 43200"/>
              <a:gd name="connsiteY15" fmla="*/ 2340 h 43200"/>
              <a:gd name="connsiteX16" fmla="*/ 22141 w 43200"/>
              <a:gd name="connsiteY16" fmla="*/ 4720 h 43200"/>
              <a:gd name="connsiteX17" fmla="*/ 22500 w 43200"/>
              <a:gd name="connsiteY17" fmla="*/ 3330 h 43200"/>
              <a:gd name="connsiteX18" fmla="*/ 14000 w 43200"/>
              <a:gd name="connsiteY18" fmla="*/ 5192 h 43200"/>
              <a:gd name="connsiteX19" fmla="*/ 15300 w 43200"/>
              <a:gd name="connsiteY19" fmla="*/ 6540 h 43200"/>
              <a:gd name="connsiteX20" fmla="*/ 4127 w 43200"/>
              <a:gd name="connsiteY20" fmla="*/ 15789 h 43200"/>
              <a:gd name="connsiteX21" fmla="*/ 3900 w 43200"/>
              <a:gd name="connsiteY21" fmla="*/ 14370 h 43200"/>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4729 w 43256"/>
              <a:gd name="connsiteY0" fmla="*/ 26036 h 43219"/>
              <a:gd name="connsiteX1" fmla="*/ 2196 w 43256"/>
              <a:gd name="connsiteY1" fmla="*/ 25239 h 43219"/>
              <a:gd name="connsiteX2" fmla="*/ 6964 w 43256"/>
              <a:gd name="connsiteY2" fmla="*/ 34758 h 43219"/>
              <a:gd name="connsiteX3" fmla="*/ 5856 w 43256"/>
              <a:gd name="connsiteY3" fmla="*/ 35139 h 43219"/>
              <a:gd name="connsiteX4" fmla="*/ 16514 w 43256"/>
              <a:gd name="connsiteY4" fmla="*/ 38949 h 43219"/>
              <a:gd name="connsiteX5" fmla="*/ 15846 w 43256"/>
              <a:gd name="connsiteY5" fmla="*/ 37209 h 43219"/>
              <a:gd name="connsiteX6" fmla="*/ 28863 w 43256"/>
              <a:gd name="connsiteY6" fmla="*/ 34610 h 43219"/>
              <a:gd name="connsiteX7" fmla="*/ 28596 w 43256"/>
              <a:gd name="connsiteY7" fmla="*/ 36519 h 43219"/>
              <a:gd name="connsiteX8" fmla="*/ 34165 w 43256"/>
              <a:gd name="connsiteY8" fmla="*/ 22813 h 43219"/>
              <a:gd name="connsiteX9" fmla="*/ 37416 w 43256"/>
              <a:gd name="connsiteY9" fmla="*/ 29949 h 43219"/>
              <a:gd name="connsiteX10" fmla="*/ 41834 w 43256"/>
              <a:gd name="connsiteY10" fmla="*/ 15213 h 43219"/>
              <a:gd name="connsiteX11" fmla="*/ 40386 w 43256"/>
              <a:gd name="connsiteY11" fmla="*/ 17889 h 43219"/>
              <a:gd name="connsiteX12" fmla="*/ 38360 w 43256"/>
              <a:gd name="connsiteY12" fmla="*/ 5285 h 43219"/>
              <a:gd name="connsiteX13" fmla="*/ 38436 w 43256"/>
              <a:gd name="connsiteY13" fmla="*/ 6549 h 43219"/>
              <a:gd name="connsiteX14" fmla="*/ 22177 w 43256"/>
              <a:gd name="connsiteY14" fmla="*/ 4579 h 43219"/>
              <a:gd name="connsiteX15" fmla="*/ 22536 w 43256"/>
              <a:gd name="connsiteY15" fmla="*/ 3189 h 43219"/>
              <a:gd name="connsiteX16" fmla="*/ 14036 w 43256"/>
              <a:gd name="connsiteY16" fmla="*/ 5051 h 43219"/>
              <a:gd name="connsiteX17" fmla="*/ 15336 w 43256"/>
              <a:gd name="connsiteY17" fmla="*/ 6399 h 43219"/>
              <a:gd name="connsiteX18" fmla="*/ 4163 w 43256"/>
              <a:gd name="connsiteY18" fmla="*/ 15648 h 43219"/>
              <a:gd name="connsiteX19" fmla="*/ 3936 w 43256"/>
              <a:gd name="connsiteY19"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4729 w 43256"/>
              <a:gd name="connsiteY0" fmla="*/ 26036 h 43219"/>
              <a:gd name="connsiteX1" fmla="*/ 2196 w 43256"/>
              <a:gd name="connsiteY1" fmla="*/ 25239 h 43219"/>
              <a:gd name="connsiteX2" fmla="*/ 6964 w 43256"/>
              <a:gd name="connsiteY2" fmla="*/ 34758 h 43219"/>
              <a:gd name="connsiteX3" fmla="*/ 5856 w 43256"/>
              <a:gd name="connsiteY3" fmla="*/ 35139 h 43219"/>
              <a:gd name="connsiteX4" fmla="*/ 16514 w 43256"/>
              <a:gd name="connsiteY4" fmla="*/ 38949 h 43219"/>
              <a:gd name="connsiteX5" fmla="*/ 15846 w 43256"/>
              <a:gd name="connsiteY5" fmla="*/ 37209 h 43219"/>
              <a:gd name="connsiteX6" fmla="*/ 28863 w 43256"/>
              <a:gd name="connsiteY6" fmla="*/ 34610 h 43219"/>
              <a:gd name="connsiteX7" fmla="*/ 28596 w 43256"/>
              <a:gd name="connsiteY7" fmla="*/ 36519 h 43219"/>
              <a:gd name="connsiteX8" fmla="*/ 34165 w 43256"/>
              <a:gd name="connsiteY8" fmla="*/ 22813 h 43219"/>
              <a:gd name="connsiteX9" fmla="*/ 37416 w 43256"/>
              <a:gd name="connsiteY9" fmla="*/ 29949 h 43219"/>
              <a:gd name="connsiteX10" fmla="*/ 41834 w 43256"/>
              <a:gd name="connsiteY10" fmla="*/ 15213 h 43219"/>
              <a:gd name="connsiteX11" fmla="*/ 40386 w 43256"/>
              <a:gd name="connsiteY11" fmla="*/ 17889 h 43219"/>
              <a:gd name="connsiteX12" fmla="*/ 38360 w 43256"/>
              <a:gd name="connsiteY12" fmla="*/ 5285 h 43219"/>
              <a:gd name="connsiteX13" fmla="*/ 38436 w 43256"/>
              <a:gd name="connsiteY13" fmla="*/ 6549 h 43219"/>
              <a:gd name="connsiteX14" fmla="*/ 14036 w 43256"/>
              <a:gd name="connsiteY14" fmla="*/ 5051 h 43219"/>
              <a:gd name="connsiteX15" fmla="*/ 15336 w 43256"/>
              <a:gd name="connsiteY15" fmla="*/ 6399 h 43219"/>
              <a:gd name="connsiteX16" fmla="*/ 4163 w 43256"/>
              <a:gd name="connsiteY16" fmla="*/ 15648 h 43219"/>
              <a:gd name="connsiteX17" fmla="*/ 3936 w 43256"/>
              <a:gd name="connsiteY17"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4729 w 43256"/>
              <a:gd name="connsiteY0" fmla="*/ 26036 h 43219"/>
              <a:gd name="connsiteX1" fmla="*/ 2196 w 43256"/>
              <a:gd name="connsiteY1" fmla="*/ 25239 h 43219"/>
              <a:gd name="connsiteX2" fmla="*/ 6964 w 43256"/>
              <a:gd name="connsiteY2" fmla="*/ 34758 h 43219"/>
              <a:gd name="connsiteX3" fmla="*/ 5856 w 43256"/>
              <a:gd name="connsiteY3" fmla="*/ 35139 h 43219"/>
              <a:gd name="connsiteX4" fmla="*/ 16514 w 43256"/>
              <a:gd name="connsiteY4" fmla="*/ 38949 h 43219"/>
              <a:gd name="connsiteX5" fmla="*/ 15846 w 43256"/>
              <a:gd name="connsiteY5" fmla="*/ 37209 h 43219"/>
              <a:gd name="connsiteX6" fmla="*/ 28863 w 43256"/>
              <a:gd name="connsiteY6" fmla="*/ 34610 h 43219"/>
              <a:gd name="connsiteX7" fmla="*/ 28596 w 43256"/>
              <a:gd name="connsiteY7" fmla="*/ 36519 h 43219"/>
              <a:gd name="connsiteX8" fmla="*/ 34165 w 43256"/>
              <a:gd name="connsiteY8" fmla="*/ 22813 h 43219"/>
              <a:gd name="connsiteX9" fmla="*/ 37416 w 43256"/>
              <a:gd name="connsiteY9" fmla="*/ 29949 h 43219"/>
              <a:gd name="connsiteX10" fmla="*/ 41834 w 43256"/>
              <a:gd name="connsiteY10" fmla="*/ 15213 h 43219"/>
              <a:gd name="connsiteX11" fmla="*/ 40386 w 43256"/>
              <a:gd name="connsiteY11" fmla="*/ 17889 h 43219"/>
              <a:gd name="connsiteX12" fmla="*/ 38360 w 43256"/>
              <a:gd name="connsiteY12" fmla="*/ 5285 h 43219"/>
              <a:gd name="connsiteX13" fmla="*/ 38436 w 43256"/>
              <a:gd name="connsiteY13" fmla="*/ 6549 h 43219"/>
              <a:gd name="connsiteX14" fmla="*/ 4163 w 43256"/>
              <a:gd name="connsiteY14" fmla="*/ 15648 h 43219"/>
              <a:gd name="connsiteX15" fmla="*/ 3936 w 43256"/>
              <a:gd name="connsiteY15"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4729 w 43256"/>
              <a:gd name="connsiteY0" fmla="*/ 26036 h 43219"/>
              <a:gd name="connsiteX1" fmla="*/ 2196 w 43256"/>
              <a:gd name="connsiteY1" fmla="*/ 25239 h 43219"/>
              <a:gd name="connsiteX2" fmla="*/ 6964 w 43256"/>
              <a:gd name="connsiteY2" fmla="*/ 34758 h 43219"/>
              <a:gd name="connsiteX3" fmla="*/ 5856 w 43256"/>
              <a:gd name="connsiteY3" fmla="*/ 35139 h 43219"/>
              <a:gd name="connsiteX4" fmla="*/ 16514 w 43256"/>
              <a:gd name="connsiteY4" fmla="*/ 38949 h 43219"/>
              <a:gd name="connsiteX5" fmla="*/ 15846 w 43256"/>
              <a:gd name="connsiteY5" fmla="*/ 37209 h 43219"/>
              <a:gd name="connsiteX6" fmla="*/ 28863 w 43256"/>
              <a:gd name="connsiteY6" fmla="*/ 34610 h 43219"/>
              <a:gd name="connsiteX7" fmla="*/ 28596 w 43256"/>
              <a:gd name="connsiteY7" fmla="*/ 36519 h 43219"/>
              <a:gd name="connsiteX8" fmla="*/ 41834 w 43256"/>
              <a:gd name="connsiteY8" fmla="*/ 15213 h 43219"/>
              <a:gd name="connsiteX9" fmla="*/ 40386 w 43256"/>
              <a:gd name="connsiteY9" fmla="*/ 17889 h 43219"/>
              <a:gd name="connsiteX10" fmla="*/ 38360 w 43256"/>
              <a:gd name="connsiteY10" fmla="*/ 5285 h 43219"/>
              <a:gd name="connsiteX11" fmla="*/ 38436 w 43256"/>
              <a:gd name="connsiteY11" fmla="*/ 6549 h 43219"/>
              <a:gd name="connsiteX12" fmla="*/ 4163 w 43256"/>
              <a:gd name="connsiteY12" fmla="*/ 15648 h 43219"/>
              <a:gd name="connsiteX13" fmla="*/ 3936 w 43256"/>
              <a:gd name="connsiteY13"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4729 w 43256"/>
              <a:gd name="connsiteY0" fmla="*/ 26036 h 43219"/>
              <a:gd name="connsiteX1" fmla="*/ 2196 w 43256"/>
              <a:gd name="connsiteY1" fmla="*/ 25239 h 43219"/>
              <a:gd name="connsiteX2" fmla="*/ 6964 w 43256"/>
              <a:gd name="connsiteY2" fmla="*/ 34758 h 43219"/>
              <a:gd name="connsiteX3" fmla="*/ 5856 w 43256"/>
              <a:gd name="connsiteY3" fmla="*/ 35139 h 43219"/>
              <a:gd name="connsiteX4" fmla="*/ 16514 w 43256"/>
              <a:gd name="connsiteY4" fmla="*/ 38949 h 43219"/>
              <a:gd name="connsiteX5" fmla="*/ 15846 w 43256"/>
              <a:gd name="connsiteY5" fmla="*/ 37209 h 43219"/>
              <a:gd name="connsiteX6" fmla="*/ 28863 w 43256"/>
              <a:gd name="connsiteY6" fmla="*/ 34610 h 43219"/>
              <a:gd name="connsiteX7" fmla="*/ 28596 w 43256"/>
              <a:gd name="connsiteY7" fmla="*/ 36519 h 43219"/>
              <a:gd name="connsiteX8" fmla="*/ 38360 w 43256"/>
              <a:gd name="connsiteY8" fmla="*/ 5285 h 43219"/>
              <a:gd name="connsiteX9" fmla="*/ 38436 w 43256"/>
              <a:gd name="connsiteY9" fmla="*/ 6549 h 43219"/>
              <a:gd name="connsiteX10" fmla="*/ 4163 w 43256"/>
              <a:gd name="connsiteY10" fmla="*/ 15648 h 43219"/>
              <a:gd name="connsiteX11" fmla="*/ 3936 w 43256"/>
              <a:gd name="connsiteY11"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4729 w 43256"/>
              <a:gd name="connsiteY0" fmla="*/ 26036 h 43219"/>
              <a:gd name="connsiteX1" fmla="*/ 2196 w 43256"/>
              <a:gd name="connsiteY1" fmla="*/ 25239 h 43219"/>
              <a:gd name="connsiteX2" fmla="*/ 6964 w 43256"/>
              <a:gd name="connsiteY2" fmla="*/ 34758 h 43219"/>
              <a:gd name="connsiteX3" fmla="*/ 5856 w 43256"/>
              <a:gd name="connsiteY3" fmla="*/ 35139 h 43219"/>
              <a:gd name="connsiteX4" fmla="*/ 28863 w 43256"/>
              <a:gd name="connsiteY4" fmla="*/ 34610 h 43219"/>
              <a:gd name="connsiteX5" fmla="*/ 28596 w 43256"/>
              <a:gd name="connsiteY5" fmla="*/ 36519 h 43219"/>
              <a:gd name="connsiteX6" fmla="*/ 38360 w 43256"/>
              <a:gd name="connsiteY6" fmla="*/ 5285 h 43219"/>
              <a:gd name="connsiteX7" fmla="*/ 38436 w 43256"/>
              <a:gd name="connsiteY7" fmla="*/ 6549 h 43219"/>
              <a:gd name="connsiteX8" fmla="*/ 4163 w 43256"/>
              <a:gd name="connsiteY8" fmla="*/ 15648 h 43219"/>
              <a:gd name="connsiteX9" fmla="*/ 3936 w 43256"/>
              <a:gd name="connsiteY9"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6964 w 43256"/>
              <a:gd name="connsiteY0" fmla="*/ 34758 h 43219"/>
              <a:gd name="connsiteX1" fmla="*/ 5856 w 43256"/>
              <a:gd name="connsiteY1" fmla="*/ 35139 h 43219"/>
              <a:gd name="connsiteX2" fmla="*/ 28863 w 43256"/>
              <a:gd name="connsiteY2" fmla="*/ 34610 h 43219"/>
              <a:gd name="connsiteX3" fmla="*/ 28596 w 43256"/>
              <a:gd name="connsiteY3" fmla="*/ 36519 h 43219"/>
              <a:gd name="connsiteX4" fmla="*/ 38360 w 43256"/>
              <a:gd name="connsiteY4" fmla="*/ 5285 h 43219"/>
              <a:gd name="connsiteX5" fmla="*/ 38436 w 43256"/>
              <a:gd name="connsiteY5" fmla="*/ 6549 h 43219"/>
              <a:gd name="connsiteX6" fmla="*/ 4163 w 43256"/>
              <a:gd name="connsiteY6" fmla="*/ 15648 h 43219"/>
              <a:gd name="connsiteX7" fmla="*/ 3936 w 43256"/>
              <a:gd name="connsiteY7"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6964 w 43256"/>
              <a:gd name="connsiteY0" fmla="*/ 34758 h 43219"/>
              <a:gd name="connsiteX1" fmla="*/ 5856 w 43256"/>
              <a:gd name="connsiteY1" fmla="*/ 35139 h 43219"/>
              <a:gd name="connsiteX2" fmla="*/ 38360 w 43256"/>
              <a:gd name="connsiteY2" fmla="*/ 5285 h 43219"/>
              <a:gd name="connsiteX3" fmla="*/ 38436 w 43256"/>
              <a:gd name="connsiteY3" fmla="*/ 6549 h 43219"/>
              <a:gd name="connsiteX4" fmla="*/ 4163 w 43256"/>
              <a:gd name="connsiteY4" fmla="*/ 15648 h 43219"/>
              <a:gd name="connsiteX5" fmla="*/ 3936 w 43256"/>
              <a:gd name="connsiteY5"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6964 w 43256"/>
              <a:gd name="connsiteY0" fmla="*/ 34758 h 43219"/>
              <a:gd name="connsiteX1" fmla="*/ 5856 w 43256"/>
              <a:gd name="connsiteY1" fmla="*/ 35139 h 43219"/>
              <a:gd name="connsiteX2" fmla="*/ 4163 w 43256"/>
              <a:gd name="connsiteY2" fmla="*/ 15648 h 43219"/>
              <a:gd name="connsiteX3" fmla="*/ 3936 w 43256"/>
              <a:gd name="connsiteY3"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6964 w 43256"/>
              <a:gd name="connsiteY0" fmla="*/ 34758 h 43219"/>
              <a:gd name="connsiteX1" fmla="*/ 5856 w 43256"/>
              <a:gd name="connsiteY1" fmla="*/ 35139 h 43219"/>
              <a:gd name="connsiteX2" fmla="*/ 4488 w 43256"/>
              <a:gd name="connsiteY2" fmla="*/ 14575 h 43219"/>
              <a:gd name="connsiteX3" fmla="*/ 3936 w 43256"/>
              <a:gd name="connsiteY3"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6964 w 43256"/>
              <a:gd name="connsiteY0" fmla="*/ 34758 h 43219"/>
              <a:gd name="connsiteX1" fmla="*/ 5856 w 43256"/>
              <a:gd name="connsiteY1" fmla="*/ 35139 h 43219"/>
              <a:gd name="connsiteX2" fmla="*/ 4488 w 43256"/>
              <a:gd name="connsiteY2" fmla="*/ 14575 h 43219"/>
              <a:gd name="connsiteX3" fmla="*/ 3936 w 43256"/>
              <a:gd name="connsiteY3"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6964 w 43256"/>
              <a:gd name="connsiteY0" fmla="*/ 34758 h 43219"/>
              <a:gd name="connsiteX1" fmla="*/ 5856 w 43256"/>
              <a:gd name="connsiteY1" fmla="*/ 35139 h 43219"/>
              <a:gd name="connsiteX2" fmla="*/ 4800 w 43256"/>
              <a:gd name="connsiteY2" fmla="*/ 15024 h 43219"/>
              <a:gd name="connsiteX3" fmla="*/ 3936 w 43256"/>
              <a:gd name="connsiteY3"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6964 w 43256"/>
              <a:gd name="connsiteY0" fmla="*/ 34758 h 43219"/>
              <a:gd name="connsiteX1" fmla="*/ 5856 w 43256"/>
              <a:gd name="connsiteY1" fmla="*/ 35139 h 43219"/>
              <a:gd name="connsiteX2" fmla="*/ 3889 w 43256"/>
              <a:gd name="connsiteY2" fmla="*/ 13963 h 43219"/>
              <a:gd name="connsiteX3" fmla="*/ 3936 w 43256"/>
              <a:gd name="connsiteY3"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3889 w 43256"/>
              <a:gd name="connsiteY0" fmla="*/ 13963 h 43219"/>
              <a:gd name="connsiteX1" fmla="*/ 3936 w 43256"/>
              <a:gd name="connsiteY1" fmla="*/ 14229 h 43219"/>
            </a:gdLst>
            <a:ahLst/>
            <a:cxnLst>
              <a:cxn ang="0">
                <a:pos x="connsiteX0" y="connsiteY0"/>
              </a:cxn>
              <a:cxn ang="0">
                <a:pos x="connsiteX1" y="connsiteY1"/>
              </a:cxn>
            </a:cxnLst>
            <a:rect l="l" t="t" r="r" b="b"/>
            <a:pathLst>
              <a:path w="43256" h="43219">
                <a:moveTo>
                  <a:pt x="3936" y="14229"/>
                </a:moveTo>
                <a:cubicBezTo>
                  <a:pt x="3665" y="11516"/>
                  <a:pt x="4297" y="8780"/>
                  <a:pt x="5659" y="6766"/>
                </a:cubicBezTo>
                <a:cubicBezTo>
                  <a:pt x="7811" y="3585"/>
                  <a:pt x="11300" y="2876"/>
                  <a:pt x="14041" y="5061"/>
                </a:cubicBezTo>
                <a:cubicBezTo>
                  <a:pt x="15714" y="768"/>
                  <a:pt x="19950" y="-119"/>
                  <a:pt x="22492" y="3291"/>
                </a:cubicBezTo>
                <a:cubicBezTo>
                  <a:pt x="23133" y="1542"/>
                  <a:pt x="24364" y="333"/>
                  <a:pt x="25785" y="59"/>
                </a:cubicBezTo>
                <a:cubicBezTo>
                  <a:pt x="27349" y="-243"/>
                  <a:pt x="28911" y="629"/>
                  <a:pt x="29869" y="2340"/>
                </a:cubicBezTo>
                <a:cubicBezTo>
                  <a:pt x="31251" y="126"/>
                  <a:pt x="33537" y="-601"/>
                  <a:pt x="35499" y="549"/>
                </a:cubicBezTo>
                <a:cubicBezTo>
                  <a:pt x="36994" y="1425"/>
                  <a:pt x="38066" y="3259"/>
                  <a:pt x="38354" y="5435"/>
                </a:cubicBezTo>
                <a:cubicBezTo>
                  <a:pt x="40082" y="6077"/>
                  <a:pt x="41458" y="7857"/>
                  <a:pt x="42018" y="10177"/>
                </a:cubicBezTo>
                <a:cubicBezTo>
                  <a:pt x="42425" y="11861"/>
                  <a:pt x="42367" y="13690"/>
                  <a:pt x="41854" y="15319"/>
                </a:cubicBezTo>
                <a:cubicBezTo>
                  <a:pt x="43115" y="17553"/>
                  <a:pt x="43556" y="20449"/>
                  <a:pt x="43052" y="23181"/>
                </a:cubicBezTo>
                <a:cubicBezTo>
                  <a:pt x="42382" y="26813"/>
                  <a:pt x="40164" y="29533"/>
                  <a:pt x="37440" y="30063"/>
                </a:cubicBezTo>
                <a:cubicBezTo>
                  <a:pt x="37427" y="32330"/>
                  <a:pt x="36694" y="34480"/>
                  <a:pt x="35431" y="35960"/>
                </a:cubicBezTo>
                <a:cubicBezTo>
                  <a:pt x="33512" y="38209"/>
                  <a:pt x="30740" y="38498"/>
                  <a:pt x="28591" y="36674"/>
                </a:cubicBezTo>
                <a:cubicBezTo>
                  <a:pt x="27896" y="39807"/>
                  <a:pt x="26035" y="42202"/>
                  <a:pt x="23703" y="42965"/>
                </a:cubicBezTo>
                <a:cubicBezTo>
                  <a:pt x="20955" y="43864"/>
                  <a:pt x="18087" y="42332"/>
                  <a:pt x="16516" y="39125"/>
                </a:cubicBezTo>
                <a:cubicBezTo>
                  <a:pt x="12808" y="42169"/>
                  <a:pt x="7992" y="40458"/>
                  <a:pt x="5840" y="35331"/>
                </a:cubicBezTo>
                <a:cubicBezTo>
                  <a:pt x="3726" y="35668"/>
                  <a:pt x="1741" y="33883"/>
                  <a:pt x="1146" y="31109"/>
                </a:cubicBezTo>
                <a:cubicBezTo>
                  <a:pt x="715" y="29102"/>
                  <a:pt x="1096" y="26936"/>
                  <a:pt x="2149" y="25410"/>
                </a:cubicBezTo>
                <a:cubicBezTo>
                  <a:pt x="655" y="24213"/>
                  <a:pt x="-177" y="21916"/>
                  <a:pt x="31" y="19563"/>
                </a:cubicBezTo>
                <a:cubicBezTo>
                  <a:pt x="275" y="16808"/>
                  <a:pt x="1881" y="14650"/>
                  <a:pt x="3899" y="14366"/>
                </a:cubicBezTo>
                <a:cubicBezTo>
                  <a:pt x="3911" y="14320"/>
                  <a:pt x="3924" y="14275"/>
                  <a:pt x="3936" y="14229"/>
                </a:cubicBezTo>
                <a:close/>
              </a:path>
              <a:path w="43256" h="43219" fill="none" extrusionOk="0">
                <a:moveTo>
                  <a:pt x="3889" y="13963"/>
                </a:moveTo>
                <a:cubicBezTo>
                  <a:pt x="3886" y="13986"/>
                  <a:pt x="3984" y="14710"/>
                  <a:pt x="3936" y="14229"/>
                </a:cubicBezTo>
              </a:path>
            </a:pathLst>
          </a:custGeom>
          <a:solidFill>
            <a:srgbClr val="1AABE2">
              <a:alpha val="5000"/>
            </a:srgbClr>
          </a:solidFill>
          <a:ln w="9525">
            <a:solidFill>
              <a:srgbClr val="1AABE2">
                <a:alpha val="30000"/>
              </a:srgbClr>
            </a:solidFill>
            <a:round/>
            <a:headEnd/>
            <a:tailEnd/>
          </a:ln>
        </p:spPr>
        <p:txBody>
          <a:bodyPr wrap="square" lIns="99562" tIns="49781" rIns="99562" bIns="49781" anchor="ctr">
            <a:noAutofit/>
          </a:bodyPr>
          <a:lstStyle/>
          <a:p>
            <a:pPr algn="ctr" defTabSz="1211808" fontAlgn="ctr">
              <a:defRPr/>
            </a:pPr>
            <a:r>
              <a:rPr lang="en-US" sz="1200" b="1" dirty="0">
                <a:solidFill>
                  <a:sysClr val="windowText" lastClr="000000"/>
                </a:solidFill>
                <a:latin typeface="Huawei Sans" panose="020C0503030203020204" pitchFamily="34" charset="0"/>
              </a:rPr>
              <a:t>DC C</a:t>
            </a:r>
          </a:p>
        </p:txBody>
      </p:sp>
      <p:cxnSp>
        <p:nvCxnSpPr>
          <p:cNvPr id="74" name="直接连接符 98">
            <a:extLst>
              <a:ext uri="{FF2B5EF4-FFF2-40B4-BE49-F238E27FC236}">
                <a16:creationId xmlns="" xmlns:a16="http://schemas.microsoft.com/office/drawing/2014/main" id="{7B8AA2C9-5A9C-4522-8B67-B75FC2AF8EE1}"/>
              </a:ext>
            </a:extLst>
          </p:cNvPr>
          <p:cNvCxnSpPr>
            <a:endCxn id="75" idx="3"/>
          </p:cNvCxnSpPr>
          <p:nvPr/>
        </p:nvCxnSpPr>
        <p:spPr bwMode="gray">
          <a:xfrm flipH="1">
            <a:off x="3007958" y="3185573"/>
            <a:ext cx="2581213" cy="0"/>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75" name="图片 4">
            <a:extLst>
              <a:ext uri="{FF2B5EF4-FFF2-40B4-BE49-F238E27FC236}">
                <a16:creationId xmlns="" xmlns:a16="http://schemas.microsoft.com/office/drawing/2014/main" id="{196819E6-9768-4137-8856-57FEB8C4F698}"/>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bwMode="gray">
          <a:xfrm>
            <a:off x="2742476" y="3076967"/>
            <a:ext cx="265481" cy="217211"/>
          </a:xfrm>
          <a:prstGeom prst="rect">
            <a:avLst/>
          </a:prstGeom>
        </p:spPr>
      </p:pic>
      <p:pic>
        <p:nvPicPr>
          <p:cNvPr id="76" name="图片 109">
            <a:extLst>
              <a:ext uri="{FF2B5EF4-FFF2-40B4-BE49-F238E27FC236}">
                <a16:creationId xmlns="" xmlns:a16="http://schemas.microsoft.com/office/drawing/2014/main" id="{2353F294-4236-473E-B647-14550AF5E7D2}"/>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bwMode="gray">
          <a:xfrm>
            <a:off x="2759198" y="3632391"/>
            <a:ext cx="265481" cy="217211"/>
          </a:xfrm>
          <a:prstGeom prst="rect">
            <a:avLst/>
          </a:prstGeom>
        </p:spPr>
      </p:pic>
      <p:cxnSp>
        <p:nvCxnSpPr>
          <p:cNvPr id="77" name="直接连接符 112">
            <a:extLst>
              <a:ext uri="{FF2B5EF4-FFF2-40B4-BE49-F238E27FC236}">
                <a16:creationId xmlns="" xmlns:a16="http://schemas.microsoft.com/office/drawing/2014/main" id="{77F37677-30EE-42D7-B792-D0C1417A28EF}"/>
              </a:ext>
            </a:extLst>
          </p:cNvPr>
          <p:cNvCxnSpPr>
            <a:stCxn id="81" idx="1"/>
            <a:endCxn id="76" idx="3"/>
          </p:cNvCxnSpPr>
          <p:nvPr/>
        </p:nvCxnSpPr>
        <p:spPr bwMode="gray">
          <a:xfrm flipH="1" flipV="1">
            <a:off x="3024679" y="3740996"/>
            <a:ext cx="2564492" cy="1956"/>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78" name="图片 115">
            <a:extLst>
              <a:ext uri="{FF2B5EF4-FFF2-40B4-BE49-F238E27FC236}">
                <a16:creationId xmlns="" xmlns:a16="http://schemas.microsoft.com/office/drawing/2014/main" id="{CE86EAC1-1101-4313-993A-F4ACCA096428}"/>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bwMode="gray">
          <a:xfrm>
            <a:off x="4186846" y="2031070"/>
            <a:ext cx="265481" cy="217211"/>
          </a:xfrm>
          <a:prstGeom prst="rect">
            <a:avLst/>
          </a:prstGeom>
        </p:spPr>
      </p:pic>
      <p:pic>
        <p:nvPicPr>
          <p:cNvPr id="79" name="图片 116">
            <a:extLst>
              <a:ext uri="{FF2B5EF4-FFF2-40B4-BE49-F238E27FC236}">
                <a16:creationId xmlns="" xmlns:a16="http://schemas.microsoft.com/office/drawing/2014/main" id="{BFCE80D5-9804-48C9-81AF-703CE541B80E}"/>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bwMode="gray">
          <a:xfrm>
            <a:off x="4191268" y="2474723"/>
            <a:ext cx="265481" cy="218379"/>
          </a:xfrm>
          <a:prstGeom prst="rect">
            <a:avLst/>
          </a:prstGeom>
        </p:spPr>
      </p:pic>
      <p:pic>
        <p:nvPicPr>
          <p:cNvPr id="80" name="图片 117">
            <a:extLst>
              <a:ext uri="{FF2B5EF4-FFF2-40B4-BE49-F238E27FC236}">
                <a16:creationId xmlns="" xmlns:a16="http://schemas.microsoft.com/office/drawing/2014/main" id="{49A9B688-D9DE-4C46-A728-B91CAE38CE50}"/>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bwMode="gray">
          <a:xfrm>
            <a:off x="5589171" y="3076967"/>
            <a:ext cx="265481" cy="217211"/>
          </a:xfrm>
          <a:prstGeom prst="rect">
            <a:avLst/>
          </a:prstGeom>
        </p:spPr>
      </p:pic>
      <p:pic>
        <p:nvPicPr>
          <p:cNvPr id="81" name="图片 118">
            <a:extLst>
              <a:ext uri="{FF2B5EF4-FFF2-40B4-BE49-F238E27FC236}">
                <a16:creationId xmlns="" xmlns:a16="http://schemas.microsoft.com/office/drawing/2014/main" id="{E0F064D1-4518-49E6-9299-630C80E0BEE1}"/>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bwMode="gray">
          <a:xfrm>
            <a:off x="5589171" y="3634346"/>
            <a:ext cx="265481" cy="217211"/>
          </a:xfrm>
          <a:prstGeom prst="rect">
            <a:avLst/>
          </a:prstGeom>
        </p:spPr>
      </p:pic>
      <p:pic>
        <p:nvPicPr>
          <p:cNvPr id="82" name="图片 119">
            <a:extLst>
              <a:ext uri="{FF2B5EF4-FFF2-40B4-BE49-F238E27FC236}">
                <a16:creationId xmlns="" xmlns:a16="http://schemas.microsoft.com/office/drawing/2014/main" id="{60F3B188-D742-411B-8ECA-68CF2760EBE0}"/>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bwMode="gray">
          <a:xfrm>
            <a:off x="4619609" y="1730231"/>
            <a:ext cx="265481" cy="218379"/>
          </a:xfrm>
          <a:prstGeom prst="rect">
            <a:avLst/>
          </a:prstGeom>
        </p:spPr>
      </p:pic>
      <p:pic>
        <p:nvPicPr>
          <p:cNvPr id="83" name="图片 120">
            <a:extLst>
              <a:ext uri="{FF2B5EF4-FFF2-40B4-BE49-F238E27FC236}">
                <a16:creationId xmlns="" xmlns:a16="http://schemas.microsoft.com/office/drawing/2014/main" id="{350D381D-86A9-4661-B313-D29432CD68F5}"/>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bwMode="gray">
          <a:xfrm>
            <a:off x="5178077" y="1727061"/>
            <a:ext cx="265481" cy="218379"/>
          </a:xfrm>
          <a:prstGeom prst="rect">
            <a:avLst/>
          </a:prstGeom>
        </p:spPr>
      </p:pic>
      <p:pic>
        <p:nvPicPr>
          <p:cNvPr id="84" name="图片 121">
            <a:extLst>
              <a:ext uri="{FF2B5EF4-FFF2-40B4-BE49-F238E27FC236}">
                <a16:creationId xmlns="" xmlns:a16="http://schemas.microsoft.com/office/drawing/2014/main" id="{43FB157C-CF7A-4647-A9D6-4919E29D0F69}"/>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bwMode="gray">
          <a:xfrm>
            <a:off x="2211514" y="3075210"/>
            <a:ext cx="265481" cy="217211"/>
          </a:xfrm>
          <a:prstGeom prst="rect">
            <a:avLst/>
          </a:prstGeom>
        </p:spPr>
      </p:pic>
      <p:pic>
        <p:nvPicPr>
          <p:cNvPr id="85" name="图片 122">
            <a:extLst>
              <a:ext uri="{FF2B5EF4-FFF2-40B4-BE49-F238E27FC236}">
                <a16:creationId xmlns="" xmlns:a16="http://schemas.microsoft.com/office/drawing/2014/main" id="{52ECB52D-5C32-4A28-9599-A6352E92E404}"/>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bwMode="gray">
          <a:xfrm>
            <a:off x="2204608" y="3628469"/>
            <a:ext cx="265481" cy="217211"/>
          </a:xfrm>
          <a:prstGeom prst="rect">
            <a:avLst/>
          </a:prstGeom>
        </p:spPr>
      </p:pic>
      <p:pic>
        <p:nvPicPr>
          <p:cNvPr id="86" name="图片 123">
            <a:extLst>
              <a:ext uri="{FF2B5EF4-FFF2-40B4-BE49-F238E27FC236}">
                <a16:creationId xmlns="" xmlns:a16="http://schemas.microsoft.com/office/drawing/2014/main" id="{9237C3E4-C866-460B-8D64-0916BA3E1B84}"/>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bwMode="gray">
          <a:xfrm>
            <a:off x="6203758" y="3075210"/>
            <a:ext cx="265481" cy="217211"/>
          </a:xfrm>
          <a:prstGeom prst="rect">
            <a:avLst/>
          </a:prstGeom>
        </p:spPr>
      </p:pic>
      <p:pic>
        <p:nvPicPr>
          <p:cNvPr id="87" name="图片 124">
            <a:extLst>
              <a:ext uri="{FF2B5EF4-FFF2-40B4-BE49-F238E27FC236}">
                <a16:creationId xmlns="" xmlns:a16="http://schemas.microsoft.com/office/drawing/2014/main" id="{DF6EDB95-2D69-478F-8810-219BA8B341E9}"/>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bwMode="gray">
          <a:xfrm>
            <a:off x="6203758" y="3632392"/>
            <a:ext cx="265481" cy="217211"/>
          </a:xfrm>
          <a:prstGeom prst="rect">
            <a:avLst/>
          </a:prstGeom>
        </p:spPr>
      </p:pic>
      <p:cxnSp>
        <p:nvCxnSpPr>
          <p:cNvPr id="88" name="直接连接符 125">
            <a:extLst>
              <a:ext uri="{FF2B5EF4-FFF2-40B4-BE49-F238E27FC236}">
                <a16:creationId xmlns="" xmlns:a16="http://schemas.microsoft.com/office/drawing/2014/main" id="{A095FF85-706B-4EC6-B65E-860C6E50C6E4}"/>
              </a:ext>
            </a:extLst>
          </p:cNvPr>
          <p:cNvCxnSpPr>
            <a:stCxn id="75" idx="1"/>
            <a:endCxn id="84" idx="3"/>
          </p:cNvCxnSpPr>
          <p:nvPr/>
        </p:nvCxnSpPr>
        <p:spPr bwMode="gray">
          <a:xfrm flipH="1" flipV="1">
            <a:off x="2476995" y="3183816"/>
            <a:ext cx="265481" cy="1757"/>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89" name="直接连接符 130">
            <a:extLst>
              <a:ext uri="{FF2B5EF4-FFF2-40B4-BE49-F238E27FC236}">
                <a16:creationId xmlns="" xmlns:a16="http://schemas.microsoft.com/office/drawing/2014/main" id="{6C26F6EF-743F-40A8-A404-76F44FE31734}"/>
              </a:ext>
            </a:extLst>
          </p:cNvPr>
          <p:cNvCxnSpPr>
            <a:stCxn id="76" idx="1"/>
            <a:endCxn id="85" idx="3"/>
          </p:cNvCxnSpPr>
          <p:nvPr/>
        </p:nvCxnSpPr>
        <p:spPr bwMode="gray">
          <a:xfrm flipH="1" flipV="1">
            <a:off x="2470089" y="3737074"/>
            <a:ext cx="289109" cy="3922"/>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90" name="直接连接符 134">
            <a:extLst>
              <a:ext uri="{FF2B5EF4-FFF2-40B4-BE49-F238E27FC236}">
                <a16:creationId xmlns="" xmlns:a16="http://schemas.microsoft.com/office/drawing/2014/main" id="{DE332ECC-5FEF-44CC-AB8F-2458CCC82B52}"/>
              </a:ext>
            </a:extLst>
          </p:cNvPr>
          <p:cNvCxnSpPr>
            <a:stCxn id="87" idx="1"/>
            <a:endCxn id="81" idx="3"/>
          </p:cNvCxnSpPr>
          <p:nvPr/>
        </p:nvCxnSpPr>
        <p:spPr bwMode="gray">
          <a:xfrm flipH="1">
            <a:off x="5854652" y="3740997"/>
            <a:ext cx="349106" cy="1955"/>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91" name="直接连接符 137">
            <a:extLst>
              <a:ext uri="{FF2B5EF4-FFF2-40B4-BE49-F238E27FC236}">
                <a16:creationId xmlns="" xmlns:a16="http://schemas.microsoft.com/office/drawing/2014/main" id="{9482A215-AE1B-4326-9A04-0F81F10EE296}"/>
              </a:ext>
            </a:extLst>
          </p:cNvPr>
          <p:cNvCxnSpPr>
            <a:stCxn id="86" idx="1"/>
            <a:endCxn id="80" idx="3"/>
          </p:cNvCxnSpPr>
          <p:nvPr/>
        </p:nvCxnSpPr>
        <p:spPr bwMode="gray">
          <a:xfrm flipH="1">
            <a:off x="5854652" y="3183815"/>
            <a:ext cx="349106" cy="1758"/>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92" name="直接连接符 140">
            <a:extLst>
              <a:ext uri="{FF2B5EF4-FFF2-40B4-BE49-F238E27FC236}">
                <a16:creationId xmlns="" xmlns:a16="http://schemas.microsoft.com/office/drawing/2014/main" id="{BBD6EBD0-3C78-424F-81CA-3EE1D156156D}"/>
              </a:ext>
            </a:extLst>
          </p:cNvPr>
          <p:cNvCxnSpPr>
            <a:stCxn id="82" idx="2"/>
            <a:endCxn id="78" idx="3"/>
          </p:cNvCxnSpPr>
          <p:nvPr/>
        </p:nvCxnSpPr>
        <p:spPr bwMode="gray">
          <a:xfrm flipH="1">
            <a:off x="4452327" y="1966389"/>
            <a:ext cx="300022" cy="173287"/>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93" name="直接连接符 143">
            <a:extLst>
              <a:ext uri="{FF2B5EF4-FFF2-40B4-BE49-F238E27FC236}">
                <a16:creationId xmlns="" xmlns:a16="http://schemas.microsoft.com/office/drawing/2014/main" id="{E3ACE86D-81D4-42F2-8758-215206DD40E9}"/>
              </a:ext>
            </a:extLst>
          </p:cNvPr>
          <p:cNvCxnSpPr>
            <a:stCxn id="83" idx="2"/>
            <a:endCxn id="79" idx="3"/>
          </p:cNvCxnSpPr>
          <p:nvPr/>
        </p:nvCxnSpPr>
        <p:spPr bwMode="gray">
          <a:xfrm flipH="1">
            <a:off x="4456749" y="1963220"/>
            <a:ext cx="854069" cy="620693"/>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94" name="直接连接符 146">
            <a:extLst>
              <a:ext uri="{FF2B5EF4-FFF2-40B4-BE49-F238E27FC236}">
                <a16:creationId xmlns="" xmlns:a16="http://schemas.microsoft.com/office/drawing/2014/main" id="{B2A339A7-4654-437F-A540-67872C39FA59}"/>
              </a:ext>
            </a:extLst>
          </p:cNvPr>
          <p:cNvCxnSpPr>
            <a:stCxn id="78" idx="2"/>
            <a:endCxn id="75" idx="3"/>
          </p:cNvCxnSpPr>
          <p:nvPr/>
        </p:nvCxnSpPr>
        <p:spPr bwMode="gray">
          <a:xfrm flipH="1">
            <a:off x="3007958" y="2266645"/>
            <a:ext cx="1311629" cy="918928"/>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95" name="直接连接符 149">
            <a:extLst>
              <a:ext uri="{FF2B5EF4-FFF2-40B4-BE49-F238E27FC236}">
                <a16:creationId xmlns="" xmlns:a16="http://schemas.microsoft.com/office/drawing/2014/main" id="{F30F506B-EF90-4892-983E-80AE455100B7}"/>
              </a:ext>
            </a:extLst>
          </p:cNvPr>
          <p:cNvCxnSpPr>
            <a:stCxn id="78" idx="2"/>
            <a:endCxn id="80" idx="1"/>
          </p:cNvCxnSpPr>
          <p:nvPr/>
        </p:nvCxnSpPr>
        <p:spPr bwMode="gray">
          <a:xfrm>
            <a:off x="4319587" y="2266645"/>
            <a:ext cx="1269584" cy="918928"/>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96" name="直接连接符 153">
            <a:extLst>
              <a:ext uri="{FF2B5EF4-FFF2-40B4-BE49-F238E27FC236}">
                <a16:creationId xmlns="" xmlns:a16="http://schemas.microsoft.com/office/drawing/2014/main" id="{B3B5B4BF-2D2D-4409-92E1-63D309649CA3}"/>
              </a:ext>
            </a:extLst>
          </p:cNvPr>
          <p:cNvCxnSpPr>
            <a:stCxn id="79" idx="2"/>
            <a:endCxn id="76" idx="3"/>
          </p:cNvCxnSpPr>
          <p:nvPr/>
        </p:nvCxnSpPr>
        <p:spPr bwMode="gray">
          <a:xfrm flipH="1">
            <a:off x="3024679" y="2710881"/>
            <a:ext cx="1299329" cy="1030115"/>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97" name="直接连接符 156">
            <a:extLst>
              <a:ext uri="{FF2B5EF4-FFF2-40B4-BE49-F238E27FC236}">
                <a16:creationId xmlns="" xmlns:a16="http://schemas.microsoft.com/office/drawing/2014/main" id="{479F7D4B-D4A5-434E-8644-BE38295FF957}"/>
              </a:ext>
            </a:extLst>
          </p:cNvPr>
          <p:cNvCxnSpPr>
            <a:stCxn id="79" idx="2"/>
            <a:endCxn id="81" idx="1"/>
          </p:cNvCxnSpPr>
          <p:nvPr/>
        </p:nvCxnSpPr>
        <p:spPr bwMode="gray">
          <a:xfrm>
            <a:off x="4324009" y="2710881"/>
            <a:ext cx="1265162" cy="1032071"/>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98" name="直接连接符 168">
            <a:extLst>
              <a:ext uri="{FF2B5EF4-FFF2-40B4-BE49-F238E27FC236}">
                <a16:creationId xmlns="" xmlns:a16="http://schemas.microsoft.com/office/drawing/2014/main" id="{CEC5F83B-2C56-4B29-9C13-46B0CC4AB631}"/>
              </a:ext>
            </a:extLst>
          </p:cNvPr>
          <p:cNvCxnSpPr>
            <a:stCxn id="79" idx="0"/>
            <a:endCxn id="78" idx="2"/>
          </p:cNvCxnSpPr>
          <p:nvPr/>
        </p:nvCxnSpPr>
        <p:spPr bwMode="gray">
          <a:xfrm flipH="1" flipV="1">
            <a:off x="4319587" y="2266645"/>
            <a:ext cx="4422" cy="190298"/>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99" name="直接连接符 171">
            <a:extLst>
              <a:ext uri="{FF2B5EF4-FFF2-40B4-BE49-F238E27FC236}">
                <a16:creationId xmlns="" xmlns:a16="http://schemas.microsoft.com/office/drawing/2014/main" id="{7B29133D-B1EE-4132-8C31-ACF77ED89F3B}"/>
              </a:ext>
            </a:extLst>
          </p:cNvPr>
          <p:cNvCxnSpPr>
            <a:stCxn id="83" idx="1"/>
            <a:endCxn id="82" idx="3"/>
          </p:cNvCxnSpPr>
          <p:nvPr/>
        </p:nvCxnSpPr>
        <p:spPr bwMode="gray">
          <a:xfrm flipH="1">
            <a:off x="4885090" y="1836251"/>
            <a:ext cx="292987" cy="3169"/>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00" name="直接连接符 180">
            <a:extLst>
              <a:ext uri="{FF2B5EF4-FFF2-40B4-BE49-F238E27FC236}">
                <a16:creationId xmlns="" xmlns:a16="http://schemas.microsoft.com/office/drawing/2014/main" id="{637D2BC7-5FC6-44CE-BCCB-437EF2ECBFEF}"/>
              </a:ext>
            </a:extLst>
          </p:cNvPr>
          <p:cNvCxnSpPr>
            <a:stCxn id="84" idx="2"/>
            <a:endCxn id="85" idx="0"/>
          </p:cNvCxnSpPr>
          <p:nvPr/>
        </p:nvCxnSpPr>
        <p:spPr bwMode="gray">
          <a:xfrm flipH="1">
            <a:off x="2337349" y="3310785"/>
            <a:ext cx="6906" cy="299320"/>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01" name="直接连接符 183">
            <a:extLst>
              <a:ext uri="{FF2B5EF4-FFF2-40B4-BE49-F238E27FC236}">
                <a16:creationId xmlns="" xmlns:a16="http://schemas.microsoft.com/office/drawing/2014/main" id="{D496326E-8B00-4F7C-B616-0FBBA2D3E380}"/>
              </a:ext>
            </a:extLst>
          </p:cNvPr>
          <p:cNvCxnSpPr>
            <a:stCxn id="75" idx="2"/>
            <a:endCxn id="76" idx="0"/>
          </p:cNvCxnSpPr>
          <p:nvPr/>
        </p:nvCxnSpPr>
        <p:spPr bwMode="gray">
          <a:xfrm>
            <a:off x="2875217" y="3312542"/>
            <a:ext cx="16722" cy="301485"/>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02" name="直接连接符 186">
            <a:extLst>
              <a:ext uri="{FF2B5EF4-FFF2-40B4-BE49-F238E27FC236}">
                <a16:creationId xmlns="" xmlns:a16="http://schemas.microsoft.com/office/drawing/2014/main" id="{8CDB126D-61F1-4993-B5EC-0823A2354F28}"/>
              </a:ext>
            </a:extLst>
          </p:cNvPr>
          <p:cNvCxnSpPr>
            <a:stCxn id="80" idx="2"/>
            <a:endCxn id="81" idx="0"/>
          </p:cNvCxnSpPr>
          <p:nvPr/>
        </p:nvCxnSpPr>
        <p:spPr bwMode="gray">
          <a:xfrm>
            <a:off x="5721912" y="3312542"/>
            <a:ext cx="0" cy="303440"/>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03" name="直接连接符 189">
            <a:extLst>
              <a:ext uri="{FF2B5EF4-FFF2-40B4-BE49-F238E27FC236}">
                <a16:creationId xmlns="" xmlns:a16="http://schemas.microsoft.com/office/drawing/2014/main" id="{482C4964-E169-48B4-9BB0-00A6BAABA86F}"/>
              </a:ext>
            </a:extLst>
          </p:cNvPr>
          <p:cNvCxnSpPr>
            <a:stCxn id="86" idx="2"/>
            <a:endCxn id="87" idx="0"/>
          </p:cNvCxnSpPr>
          <p:nvPr/>
        </p:nvCxnSpPr>
        <p:spPr bwMode="gray">
          <a:xfrm>
            <a:off x="6336499" y="3310784"/>
            <a:ext cx="0" cy="303243"/>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104" name="图片 59">
            <a:extLst>
              <a:ext uri="{FF2B5EF4-FFF2-40B4-BE49-F238E27FC236}">
                <a16:creationId xmlns="" xmlns:a16="http://schemas.microsoft.com/office/drawing/2014/main" id="{E4EF9402-1EFE-4A74-A874-EEAF338C48B1}"/>
              </a:ext>
            </a:extLst>
          </p:cNvPr>
          <p:cNvPicPr>
            <a:picLocks noChangeAspect="1"/>
          </p:cNvPicPr>
          <p:nvPr/>
        </p:nvPicPr>
        <p:blipFill>
          <a:blip r:embed="rId4">
            <a:duotone>
              <a:schemeClr val="bg2">
                <a:shade val="45000"/>
                <a:satMod val="135000"/>
              </a:schemeClr>
              <a:prstClr val="white"/>
            </a:duotone>
            <a:extLst>
              <a:ext uri="{28A0092B-C50C-407E-A947-70E740481C1C}">
                <a14:useLocalDpi xmlns:a14="http://schemas.microsoft.com/office/drawing/2010/main" val="0"/>
              </a:ext>
            </a:extLst>
          </a:blip>
          <a:srcRect/>
          <a:stretch/>
        </p:blipFill>
        <p:spPr bwMode="gray">
          <a:xfrm>
            <a:off x="1611732" y="3080422"/>
            <a:ext cx="266143" cy="217754"/>
          </a:xfrm>
          <a:prstGeom prst="rect">
            <a:avLst/>
          </a:prstGeom>
          <a:solidFill>
            <a:srgbClr val="FFFFFF"/>
          </a:solidFill>
        </p:spPr>
      </p:pic>
      <p:pic>
        <p:nvPicPr>
          <p:cNvPr id="105" name="图片 200">
            <a:extLst>
              <a:ext uri="{FF2B5EF4-FFF2-40B4-BE49-F238E27FC236}">
                <a16:creationId xmlns="" xmlns:a16="http://schemas.microsoft.com/office/drawing/2014/main" id="{5A370D99-4842-4630-B759-77914CBFB4E6}"/>
              </a:ext>
            </a:extLst>
          </p:cNvPr>
          <p:cNvPicPr>
            <a:picLocks noChangeAspect="1"/>
          </p:cNvPicPr>
          <p:nvPr/>
        </p:nvPicPr>
        <p:blipFill>
          <a:blip r:embed="rId4">
            <a:duotone>
              <a:schemeClr val="bg2">
                <a:shade val="45000"/>
                <a:satMod val="135000"/>
              </a:schemeClr>
              <a:prstClr val="white"/>
            </a:duotone>
            <a:extLst>
              <a:ext uri="{28A0092B-C50C-407E-A947-70E740481C1C}">
                <a14:useLocalDpi xmlns:a14="http://schemas.microsoft.com/office/drawing/2010/main" val="0"/>
              </a:ext>
            </a:extLst>
          </a:blip>
          <a:srcRect/>
          <a:stretch/>
        </p:blipFill>
        <p:spPr bwMode="gray">
          <a:xfrm>
            <a:off x="1607436" y="3621609"/>
            <a:ext cx="266143" cy="217754"/>
          </a:xfrm>
          <a:prstGeom prst="rect">
            <a:avLst/>
          </a:prstGeom>
          <a:solidFill>
            <a:srgbClr val="FFFFFF"/>
          </a:solidFill>
        </p:spPr>
      </p:pic>
      <p:cxnSp>
        <p:nvCxnSpPr>
          <p:cNvPr id="106" name="直接连接符 201">
            <a:extLst>
              <a:ext uri="{FF2B5EF4-FFF2-40B4-BE49-F238E27FC236}">
                <a16:creationId xmlns="" xmlns:a16="http://schemas.microsoft.com/office/drawing/2014/main" id="{0796A96A-9EA1-4D55-8A47-695DE92C2756}"/>
              </a:ext>
            </a:extLst>
          </p:cNvPr>
          <p:cNvCxnSpPr>
            <a:stCxn id="84" idx="1"/>
            <a:endCxn id="104" idx="3"/>
          </p:cNvCxnSpPr>
          <p:nvPr/>
        </p:nvCxnSpPr>
        <p:spPr bwMode="gray">
          <a:xfrm flipH="1">
            <a:off x="1884579" y="3183816"/>
            <a:ext cx="326935" cy="5483"/>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07" name="直接连接符 204">
            <a:extLst>
              <a:ext uri="{FF2B5EF4-FFF2-40B4-BE49-F238E27FC236}">
                <a16:creationId xmlns="" xmlns:a16="http://schemas.microsoft.com/office/drawing/2014/main" id="{C04318F5-D9B6-44A6-86FC-5D6413BC32A3}"/>
              </a:ext>
            </a:extLst>
          </p:cNvPr>
          <p:cNvCxnSpPr>
            <a:stCxn id="85" idx="1"/>
            <a:endCxn id="105" idx="3"/>
          </p:cNvCxnSpPr>
          <p:nvPr/>
        </p:nvCxnSpPr>
        <p:spPr bwMode="gray">
          <a:xfrm flipH="1" flipV="1">
            <a:off x="1878811" y="3730487"/>
            <a:ext cx="325797" cy="6588"/>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08" name="直接连接符 210">
            <a:extLst>
              <a:ext uri="{FF2B5EF4-FFF2-40B4-BE49-F238E27FC236}">
                <a16:creationId xmlns="" xmlns:a16="http://schemas.microsoft.com/office/drawing/2014/main" id="{0005A1AC-B2D8-4F70-809B-6A4D81791652}"/>
              </a:ext>
            </a:extLst>
          </p:cNvPr>
          <p:cNvCxnSpPr>
            <a:stCxn id="104" idx="2"/>
            <a:endCxn id="105" idx="0"/>
          </p:cNvCxnSpPr>
          <p:nvPr/>
        </p:nvCxnSpPr>
        <p:spPr bwMode="gray">
          <a:xfrm flipH="1">
            <a:off x="1740508" y="3298177"/>
            <a:ext cx="4296" cy="323433"/>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109" name="图片 237">
            <a:extLst>
              <a:ext uri="{FF2B5EF4-FFF2-40B4-BE49-F238E27FC236}">
                <a16:creationId xmlns="" xmlns:a16="http://schemas.microsoft.com/office/drawing/2014/main" id="{14F6E541-4EE4-4B90-90A2-66E4E1AD1310}"/>
              </a:ext>
            </a:extLst>
          </p:cNvPr>
          <p:cNvPicPr>
            <a:picLocks noChangeAspect="1"/>
          </p:cNvPicPr>
          <p:nvPr/>
        </p:nvPicPr>
        <p:blipFill>
          <a:blip r:embed="rId4">
            <a:duotone>
              <a:schemeClr val="bg2">
                <a:shade val="45000"/>
                <a:satMod val="135000"/>
              </a:schemeClr>
              <a:prstClr val="white"/>
            </a:duotone>
            <a:extLst>
              <a:ext uri="{28A0092B-C50C-407E-A947-70E740481C1C}">
                <a14:useLocalDpi xmlns:a14="http://schemas.microsoft.com/office/drawing/2010/main" val="0"/>
              </a:ext>
            </a:extLst>
          </a:blip>
          <a:srcRect/>
          <a:stretch/>
        </p:blipFill>
        <p:spPr bwMode="gray">
          <a:xfrm>
            <a:off x="6810319" y="3074937"/>
            <a:ext cx="266143" cy="217754"/>
          </a:xfrm>
          <a:prstGeom prst="rect">
            <a:avLst/>
          </a:prstGeom>
        </p:spPr>
      </p:pic>
      <p:pic>
        <p:nvPicPr>
          <p:cNvPr id="110" name="图片 238">
            <a:extLst>
              <a:ext uri="{FF2B5EF4-FFF2-40B4-BE49-F238E27FC236}">
                <a16:creationId xmlns="" xmlns:a16="http://schemas.microsoft.com/office/drawing/2014/main" id="{B0BA6603-5FCD-47F7-BBB9-7815D09EEAEB}"/>
              </a:ext>
            </a:extLst>
          </p:cNvPr>
          <p:cNvPicPr>
            <a:picLocks noChangeAspect="1"/>
          </p:cNvPicPr>
          <p:nvPr/>
        </p:nvPicPr>
        <p:blipFill>
          <a:blip r:embed="rId4">
            <a:duotone>
              <a:schemeClr val="bg2">
                <a:shade val="45000"/>
                <a:satMod val="135000"/>
              </a:schemeClr>
              <a:prstClr val="white"/>
            </a:duotone>
            <a:extLst>
              <a:ext uri="{28A0092B-C50C-407E-A947-70E740481C1C}">
                <a14:useLocalDpi xmlns:a14="http://schemas.microsoft.com/office/drawing/2010/main" val="0"/>
              </a:ext>
            </a:extLst>
          </a:blip>
          <a:srcRect/>
          <a:stretch/>
        </p:blipFill>
        <p:spPr bwMode="gray">
          <a:xfrm>
            <a:off x="6813459" y="3632119"/>
            <a:ext cx="266143" cy="217754"/>
          </a:xfrm>
          <a:prstGeom prst="rect">
            <a:avLst/>
          </a:prstGeom>
        </p:spPr>
      </p:pic>
      <p:cxnSp>
        <p:nvCxnSpPr>
          <p:cNvPr id="111" name="直接连接符 239">
            <a:extLst>
              <a:ext uri="{FF2B5EF4-FFF2-40B4-BE49-F238E27FC236}">
                <a16:creationId xmlns="" xmlns:a16="http://schemas.microsoft.com/office/drawing/2014/main" id="{CEE67C13-E99D-44FB-8E2B-80C1E6E5038A}"/>
              </a:ext>
            </a:extLst>
          </p:cNvPr>
          <p:cNvCxnSpPr>
            <a:stCxn id="109" idx="2"/>
            <a:endCxn id="110" idx="0"/>
          </p:cNvCxnSpPr>
          <p:nvPr/>
        </p:nvCxnSpPr>
        <p:spPr bwMode="gray">
          <a:xfrm>
            <a:off x="6943392" y="3292692"/>
            <a:ext cx="3140" cy="339428"/>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12" name="直接连接符 240">
            <a:extLst>
              <a:ext uri="{FF2B5EF4-FFF2-40B4-BE49-F238E27FC236}">
                <a16:creationId xmlns="" xmlns:a16="http://schemas.microsoft.com/office/drawing/2014/main" id="{EA60DB80-46D2-4B02-87EA-163FEB50050A}"/>
              </a:ext>
            </a:extLst>
          </p:cNvPr>
          <p:cNvCxnSpPr>
            <a:stCxn id="109" idx="1"/>
            <a:endCxn id="86" idx="3"/>
          </p:cNvCxnSpPr>
          <p:nvPr/>
        </p:nvCxnSpPr>
        <p:spPr bwMode="gray">
          <a:xfrm flipH="1">
            <a:off x="6469240" y="3183814"/>
            <a:ext cx="335848" cy="1"/>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13" name="直接连接符 244">
            <a:extLst>
              <a:ext uri="{FF2B5EF4-FFF2-40B4-BE49-F238E27FC236}">
                <a16:creationId xmlns="" xmlns:a16="http://schemas.microsoft.com/office/drawing/2014/main" id="{38EC225E-AB67-4CEC-B346-6A20C7F4F21E}"/>
              </a:ext>
            </a:extLst>
          </p:cNvPr>
          <p:cNvCxnSpPr>
            <a:stCxn id="110" idx="1"/>
            <a:endCxn id="87" idx="3"/>
          </p:cNvCxnSpPr>
          <p:nvPr/>
        </p:nvCxnSpPr>
        <p:spPr bwMode="gray">
          <a:xfrm flipH="1">
            <a:off x="6469240" y="3740996"/>
            <a:ext cx="338988" cy="1"/>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114" name="图片 253">
            <a:extLst>
              <a:ext uri="{FF2B5EF4-FFF2-40B4-BE49-F238E27FC236}">
                <a16:creationId xmlns="" xmlns:a16="http://schemas.microsoft.com/office/drawing/2014/main" id="{B09D0391-3BE9-41EA-8E41-928C85A9FF55}"/>
              </a:ext>
            </a:extLst>
          </p:cNvPr>
          <p:cNvPicPr>
            <a:picLocks noChangeAspect="1"/>
          </p:cNvPicPr>
          <p:nvPr/>
        </p:nvPicPr>
        <p:blipFill>
          <a:blip r:embed="rId4">
            <a:duotone>
              <a:schemeClr val="bg2">
                <a:shade val="45000"/>
                <a:satMod val="135000"/>
              </a:schemeClr>
              <a:prstClr val="white"/>
            </a:duotone>
            <a:extLst>
              <a:ext uri="{28A0092B-C50C-407E-A947-70E740481C1C}">
                <a14:useLocalDpi xmlns:a14="http://schemas.microsoft.com/office/drawing/2010/main" val="0"/>
              </a:ext>
            </a:extLst>
          </a:blip>
          <a:srcRect/>
          <a:stretch/>
        </p:blipFill>
        <p:spPr bwMode="gray">
          <a:xfrm>
            <a:off x="4612243" y="1349635"/>
            <a:ext cx="266143" cy="217754"/>
          </a:xfrm>
          <a:prstGeom prst="rect">
            <a:avLst/>
          </a:prstGeom>
        </p:spPr>
      </p:pic>
      <p:pic>
        <p:nvPicPr>
          <p:cNvPr id="115" name="图片 254">
            <a:extLst>
              <a:ext uri="{FF2B5EF4-FFF2-40B4-BE49-F238E27FC236}">
                <a16:creationId xmlns="" xmlns:a16="http://schemas.microsoft.com/office/drawing/2014/main" id="{CD8BA0CA-168E-49DB-8D11-5933CE7269B0}"/>
              </a:ext>
            </a:extLst>
          </p:cNvPr>
          <p:cNvPicPr>
            <a:picLocks noChangeAspect="1"/>
          </p:cNvPicPr>
          <p:nvPr/>
        </p:nvPicPr>
        <p:blipFill>
          <a:blip r:embed="rId4">
            <a:duotone>
              <a:schemeClr val="bg2">
                <a:shade val="45000"/>
                <a:satMod val="135000"/>
              </a:schemeClr>
              <a:prstClr val="white"/>
            </a:duotone>
            <a:extLst>
              <a:ext uri="{28A0092B-C50C-407E-A947-70E740481C1C}">
                <a14:useLocalDpi xmlns:a14="http://schemas.microsoft.com/office/drawing/2010/main" val="0"/>
              </a:ext>
            </a:extLst>
          </a:blip>
          <a:srcRect/>
          <a:stretch/>
        </p:blipFill>
        <p:spPr bwMode="gray">
          <a:xfrm>
            <a:off x="5177745" y="1340785"/>
            <a:ext cx="266143" cy="217754"/>
          </a:xfrm>
          <a:prstGeom prst="rect">
            <a:avLst/>
          </a:prstGeom>
        </p:spPr>
      </p:pic>
      <p:cxnSp>
        <p:nvCxnSpPr>
          <p:cNvPr id="116" name="直接连接符 255">
            <a:extLst>
              <a:ext uri="{FF2B5EF4-FFF2-40B4-BE49-F238E27FC236}">
                <a16:creationId xmlns="" xmlns:a16="http://schemas.microsoft.com/office/drawing/2014/main" id="{AD0DBC92-4D2C-4727-A496-0B8CF380A438}"/>
              </a:ext>
            </a:extLst>
          </p:cNvPr>
          <p:cNvCxnSpPr>
            <a:stCxn id="114" idx="2"/>
            <a:endCxn id="82" idx="0"/>
          </p:cNvCxnSpPr>
          <p:nvPr/>
        </p:nvCxnSpPr>
        <p:spPr bwMode="gray">
          <a:xfrm>
            <a:off x="4745316" y="1567389"/>
            <a:ext cx="7034" cy="145061"/>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17" name="直接连接符 258">
            <a:extLst>
              <a:ext uri="{FF2B5EF4-FFF2-40B4-BE49-F238E27FC236}">
                <a16:creationId xmlns="" xmlns:a16="http://schemas.microsoft.com/office/drawing/2014/main" id="{59080F57-B202-4455-AD07-36DF7B2E72A3}"/>
              </a:ext>
            </a:extLst>
          </p:cNvPr>
          <p:cNvCxnSpPr>
            <a:stCxn id="115" idx="2"/>
            <a:endCxn id="83" idx="0"/>
          </p:cNvCxnSpPr>
          <p:nvPr/>
        </p:nvCxnSpPr>
        <p:spPr bwMode="gray">
          <a:xfrm>
            <a:off x="5310818" y="1558540"/>
            <a:ext cx="0" cy="150741"/>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18" name="直接连接符 261">
            <a:extLst>
              <a:ext uri="{FF2B5EF4-FFF2-40B4-BE49-F238E27FC236}">
                <a16:creationId xmlns="" xmlns:a16="http://schemas.microsoft.com/office/drawing/2014/main" id="{094D7AB5-3747-4F09-B348-E6FBE57F616A}"/>
              </a:ext>
            </a:extLst>
          </p:cNvPr>
          <p:cNvCxnSpPr>
            <a:stCxn id="114" idx="3"/>
            <a:endCxn id="115" idx="1"/>
          </p:cNvCxnSpPr>
          <p:nvPr/>
        </p:nvCxnSpPr>
        <p:spPr bwMode="gray">
          <a:xfrm flipV="1">
            <a:off x="4885090" y="1449663"/>
            <a:ext cx="285953" cy="8849"/>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119" name="图片 291">
            <a:extLst>
              <a:ext uri="{FF2B5EF4-FFF2-40B4-BE49-F238E27FC236}">
                <a16:creationId xmlns="" xmlns:a16="http://schemas.microsoft.com/office/drawing/2014/main" id="{E8AB8F9E-4AEF-4560-97AB-312F8B8D47A9}"/>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bwMode="gray">
          <a:xfrm>
            <a:off x="3232451" y="4239707"/>
            <a:ext cx="265481" cy="217211"/>
          </a:xfrm>
          <a:prstGeom prst="rect">
            <a:avLst/>
          </a:prstGeom>
        </p:spPr>
      </p:pic>
      <p:pic>
        <p:nvPicPr>
          <p:cNvPr id="120" name="图片 292">
            <a:extLst>
              <a:ext uri="{FF2B5EF4-FFF2-40B4-BE49-F238E27FC236}">
                <a16:creationId xmlns="" xmlns:a16="http://schemas.microsoft.com/office/drawing/2014/main" id="{8928971A-1263-4C3C-A256-237403F3E872}"/>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bwMode="gray">
          <a:xfrm>
            <a:off x="3641186" y="4239707"/>
            <a:ext cx="265481" cy="217211"/>
          </a:xfrm>
          <a:prstGeom prst="rect">
            <a:avLst/>
          </a:prstGeom>
        </p:spPr>
      </p:pic>
      <p:pic>
        <p:nvPicPr>
          <p:cNvPr id="121" name="图片 293">
            <a:extLst>
              <a:ext uri="{FF2B5EF4-FFF2-40B4-BE49-F238E27FC236}">
                <a16:creationId xmlns="" xmlns:a16="http://schemas.microsoft.com/office/drawing/2014/main" id="{71944155-A01E-49F8-A83F-50922889EAB1}"/>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bwMode="gray">
          <a:xfrm>
            <a:off x="5103085" y="4239707"/>
            <a:ext cx="265481" cy="217211"/>
          </a:xfrm>
          <a:prstGeom prst="rect">
            <a:avLst/>
          </a:prstGeom>
        </p:spPr>
      </p:pic>
      <p:pic>
        <p:nvPicPr>
          <p:cNvPr id="122" name="图片 294">
            <a:extLst>
              <a:ext uri="{FF2B5EF4-FFF2-40B4-BE49-F238E27FC236}">
                <a16:creationId xmlns="" xmlns:a16="http://schemas.microsoft.com/office/drawing/2014/main" id="{D6BADDF9-2FAA-4B87-98B5-2CB28E8B1822}"/>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bwMode="gray">
          <a:xfrm>
            <a:off x="4701100" y="4239707"/>
            <a:ext cx="265481" cy="217211"/>
          </a:xfrm>
          <a:prstGeom prst="rect">
            <a:avLst/>
          </a:prstGeom>
        </p:spPr>
      </p:pic>
      <p:cxnSp>
        <p:nvCxnSpPr>
          <p:cNvPr id="123" name="直接连接符 295">
            <a:extLst>
              <a:ext uri="{FF2B5EF4-FFF2-40B4-BE49-F238E27FC236}">
                <a16:creationId xmlns="" xmlns:a16="http://schemas.microsoft.com/office/drawing/2014/main" id="{7CA8CFF0-6342-4953-95A6-7BEC8A641951}"/>
              </a:ext>
            </a:extLst>
          </p:cNvPr>
          <p:cNvCxnSpPr>
            <a:stCxn id="75" idx="2"/>
            <a:endCxn id="119" idx="0"/>
          </p:cNvCxnSpPr>
          <p:nvPr/>
        </p:nvCxnSpPr>
        <p:spPr bwMode="gray">
          <a:xfrm>
            <a:off x="2875217" y="3312542"/>
            <a:ext cx="489975" cy="908801"/>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24" name="直接连接符 298">
            <a:extLst>
              <a:ext uri="{FF2B5EF4-FFF2-40B4-BE49-F238E27FC236}">
                <a16:creationId xmlns="" xmlns:a16="http://schemas.microsoft.com/office/drawing/2014/main" id="{6CABF9AB-ADB8-4749-BCDB-2F0F5EB8AAA2}"/>
              </a:ext>
            </a:extLst>
          </p:cNvPr>
          <p:cNvCxnSpPr>
            <a:stCxn id="76" idx="2"/>
            <a:endCxn id="120" idx="0"/>
          </p:cNvCxnSpPr>
          <p:nvPr/>
        </p:nvCxnSpPr>
        <p:spPr bwMode="gray">
          <a:xfrm>
            <a:off x="2891939" y="3867965"/>
            <a:ext cx="881988" cy="353378"/>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25" name="直接连接符 305">
            <a:extLst>
              <a:ext uri="{FF2B5EF4-FFF2-40B4-BE49-F238E27FC236}">
                <a16:creationId xmlns="" xmlns:a16="http://schemas.microsoft.com/office/drawing/2014/main" id="{0EA750E9-6950-460B-B283-C6476AFDDAE3}"/>
              </a:ext>
            </a:extLst>
          </p:cNvPr>
          <p:cNvCxnSpPr>
            <a:stCxn id="80" idx="2"/>
            <a:endCxn id="122" idx="0"/>
          </p:cNvCxnSpPr>
          <p:nvPr/>
        </p:nvCxnSpPr>
        <p:spPr bwMode="gray">
          <a:xfrm flipH="1">
            <a:off x="4833841" y="3312542"/>
            <a:ext cx="888071" cy="908801"/>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26" name="直接连接符 311">
            <a:extLst>
              <a:ext uri="{FF2B5EF4-FFF2-40B4-BE49-F238E27FC236}">
                <a16:creationId xmlns="" xmlns:a16="http://schemas.microsoft.com/office/drawing/2014/main" id="{857927FD-9967-42C2-A137-94CDC23479D5}"/>
              </a:ext>
            </a:extLst>
          </p:cNvPr>
          <p:cNvCxnSpPr>
            <a:stCxn id="81" idx="2"/>
            <a:endCxn id="121" idx="0"/>
          </p:cNvCxnSpPr>
          <p:nvPr/>
        </p:nvCxnSpPr>
        <p:spPr bwMode="gray">
          <a:xfrm flipH="1">
            <a:off x="5235825" y="3869921"/>
            <a:ext cx="486086" cy="351422"/>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27" name="直接连接符 324">
            <a:extLst>
              <a:ext uri="{FF2B5EF4-FFF2-40B4-BE49-F238E27FC236}">
                <a16:creationId xmlns="" xmlns:a16="http://schemas.microsoft.com/office/drawing/2014/main" id="{6AABF1D3-E1FE-4C52-9760-BEEA0DAFDA13}"/>
              </a:ext>
            </a:extLst>
          </p:cNvPr>
          <p:cNvCxnSpPr>
            <a:stCxn id="81" idx="2"/>
            <a:endCxn id="122" idx="0"/>
          </p:cNvCxnSpPr>
          <p:nvPr/>
        </p:nvCxnSpPr>
        <p:spPr bwMode="gray">
          <a:xfrm flipH="1">
            <a:off x="4833841" y="3869921"/>
            <a:ext cx="888071" cy="351422"/>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28" name="直接连接符 328">
            <a:extLst>
              <a:ext uri="{FF2B5EF4-FFF2-40B4-BE49-F238E27FC236}">
                <a16:creationId xmlns="" xmlns:a16="http://schemas.microsoft.com/office/drawing/2014/main" id="{AD36CD84-A5A0-4802-8679-BF56336F9E91}"/>
              </a:ext>
            </a:extLst>
          </p:cNvPr>
          <p:cNvCxnSpPr>
            <a:stCxn id="80" idx="2"/>
            <a:endCxn id="121" idx="0"/>
          </p:cNvCxnSpPr>
          <p:nvPr/>
        </p:nvCxnSpPr>
        <p:spPr bwMode="gray">
          <a:xfrm flipH="1">
            <a:off x="5235825" y="3312542"/>
            <a:ext cx="486086" cy="908801"/>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29" name="直接连接符 336">
            <a:extLst>
              <a:ext uri="{FF2B5EF4-FFF2-40B4-BE49-F238E27FC236}">
                <a16:creationId xmlns="" xmlns:a16="http://schemas.microsoft.com/office/drawing/2014/main" id="{75C8F859-C6DA-4DD4-914E-57207C6DBD7A}"/>
              </a:ext>
            </a:extLst>
          </p:cNvPr>
          <p:cNvCxnSpPr>
            <a:stCxn id="76" idx="2"/>
            <a:endCxn id="119" idx="0"/>
          </p:cNvCxnSpPr>
          <p:nvPr/>
        </p:nvCxnSpPr>
        <p:spPr bwMode="gray">
          <a:xfrm>
            <a:off x="2891939" y="3867965"/>
            <a:ext cx="473253" cy="353378"/>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30" name="直接连接符 342">
            <a:extLst>
              <a:ext uri="{FF2B5EF4-FFF2-40B4-BE49-F238E27FC236}">
                <a16:creationId xmlns="" xmlns:a16="http://schemas.microsoft.com/office/drawing/2014/main" id="{6E06B704-CE26-44A8-9555-D1E55F93BE04}"/>
              </a:ext>
            </a:extLst>
          </p:cNvPr>
          <p:cNvCxnSpPr>
            <a:stCxn id="75" idx="2"/>
            <a:endCxn id="120" idx="0"/>
          </p:cNvCxnSpPr>
          <p:nvPr/>
        </p:nvCxnSpPr>
        <p:spPr bwMode="gray">
          <a:xfrm>
            <a:off x="2875217" y="3312542"/>
            <a:ext cx="898709" cy="908801"/>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131" name="图片 372">
            <a:extLst>
              <a:ext uri="{FF2B5EF4-FFF2-40B4-BE49-F238E27FC236}">
                <a16:creationId xmlns="" xmlns:a16="http://schemas.microsoft.com/office/drawing/2014/main" id="{BC729353-B806-49B4-A365-824D6AC2F968}"/>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bwMode="gray">
          <a:xfrm>
            <a:off x="2742476" y="4992227"/>
            <a:ext cx="265481" cy="217211"/>
          </a:xfrm>
          <a:prstGeom prst="rect">
            <a:avLst/>
          </a:prstGeom>
        </p:spPr>
      </p:pic>
      <p:pic>
        <p:nvPicPr>
          <p:cNvPr id="132" name="图片 373">
            <a:extLst>
              <a:ext uri="{FF2B5EF4-FFF2-40B4-BE49-F238E27FC236}">
                <a16:creationId xmlns="" xmlns:a16="http://schemas.microsoft.com/office/drawing/2014/main" id="{B3D19D86-64C0-4284-9F4F-4A5EA07C328E}"/>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bwMode="gray">
          <a:xfrm>
            <a:off x="3235621" y="4992227"/>
            <a:ext cx="265481" cy="217211"/>
          </a:xfrm>
          <a:prstGeom prst="rect">
            <a:avLst/>
          </a:prstGeom>
        </p:spPr>
      </p:pic>
      <p:pic>
        <p:nvPicPr>
          <p:cNvPr id="133" name="图片 375">
            <a:extLst>
              <a:ext uri="{FF2B5EF4-FFF2-40B4-BE49-F238E27FC236}">
                <a16:creationId xmlns="" xmlns:a16="http://schemas.microsoft.com/office/drawing/2014/main" id="{81435CB7-B9CD-4B9A-A32F-31A149C1704C}"/>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bwMode="gray">
          <a:xfrm>
            <a:off x="5476661" y="4992227"/>
            <a:ext cx="265481" cy="217211"/>
          </a:xfrm>
          <a:prstGeom prst="rect">
            <a:avLst/>
          </a:prstGeom>
        </p:spPr>
      </p:pic>
      <p:pic>
        <p:nvPicPr>
          <p:cNvPr id="134" name="图片 376">
            <a:extLst>
              <a:ext uri="{FF2B5EF4-FFF2-40B4-BE49-F238E27FC236}">
                <a16:creationId xmlns="" xmlns:a16="http://schemas.microsoft.com/office/drawing/2014/main" id="{763C217E-278A-42DB-82AC-1DDD0645B9C3}"/>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bwMode="gray">
          <a:xfrm>
            <a:off x="4927727" y="4992227"/>
            <a:ext cx="265481" cy="217211"/>
          </a:xfrm>
          <a:prstGeom prst="rect">
            <a:avLst/>
          </a:prstGeom>
        </p:spPr>
      </p:pic>
      <p:pic>
        <p:nvPicPr>
          <p:cNvPr id="135" name="图片 377">
            <a:extLst>
              <a:ext uri="{FF2B5EF4-FFF2-40B4-BE49-F238E27FC236}">
                <a16:creationId xmlns="" xmlns:a16="http://schemas.microsoft.com/office/drawing/2014/main" id="{6A95CA1D-CEFE-4F99-8777-5C38ADB5664E}"/>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bwMode="gray">
          <a:xfrm>
            <a:off x="4417258" y="4992227"/>
            <a:ext cx="265481" cy="217211"/>
          </a:xfrm>
          <a:prstGeom prst="rect">
            <a:avLst/>
          </a:prstGeom>
        </p:spPr>
      </p:pic>
      <p:cxnSp>
        <p:nvCxnSpPr>
          <p:cNvPr id="136" name="直接连接符 378">
            <a:extLst>
              <a:ext uri="{FF2B5EF4-FFF2-40B4-BE49-F238E27FC236}">
                <a16:creationId xmlns="" xmlns:a16="http://schemas.microsoft.com/office/drawing/2014/main" id="{79571860-8552-47FE-96A5-E21DB9300D99}"/>
              </a:ext>
            </a:extLst>
          </p:cNvPr>
          <p:cNvCxnSpPr>
            <a:stCxn id="131" idx="0"/>
            <a:endCxn id="119" idx="2"/>
          </p:cNvCxnSpPr>
          <p:nvPr/>
        </p:nvCxnSpPr>
        <p:spPr bwMode="gray">
          <a:xfrm flipV="1">
            <a:off x="2875217" y="4475282"/>
            <a:ext cx="489975" cy="498581"/>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37" name="直接连接符 381">
            <a:extLst>
              <a:ext uri="{FF2B5EF4-FFF2-40B4-BE49-F238E27FC236}">
                <a16:creationId xmlns="" xmlns:a16="http://schemas.microsoft.com/office/drawing/2014/main" id="{0A8E275F-33EA-4D81-806F-AE09641BFA72}"/>
              </a:ext>
            </a:extLst>
          </p:cNvPr>
          <p:cNvCxnSpPr>
            <a:stCxn id="132" idx="0"/>
            <a:endCxn id="122" idx="2"/>
          </p:cNvCxnSpPr>
          <p:nvPr/>
        </p:nvCxnSpPr>
        <p:spPr bwMode="gray">
          <a:xfrm flipV="1">
            <a:off x="3368361" y="4475282"/>
            <a:ext cx="1465479" cy="498581"/>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38" name="直接连接符 384">
            <a:extLst>
              <a:ext uri="{FF2B5EF4-FFF2-40B4-BE49-F238E27FC236}">
                <a16:creationId xmlns="" xmlns:a16="http://schemas.microsoft.com/office/drawing/2014/main" id="{78692C56-B311-4195-BA7F-2CFBE7D315D7}"/>
              </a:ext>
            </a:extLst>
          </p:cNvPr>
          <p:cNvCxnSpPr>
            <a:stCxn id="134" idx="0"/>
            <a:endCxn id="120" idx="2"/>
          </p:cNvCxnSpPr>
          <p:nvPr/>
        </p:nvCxnSpPr>
        <p:spPr bwMode="gray">
          <a:xfrm flipH="1" flipV="1">
            <a:off x="3773926" y="4475282"/>
            <a:ext cx="1286541" cy="498581"/>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39" name="直接连接符 387">
            <a:extLst>
              <a:ext uri="{FF2B5EF4-FFF2-40B4-BE49-F238E27FC236}">
                <a16:creationId xmlns="" xmlns:a16="http://schemas.microsoft.com/office/drawing/2014/main" id="{ADD06A8A-0546-4D3E-AEEC-E423B3156BF5}"/>
              </a:ext>
            </a:extLst>
          </p:cNvPr>
          <p:cNvCxnSpPr>
            <a:stCxn id="133" idx="0"/>
            <a:endCxn id="121" idx="2"/>
          </p:cNvCxnSpPr>
          <p:nvPr/>
        </p:nvCxnSpPr>
        <p:spPr bwMode="gray">
          <a:xfrm flipH="1" flipV="1">
            <a:off x="5235825" y="4475282"/>
            <a:ext cx="373577" cy="498581"/>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140" name="图片 394">
            <a:extLst>
              <a:ext uri="{FF2B5EF4-FFF2-40B4-BE49-F238E27FC236}">
                <a16:creationId xmlns="" xmlns:a16="http://schemas.microsoft.com/office/drawing/2014/main" id="{573BE30F-0C80-4636-BE14-D175CDD6301B}"/>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bwMode="gray">
          <a:xfrm>
            <a:off x="3461792" y="1802101"/>
            <a:ext cx="265481" cy="218379"/>
          </a:xfrm>
          <a:prstGeom prst="rect">
            <a:avLst/>
          </a:prstGeom>
        </p:spPr>
      </p:pic>
      <p:cxnSp>
        <p:nvCxnSpPr>
          <p:cNvPr id="141" name="直接连接符 395">
            <a:extLst>
              <a:ext uri="{FF2B5EF4-FFF2-40B4-BE49-F238E27FC236}">
                <a16:creationId xmlns="" xmlns:a16="http://schemas.microsoft.com/office/drawing/2014/main" id="{2A817169-F01C-4307-980A-6E42795C1A19}"/>
              </a:ext>
            </a:extLst>
          </p:cNvPr>
          <p:cNvCxnSpPr>
            <a:stCxn id="140" idx="3"/>
            <a:endCxn id="78" idx="1"/>
          </p:cNvCxnSpPr>
          <p:nvPr/>
        </p:nvCxnSpPr>
        <p:spPr bwMode="gray">
          <a:xfrm>
            <a:off x="3727273" y="1911291"/>
            <a:ext cx="459573" cy="228385"/>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42" name="直接连接符 398">
            <a:extLst>
              <a:ext uri="{FF2B5EF4-FFF2-40B4-BE49-F238E27FC236}">
                <a16:creationId xmlns="" xmlns:a16="http://schemas.microsoft.com/office/drawing/2014/main" id="{FD62F5E9-B92F-4EFD-BC5A-9C20C4B7E75A}"/>
              </a:ext>
            </a:extLst>
          </p:cNvPr>
          <p:cNvCxnSpPr>
            <a:stCxn id="140" idx="3"/>
            <a:endCxn id="79" idx="1"/>
          </p:cNvCxnSpPr>
          <p:nvPr/>
        </p:nvCxnSpPr>
        <p:spPr bwMode="gray">
          <a:xfrm>
            <a:off x="3727273" y="1911291"/>
            <a:ext cx="463995" cy="672622"/>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143" name="图片 423">
            <a:extLst>
              <a:ext uri="{FF2B5EF4-FFF2-40B4-BE49-F238E27FC236}">
                <a16:creationId xmlns="" xmlns:a16="http://schemas.microsoft.com/office/drawing/2014/main" id="{4D88B1E0-357A-4622-92B6-028CA1242EA1}"/>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bwMode="gray">
          <a:xfrm>
            <a:off x="3461792" y="2177944"/>
            <a:ext cx="265481" cy="217211"/>
          </a:xfrm>
          <a:prstGeom prst="rect">
            <a:avLst/>
          </a:prstGeom>
        </p:spPr>
      </p:pic>
      <p:cxnSp>
        <p:nvCxnSpPr>
          <p:cNvPr id="144" name="直接连接符 428">
            <a:extLst>
              <a:ext uri="{FF2B5EF4-FFF2-40B4-BE49-F238E27FC236}">
                <a16:creationId xmlns="" xmlns:a16="http://schemas.microsoft.com/office/drawing/2014/main" id="{B153C4CF-94AF-4916-85C7-3EC012048C19}"/>
              </a:ext>
            </a:extLst>
          </p:cNvPr>
          <p:cNvCxnSpPr>
            <a:stCxn id="143" idx="3"/>
            <a:endCxn id="78" idx="1"/>
          </p:cNvCxnSpPr>
          <p:nvPr/>
        </p:nvCxnSpPr>
        <p:spPr bwMode="gray">
          <a:xfrm flipV="1">
            <a:off x="3727273" y="2139676"/>
            <a:ext cx="459573" cy="146873"/>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45" name="直接连接符 431">
            <a:extLst>
              <a:ext uri="{FF2B5EF4-FFF2-40B4-BE49-F238E27FC236}">
                <a16:creationId xmlns="" xmlns:a16="http://schemas.microsoft.com/office/drawing/2014/main" id="{B03ACE1A-44E1-420C-9AC5-CA9512EADE8D}"/>
              </a:ext>
            </a:extLst>
          </p:cNvPr>
          <p:cNvCxnSpPr>
            <a:stCxn id="143" idx="3"/>
            <a:endCxn id="79" idx="1"/>
          </p:cNvCxnSpPr>
          <p:nvPr/>
        </p:nvCxnSpPr>
        <p:spPr bwMode="gray">
          <a:xfrm>
            <a:off x="3727273" y="2286550"/>
            <a:ext cx="463995" cy="297363"/>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46" name="直接连接符 445">
            <a:extLst>
              <a:ext uri="{FF2B5EF4-FFF2-40B4-BE49-F238E27FC236}">
                <a16:creationId xmlns="" xmlns:a16="http://schemas.microsoft.com/office/drawing/2014/main" id="{C6FA6E1A-E32C-443B-9B5B-8E52C3ADA6F2}"/>
              </a:ext>
            </a:extLst>
          </p:cNvPr>
          <p:cNvCxnSpPr>
            <a:stCxn id="135" idx="0"/>
            <a:endCxn id="143" idx="2"/>
          </p:cNvCxnSpPr>
          <p:nvPr/>
        </p:nvCxnSpPr>
        <p:spPr bwMode="gray">
          <a:xfrm flipH="1" flipV="1">
            <a:off x="3594532" y="2413518"/>
            <a:ext cx="955466" cy="2560344"/>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147" name="图片 454">
            <a:extLst>
              <a:ext uri="{FF2B5EF4-FFF2-40B4-BE49-F238E27FC236}">
                <a16:creationId xmlns="" xmlns:a16="http://schemas.microsoft.com/office/drawing/2014/main" id="{C90C9FDC-6D19-4ABE-BC75-069C265AC012}"/>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bwMode="gray">
          <a:xfrm>
            <a:off x="3485981" y="3409207"/>
            <a:ext cx="265481" cy="217211"/>
          </a:xfrm>
          <a:prstGeom prst="rect">
            <a:avLst/>
          </a:prstGeom>
          <a:solidFill>
            <a:srgbClr val="1D1D1A">
              <a:lumMod val="10000"/>
              <a:lumOff val="90000"/>
            </a:srgbClr>
          </a:solidFill>
        </p:spPr>
      </p:pic>
      <p:pic>
        <p:nvPicPr>
          <p:cNvPr id="148" name="图片 455">
            <a:extLst>
              <a:ext uri="{FF2B5EF4-FFF2-40B4-BE49-F238E27FC236}">
                <a16:creationId xmlns="" xmlns:a16="http://schemas.microsoft.com/office/drawing/2014/main" id="{92E55E00-5C9E-49A2-9D72-BD54AD826FDA}"/>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bwMode="gray">
          <a:xfrm>
            <a:off x="4833840" y="3413062"/>
            <a:ext cx="265481" cy="217211"/>
          </a:xfrm>
          <a:prstGeom prst="rect">
            <a:avLst/>
          </a:prstGeom>
          <a:solidFill>
            <a:srgbClr val="1D1D1A">
              <a:lumMod val="10000"/>
              <a:lumOff val="90000"/>
            </a:srgbClr>
          </a:solidFill>
        </p:spPr>
      </p:pic>
      <p:sp>
        <p:nvSpPr>
          <p:cNvPr id="149" name="云形 3">
            <a:extLst>
              <a:ext uri="{FF2B5EF4-FFF2-40B4-BE49-F238E27FC236}">
                <a16:creationId xmlns="" xmlns:a16="http://schemas.microsoft.com/office/drawing/2014/main" id="{6EF7CBC2-0D82-41EF-9724-0ABA92AFBA3B}"/>
              </a:ext>
            </a:extLst>
          </p:cNvPr>
          <p:cNvSpPr/>
          <p:nvPr/>
        </p:nvSpPr>
        <p:spPr bwMode="gray">
          <a:xfrm>
            <a:off x="6904533" y="3028823"/>
            <a:ext cx="644403" cy="789499"/>
          </a:xfrm>
          <a:custGeom>
            <a:avLst/>
            <a:gdLst>
              <a:gd name="connsiteX0" fmla="*/ 3900 w 43200"/>
              <a:gd name="connsiteY0" fmla="*/ 14370 h 43200"/>
              <a:gd name="connsiteX1" fmla="*/ 5623 w 43200"/>
              <a:gd name="connsiteY1" fmla="*/ 6907 h 43200"/>
              <a:gd name="connsiteX2" fmla="*/ 14005 w 43200"/>
              <a:gd name="connsiteY2" fmla="*/ 5202 h 43200"/>
              <a:gd name="connsiteX3" fmla="*/ 22456 w 43200"/>
              <a:gd name="connsiteY3" fmla="*/ 3432 h 43200"/>
              <a:gd name="connsiteX4" fmla="*/ 25749 w 43200"/>
              <a:gd name="connsiteY4" fmla="*/ 200 h 43200"/>
              <a:gd name="connsiteX5" fmla="*/ 29833 w 43200"/>
              <a:gd name="connsiteY5" fmla="*/ 2481 h 43200"/>
              <a:gd name="connsiteX6" fmla="*/ 35463 w 43200"/>
              <a:gd name="connsiteY6" fmla="*/ 690 h 43200"/>
              <a:gd name="connsiteX7" fmla="*/ 38318 w 43200"/>
              <a:gd name="connsiteY7" fmla="*/ 5576 h 43200"/>
              <a:gd name="connsiteX8" fmla="*/ 41982 w 43200"/>
              <a:gd name="connsiteY8" fmla="*/ 10318 h 43200"/>
              <a:gd name="connsiteX9" fmla="*/ 41818 w 43200"/>
              <a:gd name="connsiteY9" fmla="*/ 15460 h 43200"/>
              <a:gd name="connsiteX10" fmla="*/ 43016 w 43200"/>
              <a:gd name="connsiteY10" fmla="*/ 23322 h 43200"/>
              <a:gd name="connsiteX11" fmla="*/ 37404 w 43200"/>
              <a:gd name="connsiteY11" fmla="*/ 30204 h 43200"/>
              <a:gd name="connsiteX12" fmla="*/ 35395 w 43200"/>
              <a:gd name="connsiteY12" fmla="*/ 36101 h 43200"/>
              <a:gd name="connsiteX13" fmla="*/ 28555 w 43200"/>
              <a:gd name="connsiteY13" fmla="*/ 36815 h 43200"/>
              <a:gd name="connsiteX14" fmla="*/ 23667 w 43200"/>
              <a:gd name="connsiteY14" fmla="*/ 43106 h 43200"/>
              <a:gd name="connsiteX15" fmla="*/ 16480 w 43200"/>
              <a:gd name="connsiteY15" fmla="*/ 39266 h 43200"/>
              <a:gd name="connsiteX16" fmla="*/ 5804 w 43200"/>
              <a:gd name="connsiteY16" fmla="*/ 35472 h 43200"/>
              <a:gd name="connsiteX17" fmla="*/ 1110 w 43200"/>
              <a:gd name="connsiteY17" fmla="*/ 31250 h 43200"/>
              <a:gd name="connsiteX18" fmla="*/ 2113 w 43200"/>
              <a:gd name="connsiteY18" fmla="*/ 25551 h 43200"/>
              <a:gd name="connsiteX19" fmla="*/ -5 w 43200"/>
              <a:gd name="connsiteY19" fmla="*/ 19704 h 43200"/>
              <a:gd name="connsiteX20" fmla="*/ 3863 w 43200"/>
              <a:gd name="connsiteY20" fmla="*/ 14507 h 43200"/>
              <a:gd name="connsiteX21" fmla="*/ 3900 w 43200"/>
              <a:gd name="connsiteY21" fmla="*/ 14370 h 43200"/>
              <a:gd name="connsiteX0" fmla="*/ 4693 w 43200"/>
              <a:gd name="connsiteY0" fmla="*/ 26177 h 43200"/>
              <a:gd name="connsiteX1" fmla="*/ 2160 w 43200"/>
              <a:gd name="connsiteY1" fmla="*/ 25380 h 43200"/>
              <a:gd name="connsiteX2" fmla="*/ 6928 w 43200"/>
              <a:gd name="connsiteY2" fmla="*/ 34899 h 43200"/>
              <a:gd name="connsiteX3" fmla="*/ 5820 w 43200"/>
              <a:gd name="connsiteY3" fmla="*/ 35280 h 43200"/>
              <a:gd name="connsiteX4" fmla="*/ 16478 w 43200"/>
              <a:gd name="connsiteY4" fmla="*/ 39090 h 43200"/>
              <a:gd name="connsiteX5" fmla="*/ 15810 w 43200"/>
              <a:gd name="connsiteY5" fmla="*/ 37350 h 43200"/>
              <a:gd name="connsiteX6" fmla="*/ 28827 w 43200"/>
              <a:gd name="connsiteY6" fmla="*/ 34751 h 43200"/>
              <a:gd name="connsiteX7" fmla="*/ 28560 w 43200"/>
              <a:gd name="connsiteY7" fmla="*/ 36660 h 43200"/>
              <a:gd name="connsiteX8" fmla="*/ 34129 w 43200"/>
              <a:gd name="connsiteY8" fmla="*/ 22954 h 43200"/>
              <a:gd name="connsiteX9" fmla="*/ 37380 w 43200"/>
              <a:gd name="connsiteY9" fmla="*/ 30090 h 43200"/>
              <a:gd name="connsiteX10" fmla="*/ 41798 w 43200"/>
              <a:gd name="connsiteY10" fmla="*/ 15354 h 43200"/>
              <a:gd name="connsiteX11" fmla="*/ 40350 w 43200"/>
              <a:gd name="connsiteY11" fmla="*/ 18030 h 43200"/>
              <a:gd name="connsiteX12" fmla="*/ 38324 w 43200"/>
              <a:gd name="connsiteY12" fmla="*/ 5426 h 43200"/>
              <a:gd name="connsiteX13" fmla="*/ 38400 w 43200"/>
              <a:gd name="connsiteY13" fmla="*/ 6690 h 43200"/>
              <a:gd name="connsiteX14" fmla="*/ 29078 w 43200"/>
              <a:gd name="connsiteY14" fmla="*/ 3952 h 43200"/>
              <a:gd name="connsiteX15" fmla="*/ 29820 w 43200"/>
              <a:gd name="connsiteY15" fmla="*/ 2340 h 43200"/>
              <a:gd name="connsiteX16" fmla="*/ 22141 w 43200"/>
              <a:gd name="connsiteY16" fmla="*/ 4720 h 43200"/>
              <a:gd name="connsiteX17" fmla="*/ 22500 w 43200"/>
              <a:gd name="connsiteY17" fmla="*/ 3330 h 43200"/>
              <a:gd name="connsiteX18" fmla="*/ 14000 w 43200"/>
              <a:gd name="connsiteY18" fmla="*/ 5192 h 43200"/>
              <a:gd name="connsiteX19" fmla="*/ 15300 w 43200"/>
              <a:gd name="connsiteY19" fmla="*/ 6540 h 43200"/>
              <a:gd name="connsiteX20" fmla="*/ 4127 w 43200"/>
              <a:gd name="connsiteY20" fmla="*/ 15789 h 43200"/>
              <a:gd name="connsiteX21" fmla="*/ 3900 w 43200"/>
              <a:gd name="connsiteY21" fmla="*/ 14370 h 43200"/>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4729 w 43256"/>
              <a:gd name="connsiteY0" fmla="*/ 26036 h 43219"/>
              <a:gd name="connsiteX1" fmla="*/ 2196 w 43256"/>
              <a:gd name="connsiteY1" fmla="*/ 25239 h 43219"/>
              <a:gd name="connsiteX2" fmla="*/ 6964 w 43256"/>
              <a:gd name="connsiteY2" fmla="*/ 34758 h 43219"/>
              <a:gd name="connsiteX3" fmla="*/ 5856 w 43256"/>
              <a:gd name="connsiteY3" fmla="*/ 35139 h 43219"/>
              <a:gd name="connsiteX4" fmla="*/ 16514 w 43256"/>
              <a:gd name="connsiteY4" fmla="*/ 38949 h 43219"/>
              <a:gd name="connsiteX5" fmla="*/ 15846 w 43256"/>
              <a:gd name="connsiteY5" fmla="*/ 37209 h 43219"/>
              <a:gd name="connsiteX6" fmla="*/ 28863 w 43256"/>
              <a:gd name="connsiteY6" fmla="*/ 34610 h 43219"/>
              <a:gd name="connsiteX7" fmla="*/ 28596 w 43256"/>
              <a:gd name="connsiteY7" fmla="*/ 36519 h 43219"/>
              <a:gd name="connsiteX8" fmla="*/ 34165 w 43256"/>
              <a:gd name="connsiteY8" fmla="*/ 22813 h 43219"/>
              <a:gd name="connsiteX9" fmla="*/ 37416 w 43256"/>
              <a:gd name="connsiteY9" fmla="*/ 29949 h 43219"/>
              <a:gd name="connsiteX10" fmla="*/ 41834 w 43256"/>
              <a:gd name="connsiteY10" fmla="*/ 15213 h 43219"/>
              <a:gd name="connsiteX11" fmla="*/ 40386 w 43256"/>
              <a:gd name="connsiteY11" fmla="*/ 17889 h 43219"/>
              <a:gd name="connsiteX12" fmla="*/ 38360 w 43256"/>
              <a:gd name="connsiteY12" fmla="*/ 5285 h 43219"/>
              <a:gd name="connsiteX13" fmla="*/ 38436 w 43256"/>
              <a:gd name="connsiteY13" fmla="*/ 6549 h 43219"/>
              <a:gd name="connsiteX14" fmla="*/ 22177 w 43256"/>
              <a:gd name="connsiteY14" fmla="*/ 4579 h 43219"/>
              <a:gd name="connsiteX15" fmla="*/ 22536 w 43256"/>
              <a:gd name="connsiteY15" fmla="*/ 3189 h 43219"/>
              <a:gd name="connsiteX16" fmla="*/ 14036 w 43256"/>
              <a:gd name="connsiteY16" fmla="*/ 5051 h 43219"/>
              <a:gd name="connsiteX17" fmla="*/ 15336 w 43256"/>
              <a:gd name="connsiteY17" fmla="*/ 6399 h 43219"/>
              <a:gd name="connsiteX18" fmla="*/ 4163 w 43256"/>
              <a:gd name="connsiteY18" fmla="*/ 15648 h 43219"/>
              <a:gd name="connsiteX19" fmla="*/ 3936 w 43256"/>
              <a:gd name="connsiteY19"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4729 w 43256"/>
              <a:gd name="connsiteY0" fmla="*/ 26036 h 43219"/>
              <a:gd name="connsiteX1" fmla="*/ 2196 w 43256"/>
              <a:gd name="connsiteY1" fmla="*/ 25239 h 43219"/>
              <a:gd name="connsiteX2" fmla="*/ 6964 w 43256"/>
              <a:gd name="connsiteY2" fmla="*/ 34758 h 43219"/>
              <a:gd name="connsiteX3" fmla="*/ 5856 w 43256"/>
              <a:gd name="connsiteY3" fmla="*/ 35139 h 43219"/>
              <a:gd name="connsiteX4" fmla="*/ 16514 w 43256"/>
              <a:gd name="connsiteY4" fmla="*/ 38949 h 43219"/>
              <a:gd name="connsiteX5" fmla="*/ 15846 w 43256"/>
              <a:gd name="connsiteY5" fmla="*/ 37209 h 43219"/>
              <a:gd name="connsiteX6" fmla="*/ 28863 w 43256"/>
              <a:gd name="connsiteY6" fmla="*/ 34610 h 43219"/>
              <a:gd name="connsiteX7" fmla="*/ 28596 w 43256"/>
              <a:gd name="connsiteY7" fmla="*/ 36519 h 43219"/>
              <a:gd name="connsiteX8" fmla="*/ 34165 w 43256"/>
              <a:gd name="connsiteY8" fmla="*/ 22813 h 43219"/>
              <a:gd name="connsiteX9" fmla="*/ 37416 w 43256"/>
              <a:gd name="connsiteY9" fmla="*/ 29949 h 43219"/>
              <a:gd name="connsiteX10" fmla="*/ 41834 w 43256"/>
              <a:gd name="connsiteY10" fmla="*/ 15213 h 43219"/>
              <a:gd name="connsiteX11" fmla="*/ 40386 w 43256"/>
              <a:gd name="connsiteY11" fmla="*/ 17889 h 43219"/>
              <a:gd name="connsiteX12" fmla="*/ 38360 w 43256"/>
              <a:gd name="connsiteY12" fmla="*/ 5285 h 43219"/>
              <a:gd name="connsiteX13" fmla="*/ 38436 w 43256"/>
              <a:gd name="connsiteY13" fmla="*/ 6549 h 43219"/>
              <a:gd name="connsiteX14" fmla="*/ 14036 w 43256"/>
              <a:gd name="connsiteY14" fmla="*/ 5051 h 43219"/>
              <a:gd name="connsiteX15" fmla="*/ 15336 w 43256"/>
              <a:gd name="connsiteY15" fmla="*/ 6399 h 43219"/>
              <a:gd name="connsiteX16" fmla="*/ 4163 w 43256"/>
              <a:gd name="connsiteY16" fmla="*/ 15648 h 43219"/>
              <a:gd name="connsiteX17" fmla="*/ 3936 w 43256"/>
              <a:gd name="connsiteY17"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4729 w 43256"/>
              <a:gd name="connsiteY0" fmla="*/ 26036 h 43219"/>
              <a:gd name="connsiteX1" fmla="*/ 2196 w 43256"/>
              <a:gd name="connsiteY1" fmla="*/ 25239 h 43219"/>
              <a:gd name="connsiteX2" fmla="*/ 6964 w 43256"/>
              <a:gd name="connsiteY2" fmla="*/ 34758 h 43219"/>
              <a:gd name="connsiteX3" fmla="*/ 5856 w 43256"/>
              <a:gd name="connsiteY3" fmla="*/ 35139 h 43219"/>
              <a:gd name="connsiteX4" fmla="*/ 16514 w 43256"/>
              <a:gd name="connsiteY4" fmla="*/ 38949 h 43219"/>
              <a:gd name="connsiteX5" fmla="*/ 15846 w 43256"/>
              <a:gd name="connsiteY5" fmla="*/ 37209 h 43219"/>
              <a:gd name="connsiteX6" fmla="*/ 28863 w 43256"/>
              <a:gd name="connsiteY6" fmla="*/ 34610 h 43219"/>
              <a:gd name="connsiteX7" fmla="*/ 28596 w 43256"/>
              <a:gd name="connsiteY7" fmla="*/ 36519 h 43219"/>
              <a:gd name="connsiteX8" fmla="*/ 34165 w 43256"/>
              <a:gd name="connsiteY8" fmla="*/ 22813 h 43219"/>
              <a:gd name="connsiteX9" fmla="*/ 37416 w 43256"/>
              <a:gd name="connsiteY9" fmla="*/ 29949 h 43219"/>
              <a:gd name="connsiteX10" fmla="*/ 41834 w 43256"/>
              <a:gd name="connsiteY10" fmla="*/ 15213 h 43219"/>
              <a:gd name="connsiteX11" fmla="*/ 40386 w 43256"/>
              <a:gd name="connsiteY11" fmla="*/ 17889 h 43219"/>
              <a:gd name="connsiteX12" fmla="*/ 38360 w 43256"/>
              <a:gd name="connsiteY12" fmla="*/ 5285 h 43219"/>
              <a:gd name="connsiteX13" fmla="*/ 38436 w 43256"/>
              <a:gd name="connsiteY13" fmla="*/ 6549 h 43219"/>
              <a:gd name="connsiteX14" fmla="*/ 4163 w 43256"/>
              <a:gd name="connsiteY14" fmla="*/ 15648 h 43219"/>
              <a:gd name="connsiteX15" fmla="*/ 3936 w 43256"/>
              <a:gd name="connsiteY15"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4729 w 43256"/>
              <a:gd name="connsiteY0" fmla="*/ 26036 h 43219"/>
              <a:gd name="connsiteX1" fmla="*/ 2196 w 43256"/>
              <a:gd name="connsiteY1" fmla="*/ 25239 h 43219"/>
              <a:gd name="connsiteX2" fmla="*/ 6964 w 43256"/>
              <a:gd name="connsiteY2" fmla="*/ 34758 h 43219"/>
              <a:gd name="connsiteX3" fmla="*/ 5856 w 43256"/>
              <a:gd name="connsiteY3" fmla="*/ 35139 h 43219"/>
              <a:gd name="connsiteX4" fmla="*/ 16514 w 43256"/>
              <a:gd name="connsiteY4" fmla="*/ 38949 h 43219"/>
              <a:gd name="connsiteX5" fmla="*/ 15846 w 43256"/>
              <a:gd name="connsiteY5" fmla="*/ 37209 h 43219"/>
              <a:gd name="connsiteX6" fmla="*/ 28863 w 43256"/>
              <a:gd name="connsiteY6" fmla="*/ 34610 h 43219"/>
              <a:gd name="connsiteX7" fmla="*/ 28596 w 43256"/>
              <a:gd name="connsiteY7" fmla="*/ 36519 h 43219"/>
              <a:gd name="connsiteX8" fmla="*/ 41834 w 43256"/>
              <a:gd name="connsiteY8" fmla="*/ 15213 h 43219"/>
              <a:gd name="connsiteX9" fmla="*/ 40386 w 43256"/>
              <a:gd name="connsiteY9" fmla="*/ 17889 h 43219"/>
              <a:gd name="connsiteX10" fmla="*/ 38360 w 43256"/>
              <a:gd name="connsiteY10" fmla="*/ 5285 h 43219"/>
              <a:gd name="connsiteX11" fmla="*/ 38436 w 43256"/>
              <a:gd name="connsiteY11" fmla="*/ 6549 h 43219"/>
              <a:gd name="connsiteX12" fmla="*/ 4163 w 43256"/>
              <a:gd name="connsiteY12" fmla="*/ 15648 h 43219"/>
              <a:gd name="connsiteX13" fmla="*/ 3936 w 43256"/>
              <a:gd name="connsiteY13"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4729 w 43256"/>
              <a:gd name="connsiteY0" fmla="*/ 26036 h 43219"/>
              <a:gd name="connsiteX1" fmla="*/ 2196 w 43256"/>
              <a:gd name="connsiteY1" fmla="*/ 25239 h 43219"/>
              <a:gd name="connsiteX2" fmla="*/ 6964 w 43256"/>
              <a:gd name="connsiteY2" fmla="*/ 34758 h 43219"/>
              <a:gd name="connsiteX3" fmla="*/ 5856 w 43256"/>
              <a:gd name="connsiteY3" fmla="*/ 35139 h 43219"/>
              <a:gd name="connsiteX4" fmla="*/ 16514 w 43256"/>
              <a:gd name="connsiteY4" fmla="*/ 38949 h 43219"/>
              <a:gd name="connsiteX5" fmla="*/ 15846 w 43256"/>
              <a:gd name="connsiteY5" fmla="*/ 37209 h 43219"/>
              <a:gd name="connsiteX6" fmla="*/ 28863 w 43256"/>
              <a:gd name="connsiteY6" fmla="*/ 34610 h 43219"/>
              <a:gd name="connsiteX7" fmla="*/ 28596 w 43256"/>
              <a:gd name="connsiteY7" fmla="*/ 36519 h 43219"/>
              <a:gd name="connsiteX8" fmla="*/ 38360 w 43256"/>
              <a:gd name="connsiteY8" fmla="*/ 5285 h 43219"/>
              <a:gd name="connsiteX9" fmla="*/ 38436 w 43256"/>
              <a:gd name="connsiteY9" fmla="*/ 6549 h 43219"/>
              <a:gd name="connsiteX10" fmla="*/ 4163 w 43256"/>
              <a:gd name="connsiteY10" fmla="*/ 15648 h 43219"/>
              <a:gd name="connsiteX11" fmla="*/ 3936 w 43256"/>
              <a:gd name="connsiteY11"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4729 w 43256"/>
              <a:gd name="connsiteY0" fmla="*/ 26036 h 43219"/>
              <a:gd name="connsiteX1" fmla="*/ 2196 w 43256"/>
              <a:gd name="connsiteY1" fmla="*/ 25239 h 43219"/>
              <a:gd name="connsiteX2" fmla="*/ 6964 w 43256"/>
              <a:gd name="connsiteY2" fmla="*/ 34758 h 43219"/>
              <a:gd name="connsiteX3" fmla="*/ 5856 w 43256"/>
              <a:gd name="connsiteY3" fmla="*/ 35139 h 43219"/>
              <a:gd name="connsiteX4" fmla="*/ 28863 w 43256"/>
              <a:gd name="connsiteY4" fmla="*/ 34610 h 43219"/>
              <a:gd name="connsiteX5" fmla="*/ 28596 w 43256"/>
              <a:gd name="connsiteY5" fmla="*/ 36519 h 43219"/>
              <a:gd name="connsiteX6" fmla="*/ 38360 w 43256"/>
              <a:gd name="connsiteY6" fmla="*/ 5285 h 43219"/>
              <a:gd name="connsiteX7" fmla="*/ 38436 w 43256"/>
              <a:gd name="connsiteY7" fmla="*/ 6549 h 43219"/>
              <a:gd name="connsiteX8" fmla="*/ 4163 w 43256"/>
              <a:gd name="connsiteY8" fmla="*/ 15648 h 43219"/>
              <a:gd name="connsiteX9" fmla="*/ 3936 w 43256"/>
              <a:gd name="connsiteY9"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6964 w 43256"/>
              <a:gd name="connsiteY0" fmla="*/ 34758 h 43219"/>
              <a:gd name="connsiteX1" fmla="*/ 5856 w 43256"/>
              <a:gd name="connsiteY1" fmla="*/ 35139 h 43219"/>
              <a:gd name="connsiteX2" fmla="*/ 28863 w 43256"/>
              <a:gd name="connsiteY2" fmla="*/ 34610 h 43219"/>
              <a:gd name="connsiteX3" fmla="*/ 28596 w 43256"/>
              <a:gd name="connsiteY3" fmla="*/ 36519 h 43219"/>
              <a:gd name="connsiteX4" fmla="*/ 38360 w 43256"/>
              <a:gd name="connsiteY4" fmla="*/ 5285 h 43219"/>
              <a:gd name="connsiteX5" fmla="*/ 38436 w 43256"/>
              <a:gd name="connsiteY5" fmla="*/ 6549 h 43219"/>
              <a:gd name="connsiteX6" fmla="*/ 4163 w 43256"/>
              <a:gd name="connsiteY6" fmla="*/ 15648 h 43219"/>
              <a:gd name="connsiteX7" fmla="*/ 3936 w 43256"/>
              <a:gd name="connsiteY7"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6964 w 43256"/>
              <a:gd name="connsiteY0" fmla="*/ 34758 h 43219"/>
              <a:gd name="connsiteX1" fmla="*/ 5856 w 43256"/>
              <a:gd name="connsiteY1" fmla="*/ 35139 h 43219"/>
              <a:gd name="connsiteX2" fmla="*/ 38360 w 43256"/>
              <a:gd name="connsiteY2" fmla="*/ 5285 h 43219"/>
              <a:gd name="connsiteX3" fmla="*/ 38436 w 43256"/>
              <a:gd name="connsiteY3" fmla="*/ 6549 h 43219"/>
              <a:gd name="connsiteX4" fmla="*/ 4163 w 43256"/>
              <a:gd name="connsiteY4" fmla="*/ 15648 h 43219"/>
              <a:gd name="connsiteX5" fmla="*/ 3936 w 43256"/>
              <a:gd name="connsiteY5"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6964 w 43256"/>
              <a:gd name="connsiteY0" fmla="*/ 34758 h 43219"/>
              <a:gd name="connsiteX1" fmla="*/ 5856 w 43256"/>
              <a:gd name="connsiteY1" fmla="*/ 35139 h 43219"/>
              <a:gd name="connsiteX2" fmla="*/ 4163 w 43256"/>
              <a:gd name="connsiteY2" fmla="*/ 15648 h 43219"/>
              <a:gd name="connsiteX3" fmla="*/ 3936 w 43256"/>
              <a:gd name="connsiteY3"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6964 w 43256"/>
              <a:gd name="connsiteY0" fmla="*/ 34758 h 43219"/>
              <a:gd name="connsiteX1" fmla="*/ 5856 w 43256"/>
              <a:gd name="connsiteY1" fmla="*/ 35139 h 43219"/>
              <a:gd name="connsiteX2" fmla="*/ 4488 w 43256"/>
              <a:gd name="connsiteY2" fmla="*/ 14575 h 43219"/>
              <a:gd name="connsiteX3" fmla="*/ 3936 w 43256"/>
              <a:gd name="connsiteY3"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6964 w 43256"/>
              <a:gd name="connsiteY0" fmla="*/ 34758 h 43219"/>
              <a:gd name="connsiteX1" fmla="*/ 5856 w 43256"/>
              <a:gd name="connsiteY1" fmla="*/ 35139 h 43219"/>
              <a:gd name="connsiteX2" fmla="*/ 4488 w 43256"/>
              <a:gd name="connsiteY2" fmla="*/ 14575 h 43219"/>
              <a:gd name="connsiteX3" fmla="*/ 3936 w 43256"/>
              <a:gd name="connsiteY3"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6964 w 43256"/>
              <a:gd name="connsiteY0" fmla="*/ 34758 h 43219"/>
              <a:gd name="connsiteX1" fmla="*/ 5856 w 43256"/>
              <a:gd name="connsiteY1" fmla="*/ 35139 h 43219"/>
              <a:gd name="connsiteX2" fmla="*/ 4800 w 43256"/>
              <a:gd name="connsiteY2" fmla="*/ 15024 h 43219"/>
              <a:gd name="connsiteX3" fmla="*/ 3936 w 43256"/>
              <a:gd name="connsiteY3"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6964 w 43256"/>
              <a:gd name="connsiteY0" fmla="*/ 34758 h 43219"/>
              <a:gd name="connsiteX1" fmla="*/ 5856 w 43256"/>
              <a:gd name="connsiteY1" fmla="*/ 35139 h 43219"/>
              <a:gd name="connsiteX2" fmla="*/ 3889 w 43256"/>
              <a:gd name="connsiteY2" fmla="*/ 13963 h 43219"/>
              <a:gd name="connsiteX3" fmla="*/ 3936 w 43256"/>
              <a:gd name="connsiteY3"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3889 w 43256"/>
              <a:gd name="connsiteY0" fmla="*/ 13963 h 43219"/>
              <a:gd name="connsiteX1" fmla="*/ 3936 w 43256"/>
              <a:gd name="connsiteY1" fmla="*/ 14229 h 43219"/>
            </a:gdLst>
            <a:ahLst/>
            <a:cxnLst>
              <a:cxn ang="0">
                <a:pos x="connsiteX0" y="connsiteY0"/>
              </a:cxn>
              <a:cxn ang="0">
                <a:pos x="connsiteX1" y="connsiteY1"/>
              </a:cxn>
            </a:cxnLst>
            <a:rect l="l" t="t" r="r" b="b"/>
            <a:pathLst>
              <a:path w="43256" h="43219">
                <a:moveTo>
                  <a:pt x="3936" y="14229"/>
                </a:moveTo>
                <a:cubicBezTo>
                  <a:pt x="3665" y="11516"/>
                  <a:pt x="4297" y="8780"/>
                  <a:pt x="5659" y="6766"/>
                </a:cubicBezTo>
                <a:cubicBezTo>
                  <a:pt x="7811" y="3585"/>
                  <a:pt x="11300" y="2876"/>
                  <a:pt x="14041" y="5061"/>
                </a:cubicBezTo>
                <a:cubicBezTo>
                  <a:pt x="15714" y="768"/>
                  <a:pt x="19950" y="-119"/>
                  <a:pt x="22492" y="3291"/>
                </a:cubicBezTo>
                <a:cubicBezTo>
                  <a:pt x="23133" y="1542"/>
                  <a:pt x="24364" y="333"/>
                  <a:pt x="25785" y="59"/>
                </a:cubicBezTo>
                <a:cubicBezTo>
                  <a:pt x="27349" y="-243"/>
                  <a:pt x="28911" y="629"/>
                  <a:pt x="29869" y="2340"/>
                </a:cubicBezTo>
                <a:cubicBezTo>
                  <a:pt x="31251" y="126"/>
                  <a:pt x="33537" y="-601"/>
                  <a:pt x="35499" y="549"/>
                </a:cubicBezTo>
                <a:cubicBezTo>
                  <a:pt x="36994" y="1425"/>
                  <a:pt x="38066" y="3259"/>
                  <a:pt x="38354" y="5435"/>
                </a:cubicBezTo>
                <a:cubicBezTo>
                  <a:pt x="40082" y="6077"/>
                  <a:pt x="41458" y="7857"/>
                  <a:pt x="42018" y="10177"/>
                </a:cubicBezTo>
                <a:cubicBezTo>
                  <a:pt x="42425" y="11861"/>
                  <a:pt x="42367" y="13690"/>
                  <a:pt x="41854" y="15319"/>
                </a:cubicBezTo>
                <a:cubicBezTo>
                  <a:pt x="43115" y="17553"/>
                  <a:pt x="43556" y="20449"/>
                  <a:pt x="43052" y="23181"/>
                </a:cubicBezTo>
                <a:cubicBezTo>
                  <a:pt x="42382" y="26813"/>
                  <a:pt x="40164" y="29533"/>
                  <a:pt x="37440" y="30063"/>
                </a:cubicBezTo>
                <a:cubicBezTo>
                  <a:pt x="37427" y="32330"/>
                  <a:pt x="36694" y="34480"/>
                  <a:pt x="35431" y="35960"/>
                </a:cubicBezTo>
                <a:cubicBezTo>
                  <a:pt x="33512" y="38209"/>
                  <a:pt x="30740" y="38498"/>
                  <a:pt x="28591" y="36674"/>
                </a:cubicBezTo>
                <a:cubicBezTo>
                  <a:pt x="27896" y="39807"/>
                  <a:pt x="26035" y="42202"/>
                  <a:pt x="23703" y="42965"/>
                </a:cubicBezTo>
                <a:cubicBezTo>
                  <a:pt x="20955" y="43864"/>
                  <a:pt x="18087" y="42332"/>
                  <a:pt x="16516" y="39125"/>
                </a:cubicBezTo>
                <a:cubicBezTo>
                  <a:pt x="12808" y="42169"/>
                  <a:pt x="7992" y="40458"/>
                  <a:pt x="5840" y="35331"/>
                </a:cubicBezTo>
                <a:cubicBezTo>
                  <a:pt x="3726" y="35668"/>
                  <a:pt x="1741" y="33883"/>
                  <a:pt x="1146" y="31109"/>
                </a:cubicBezTo>
                <a:cubicBezTo>
                  <a:pt x="715" y="29102"/>
                  <a:pt x="1096" y="26936"/>
                  <a:pt x="2149" y="25410"/>
                </a:cubicBezTo>
                <a:cubicBezTo>
                  <a:pt x="655" y="24213"/>
                  <a:pt x="-177" y="21916"/>
                  <a:pt x="31" y="19563"/>
                </a:cubicBezTo>
                <a:cubicBezTo>
                  <a:pt x="275" y="16808"/>
                  <a:pt x="1881" y="14650"/>
                  <a:pt x="3899" y="14366"/>
                </a:cubicBezTo>
                <a:cubicBezTo>
                  <a:pt x="3911" y="14320"/>
                  <a:pt x="3924" y="14275"/>
                  <a:pt x="3936" y="14229"/>
                </a:cubicBezTo>
                <a:close/>
              </a:path>
              <a:path w="43256" h="43219" fill="none" extrusionOk="0">
                <a:moveTo>
                  <a:pt x="3889" y="13963"/>
                </a:moveTo>
                <a:cubicBezTo>
                  <a:pt x="3886" y="13986"/>
                  <a:pt x="3984" y="14710"/>
                  <a:pt x="3936" y="14229"/>
                </a:cubicBezTo>
              </a:path>
            </a:pathLst>
          </a:custGeom>
          <a:solidFill>
            <a:srgbClr val="1AABE2">
              <a:alpha val="5000"/>
            </a:srgbClr>
          </a:solidFill>
          <a:ln w="9525">
            <a:solidFill>
              <a:srgbClr val="1AABE2">
                <a:alpha val="30000"/>
              </a:srgbClr>
            </a:solidFill>
            <a:round/>
            <a:headEnd/>
            <a:tailEnd/>
          </a:ln>
        </p:spPr>
        <p:txBody>
          <a:bodyPr wrap="square" lIns="99562" tIns="49781" rIns="99562" bIns="49781" anchor="ctr">
            <a:noAutofit/>
          </a:bodyPr>
          <a:lstStyle/>
          <a:p>
            <a:pPr algn="ctr" defTabSz="1211808" fontAlgn="ctr">
              <a:defRPr/>
            </a:pPr>
            <a:r>
              <a:rPr lang="en-US" sz="1200" b="1" dirty="0">
                <a:solidFill>
                  <a:sysClr val="windowText" lastClr="000000"/>
                </a:solidFill>
                <a:latin typeface="Huawei Sans" panose="020C0503030203020204" pitchFamily="34" charset="0"/>
              </a:rPr>
              <a:t>DC B</a:t>
            </a:r>
          </a:p>
        </p:txBody>
      </p:sp>
      <p:sp>
        <p:nvSpPr>
          <p:cNvPr id="150" name="文本框 468">
            <a:extLst>
              <a:ext uri="{FF2B5EF4-FFF2-40B4-BE49-F238E27FC236}">
                <a16:creationId xmlns="" xmlns:a16="http://schemas.microsoft.com/office/drawing/2014/main" id="{337C1C97-E037-42DC-875D-5210CD624713}"/>
              </a:ext>
            </a:extLst>
          </p:cNvPr>
          <p:cNvSpPr txBox="1"/>
          <p:nvPr/>
        </p:nvSpPr>
        <p:spPr bwMode="gray">
          <a:xfrm>
            <a:off x="5393796" y="1730132"/>
            <a:ext cx="625492" cy="276999"/>
          </a:xfrm>
          <a:prstGeom prst="rect">
            <a:avLst/>
          </a:prstGeom>
          <a:noFill/>
        </p:spPr>
        <p:txBody>
          <a:bodyPr wrap="square" rtlCol="0">
            <a:noAutofit/>
          </a:bodyPr>
          <a:lstStyle/>
          <a:p>
            <a:pPr algn="ctr" defTabSz="1219444" fontAlgn="ctr">
              <a:defRPr/>
            </a:pPr>
            <a:r>
              <a:rPr lang="en-US" sz="1200" dirty="0">
                <a:solidFill>
                  <a:prstClr val="black"/>
                </a:solidFill>
                <a:latin typeface="Huawei Sans" panose="020C0503030203020204" pitchFamily="34" charset="0"/>
              </a:rPr>
              <a:t>DC-PE</a:t>
            </a:r>
            <a:endParaRPr lang="en-US" altLang="zh-CN" sz="1200" kern="0" dirty="0">
              <a:solidFill>
                <a:prstClr val="black"/>
              </a:solidFill>
              <a:latin typeface="Huawei Sans" panose="020C0503030203020204" pitchFamily="34" charset="0"/>
              <a:sym typeface="Huawei Sans" panose="020C0503030203020204" pitchFamily="34" charset="0"/>
            </a:endParaRPr>
          </a:p>
        </p:txBody>
      </p:sp>
      <p:sp>
        <p:nvSpPr>
          <p:cNvPr id="151" name="文本框 469">
            <a:extLst>
              <a:ext uri="{FF2B5EF4-FFF2-40B4-BE49-F238E27FC236}">
                <a16:creationId xmlns="" xmlns:a16="http://schemas.microsoft.com/office/drawing/2014/main" id="{0619E371-31DB-4CC6-A502-AE7787F16D5A}"/>
              </a:ext>
            </a:extLst>
          </p:cNvPr>
          <p:cNvSpPr txBox="1"/>
          <p:nvPr/>
        </p:nvSpPr>
        <p:spPr bwMode="gray">
          <a:xfrm>
            <a:off x="4035568" y="1786844"/>
            <a:ext cx="540533" cy="276999"/>
          </a:xfrm>
          <a:prstGeom prst="rect">
            <a:avLst/>
          </a:prstGeom>
          <a:noFill/>
        </p:spPr>
        <p:txBody>
          <a:bodyPr wrap="square" rtlCol="0">
            <a:noAutofit/>
          </a:bodyPr>
          <a:lstStyle/>
          <a:p>
            <a:pPr algn="ctr" defTabSz="1219444" fontAlgn="ctr">
              <a:defRPr/>
            </a:pPr>
            <a:r>
              <a:rPr lang="en-US" sz="1200" dirty="0">
                <a:solidFill>
                  <a:prstClr val="black"/>
                </a:solidFill>
                <a:latin typeface="Huawei Sans" panose="020C0503030203020204" pitchFamily="34" charset="0"/>
              </a:rPr>
              <a:t>DC-P</a:t>
            </a:r>
            <a:endParaRPr lang="en-US" altLang="zh-CN" sz="1200" kern="0" dirty="0">
              <a:solidFill>
                <a:prstClr val="black"/>
              </a:solidFill>
              <a:latin typeface="Huawei Sans" panose="020C0503030203020204" pitchFamily="34" charset="0"/>
              <a:sym typeface="Huawei Sans" panose="020C0503030203020204" pitchFamily="34" charset="0"/>
            </a:endParaRPr>
          </a:p>
        </p:txBody>
      </p:sp>
      <p:sp>
        <p:nvSpPr>
          <p:cNvPr id="152" name="文本框 470">
            <a:extLst>
              <a:ext uri="{FF2B5EF4-FFF2-40B4-BE49-F238E27FC236}">
                <a16:creationId xmlns="" xmlns:a16="http://schemas.microsoft.com/office/drawing/2014/main" id="{0986A71C-CC1D-49A0-BD23-0F558DD39DA6}"/>
              </a:ext>
            </a:extLst>
          </p:cNvPr>
          <p:cNvSpPr txBox="1"/>
          <p:nvPr/>
        </p:nvSpPr>
        <p:spPr bwMode="gray">
          <a:xfrm>
            <a:off x="3242528" y="1592827"/>
            <a:ext cx="700833" cy="276999"/>
          </a:xfrm>
          <a:prstGeom prst="rect">
            <a:avLst/>
          </a:prstGeom>
          <a:noFill/>
        </p:spPr>
        <p:txBody>
          <a:bodyPr wrap="square" rtlCol="0">
            <a:noAutofit/>
          </a:bodyPr>
          <a:lstStyle/>
          <a:p>
            <a:pPr algn="ctr" defTabSz="1219444" fontAlgn="ctr">
              <a:defRPr/>
            </a:pPr>
            <a:r>
              <a:rPr lang="en-US" sz="1200" dirty="0">
                <a:solidFill>
                  <a:prstClr val="black"/>
                </a:solidFill>
                <a:latin typeface="Huawei Sans" panose="020C0503030203020204" pitchFamily="34" charset="0"/>
              </a:rPr>
              <a:t>WAN-P</a:t>
            </a:r>
            <a:endParaRPr lang="en-US" altLang="zh-CN" sz="1200" kern="0" dirty="0">
              <a:solidFill>
                <a:prstClr val="black"/>
              </a:solidFill>
              <a:latin typeface="Huawei Sans" panose="020C0503030203020204" pitchFamily="34" charset="0"/>
              <a:sym typeface="Huawei Sans" panose="020C0503030203020204" pitchFamily="34" charset="0"/>
            </a:endParaRPr>
          </a:p>
        </p:txBody>
      </p:sp>
      <p:sp>
        <p:nvSpPr>
          <p:cNvPr id="153" name="文本框 471">
            <a:extLst>
              <a:ext uri="{FF2B5EF4-FFF2-40B4-BE49-F238E27FC236}">
                <a16:creationId xmlns="" xmlns:a16="http://schemas.microsoft.com/office/drawing/2014/main" id="{AA3788B0-F709-4D2F-9DAA-807BB1853EAF}"/>
              </a:ext>
            </a:extLst>
          </p:cNvPr>
          <p:cNvSpPr txBox="1"/>
          <p:nvPr/>
        </p:nvSpPr>
        <p:spPr bwMode="gray">
          <a:xfrm>
            <a:off x="3674385" y="3472504"/>
            <a:ext cx="373821" cy="276999"/>
          </a:xfrm>
          <a:prstGeom prst="rect">
            <a:avLst/>
          </a:prstGeom>
          <a:noFill/>
        </p:spPr>
        <p:txBody>
          <a:bodyPr wrap="square" rtlCol="0">
            <a:noAutofit/>
          </a:bodyPr>
          <a:lstStyle/>
          <a:p>
            <a:pPr algn="ctr" defTabSz="1219444" fontAlgn="ctr">
              <a:defRPr/>
            </a:pPr>
            <a:r>
              <a:rPr lang="en-US" sz="1200" dirty="0">
                <a:solidFill>
                  <a:prstClr val="black"/>
                </a:solidFill>
                <a:latin typeface="Huawei Sans" panose="020C0503030203020204" pitchFamily="34" charset="0"/>
              </a:rPr>
              <a:t>RR</a:t>
            </a:r>
            <a:endParaRPr lang="en-US" altLang="zh-CN" sz="1200" kern="0" dirty="0">
              <a:solidFill>
                <a:prstClr val="black"/>
              </a:solidFill>
              <a:latin typeface="Huawei Sans" panose="020C0503030203020204" pitchFamily="34" charset="0"/>
              <a:sym typeface="Huawei Sans" panose="020C0503030203020204" pitchFamily="34" charset="0"/>
            </a:endParaRPr>
          </a:p>
        </p:txBody>
      </p:sp>
      <p:sp>
        <p:nvSpPr>
          <p:cNvPr id="154" name="文本框 472">
            <a:extLst>
              <a:ext uri="{FF2B5EF4-FFF2-40B4-BE49-F238E27FC236}">
                <a16:creationId xmlns="" xmlns:a16="http://schemas.microsoft.com/office/drawing/2014/main" id="{6D65A969-6FC8-4B42-AC78-49C8C23BCBE0}"/>
              </a:ext>
            </a:extLst>
          </p:cNvPr>
          <p:cNvSpPr txBox="1"/>
          <p:nvPr/>
        </p:nvSpPr>
        <p:spPr bwMode="gray">
          <a:xfrm>
            <a:off x="2577625" y="4213765"/>
            <a:ext cx="700833" cy="276999"/>
          </a:xfrm>
          <a:prstGeom prst="rect">
            <a:avLst/>
          </a:prstGeom>
          <a:noFill/>
        </p:spPr>
        <p:txBody>
          <a:bodyPr wrap="square" rtlCol="0">
            <a:noAutofit/>
          </a:bodyPr>
          <a:lstStyle/>
          <a:p>
            <a:pPr algn="ctr" defTabSz="1219444" fontAlgn="ctr">
              <a:defRPr/>
            </a:pPr>
            <a:r>
              <a:rPr lang="en-US" sz="1200" dirty="0">
                <a:solidFill>
                  <a:prstClr val="black"/>
                </a:solidFill>
                <a:latin typeface="Huawei Sans" panose="020C0503030203020204" pitchFamily="34" charset="0"/>
              </a:rPr>
              <a:t>WAN-P</a:t>
            </a:r>
            <a:endParaRPr lang="en-US" altLang="zh-CN" sz="1200" kern="0" dirty="0">
              <a:solidFill>
                <a:prstClr val="black"/>
              </a:solidFill>
              <a:latin typeface="Huawei Sans" panose="020C0503030203020204" pitchFamily="34" charset="0"/>
              <a:sym typeface="Huawei Sans" panose="020C0503030203020204" pitchFamily="34" charset="0"/>
            </a:endParaRPr>
          </a:p>
        </p:txBody>
      </p:sp>
      <p:sp>
        <p:nvSpPr>
          <p:cNvPr id="155" name="文本框 473">
            <a:extLst>
              <a:ext uri="{FF2B5EF4-FFF2-40B4-BE49-F238E27FC236}">
                <a16:creationId xmlns="" xmlns:a16="http://schemas.microsoft.com/office/drawing/2014/main" id="{0CD424FA-F2AD-4B38-975F-017D6BF55DCC}"/>
              </a:ext>
            </a:extLst>
          </p:cNvPr>
          <p:cNvSpPr txBox="1"/>
          <p:nvPr/>
        </p:nvSpPr>
        <p:spPr bwMode="gray">
          <a:xfrm>
            <a:off x="5293687" y="4227450"/>
            <a:ext cx="700833" cy="276999"/>
          </a:xfrm>
          <a:prstGeom prst="rect">
            <a:avLst/>
          </a:prstGeom>
          <a:noFill/>
        </p:spPr>
        <p:txBody>
          <a:bodyPr wrap="square" rtlCol="0">
            <a:noAutofit/>
          </a:bodyPr>
          <a:lstStyle/>
          <a:p>
            <a:pPr algn="ctr" defTabSz="1219444" fontAlgn="ctr">
              <a:defRPr/>
            </a:pPr>
            <a:r>
              <a:rPr lang="en-US" sz="1200" dirty="0">
                <a:solidFill>
                  <a:prstClr val="black"/>
                </a:solidFill>
                <a:latin typeface="Huawei Sans" panose="020C0503030203020204" pitchFamily="34" charset="0"/>
              </a:rPr>
              <a:t>WAN-P</a:t>
            </a:r>
            <a:endParaRPr lang="en-US" altLang="zh-CN" sz="1200" kern="0" dirty="0">
              <a:solidFill>
                <a:prstClr val="black"/>
              </a:solidFill>
              <a:latin typeface="Huawei Sans" panose="020C0503030203020204" pitchFamily="34" charset="0"/>
              <a:sym typeface="Huawei Sans" panose="020C0503030203020204" pitchFamily="34" charset="0"/>
            </a:endParaRPr>
          </a:p>
        </p:txBody>
      </p:sp>
      <p:sp>
        <p:nvSpPr>
          <p:cNvPr id="156" name="文本框 474">
            <a:extLst>
              <a:ext uri="{FF2B5EF4-FFF2-40B4-BE49-F238E27FC236}">
                <a16:creationId xmlns="" xmlns:a16="http://schemas.microsoft.com/office/drawing/2014/main" id="{35E95415-3641-4643-AC90-95ED1F463334}"/>
              </a:ext>
            </a:extLst>
          </p:cNvPr>
          <p:cNvSpPr txBox="1"/>
          <p:nvPr/>
        </p:nvSpPr>
        <p:spPr bwMode="gray">
          <a:xfrm>
            <a:off x="2602621" y="2821287"/>
            <a:ext cx="540533" cy="276999"/>
          </a:xfrm>
          <a:prstGeom prst="rect">
            <a:avLst/>
          </a:prstGeom>
          <a:noFill/>
        </p:spPr>
        <p:txBody>
          <a:bodyPr wrap="square" rtlCol="0">
            <a:noAutofit/>
          </a:bodyPr>
          <a:lstStyle/>
          <a:p>
            <a:pPr algn="ctr" defTabSz="1219444" fontAlgn="ctr">
              <a:defRPr/>
            </a:pPr>
            <a:r>
              <a:rPr lang="en-US" sz="1200" dirty="0">
                <a:solidFill>
                  <a:prstClr val="black"/>
                </a:solidFill>
                <a:latin typeface="Huawei Sans" panose="020C0503030203020204" pitchFamily="34" charset="0"/>
              </a:rPr>
              <a:t>DC-P</a:t>
            </a:r>
            <a:endParaRPr lang="en-US" altLang="zh-CN" sz="1200" kern="0" dirty="0">
              <a:solidFill>
                <a:prstClr val="black"/>
              </a:solidFill>
              <a:latin typeface="Huawei Sans" panose="020C0503030203020204" pitchFamily="34" charset="0"/>
              <a:sym typeface="Huawei Sans" panose="020C0503030203020204" pitchFamily="34" charset="0"/>
            </a:endParaRPr>
          </a:p>
        </p:txBody>
      </p:sp>
      <p:sp>
        <p:nvSpPr>
          <p:cNvPr id="157" name="文本框 475">
            <a:extLst>
              <a:ext uri="{FF2B5EF4-FFF2-40B4-BE49-F238E27FC236}">
                <a16:creationId xmlns="" xmlns:a16="http://schemas.microsoft.com/office/drawing/2014/main" id="{F16A1484-6D47-4E78-A331-A235D72042B8}"/>
              </a:ext>
            </a:extLst>
          </p:cNvPr>
          <p:cNvSpPr txBox="1"/>
          <p:nvPr/>
        </p:nvSpPr>
        <p:spPr bwMode="gray">
          <a:xfrm>
            <a:off x="2026179" y="2831424"/>
            <a:ext cx="625492" cy="276999"/>
          </a:xfrm>
          <a:prstGeom prst="rect">
            <a:avLst/>
          </a:prstGeom>
          <a:noFill/>
        </p:spPr>
        <p:txBody>
          <a:bodyPr wrap="square" rtlCol="0">
            <a:noAutofit/>
          </a:bodyPr>
          <a:lstStyle/>
          <a:p>
            <a:pPr algn="ctr" defTabSz="1219444" fontAlgn="ctr">
              <a:defRPr/>
            </a:pPr>
            <a:r>
              <a:rPr lang="en-US" sz="1200" dirty="0">
                <a:solidFill>
                  <a:prstClr val="black"/>
                </a:solidFill>
                <a:latin typeface="Huawei Sans" panose="020C0503030203020204" pitchFamily="34" charset="0"/>
              </a:rPr>
              <a:t>DC-PE</a:t>
            </a:r>
            <a:endParaRPr lang="en-US" altLang="zh-CN" sz="1200" kern="0" dirty="0">
              <a:solidFill>
                <a:prstClr val="black"/>
              </a:solidFill>
              <a:latin typeface="Huawei Sans" panose="020C0503030203020204" pitchFamily="34" charset="0"/>
              <a:sym typeface="Huawei Sans" panose="020C0503030203020204" pitchFamily="34" charset="0"/>
            </a:endParaRPr>
          </a:p>
        </p:txBody>
      </p:sp>
      <p:sp>
        <p:nvSpPr>
          <p:cNvPr id="174" name="文本框 476">
            <a:extLst>
              <a:ext uri="{FF2B5EF4-FFF2-40B4-BE49-F238E27FC236}">
                <a16:creationId xmlns="" xmlns:a16="http://schemas.microsoft.com/office/drawing/2014/main" id="{A2616FA8-8BAE-470B-9696-DE0B489D4C6C}"/>
              </a:ext>
            </a:extLst>
          </p:cNvPr>
          <p:cNvSpPr txBox="1"/>
          <p:nvPr/>
        </p:nvSpPr>
        <p:spPr bwMode="gray">
          <a:xfrm>
            <a:off x="6044254" y="3841636"/>
            <a:ext cx="625492" cy="276999"/>
          </a:xfrm>
          <a:prstGeom prst="rect">
            <a:avLst/>
          </a:prstGeom>
          <a:noFill/>
        </p:spPr>
        <p:txBody>
          <a:bodyPr wrap="square" rtlCol="0">
            <a:noAutofit/>
          </a:bodyPr>
          <a:lstStyle/>
          <a:p>
            <a:pPr algn="ctr" defTabSz="1219444" fontAlgn="ctr">
              <a:defRPr/>
            </a:pPr>
            <a:r>
              <a:rPr lang="en-US" sz="1200" dirty="0">
                <a:solidFill>
                  <a:prstClr val="black"/>
                </a:solidFill>
                <a:latin typeface="Huawei Sans" panose="020C0503030203020204" pitchFamily="34" charset="0"/>
              </a:rPr>
              <a:t>DC-PE</a:t>
            </a:r>
            <a:endParaRPr lang="en-US" altLang="zh-CN" sz="1200" kern="0" dirty="0">
              <a:solidFill>
                <a:prstClr val="black"/>
              </a:solidFill>
              <a:latin typeface="Huawei Sans" panose="020C0503030203020204" pitchFamily="34" charset="0"/>
              <a:sym typeface="Huawei Sans" panose="020C0503030203020204" pitchFamily="34" charset="0"/>
            </a:endParaRPr>
          </a:p>
        </p:txBody>
      </p:sp>
      <p:sp>
        <p:nvSpPr>
          <p:cNvPr id="175" name="文本框 477">
            <a:extLst>
              <a:ext uri="{FF2B5EF4-FFF2-40B4-BE49-F238E27FC236}">
                <a16:creationId xmlns="" xmlns:a16="http://schemas.microsoft.com/office/drawing/2014/main" id="{D0451189-B63E-40DC-8DBB-53F647FE6B9F}"/>
              </a:ext>
            </a:extLst>
          </p:cNvPr>
          <p:cNvSpPr txBox="1"/>
          <p:nvPr/>
        </p:nvSpPr>
        <p:spPr bwMode="gray">
          <a:xfrm>
            <a:off x="5531246" y="3841572"/>
            <a:ext cx="540533" cy="276999"/>
          </a:xfrm>
          <a:prstGeom prst="rect">
            <a:avLst/>
          </a:prstGeom>
          <a:noFill/>
        </p:spPr>
        <p:txBody>
          <a:bodyPr wrap="square" rtlCol="0">
            <a:noAutofit/>
          </a:bodyPr>
          <a:lstStyle/>
          <a:p>
            <a:pPr algn="ctr" defTabSz="1219444" fontAlgn="ctr">
              <a:defRPr/>
            </a:pPr>
            <a:r>
              <a:rPr lang="en-US" sz="1200" dirty="0">
                <a:solidFill>
                  <a:prstClr val="black"/>
                </a:solidFill>
                <a:latin typeface="Huawei Sans" panose="020C0503030203020204" pitchFamily="34" charset="0"/>
              </a:rPr>
              <a:t>DC-P</a:t>
            </a:r>
            <a:endParaRPr lang="en-US" altLang="zh-CN" sz="1200" kern="0" dirty="0">
              <a:solidFill>
                <a:prstClr val="black"/>
              </a:solidFill>
              <a:latin typeface="Huawei Sans" panose="020C0503030203020204" pitchFamily="34" charset="0"/>
              <a:sym typeface="Huawei Sans" panose="020C0503030203020204" pitchFamily="34" charset="0"/>
            </a:endParaRPr>
          </a:p>
        </p:txBody>
      </p:sp>
      <p:pic>
        <p:nvPicPr>
          <p:cNvPr id="177" name="图片 478">
            <a:extLst>
              <a:ext uri="{FF2B5EF4-FFF2-40B4-BE49-F238E27FC236}">
                <a16:creationId xmlns="" xmlns:a16="http://schemas.microsoft.com/office/drawing/2014/main" id="{E23F06EB-6C1D-4500-AE2A-363808B875D4}"/>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bwMode="gray">
          <a:xfrm>
            <a:off x="5026880" y="2249166"/>
            <a:ext cx="265481" cy="218379"/>
          </a:xfrm>
          <a:prstGeom prst="rect">
            <a:avLst/>
          </a:prstGeom>
          <a:solidFill>
            <a:srgbClr val="1D1D1A">
              <a:lumMod val="10000"/>
              <a:lumOff val="90000"/>
            </a:srgbClr>
          </a:solidFill>
        </p:spPr>
      </p:pic>
      <p:sp>
        <p:nvSpPr>
          <p:cNvPr id="178" name="文本框 479">
            <a:extLst>
              <a:ext uri="{FF2B5EF4-FFF2-40B4-BE49-F238E27FC236}">
                <a16:creationId xmlns="" xmlns:a16="http://schemas.microsoft.com/office/drawing/2014/main" id="{A26F721A-AF78-42BC-AB09-2AB39D917E3C}"/>
              </a:ext>
            </a:extLst>
          </p:cNvPr>
          <p:cNvSpPr txBox="1"/>
          <p:nvPr/>
        </p:nvSpPr>
        <p:spPr bwMode="gray">
          <a:xfrm>
            <a:off x="5209535" y="2289585"/>
            <a:ext cx="373821" cy="276999"/>
          </a:xfrm>
          <a:prstGeom prst="rect">
            <a:avLst/>
          </a:prstGeom>
          <a:noFill/>
        </p:spPr>
        <p:txBody>
          <a:bodyPr wrap="square" rtlCol="0">
            <a:noAutofit/>
          </a:bodyPr>
          <a:lstStyle/>
          <a:p>
            <a:pPr algn="ctr" defTabSz="1219444" fontAlgn="ctr">
              <a:defRPr/>
            </a:pPr>
            <a:r>
              <a:rPr lang="en-US" sz="1200" dirty="0">
                <a:solidFill>
                  <a:prstClr val="black"/>
                </a:solidFill>
                <a:latin typeface="Huawei Sans" panose="020C0503030203020204" pitchFamily="34" charset="0"/>
              </a:rPr>
              <a:t>RR</a:t>
            </a:r>
            <a:endParaRPr lang="en-US" altLang="zh-CN" sz="1200" kern="0" dirty="0">
              <a:solidFill>
                <a:prstClr val="black"/>
              </a:solidFill>
              <a:latin typeface="Huawei Sans" panose="020C0503030203020204" pitchFamily="34" charset="0"/>
              <a:sym typeface="Huawei Sans" panose="020C0503030203020204" pitchFamily="34" charset="0"/>
            </a:endParaRPr>
          </a:p>
        </p:txBody>
      </p:sp>
      <p:cxnSp>
        <p:nvCxnSpPr>
          <p:cNvPr id="180" name="直接连接符 480">
            <a:extLst>
              <a:ext uri="{FF2B5EF4-FFF2-40B4-BE49-F238E27FC236}">
                <a16:creationId xmlns="" xmlns:a16="http://schemas.microsoft.com/office/drawing/2014/main" id="{8D208FFB-272B-4DCC-8431-30D1F28AB470}"/>
              </a:ext>
            </a:extLst>
          </p:cNvPr>
          <p:cNvCxnSpPr>
            <a:stCxn id="177" idx="1"/>
            <a:endCxn id="78" idx="3"/>
          </p:cNvCxnSpPr>
          <p:nvPr/>
        </p:nvCxnSpPr>
        <p:spPr bwMode="gray">
          <a:xfrm flipH="1" flipV="1">
            <a:off x="4452327" y="2139676"/>
            <a:ext cx="574552" cy="218679"/>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81" name="直接连接符 483">
            <a:extLst>
              <a:ext uri="{FF2B5EF4-FFF2-40B4-BE49-F238E27FC236}">
                <a16:creationId xmlns="" xmlns:a16="http://schemas.microsoft.com/office/drawing/2014/main" id="{C654EAC1-BB7E-4523-B49A-D60D55933BE6}"/>
              </a:ext>
            </a:extLst>
          </p:cNvPr>
          <p:cNvCxnSpPr>
            <a:stCxn id="177" idx="1"/>
            <a:endCxn id="79" idx="3"/>
          </p:cNvCxnSpPr>
          <p:nvPr/>
        </p:nvCxnSpPr>
        <p:spPr bwMode="gray">
          <a:xfrm flipH="1">
            <a:off x="4456749" y="2358356"/>
            <a:ext cx="570131" cy="225557"/>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83" name="直接连接符 486">
            <a:extLst>
              <a:ext uri="{FF2B5EF4-FFF2-40B4-BE49-F238E27FC236}">
                <a16:creationId xmlns="" xmlns:a16="http://schemas.microsoft.com/office/drawing/2014/main" id="{C259EB69-4A38-4C73-AB30-AC4AC646FE90}"/>
              </a:ext>
            </a:extLst>
          </p:cNvPr>
          <p:cNvCxnSpPr>
            <a:stCxn id="80" idx="1"/>
            <a:endCxn id="148" idx="3"/>
          </p:cNvCxnSpPr>
          <p:nvPr/>
        </p:nvCxnSpPr>
        <p:spPr bwMode="gray">
          <a:xfrm flipH="1">
            <a:off x="5099321" y="3185573"/>
            <a:ext cx="489850" cy="336095"/>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84" name="直接连接符 489">
            <a:extLst>
              <a:ext uri="{FF2B5EF4-FFF2-40B4-BE49-F238E27FC236}">
                <a16:creationId xmlns="" xmlns:a16="http://schemas.microsoft.com/office/drawing/2014/main" id="{753CFB47-3363-4D67-ACE4-C2EE3619CF7F}"/>
              </a:ext>
            </a:extLst>
          </p:cNvPr>
          <p:cNvCxnSpPr>
            <a:stCxn id="81" idx="1"/>
            <a:endCxn id="148" idx="3"/>
          </p:cNvCxnSpPr>
          <p:nvPr/>
        </p:nvCxnSpPr>
        <p:spPr bwMode="gray">
          <a:xfrm flipH="1" flipV="1">
            <a:off x="5099321" y="3521668"/>
            <a:ext cx="489850" cy="221284"/>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86" name="直接连接符 492">
            <a:extLst>
              <a:ext uri="{FF2B5EF4-FFF2-40B4-BE49-F238E27FC236}">
                <a16:creationId xmlns="" xmlns:a16="http://schemas.microsoft.com/office/drawing/2014/main" id="{5EEE6152-81FB-409F-B9E4-1A9E7124B2D2}"/>
              </a:ext>
            </a:extLst>
          </p:cNvPr>
          <p:cNvCxnSpPr>
            <a:stCxn id="75" idx="3"/>
            <a:endCxn id="147" idx="1"/>
          </p:cNvCxnSpPr>
          <p:nvPr/>
        </p:nvCxnSpPr>
        <p:spPr bwMode="gray">
          <a:xfrm>
            <a:off x="3007958" y="3185573"/>
            <a:ext cx="478023" cy="332240"/>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87" name="直接连接符 495">
            <a:extLst>
              <a:ext uri="{FF2B5EF4-FFF2-40B4-BE49-F238E27FC236}">
                <a16:creationId xmlns="" xmlns:a16="http://schemas.microsoft.com/office/drawing/2014/main" id="{5EDE86DD-6018-48E9-BE8B-0CF8DF30A9AA}"/>
              </a:ext>
            </a:extLst>
          </p:cNvPr>
          <p:cNvCxnSpPr>
            <a:stCxn id="76" idx="3"/>
            <a:endCxn id="147" idx="1"/>
          </p:cNvCxnSpPr>
          <p:nvPr/>
        </p:nvCxnSpPr>
        <p:spPr bwMode="gray">
          <a:xfrm flipV="1">
            <a:off x="3024679" y="3517813"/>
            <a:ext cx="461302" cy="223184"/>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89" name="文本框 498">
            <a:extLst>
              <a:ext uri="{FF2B5EF4-FFF2-40B4-BE49-F238E27FC236}">
                <a16:creationId xmlns="" xmlns:a16="http://schemas.microsoft.com/office/drawing/2014/main" id="{9C9F2967-5513-4C2E-92E3-30D7AC3ECFDE}"/>
              </a:ext>
            </a:extLst>
          </p:cNvPr>
          <p:cNvSpPr txBox="1"/>
          <p:nvPr/>
        </p:nvSpPr>
        <p:spPr bwMode="gray">
          <a:xfrm>
            <a:off x="3426269" y="5015545"/>
            <a:ext cx="606256" cy="276999"/>
          </a:xfrm>
          <a:prstGeom prst="rect">
            <a:avLst/>
          </a:prstGeom>
          <a:noFill/>
        </p:spPr>
        <p:txBody>
          <a:bodyPr wrap="square" rtlCol="0">
            <a:noAutofit/>
          </a:bodyPr>
          <a:lstStyle/>
          <a:p>
            <a:pPr algn="ctr" defTabSz="1219444" fontAlgn="ctr">
              <a:defRPr/>
            </a:pPr>
            <a:r>
              <a:rPr lang="en-US" sz="1200" dirty="0">
                <a:solidFill>
                  <a:prstClr val="black"/>
                </a:solidFill>
                <a:latin typeface="Huawei Sans" panose="020C0503030203020204" pitchFamily="34" charset="0"/>
              </a:rPr>
              <a:t>BR-PE</a:t>
            </a:r>
            <a:endParaRPr lang="en-US" altLang="zh-CN" sz="1200" kern="0" dirty="0">
              <a:solidFill>
                <a:prstClr val="black"/>
              </a:solidFill>
              <a:latin typeface="Huawei Sans" panose="020C0503030203020204" pitchFamily="34" charset="0"/>
              <a:sym typeface="Huawei Sans" panose="020C0503030203020204" pitchFamily="34" charset="0"/>
            </a:endParaRPr>
          </a:p>
        </p:txBody>
      </p:sp>
      <p:sp>
        <p:nvSpPr>
          <p:cNvPr id="190" name="文本框 499">
            <a:extLst>
              <a:ext uri="{FF2B5EF4-FFF2-40B4-BE49-F238E27FC236}">
                <a16:creationId xmlns="" xmlns:a16="http://schemas.microsoft.com/office/drawing/2014/main" id="{0DF971E3-48EB-405C-B77D-3FA1CE96C643}"/>
              </a:ext>
            </a:extLst>
          </p:cNvPr>
          <p:cNvSpPr txBox="1"/>
          <p:nvPr/>
        </p:nvSpPr>
        <p:spPr bwMode="gray">
          <a:xfrm>
            <a:off x="5673692" y="4994980"/>
            <a:ext cx="606256" cy="276999"/>
          </a:xfrm>
          <a:prstGeom prst="rect">
            <a:avLst/>
          </a:prstGeom>
          <a:noFill/>
        </p:spPr>
        <p:txBody>
          <a:bodyPr wrap="square" rtlCol="0">
            <a:noAutofit/>
          </a:bodyPr>
          <a:lstStyle/>
          <a:p>
            <a:pPr algn="ctr" defTabSz="1219444" fontAlgn="ctr">
              <a:defRPr/>
            </a:pPr>
            <a:r>
              <a:rPr lang="en-US" sz="1200" dirty="0">
                <a:solidFill>
                  <a:prstClr val="black"/>
                </a:solidFill>
                <a:latin typeface="Huawei Sans" panose="020C0503030203020204" pitchFamily="34" charset="0"/>
              </a:rPr>
              <a:t>BR-PE</a:t>
            </a:r>
            <a:endParaRPr lang="en-US" altLang="zh-CN" sz="1200" kern="0" dirty="0">
              <a:solidFill>
                <a:prstClr val="black"/>
              </a:solidFill>
              <a:latin typeface="Huawei Sans" panose="020C0503030203020204" pitchFamily="34" charset="0"/>
              <a:sym typeface="Huawei Sans" panose="020C0503030203020204" pitchFamily="34" charset="0"/>
            </a:endParaRPr>
          </a:p>
        </p:txBody>
      </p:sp>
      <p:cxnSp>
        <p:nvCxnSpPr>
          <p:cNvPr id="192" name="直接连接符 500">
            <a:extLst>
              <a:ext uri="{FF2B5EF4-FFF2-40B4-BE49-F238E27FC236}">
                <a16:creationId xmlns="" xmlns:a16="http://schemas.microsoft.com/office/drawing/2014/main" id="{00AC7E6F-0D16-467F-8AF7-12F79E3960E5}"/>
              </a:ext>
            </a:extLst>
          </p:cNvPr>
          <p:cNvCxnSpPr>
            <a:stCxn id="131" idx="3"/>
            <a:endCxn id="132" idx="1"/>
          </p:cNvCxnSpPr>
          <p:nvPr/>
        </p:nvCxnSpPr>
        <p:spPr bwMode="gray">
          <a:xfrm>
            <a:off x="3007958" y="5100832"/>
            <a:ext cx="227663" cy="0"/>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93" name="直接连接符 504">
            <a:extLst>
              <a:ext uri="{FF2B5EF4-FFF2-40B4-BE49-F238E27FC236}">
                <a16:creationId xmlns="" xmlns:a16="http://schemas.microsoft.com/office/drawing/2014/main" id="{2D48DD96-EF3B-4724-B1AE-659270F99DF3}"/>
              </a:ext>
            </a:extLst>
          </p:cNvPr>
          <p:cNvCxnSpPr>
            <a:stCxn id="134" idx="1"/>
            <a:endCxn id="135" idx="3"/>
          </p:cNvCxnSpPr>
          <p:nvPr/>
        </p:nvCxnSpPr>
        <p:spPr bwMode="gray">
          <a:xfrm flipH="1">
            <a:off x="4682740" y="5100832"/>
            <a:ext cx="244987" cy="0"/>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95" name="直接连接符 507">
            <a:extLst>
              <a:ext uri="{FF2B5EF4-FFF2-40B4-BE49-F238E27FC236}">
                <a16:creationId xmlns="" xmlns:a16="http://schemas.microsoft.com/office/drawing/2014/main" id="{EEF47C36-E7AA-4839-AC90-E24FCF8EFDB4}"/>
              </a:ext>
            </a:extLst>
          </p:cNvPr>
          <p:cNvCxnSpPr>
            <a:stCxn id="133" idx="1"/>
            <a:endCxn id="134" idx="3"/>
          </p:cNvCxnSpPr>
          <p:nvPr/>
        </p:nvCxnSpPr>
        <p:spPr bwMode="gray">
          <a:xfrm flipH="1">
            <a:off x="5193208" y="5100832"/>
            <a:ext cx="283454" cy="0"/>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96" name="直接连接符 511">
            <a:extLst>
              <a:ext uri="{FF2B5EF4-FFF2-40B4-BE49-F238E27FC236}">
                <a16:creationId xmlns="" xmlns:a16="http://schemas.microsoft.com/office/drawing/2014/main" id="{71603231-0F59-4D97-BF5F-AE756922B523}"/>
              </a:ext>
            </a:extLst>
          </p:cNvPr>
          <p:cNvCxnSpPr>
            <a:stCxn id="133" idx="0"/>
            <a:endCxn id="135" idx="0"/>
          </p:cNvCxnSpPr>
          <p:nvPr/>
        </p:nvCxnSpPr>
        <p:spPr bwMode="gray">
          <a:xfrm rot="16200000" flipV="1">
            <a:off x="5079700" y="4444161"/>
            <a:ext cx="12023" cy="1059403"/>
          </a:xfrm>
          <a:prstGeom prst="bentConnector3">
            <a:avLst>
              <a:gd name="adj1" fmla="val 1800000"/>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197" name="图片 484">
            <a:extLst>
              <a:ext uri="{FF2B5EF4-FFF2-40B4-BE49-F238E27FC236}">
                <a16:creationId xmlns="" xmlns:a16="http://schemas.microsoft.com/office/drawing/2014/main" id="{6D8361DE-B500-4627-8D74-07600E29BAD0}"/>
              </a:ext>
            </a:extLst>
          </p:cNvPr>
          <p:cNvPicPr>
            <a:picLocks noChangeAspect="1"/>
          </p:cNvPicPr>
          <p:nvPr/>
        </p:nvPicPr>
        <p:blipFill>
          <a:blip r:embed="rId4">
            <a:duotone>
              <a:schemeClr val="bg2">
                <a:shade val="45000"/>
                <a:satMod val="135000"/>
              </a:schemeClr>
              <a:prstClr val="white"/>
            </a:duotone>
            <a:extLst>
              <a:ext uri="{28A0092B-C50C-407E-A947-70E740481C1C}">
                <a14:useLocalDpi xmlns:a14="http://schemas.microsoft.com/office/drawing/2010/main" val="0"/>
              </a:ext>
            </a:extLst>
          </a:blip>
          <a:srcRect/>
          <a:stretch/>
        </p:blipFill>
        <p:spPr bwMode="gray">
          <a:xfrm>
            <a:off x="2755939" y="5591672"/>
            <a:ext cx="232335" cy="190092"/>
          </a:xfrm>
          <a:prstGeom prst="rect">
            <a:avLst/>
          </a:prstGeom>
        </p:spPr>
      </p:pic>
      <p:pic>
        <p:nvPicPr>
          <p:cNvPr id="199" name="图片 547">
            <a:extLst>
              <a:ext uri="{FF2B5EF4-FFF2-40B4-BE49-F238E27FC236}">
                <a16:creationId xmlns="" xmlns:a16="http://schemas.microsoft.com/office/drawing/2014/main" id="{AF6AD99E-7C59-4A51-A4CD-FA165DFC1F31}"/>
              </a:ext>
            </a:extLst>
          </p:cNvPr>
          <p:cNvPicPr>
            <a:picLocks noChangeAspect="1"/>
          </p:cNvPicPr>
          <p:nvPr/>
        </p:nvPicPr>
        <p:blipFill>
          <a:blip r:embed="rId4">
            <a:duotone>
              <a:schemeClr val="bg2">
                <a:shade val="45000"/>
                <a:satMod val="135000"/>
              </a:schemeClr>
              <a:prstClr val="white"/>
            </a:duotone>
            <a:extLst>
              <a:ext uri="{28A0092B-C50C-407E-A947-70E740481C1C}">
                <a14:useLocalDpi xmlns:a14="http://schemas.microsoft.com/office/drawing/2010/main" val="0"/>
              </a:ext>
            </a:extLst>
          </a:blip>
          <a:srcRect/>
          <a:stretch/>
        </p:blipFill>
        <p:spPr bwMode="gray">
          <a:xfrm>
            <a:off x="3255675" y="5591672"/>
            <a:ext cx="232335" cy="190092"/>
          </a:xfrm>
          <a:prstGeom prst="rect">
            <a:avLst/>
          </a:prstGeom>
        </p:spPr>
      </p:pic>
      <p:cxnSp>
        <p:nvCxnSpPr>
          <p:cNvPr id="200" name="直接连接符 548">
            <a:extLst>
              <a:ext uri="{FF2B5EF4-FFF2-40B4-BE49-F238E27FC236}">
                <a16:creationId xmlns="" xmlns:a16="http://schemas.microsoft.com/office/drawing/2014/main" id="{0FE09B6F-803F-4E2A-A1F1-82931031C6A6}"/>
              </a:ext>
            </a:extLst>
          </p:cNvPr>
          <p:cNvCxnSpPr>
            <a:stCxn id="131" idx="2"/>
            <a:endCxn id="197" idx="0"/>
          </p:cNvCxnSpPr>
          <p:nvPr/>
        </p:nvCxnSpPr>
        <p:spPr bwMode="gray">
          <a:xfrm flipH="1">
            <a:off x="2872106" y="5227801"/>
            <a:ext cx="3111" cy="339638"/>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02" name="直接连接符 551">
            <a:extLst>
              <a:ext uri="{FF2B5EF4-FFF2-40B4-BE49-F238E27FC236}">
                <a16:creationId xmlns="" xmlns:a16="http://schemas.microsoft.com/office/drawing/2014/main" id="{6BA23D20-5811-4EA8-978A-633291C36A41}"/>
              </a:ext>
            </a:extLst>
          </p:cNvPr>
          <p:cNvCxnSpPr>
            <a:stCxn id="132" idx="2"/>
            <a:endCxn id="199" idx="0"/>
          </p:cNvCxnSpPr>
          <p:nvPr/>
        </p:nvCxnSpPr>
        <p:spPr bwMode="gray">
          <a:xfrm>
            <a:off x="3368361" y="5227801"/>
            <a:ext cx="3481" cy="339638"/>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03" name="直接连接符 554">
            <a:extLst>
              <a:ext uri="{FF2B5EF4-FFF2-40B4-BE49-F238E27FC236}">
                <a16:creationId xmlns="" xmlns:a16="http://schemas.microsoft.com/office/drawing/2014/main" id="{EB586940-7C67-4A60-9B90-0CE38F50C1F6}"/>
              </a:ext>
            </a:extLst>
          </p:cNvPr>
          <p:cNvCxnSpPr>
            <a:stCxn id="131" idx="2"/>
            <a:endCxn id="199" idx="0"/>
          </p:cNvCxnSpPr>
          <p:nvPr/>
        </p:nvCxnSpPr>
        <p:spPr bwMode="gray">
          <a:xfrm>
            <a:off x="2875217" y="5227801"/>
            <a:ext cx="496625" cy="339638"/>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05" name="直接连接符 560">
            <a:extLst>
              <a:ext uri="{FF2B5EF4-FFF2-40B4-BE49-F238E27FC236}">
                <a16:creationId xmlns="" xmlns:a16="http://schemas.microsoft.com/office/drawing/2014/main" id="{E832601B-1A7A-463A-9B45-E3918C04CF51}"/>
              </a:ext>
            </a:extLst>
          </p:cNvPr>
          <p:cNvCxnSpPr>
            <a:stCxn id="199" idx="1"/>
            <a:endCxn id="197" idx="3"/>
          </p:cNvCxnSpPr>
          <p:nvPr/>
        </p:nvCxnSpPr>
        <p:spPr bwMode="gray">
          <a:xfrm flipH="1">
            <a:off x="2988274" y="5686718"/>
            <a:ext cx="267401" cy="0"/>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06" name="矩形 126">
            <a:extLst>
              <a:ext uri="{FF2B5EF4-FFF2-40B4-BE49-F238E27FC236}">
                <a16:creationId xmlns="" xmlns:a16="http://schemas.microsoft.com/office/drawing/2014/main" id="{82391327-B37E-4E16-B558-866907DDDD27}"/>
              </a:ext>
            </a:extLst>
          </p:cNvPr>
          <p:cNvSpPr/>
          <p:nvPr/>
        </p:nvSpPr>
        <p:spPr bwMode="gray">
          <a:xfrm>
            <a:off x="3111286" y="984334"/>
            <a:ext cx="2874324" cy="1769072"/>
          </a:xfrm>
          <a:prstGeom prst="rect">
            <a:avLst/>
          </a:prstGeom>
          <a:noFill/>
          <a:ln w="0" cap="flat" cmpd="sng" algn="ctr">
            <a:solidFill>
              <a:sysClr val="window" lastClr="FFFFFF">
                <a:lumMod val="75000"/>
              </a:sysClr>
            </a:solidFill>
            <a:prstDash val="lgDash"/>
          </a:ln>
          <a:effectLst/>
        </p:spPr>
        <p:txBody>
          <a:bodyPr wrap="square" rtlCol="0" anchor="ctr">
            <a:noAutofit/>
          </a:bodyPr>
          <a:lstStyle/>
          <a:p>
            <a:pPr algn="ctr" defTabSz="1219444" fontAlgn="ctr">
              <a:defRPr/>
            </a:pPr>
            <a:endParaRPr lang="en-US" sz="2400" kern="0" dirty="0">
              <a:solidFill>
                <a:prstClr val="white"/>
              </a:solidFill>
              <a:latin typeface="Huawei Sans" panose="020C0503030203020204" pitchFamily="34" charset="0"/>
              <a:sym typeface="Huawei Sans" panose="020C0503030203020204" pitchFamily="34" charset="0"/>
            </a:endParaRPr>
          </a:p>
        </p:txBody>
      </p:sp>
      <p:sp>
        <p:nvSpPr>
          <p:cNvPr id="208" name="矩形 127">
            <a:extLst>
              <a:ext uri="{FF2B5EF4-FFF2-40B4-BE49-F238E27FC236}">
                <a16:creationId xmlns="" xmlns:a16="http://schemas.microsoft.com/office/drawing/2014/main" id="{521F5700-9951-4E65-9531-94EB50408EFF}"/>
              </a:ext>
            </a:extLst>
          </p:cNvPr>
          <p:cNvSpPr/>
          <p:nvPr/>
        </p:nvSpPr>
        <p:spPr bwMode="gray">
          <a:xfrm>
            <a:off x="1060946" y="2841192"/>
            <a:ext cx="2935730" cy="1662535"/>
          </a:xfrm>
          <a:prstGeom prst="rect">
            <a:avLst/>
          </a:prstGeom>
          <a:noFill/>
          <a:ln w="0" cap="flat" cmpd="sng" algn="ctr">
            <a:solidFill>
              <a:sysClr val="window" lastClr="FFFFFF">
                <a:lumMod val="75000"/>
              </a:sysClr>
            </a:solidFill>
            <a:prstDash val="lgDash"/>
          </a:ln>
          <a:effectLst/>
        </p:spPr>
        <p:txBody>
          <a:bodyPr wrap="square" rtlCol="0" anchor="ctr">
            <a:noAutofit/>
          </a:bodyPr>
          <a:lstStyle/>
          <a:p>
            <a:pPr algn="ctr" defTabSz="1219444" fontAlgn="ctr">
              <a:defRPr/>
            </a:pPr>
            <a:endParaRPr lang="en-US" sz="2400" kern="0" dirty="0">
              <a:solidFill>
                <a:prstClr val="white"/>
              </a:solidFill>
              <a:latin typeface="Huawei Sans" panose="020C0503030203020204" pitchFamily="34" charset="0"/>
              <a:sym typeface="Huawei Sans" panose="020C0503030203020204" pitchFamily="34" charset="0"/>
            </a:endParaRPr>
          </a:p>
        </p:txBody>
      </p:sp>
      <p:sp>
        <p:nvSpPr>
          <p:cNvPr id="209" name="矩形 128">
            <a:extLst>
              <a:ext uri="{FF2B5EF4-FFF2-40B4-BE49-F238E27FC236}">
                <a16:creationId xmlns="" xmlns:a16="http://schemas.microsoft.com/office/drawing/2014/main" id="{30A77BC9-6991-4573-8BFD-23B9B327A1E9}"/>
              </a:ext>
            </a:extLst>
          </p:cNvPr>
          <p:cNvSpPr/>
          <p:nvPr/>
        </p:nvSpPr>
        <p:spPr bwMode="gray">
          <a:xfrm>
            <a:off x="2344254" y="4743166"/>
            <a:ext cx="1662952" cy="1455960"/>
          </a:xfrm>
          <a:prstGeom prst="rect">
            <a:avLst/>
          </a:prstGeom>
          <a:noFill/>
          <a:ln w="0" cap="flat" cmpd="sng" algn="ctr">
            <a:solidFill>
              <a:sysClr val="window" lastClr="FFFFFF">
                <a:lumMod val="75000"/>
              </a:sysClr>
            </a:solidFill>
            <a:prstDash val="lgDash"/>
          </a:ln>
          <a:effectLst/>
        </p:spPr>
        <p:txBody>
          <a:bodyPr wrap="square" rtlCol="0" anchor="ctr">
            <a:noAutofit/>
          </a:bodyPr>
          <a:lstStyle/>
          <a:p>
            <a:pPr algn="ctr" defTabSz="1219444" fontAlgn="ctr">
              <a:defRPr/>
            </a:pPr>
            <a:endParaRPr lang="en-US" sz="2400" kern="0" dirty="0">
              <a:solidFill>
                <a:prstClr val="white"/>
              </a:solidFill>
              <a:latin typeface="Huawei Sans" panose="020C0503030203020204" pitchFamily="34" charset="0"/>
              <a:sym typeface="Huawei Sans" panose="020C0503030203020204" pitchFamily="34" charset="0"/>
            </a:endParaRPr>
          </a:p>
        </p:txBody>
      </p:sp>
      <p:sp>
        <p:nvSpPr>
          <p:cNvPr id="211" name="矩形 129">
            <a:extLst>
              <a:ext uri="{FF2B5EF4-FFF2-40B4-BE49-F238E27FC236}">
                <a16:creationId xmlns="" xmlns:a16="http://schemas.microsoft.com/office/drawing/2014/main" id="{566FEE42-40C4-483D-ADB4-57541580ECCA}"/>
              </a:ext>
            </a:extLst>
          </p:cNvPr>
          <p:cNvSpPr/>
          <p:nvPr/>
        </p:nvSpPr>
        <p:spPr bwMode="gray">
          <a:xfrm>
            <a:off x="4749815" y="2850863"/>
            <a:ext cx="2935730" cy="1656394"/>
          </a:xfrm>
          <a:prstGeom prst="rect">
            <a:avLst/>
          </a:prstGeom>
          <a:noFill/>
          <a:ln w="0" cap="flat" cmpd="sng" algn="ctr">
            <a:solidFill>
              <a:sysClr val="window" lastClr="FFFFFF">
                <a:lumMod val="75000"/>
              </a:sysClr>
            </a:solidFill>
            <a:prstDash val="lgDash"/>
          </a:ln>
          <a:effectLst/>
        </p:spPr>
        <p:txBody>
          <a:bodyPr wrap="square" rtlCol="0" anchor="ctr">
            <a:noAutofit/>
          </a:bodyPr>
          <a:lstStyle/>
          <a:p>
            <a:pPr algn="ctr" defTabSz="1219444" fontAlgn="ctr">
              <a:defRPr/>
            </a:pPr>
            <a:endParaRPr lang="en-US" sz="2400" kern="0" dirty="0">
              <a:solidFill>
                <a:prstClr val="white"/>
              </a:solidFill>
              <a:latin typeface="Huawei Sans" panose="020C0503030203020204" pitchFamily="34" charset="0"/>
              <a:sym typeface="Huawei Sans" panose="020C0503030203020204" pitchFamily="34" charset="0"/>
            </a:endParaRPr>
          </a:p>
        </p:txBody>
      </p:sp>
      <p:sp>
        <p:nvSpPr>
          <p:cNvPr id="212" name="矩形 131">
            <a:extLst>
              <a:ext uri="{FF2B5EF4-FFF2-40B4-BE49-F238E27FC236}">
                <a16:creationId xmlns="" xmlns:a16="http://schemas.microsoft.com/office/drawing/2014/main" id="{A0001AE5-C527-44C8-B366-8F1B10F4E1A4}"/>
              </a:ext>
            </a:extLst>
          </p:cNvPr>
          <p:cNvSpPr/>
          <p:nvPr/>
        </p:nvSpPr>
        <p:spPr bwMode="gray">
          <a:xfrm>
            <a:off x="4271778" y="4743166"/>
            <a:ext cx="2064722" cy="1455960"/>
          </a:xfrm>
          <a:prstGeom prst="rect">
            <a:avLst/>
          </a:prstGeom>
          <a:noFill/>
          <a:ln w="0" cap="flat" cmpd="sng" algn="ctr">
            <a:solidFill>
              <a:sysClr val="window" lastClr="FFFFFF">
                <a:lumMod val="75000"/>
              </a:sysClr>
            </a:solidFill>
            <a:prstDash val="lgDash"/>
          </a:ln>
          <a:effectLst/>
        </p:spPr>
        <p:txBody>
          <a:bodyPr wrap="square" rtlCol="0" anchor="ctr">
            <a:noAutofit/>
          </a:bodyPr>
          <a:lstStyle/>
          <a:p>
            <a:pPr algn="ctr" defTabSz="1219444" fontAlgn="ctr">
              <a:defRPr/>
            </a:pPr>
            <a:endParaRPr lang="en-US" sz="2400" kern="0" dirty="0">
              <a:solidFill>
                <a:prstClr val="white"/>
              </a:solidFill>
              <a:latin typeface="Huawei Sans" panose="020C0503030203020204" pitchFamily="34" charset="0"/>
              <a:sym typeface="Huawei Sans" panose="020C0503030203020204" pitchFamily="34" charset="0"/>
            </a:endParaRPr>
          </a:p>
        </p:txBody>
      </p:sp>
      <p:sp>
        <p:nvSpPr>
          <p:cNvPr id="214" name="文本框 135">
            <a:extLst>
              <a:ext uri="{FF2B5EF4-FFF2-40B4-BE49-F238E27FC236}">
                <a16:creationId xmlns="" xmlns:a16="http://schemas.microsoft.com/office/drawing/2014/main" id="{332AEC46-AF5A-4103-B8E7-55F478C18FA7}"/>
              </a:ext>
            </a:extLst>
          </p:cNvPr>
          <p:cNvSpPr txBox="1"/>
          <p:nvPr/>
        </p:nvSpPr>
        <p:spPr bwMode="gray">
          <a:xfrm>
            <a:off x="1034960" y="4147633"/>
            <a:ext cx="699230" cy="307777"/>
          </a:xfrm>
          <a:prstGeom prst="rect">
            <a:avLst/>
          </a:prstGeom>
          <a:noFill/>
        </p:spPr>
        <p:txBody>
          <a:bodyPr wrap="square" rtlCol="0">
            <a:noAutofit/>
          </a:bodyPr>
          <a:lstStyle/>
          <a:p>
            <a:pPr algn="ctr" defTabSz="1219444" fontAlgn="ctr">
              <a:defRPr/>
            </a:pPr>
            <a:r>
              <a:rPr lang="en-US" sz="1400" b="1" dirty="0">
                <a:solidFill>
                  <a:srgbClr val="C7000B"/>
                </a:solidFill>
                <a:latin typeface="Huawei Sans" panose="020C0503030203020204" pitchFamily="34" charset="0"/>
              </a:rPr>
              <a:t>City A</a:t>
            </a:r>
          </a:p>
        </p:txBody>
      </p:sp>
      <p:sp>
        <p:nvSpPr>
          <p:cNvPr id="215" name="文本框 136">
            <a:extLst>
              <a:ext uri="{FF2B5EF4-FFF2-40B4-BE49-F238E27FC236}">
                <a16:creationId xmlns="" xmlns:a16="http://schemas.microsoft.com/office/drawing/2014/main" id="{1DD8DF29-7750-4553-9858-7D9E6FC9601C}"/>
              </a:ext>
            </a:extLst>
          </p:cNvPr>
          <p:cNvSpPr txBox="1"/>
          <p:nvPr/>
        </p:nvSpPr>
        <p:spPr bwMode="gray">
          <a:xfrm>
            <a:off x="6969619" y="4170060"/>
            <a:ext cx="688009" cy="307777"/>
          </a:xfrm>
          <a:prstGeom prst="rect">
            <a:avLst/>
          </a:prstGeom>
          <a:noFill/>
        </p:spPr>
        <p:txBody>
          <a:bodyPr wrap="square" rtlCol="0">
            <a:noAutofit/>
          </a:bodyPr>
          <a:lstStyle/>
          <a:p>
            <a:pPr algn="ctr" defTabSz="1219444" fontAlgn="ctr">
              <a:defRPr/>
            </a:pPr>
            <a:r>
              <a:rPr lang="en-US" sz="1400" b="1" dirty="0">
                <a:solidFill>
                  <a:srgbClr val="C7000B"/>
                </a:solidFill>
                <a:latin typeface="Huawei Sans" panose="020C0503030203020204" pitchFamily="34" charset="0"/>
              </a:rPr>
              <a:t>City B</a:t>
            </a:r>
          </a:p>
        </p:txBody>
      </p:sp>
      <p:sp>
        <p:nvSpPr>
          <p:cNvPr id="217" name="文本框 139">
            <a:extLst>
              <a:ext uri="{FF2B5EF4-FFF2-40B4-BE49-F238E27FC236}">
                <a16:creationId xmlns="" xmlns:a16="http://schemas.microsoft.com/office/drawing/2014/main" id="{5176E5AB-FAAC-4230-A87A-7544C93791D1}"/>
              </a:ext>
            </a:extLst>
          </p:cNvPr>
          <p:cNvSpPr txBox="1"/>
          <p:nvPr/>
        </p:nvSpPr>
        <p:spPr bwMode="gray">
          <a:xfrm>
            <a:off x="3917661" y="3154770"/>
            <a:ext cx="911483" cy="423800"/>
          </a:xfrm>
          <a:prstGeom prst="rect">
            <a:avLst/>
          </a:prstGeom>
          <a:noFill/>
        </p:spPr>
        <p:txBody>
          <a:bodyPr wrap="square" rtlCol="0">
            <a:noAutofit/>
          </a:bodyPr>
          <a:lstStyle/>
          <a:p>
            <a:pPr algn="ctr" defTabSz="1219444" fontAlgn="ctr">
              <a:defRPr/>
            </a:pPr>
            <a:r>
              <a:rPr lang="en-US" sz="1200" b="1" dirty="0">
                <a:solidFill>
                  <a:srgbClr val="C7000B"/>
                </a:solidFill>
                <a:latin typeface="Huawei Sans" panose="020C0503030203020204" pitchFamily="34" charset="0"/>
              </a:rPr>
              <a:t>Backbone network</a:t>
            </a:r>
          </a:p>
        </p:txBody>
      </p:sp>
      <p:sp>
        <p:nvSpPr>
          <p:cNvPr id="218" name="文本框 141">
            <a:extLst>
              <a:ext uri="{FF2B5EF4-FFF2-40B4-BE49-F238E27FC236}">
                <a16:creationId xmlns="" xmlns:a16="http://schemas.microsoft.com/office/drawing/2014/main" id="{C0B347BE-FE18-44DD-913D-02EC02588C8A}"/>
              </a:ext>
            </a:extLst>
          </p:cNvPr>
          <p:cNvSpPr txBox="1"/>
          <p:nvPr/>
        </p:nvSpPr>
        <p:spPr bwMode="gray">
          <a:xfrm>
            <a:off x="3240034" y="1040711"/>
            <a:ext cx="688009" cy="307777"/>
          </a:xfrm>
          <a:prstGeom prst="rect">
            <a:avLst/>
          </a:prstGeom>
          <a:noFill/>
        </p:spPr>
        <p:txBody>
          <a:bodyPr wrap="square" rtlCol="0">
            <a:noAutofit/>
          </a:bodyPr>
          <a:lstStyle/>
          <a:p>
            <a:pPr algn="ctr" defTabSz="1219444" fontAlgn="ctr">
              <a:defRPr/>
            </a:pPr>
            <a:r>
              <a:rPr lang="en-US" sz="1400" b="1" dirty="0">
                <a:solidFill>
                  <a:srgbClr val="C7000B"/>
                </a:solidFill>
                <a:latin typeface="Huawei Sans" panose="020C0503030203020204" pitchFamily="34" charset="0"/>
              </a:rPr>
              <a:t>City C</a:t>
            </a:r>
          </a:p>
        </p:txBody>
      </p:sp>
      <p:cxnSp>
        <p:nvCxnSpPr>
          <p:cNvPr id="220" name="直接连接符 179">
            <a:extLst>
              <a:ext uri="{FF2B5EF4-FFF2-40B4-BE49-F238E27FC236}">
                <a16:creationId xmlns="" xmlns:a16="http://schemas.microsoft.com/office/drawing/2014/main" id="{8EF24C4F-F561-43E9-8912-1395D872FDBF}"/>
              </a:ext>
            </a:extLst>
          </p:cNvPr>
          <p:cNvCxnSpPr>
            <a:stCxn id="197" idx="0"/>
            <a:endCxn id="132" idx="2"/>
          </p:cNvCxnSpPr>
          <p:nvPr/>
        </p:nvCxnSpPr>
        <p:spPr bwMode="gray">
          <a:xfrm flipV="1">
            <a:off x="2872106" y="5227801"/>
            <a:ext cx="496255" cy="339638"/>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21" name="矩形 161">
            <a:extLst>
              <a:ext uri="{FF2B5EF4-FFF2-40B4-BE49-F238E27FC236}">
                <a16:creationId xmlns="" xmlns:a16="http://schemas.microsoft.com/office/drawing/2014/main" id="{088EC8AC-AB25-48DB-9D87-C37B8BB8B218}"/>
              </a:ext>
            </a:extLst>
          </p:cNvPr>
          <p:cNvSpPr/>
          <p:nvPr>
            <p:custDataLst>
              <p:tags r:id="rId1"/>
            </p:custDataLst>
          </p:nvPr>
        </p:nvSpPr>
        <p:spPr bwMode="gray">
          <a:xfrm>
            <a:off x="1034387" y="1850282"/>
            <a:ext cx="1106335" cy="250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8236" tIns="44118" rIns="88236" bIns="44118">
            <a:noAutofit/>
          </a:bodyPr>
          <a:lstStyle/>
          <a:p>
            <a:pPr algn="ctr" defTabSz="914400" fontAlgn="ctr">
              <a:defRPr/>
            </a:pPr>
            <a:r>
              <a:rPr lang="en-US" sz="1050" dirty="0" err="1">
                <a:solidFill>
                  <a:srgbClr val="3C3C3B"/>
                </a:solidFill>
                <a:latin typeface="Huawei Sans" panose="020C0503030203020204" pitchFamily="34" charset="0"/>
              </a:rPr>
              <a:t>iMaster</a:t>
            </a:r>
            <a:r>
              <a:rPr lang="en-US" sz="1050" dirty="0">
                <a:solidFill>
                  <a:srgbClr val="3C3C3B"/>
                </a:solidFill>
                <a:latin typeface="Huawei Sans" panose="020C0503030203020204" pitchFamily="34" charset="0"/>
              </a:rPr>
              <a:t> NCE-IP</a:t>
            </a:r>
          </a:p>
        </p:txBody>
      </p:sp>
      <p:cxnSp>
        <p:nvCxnSpPr>
          <p:cNvPr id="223" name="直接连接符 163">
            <a:extLst>
              <a:ext uri="{FF2B5EF4-FFF2-40B4-BE49-F238E27FC236}">
                <a16:creationId xmlns="" xmlns:a16="http://schemas.microsoft.com/office/drawing/2014/main" id="{71B51966-AB7C-42BE-8E23-E5A8338D9842}"/>
              </a:ext>
            </a:extLst>
          </p:cNvPr>
          <p:cNvCxnSpPr>
            <a:stCxn id="224" idx="3"/>
          </p:cNvCxnSpPr>
          <p:nvPr/>
        </p:nvCxnSpPr>
        <p:spPr bwMode="gray">
          <a:xfrm flipV="1">
            <a:off x="1830180" y="2204969"/>
            <a:ext cx="293701" cy="6099"/>
          </a:xfrm>
          <a:prstGeom prst="line">
            <a:avLst/>
          </a:prstGeom>
          <a:noFill/>
          <a:ln w="12700" cap="flat" cmpd="sng" algn="ctr">
            <a:solidFill>
              <a:srgbClr val="0F6FC6">
                <a:shade val="95000"/>
                <a:satMod val="105000"/>
              </a:srgbClr>
            </a:solidFill>
            <a:prstDash val="dash"/>
            <a:headEnd type="none" w="med" len="med"/>
            <a:tailEnd type="none" w="med" len="med"/>
          </a:ln>
          <a:effectLst/>
        </p:spPr>
      </p:cxnSp>
      <p:pic>
        <p:nvPicPr>
          <p:cNvPr id="224" name="图片 7">
            <a:extLst>
              <a:ext uri="{FF2B5EF4-FFF2-40B4-BE49-F238E27FC236}">
                <a16:creationId xmlns="" xmlns:a16="http://schemas.microsoft.com/office/drawing/2014/main" id="{D361C93C-2A7D-4923-B840-29FE4C678541}"/>
              </a:ext>
            </a:extLst>
          </p:cNvPr>
          <p:cNvPicPr>
            <a:picLocks noChangeAspect="1"/>
          </p:cNvPicPr>
          <p:nvPr/>
        </p:nvPicPr>
        <p:blipFill>
          <a:blip r:embed="rId6"/>
          <a:stretch>
            <a:fillRect/>
          </a:stretch>
        </p:blipFill>
        <p:spPr bwMode="gray">
          <a:xfrm>
            <a:off x="1361730" y="2057057"/>
            <a:ext cx="468451" cy="308021"/>
          </a:xfrm>
          <a:prstGeom prst="rect">
            <a:avLst/>
          </a:prstGeom>
        </p:spPr>
      </p:pic>
      <p:sp>
        <p:nvSpPr>
          <p:cNvPr id="226" name="云形 3">
            <a:extLst>
              <a:ext uri="{FF2B5EF4-FFF2-40B4-BE49-F238E27FC236}">
                <a16:creationId xmlns="" xmlns:a16="http://schemas.microsoft.com/office/drawing/2014/main" id="{34CE6092-C4D7-4BF8-AFDE-8CDE972BDB0B}"/>
              </a:ext>
            </a:extLst>
          </p:cNvPr>
          <p:cNvSpPr/>
          <p:nvPr/>
        </p:nvSpPr>
        <p:spPr bwMode="gray">
          <a:xfrm>
            <a:off x="4380131" y="5716222"/>
            <a:ext cx="1362011" cy="401456"/>
          </a:xfrm>
          <a:custGeom>
            <a:avLst/>
            <a:gdLst>
              <a:gd name="connsiteX0" fmla="*/ 3900 w 43200"/>
              <a:gd name="connsiteY0" fmla="*/ 14370 h 43200"/>
              <a:gd name="connsiteX1" fmla="*/ 5623 w 43200"/>
              <a:gd name="connsiteY1" fmla="*/ 6907 h 43200"/>
              <a:gd name="connsiteX2" fmla="*/ 14005 w 43200"/>
              <a:gd name="connsiteY2" fmla="*/ 5202 h 43200"/>
              <a:gd name="connsiteX3" fmla="*/ 22456 w 43200"/>
              <a:gd name="connsiteY3" fmla="*/ 3432 h 43200"/>
              <a:gd name="connsiteX4" fmla="*/ 25749 w 43200"/>
              <a:gd name="connsiteY4" fmla="*/ 200 h 43200"/>
              <a:gd name="connsiteX5" fmla="*/ 29833 w 43200"/>
              <a:gd name="connsiteY5" fmla="*/ 2481 h 43200"/>
              <a:gd name="connsiteX6" fmla="*/ 35463 w 43200"/>
              <a:gd name="connsiteY6" fmla="*/ 690 h 43200"/>
              <a:gd name="connsiteX7" fmla="*/ 38318 w 43200"/>
              <a:gd name="connsiteY7" fmla="*/ 5576 h 43200"/>
              <a:gd name="connsiteX8" fmla="*/ 41982 w 43200"/>
              <a:gd name="connsiteY8" fmla="*/ 10318 h 43200"/>
              <a:gd name="connsiteX9" fmla="*/ 41818 w 43200"/>
              <a:gd name="connsiteY9" fmla="*/ 15460 h 43200"/>
              <a:gd name="connsiteX10" fmla="*/ 43016 w 43200"/>
              <a:gd name="connsiteY10" fmla="*/ 23322 h 43200"/>
              <a:gd name="connsiteX11" fmla="*/ 37404 w 43200"/>
              <a:gd name="connsiteY11" fmla="*/ 30204 h 43200"/>
              <a:gd name="connsiteX12" fmla="*/ 35395 w 43200"/>
              <a:gd name="connsiteY12" fmla="*/ 36101 h 43200"/>
              <a:gd name="connsiteX13" fmla="*/ 28555 w 43200"/>
              <a:gd name="connsiteY13" fmla="*/ 36815 h 43200"/>
              <a:gd name="connsiteX14" fmla="*/ 23667 w 43200"/>
              <a:gd name="connsiteY14" fmla="*/ 43106 h 43200"/>
              <a:gd name="connsiteX15" fmla="*/ 16480 w 43200"/>
              <a:gd name="connsiteY15" fmla="*/ 39266 h 43200"/>
              <a:gd name="connsiteX16" fmla="*/ 5804 w 43200"/>
              <a:gd name="connsiteY16" fmla="*/ 35472 h 43200"/>
              <a:gd name="connsiteX17" fmla="*/ 1110 w 43200"/>
              <a:gd name="connsiteY17" fmla="*/ 31250 h 43200"/>
              <a:gd name="connsiteX18" fmla="*/ 2113 w 43200"/>
              <a:gd name="connsiteY18" fmla="*/ 25551 h 43200"/>
              <a:gd name="connsiteX19" fmla="*/ -5 w 43200"/>
              <a:gd name="connsiteY19" fmla="*/ 19704 h 43200"/>
              <a:gd name="connsiteX20" fmla="*/ 3863 w 43200"/>
              <a:gd name="connsiteY20" fmla="*/ 14507 h 43200"/>
              <a:gd name="connsiteX21" fmla="*/ 3900 w 43200"/>
              <a:gd name="connsiteY21" fmla="*/ 14370 h 43200"/>
              <a:gd name="connsiteX0" fmla="*/ 4693 w 43200"/>
              <a:gd name="connsiteY0" fmla="*/ 26177 h 43200"/>
              <a:gd name="connsiteX1" fmla="*/ 2160 w 43200"/>
              <a:gd name="connsiteY1" fmla="*/ 25380 h 43200"/>
              <a:gd name="connsiteX2" fmla="*/ 6928 w 43200"/>
              <a:gd name="connsiteY2" fmla="*/ 34899 h 43200"/>
              <a:gd name="connsiteX3" fmla="*/ 5820 w 43200"/>
              <a:gd name="connsiteY3" fmla="*/ 35280 h 43200"/>
              <a:gd name="connsiteX4" fmla="*/ 16478 w 43200"/>
              <a:gd name="connsiteY4" fmla="*/ 39090 h 43200"/>
              <a:gd name="connsiteX5" fmla="*/ 15810 w 43200"/>
              <a:gd name="connsiteY5" fmla="*/ 37350 h 43200"/>
              <a:gd name="connsiteX6" fmla="*/ 28827 w 43200"/>
              <a:gd name="connsiteY6" fmla="*/ 34751 h 43200"/>
              <a:gd name="connsiteX7" fmla="*/ 28560 w 43200"/>
              <a:gd name="connsiteY7" fmla="*/ 36660 h 43200"/>
              <a:gd name="connsiteX8" fmla="*/ 34129 w 43200"/>
              <a:gd name="connsiteY8" fmla="*/ 22954 h 43200"/>
              <a:gd name="connsiteX9" fmla="*/ 37380 w 43200"/>
              <a:gd name="connsiteY9" fmla="*/ 30090 h 43200"/>
              <a:gd name="connsiteX10" fmla="*/ 41798 w 43200"/>
              <a:gd name="connsiteY10" fmla="*/ 15354 h 43200"/>
              <a:gd name="connsiteX11" fmla="*/ 40350 w 43200"/>
              <a:gd name="connsiteY11" fmla="*/ 18030 h 43200"/>
              <a:gd name="connsiteX12" fmla="*/ 38324 w 43200"/>
              <a:gd name="connsiteY12" fmla="*/ 5426 h 43200"/>
              <a:gd name="connsiteX13" fmla="*/ 38400 w 43200"/>
              <a:gd name="connsiteY13" fmla="*/ 6690 h 43200"/>
              <a:gd name="connsiteX14" fmla="*/ 29078 w 43200"/>
              <a:gd name="connsiteY14" fmla="*/ 3952 h 43200"/>
              <a:gd name="connsiteX15" fmla="*/ 29820 w 43200"/>
              <a:gd name="connsiteY15" fmla="*/ 2340 h 43200"/>
              <a:gd name="connsiteX16" fmla="*/ 22141 w 43200"/>
              <a:gd name="connsiteY16" fmla="*/ 4720 h 43200"/>
              <a:gd name="connsiteX17" fmla="*/ 22500 w 43200"/>
              <a:gd name="connsiteY17" fmla="*/ 3330 h 43200"/>
              <a:gd name="connsiteX18" fmla="*/ 14000 w 43200"/>
              <a:gd name="connsiteY18" fmla="*/ 5192 h 43200"/>
              <a:gd name="connsiteX19" fmla="*/ 15300 w 43200"/>
              <a:gd name="connsiteY19" fmla="*/ 6540 h 43200"/>
              <a:gd name="connsiteX20" fmla="*/ 4127 w 43200"/>
              <a:gd name="connsiteY20" fmla="*/ 15789 h 43200"/>
              <a:gd name="connsiteX21" fmla="*/ 3900 w 43200"/>
              <a:gd name="connsiteY21" fmla="*/ 14370 h 43200"/>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4729 w 43256"/>
              <a:gd name="connsiteY0" fmla="*/ 26036 h 43219"/>
              <a:gd name="connsiteX1" fmla="*/ 2196 w 43256"/>
              <a:gd name="connsiteY1" fmla="*/ 25239 h 43219"/>
              <a:gd name="connsiteX2" fmla="*/ 6964 w 43256"/>
              <a:gd name="connsiteY2" fmla="*/ 34758 h 43219"/>
              <a:gd name="connsiteX3" fmla="*/ 5856 w 43256"/>
              <a:gd name="connsiteY3" fmla="*/ 35139 h 43219"/>
              <a:gd name="connsiteX4" fmla="*/ 16514 w 43256"/>
              <a:gd name="connsiteY4" fmla="*/ 38949 h 43219"/>
              <a:gd name="connsiteX5" fmla="*/ 15846 w 43256"/>
              <a:gd name="connsiteY5" fmla="*/ 37209 h 43219"/>
              <a:gd name="connsiteX6" fmla="*/ 28863 w 43256"/>
              <a:gd name="connsiteY6" fmla="*/ 34610 h 43219"/>
              <a:gd name="connsiteX7" fmla="*/ 28596 w 43256"/>
              <a:gd name="connsiteY7" fmla="*/ 36519 h 43219"/>
              <a:gd name="connsiteX8" fmla="*/ 34165 w 43256"/>
              <a:gd name="connsiteY8" fmla="*/ 22813 h 43219"/>
              <a:gd name="connsiteX9" fmla="*/ 37416 w 43256"/>
              <a:gd name="connsiteY9" fmla="*/ 29949 h 43219"/>
              <a:gd name="connsiteX10" fmla="*/ 41834 w 43256"/>
              <a:gd name="connsiteY10" fmla="*/ 15213 h 43219"/>
              <a:gd name="connsiteX11" fmla="*/ 40386 w 43256"/>
              <a:gd name="connsiteY11" fmla="*/ 17889 h 43219"/>
              <a:gd name="connsiteX12" fmla="*/ 38360 w 43256"/>
              <a:gd name="connsiteY12" fmla="*/ 5285 h 43219"/>
              <a:gd name="connsiteX13" fmla="*/ 38436 w 43256"/>
              <a:gd name="connsiteY13" fmla="*/ 6549 h 43219"/>
              <a:gd name="connsiteX14" fmla="*/ 22177 w 43256"/>
              <a:gd name="connsiteY14" fmla="*/ 4579 h 43219"/>
              <a:gd name="connsiteX15" fmla="*/ 22536 w 43256"/>
              <a:gd name="connsiteY15" fmla="*/ 3189 h 43219"/>
              <a:gd name="connsiteX16" fmla="*/ 14036 w 43256"/>
              <a:gd name="connsiteY16" fmla="*/ 5051 h 43219"/>
              <a:gd name="connsiteX17" fmla="*/ 15336 w 43256"/>
              <a:gd name="connsiteY17" fmla="*/ 6399 h 43219"/>
              <a:gd name="connsiteX18" fmla="*/ 4163 w 43256"/>
              <a:gd name="connsiteY18" fmla="*/ 15648 h 43219"/>
              <a:gd name="connsiteX19" fmla="*/ 3936 w 43256"/>
              <a:gd name="connsiteY19"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4729 w 43256"/>
              <a:gd name="connsiteY0" fmla="*/ 26036 h 43219"/>
              <a:gd name="connsiteX1" fmla="*/ 2196 w 43256"/>
              <a:gd name="connsiteY1" fmla="*/ 25239 h 43219"/>
              <a:gd name="connsiteX2" fmla="*/ 6964 w 43256"/>
              <a:gd name="connsiteY2" fmla="*/ 34758 h 43219"/>
              <a:gd name="connsiteX3" fmla="*/ 5856 w 43256"/>
              <a:gd name="connsiteY3" fmla="*/ 35139 h 43219"/>
              <a:gd name="connsiteX4" fmla="*/ 16514 w 43256"/>
              <a:gd name="connsiteY4" fmla="*/ 38949 h 43219"/>
              <a:gd name="connsiteX5" fmla="*/ 15846 w 43256"/>
              <a:gd name="connsiteY5" fmla="*/ 37209 h 43219"/>
              <a:gd name="connsiteX6" fmla="*/ 28863 w 43256"/>
              <a:gd name="connsiteY6" fmla="*/ 34610 h 43219"/>
              <a:gd name="connsiteX7" fmla="*/ 28596 w 43256"/>
              <a:gd name="connsiteY7" fmla="*/ 36519 h 43219"/>
              <a:gd name="connsiteX8" fmla="*/ 34165 w 43256"/>
              <a:gd name="connsiteY8" fmla="*/ 22813 h 43219"/>
              <a:gd name="connsiteX9" fmla="*/ 37416 w 43256"/>
              <a:gd name="connsiteY9" fmla="*/ 29949 h 43219"/>
              <a:gd name="connsiteX10" fmla="*/ 41834 w 43256"/>
              <a:gd name="connsiteY10" fmla="*/ 15213 h 43219"/>
              <a:gd name="connsiteX11" fmla="*/ 40386 w 43256"/>
              <a:gd name="connsiteY11" fmla="*/ 17889 h 43219"/>
              <a:gd name="connsiteX12" fmla="*/ 38360 w 43256"/>
              <a:gd name="connsiteY12" fmla="*/ 5285 h 43219"/>
              <a:gd name="connsiteX13" fmla="*/ 38436 w 43256"/>
              <a:gd name="connsiteY13" fmla="*/ 6549 h 43219"/>
              <a:gd name="connsiteX14" fmla="*/ 14036 w 43256"/>
              <a:gd name="connsiteY14" fmla="*/ 5051 h 43219"/>
              <a:gd name="connsiteX15" fmla="*/ 15336 w 43256"/>
              <a:gd name="connsiteY15" fmla="*/ 6399 h 43219"/>
              <a:gd name="connsiteX16" fmla="*/ 4163 w 43256"/>
              <a:gd name="connsiteY16" fmla="*/ 15648 h 43219"/>
              <a:gd name="connsiteX17" fmla="*/ 3936 w 43256"/>
              <a:gd name="connsiteY17"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4729 w 43256"/>
              <a:gd name="connsiteY0" fmla="*/ 26036 h 43219"/>
              <a:gd name="connsiteX1" fmla="*/ 2196 w 43256"/>
              <a:gd name="connsiteY1" fmla="*/ 25239 h 43219"/>
              <a:gd name="connsiteX2" fmla="*/ 6964 w 43256"/>
              <a:gd name="connsiteY2" fmla="*/ 34758 h 43219"/>
              <a:gd name="connsiteX3" fmla="*/ 5856 w 43256"/>
              <a:gd name="connsiteY3" fmla="*/ 35139 h 43219"/>
              <a:gd name="connsiteX4" fmla="*/ 16514 w 43256"/>
              <a:gd name="connsiteY4" fmla="*/ 38949 h 43219"/>
              <a:gd name="connsiteX5" fmla="*/ 15846 w 43256"/>
              <a:gd name="connsiteY5" fmla="*/ 37209 h 43219"/>
              <a:gd name="connsiteX6" fmla="*/ 28863 w 43256"/>
              <a:gd name="connsiteY6" fmla="*/ 34610 h 43219"/>
              <a:gd name="connsiteX7" fmla="*/ 28596 w 43256"/>
              <a:gd name="connsiteY7" fmla="*/ 36519 h 43219"/>
              <a:gd name="connsiteX8" fmla="*/ 34165 w 43256"/>
              <a:gd name="connsiteY8" fmla="*/ 22813 h 43219"/>
              <a:gd name="connsiteX9" fmla="*/ 37416 w 43256"/>
              <a:gd name="connsiteY9" fmla="*/ 29949 h 43219"/>
              <a:gd name="connsiteX10" fmla="*/ 41834 w 43256"/>
              <a:gd name="connsiteY10" fmla="*/ 15213 h 43219"/>
              <a:gd name="connsiteX11" fmla="*/ 40386 w 43256"/>
              <a:gd name="connsiteY11" fmla="*/ 17889 h 43219"/>
              <a:gd name="connsiteX12" fmla="*/ 38360 w 43256"/>
              <a:gd name="connsiteY12" fmla="*/ 5285 h 43219"/>
              <a:gd name="connsiteX13" fmla="*/ 38436 w 43256"/>
              <a:gd name="connsiteY13" fmla="*/ 6549 h 43219"/>
              <a:gd name="connsiteX14" fmla="*/ 4163 w 43256"/>
              <a:gd name="connsiteY14" fmla="*/ 15648 h 43219"/>
              <a:gd name="connsiteX15" fmla="*/ 3936 w 43256"/>
              <a:gd name="connsiteY15"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4729 w 43256"/>
              <a:gd name="connsiteY0" fmla="*/ 26036 h 43219"/>
              <a:gd name="connsiteX1" fmla="*/ 2196 w 43256"/>
              <a:gd name="connsiteY1" fmla="*/ 25239 h 43219"/>
              <a:gd name="connsiteX2" fmla="*/ 6964 w 43256"/>
              <a:gd name="connsiteY2" fmla="*/ 34758 h 43219"/>
              <a:gd name="connsiteX3" fmla="*/ 5856 w 43256"/>
              <a:gd name="connsiteY3" fmla="*/ 35139 h 43219"/>
              <a:gd name="connsiteX4" fmla="*/ 16514 w 43256"/>
              <a:gd name="connsiteY4" fmla="*/ 38949 h 43219"/>
              <a:gd name="connsiteX5" fmla="*/ 15846 w 43256"/>
              <a:gd name="connsiteY5" fmla="*/ 37209 h 43219"/>
              <a:gd name="connsiteX6" fmla="*/ 28863 w 43256"/>
              <a:gd name="connsiteY6" fmla="*/ 34610 h 43219"/>
              <a:gd name="connsiteX7" fmla="*/ 28596 w 43256"/>
              <a:gd name="connsiteY7" fmla="*/ 36519 h 43219"/>
              <a:gd name="connsiteX8" fmla="*/ 41834 w 43256"/>
              <a:gd name="connsiteY8" fmla="*/ 15213 h 43219"/>
              <a:gd name="connsiteX9" fmla="*/ 40386 w 43256"/>
              <a:gd name="connsiteY9" fmla="*/ 17889 h 43219"/>
              <a:gd name="connsiteX10" fmla="*/ 38360 w 43256"/>
              <a:gd name="connsiteY10" fmla="*/ 5285 h 43219"/>
              <a:gd name="connsiteX11" fmla="*/ 38436 w 43256"/>
              <a:gd name="connsiteY11" fmla="*/ 6549 h 43219"/>
              <a:gd name="connsiteX12" fmla="*/ 4163 w 43256"/>
              <a:gd name="connsiteY12" fmla="*/ 15648 h 43219"/>
              <a:gd name="connsiteX13" fmla="*/ 3936 w 43256"/>
              <a:gd name="connsiteY13"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4729 w 43256"/>
              <a:gd name="connsiteY0" fmla="*/ 26036 h 43219"/>
              <a:gd name="connsiteX1" fmla="*/ 2196 w 43256"/>
              <a:gd name="connsiteY1" fmla="*/ 25239 h 43219"/>
              <a:gd name="connsiteX2" fmla="*/ 6964 w 43256"/>
              <a:gd name="connsiteY2" fmla="*/ 34758 h 43219"/>
              <a:gd name="connsiteX3" fmla="*/ 5856 w 43256"/>
              <a:gd name="connsiteY3" fmla="*/ 35139 h 43219"/>
              <a:gd name="connsiteX4" fmla="*/ 16514 w 43256"/>
              <a:gd name="connsiteY4" fmla="*/ 38949 h 43219"/>
              <a:gd name="connsiteX5" fmla="*/ 15846 w 43256"/>
              <a:gd name="connsiteY5" fmla="*/ 37209 h 43219"/>
              <a:gd name="connsiteX6" fmla="*/ 28863 w 43256"/>
              <a:gd name="connsiteY6" fmla="*/ 34610 h 43219"/>
              <a:gd name="connsiteX7" fmla="*/ 28596 w 43256"/>
              <a:gd name="connsiteY7" fmla="*/ 36519 h 43219"/>
              <a:gd name="connsiteX8" fmla="*/ 38360 w 43256"/>
              <a:gd name="connsiteY8" fmla="*/ 5285 h 43219"/>
              <a:gd name="connsiteX9" fmla="*/ 38436 w 43256"/>
              <a:gd name="connsiteY9" fmla="*/ 6549 h 43219"/>
              <a:gd name="connsiteX10" fmla="*/ 4163 w 43256"/>
              <a:gd name="connsiteY10" fmla="*/ 15648 h 43219"/>
              <a:gd name="connsiteX11" fmla="*/ 3936 w 43256"/>
              <a:gd name="connsiteY11"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4729 w 43256"/>
              <a:gd name="connsiteY0" fmla="*/ 26036 h 43219"/>
              <a:gd name="connsiteX1" fmla="*/ 2196 w 43256"/>
              <a:gd name="connsiteY1" fmla="*/ 25239 h 43219"/>
              <a:gd name="connsiteX2" fmla="*/ 6964 w 43256"/>
              <a:gd name="connsiteY2" fmla="*/ 34758 h 43219"/>
              <a:gd name="connsiteX3" fmla="*/ 5856 w 43256"/>
              <a:gd name="connsiteY3" fmla="*/ 35139 h 43219"/>
              <a:gd name="connsiteX4" fmla="*/ 28863 w 43256"/>
              <a:gd name="connsiteY4" fmla="*/ 34610 h 43219"/>
              <a:gd name="connsiteX5" fmla="*/ 28596 w 43256"/>
              <a:gd name="connsiteY5" fmla="*/ 36519 h 43219"/>
              <a:gd name="connsiteX6" fmla="*/ 38360 w 43256"/>
              <a:gd name="connsiteY6" fmla="*/ 5285 h 43219"/>
              <a:gd name="connsiteX7" fmla="*/ 38436 w 43256"/>
              <a:gd name="connsiteY7" fmla="*/ 6549 h 43219"/>
              <a:gd name="connsiteX8" fmla="*/ 4163 w 43256"/>
              <a:gd name="connsiteY8" fmla="*/ 15648 h 43219"/>
              <a:gd name="connsiteX9" fmla="*/ 3936 w 43256"/>
              <a:gd name="connsiteY9"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6964 w 43256"/>
              <a:gd name="connsiteY0" fmla="*/ 34758 h 43219"/>
              <a:gd name="connsiteX1" fmla="*/ 5856 w 43256"/>
              <a:gd name="connsiteY1" fmla="*/ 35139 h 43219"/>
              <a:gd name="connsiteX2" fmla="*/ 28863 w 43256"/>
              <a:gd name="connsiteY2" fmla="*/ 34610 h 43219"/>
              <a:gd name="connsiteX3" fmla="*/ 28596 w 43256"/>
              <a:gd name="connsiteY3" fmla="*/ 36519 h 43219"/>
              <a:gd name="connsiteX4" fmla="*/ 38360 w 43256"/>
              <a:gd name="connsiteY4" fmla="*/ 5285 h 43219"/>
              <a:gd name="connsiteX5" fmla="*/ 38436 w 43256"/>
              <a:gd name="connsiteY5" fmla="*/ 6549 h 43219"/>
              <a:gd name="connsiteX6" fmla="*/ 4163 w 43256"/>
              <a:gd name="connsiteY6" fmla="*/ 15648 h 43219"/>
              <a:gd name="connsiteX7" fmla="*/ 3936 w 43256"/>
              <a:gd name="connsiteY7"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6964 w 43256"/>
              <a:gd name="connsiteY0" fmla="*/ 34758 h 43219"/>
              <a:gd name="connsiteX1" fmla="*/ 5856 w 43256"/>
              <a:gd name="connsiteY1" fmla="*/ 35139 h 43219"/>
              <a:gd name="connsiteX2" fmla="*/ 38360 w 43256"/>
              <a:gd name="connsiteY2" fmla="*/ 5285 h 43219"/>
              <a:gd name="connsiteX3" fmla="*/ 38436 w 43256"/>
              <a:gd name="connsiteY3" fmla="*/ 6549 h 43219"/>
              <a:gd name="connsiteX4" fmla="*/ 4163 w 43256"/>
              <a:gd name="connsiteY4" fmla="*/ 15648 h 43219"/>
              <a:gd name="connsiteX5" fmla="*/ 3936 w 43256"/>
              <a:gd name="connsiteY5"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6964 w 43256"/>
              <a:gd name="connsiteY0" fmla="*/ 34758 h 43219"/>
              <a:gd name="connsiteX1" fmla="*/ 5856 w 43256"/>
              <a:gd name="connsiteY1" fmla="*/ 35139 h 43219"/>
              <a:gd name="connsiteX2" fmla="*/ 4163 w 43256"/>
              <a:gd name="connsiteY2" fmla="*/ 15648 h 43219"/>
              <a:gd name="connsiteX3" fmla="*/ 3936 w 43256"/>
              <a:gd name="connsiteY3"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6964 w 43256"/>
              <a:gd name="connsiteY0" fmla="*/ 34758 h 43219"/>
              <a:gd name="connsiteX1" fmla="*/ 5856 w 43256"/>
              <a:gd name="connsiteY1" fmla="*/ 35139 h 43219"/>
              <a:gd name="connsiteX2" fmla="*/ 4488 w 43256"/>
              <a:gd name="connsiteY2" fmla="*/ 14575 h 43219"/>
              <a:gd name="connsiteX3" fmla="*/ 3936 w 43256"/>
              <a:gd name="connsiteY3"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6964 w 43256"/>
              <a:gd name="connsiteY0" fmla="*/ 34758 h 43219"/>
              <a:gd name="connsiteX1" fmla="*/ 5856 w 43256"/>
              <a:gd name="connsiteY1" fmla="*/ 35139 h 43219"/>
              <a:gd name="connsiteX2" fmla="*/ 4488 w 43256"/>
              <a:gd name="connsiteY2" fmla="*/ 14575 h 43219"/>
              <a:gd name="connsiteX3" fmla="*/ 3936 w 43256"/>
              <a:gd name="connsiteY3"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6964 w 43256"/>
              <a:gd name="connsiteY0" fmla="*/ 34758 h 43219"/>
              <a:gd name="connsiteX1" fmla="*/ 5856 w 43256"/>
              <a:gd name="connsiteY1" fmla="*/ 35139 h 43219"/>
              <a:gd name="connsiteX2" fmla="*/ 4800 w 43256"/>
              <a:gd name="connsiteY2" fmla="*/ 15024 h 43219"/>
              <a:gd name="connsiteX3" fmla="*/ 3936 w 43256"/>
              <a:gd name="connsiteY3"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6964 w 43256"/>
              <a:gd name="connsiteY0" fmla="*/ 34758 h 43219"/>
              <a:gd name="connsiteX1" fmla="*/ 5856 w 43256"/>
              <a:gd name="connsiteY1" fmla="*/ 35139 h 43219"/>
              <a:gd name="connsiteX2" fmla="*/ 3889 w 43256"/>
              <a:gd name="connsiteY2" fmla="*/ 13963 h 43219"/>
              <a:gd name="connsiteX3" fmla="*/ 3936 w 43256"/>
              <a:gd name="connsiteY3"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3889 w 43256"/>
              <a:gd name="connsiteY0" fmla="*/ 13963 h 43219"/>
              <a:gd name="connsiteX1" fmla="*/ 3936 w 43256"/>
              <a:gd name="connsiteY1" fmla="*/ 14229 h 43219"/>
            </a:gdLst>
            <a:ahLst/>
            <a:cxnLst>
              <a:cxn ang="0">
                <a:pos x="connsiteX0" y="connsiteY0"/>
              </a:cxn>
              <a:cxn ang="0">
                <a:pos x="connsiteX1" y="connsiteY1"/>
              </a:cxn>
            </a:cxnLst>
            <a:rect l="l" t="t" r="r" b="b"/>
            <a:pathLst>
              <a:path w="43256" h="43219">
                <a:moveTo>
                  <a:pt x="3936" y="14229"/>
                </a:moveTo>
                <a:cubicBezTo>
                  <a:pt x="3665" y="11516"/>
                  <a:pt x="4297" y="8780"/>
                  <a:pt x="5659" y="6766"/>
                </a:cubicBezTo>
                <a:cubicBezTo>
                  <a:pt x="7811" y="3585"/>
                  <a:pt x="11300" y="2876"/>
                  <a:pt x="14041" y="5061"/>
                </a:cubicBezTo>
                <a:cubicBezTo>
                  <a:pt x="15714" y="768"/>
                  <a:pt x="19950" y="-119"/>
                  <a:pt x="22492" y="3291"/>
                </a:cubicBezTo>
                <a:cubicBezTo>
                  <a:pt x="23133" y="1542"/>
                  <a:pt x="24364" y="333"/>
                  <a:pt x="25785" y="59"/>
                </a:cubicBezTo>
                <a:cubicBezTo>
                  <a:pt x="27349" y="-243"/>
                  <a:pt x="28911" y="629"/>
                  <a:pt x="29869" y="2340"/>
                </a:cubicBezTo>
                <a:cubicBezTo>
                  <a:pt x="31251" y="126"/>
                  <a:pt x="33537" y="-601"/>
                  <a:pt x="35499" y="549"/>
                </a:cubicBezTo>
                <a:cubicBezTo>
                  <a:pt x="36994" y="1425"/>
                  <a:pt x="38066" y="3259"/>
                  <a:pt x="38354" y="5435"/>
                </a:cubicBezTo>
                <a:cubicBezTo>
                  <a:pt x="40082" y="6077"/>
                  <a:pt x="41458" y="7857"/>
                  <a:pt x="42018" y="10177"/>
                </a:cubicBezTo>
                <a:cubicBezTo>
                  <a:pt x="42425" y="11861"/>
                  <a:pt x="42367" y="13690"/>
                  <a:pt x="41854" y="15319"/>
                </a:cubicBezTo>
                <a:cubicBezTo>
                  <a:pt x="43115" y="17553"/>
                  <a:pt x="43556" y="20449"/>
                  <a:pt x="43052" y="23181"/>
                </a:cubicBezTo>
                <a:cubicBezTo>
                  <a:pt x="42382" y="26813"/>
                  <a:pt x="40164" y="29533"/>
                  <a:pt x="37440" y="30063"/>
                </a:cubicBezTo>
                <a:cubicBezTo>
                  <a:pt x="37427" y="32330"/>
                  <a:pt x="36694" y="34480"/>
                  <a:pt x="35431" y="35960"/>
                </a:cubicBezTo>
                <a:cubicBezTo>
                  <a:pt x="33512" y="38209"/>
                  <a:pt x="30740" y="38498"/>
                  <a:pt x="28591" y="36674"/>
                </a:cubicBezTo>
                <a:cubicBezTo>
                  <a:pt x="27896" y="39807"/>
                  <a:pt x="26035" y="42202"/>
                  <a:pt x="23703" y="42965"/>
                </a:cubicBezTo>
                <a:cubicBezTo>
                  <a:pt x="20955" y="43864"/>
                  <a:pt x="18087" y="42332"/>
                  <a:pt x="16516" y="39125"/>
                </a:cubicBezTo>
                <a:cubicBezTo>
                  <a:pt x="12808" y="42169"/>
                  <a:pt x="7992" y="40458"/>
                  <a:pt x="5840" y="35331"/>
                </a:cubicBezTo>
                <a:cubicBezTo>
                  <a:pt x="3726" y="35668"/>
                  <a:pt x="1741" y="33883"/>
                  <a:pt x="1146" y="31109"/>
                </a:cubicBezTo>
                <a:cubicBezTo>
                  <a:pt x="715" y="29102"/>
                  <a:pt x="1096" y="26936"/>
                  <a:pt x="2149" y="25410"/>
                </a:cubicBezTo>
                <a:cubicBezTo>
                  <a:pt x="655" y="24213"/>
                  <a:pt x="-177" y="21916"/>
                  <a:pt x="31" y="19563"/>
                </a:cubicBezTo>
                <a:cubicBezTo>
                  <a:pt x="275" y="16808"/>
                  <a:pt x="1881" y="14650"/>
                  <a:pt x="3899" y="14366"/>
                </a:cubicBezTo>
                <a:cubicBezTo>
                  <a:pt x="3911" y="14320"/>
                  <a:pt x="3924" y="14275"/>
                  <a:pt x="3936" y="14229"/>
                </a:cubicBezTo>
                <a:close/>
              </a:path>
              <a:path w="43256" h="43219" fill="none" extrusionOk="0">
                <a:moveTo>
                  <a:pt x="3889" y="13963"/>
                </a:moveTo>
                <a:cubicBezTo>
                  <a:pt x="3886" y="13986"/>
                  <a:pt x="3984" y="14710"/>
                  <a:pt x="3936" y="14229"/>
                </a:cubicBezTo>
              </a:path>
            </a:pathLst>
          </a:custGeom>
          <a:solidFill>
            <a:srgbClr val="1AABE2">
              <a:alpha val="5000"/>
            </a:srgbClr>
          </a:solidFill>
          <a:ln w="9525">
            <a:solidFill>
              <a:srgbClr val="1AABE2">
                <a:alpha val="30000"/>
              </a:srgbClr>
            </a:solidFill>
            <a:round/>
            <a:headEnd/>
            <a:tailEnd/>
          </a:ln>
        </p:spPr>
        <p:txBody>
          <a:bodyPr wrap="square" lIns="99562" tIns="49781" rIns="99562" bIns="49781" anchor="ctr">
            <a:noAutofit/>
          </a:bodyPr>
          <a:lstStyle/>
          <a:p>
            <a:pPr algn="ctr" defTabSz="1211808" fontAlgn="ctr">
              <a:defRPr/>
            </a:pPr>
            <a:r>
              <a:rPr lang="en-US" sz="1100" b="1">
                <a:solidFill>
                  <a:sysClr val="windowText" lastClr="000000"/>
                </a:solidFill>
                <a:latin typeface="Huawei Sans" panose="020C0503030203020204" pitchFamily="34" charset="0"/>
              </a:rPr>
              <a:t>Tier-1 </a:t>
            </a:r>
            <a:r>
              <a:rPr lang="en-US" sz="1100" b="1" dirty="0">
                <a:solidFill>
                  <a:sysClr val="windowText" lastClr="000000"/>
                </a:solidFill>
                <a:latin typeface="Huawei Sans" panose="020C0503030203020204" pitchFamily="34" charset="0"/>
              </a:rPr>
              <a:t>branch</a:t>
            </a:r>
          </a:p>
        </p:txBody>
      </p:sp>
      <p:cxnSp>
        <p:nvCxnSpPr>
          <p:cNvPr id="227" name="直接连接符 154">
            <a:extLst>
              <a:ext uri="{FF2B5EF4-FFF2-40B4-BE49-F238E27FC236}">
                <a16:creationId xmlns="" xmlns:a16="http://schemas.microsoft.com/office/drawing/2014/main" id="{9B1C2268-3F59-4BCE-8BAB-9834F9793EBB}"/>
              </a:ext>
            </a:extLst>
          </p:cNvPr>
          <p:cNvCxnSpPr>
            <a:endCxn id="241" idx="0"/>
          </p:cNvCxnSpPr>
          <p:nvPr/>
        </p:nvCxnSpPr>
        <p:spPr bwMode="gray">
          <a:xfrm>
            <a:off x="4549999" y="5227801"/>
            <a:ext cx="305772" cy="332747"/>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241" name="图片 155">
            <a:extLst>
              <a:ext uri="{FF2B5EF4-FFF2-40B4-BE49-F238E27FC236}">
                <a16:creationId xmlns="" xmlns:a16="http://schemas.microsoft.com/office/drawing/2014/main" id="{855AD4A7-5704-4A8F-BC6C-F313AFC18307}"/>
              </a:ext>
            </a:extLst>
          </p:cNvPr>
          <p:cNvPicPr>
            <a:picLocks noChangeAspect="1"/>
          </p:cNvPicPr>
          <p:nvPr/>
        </p:nvPicPr>
        <p:blipFill>
          <a:blip r:embed="rId4">
            <a:duotone>
              <a:schemeClr val="bg2">
                <a:shade val="45000"/>
                <a:satMod val="135000"/>
              </a:schemeClr>
              <a:prstClr val="white"/>
            </a:duotone>
            <a:extLst>
              <a:ext uri="{28A0092B-C50C-407E-A947-70E740481C1C}">
                <a14:useLocalDpi xmlns:a14="http://schemas.microsoft.com/office/drawing/2010/main" val="0"/>
              </a:ext>
            </a:extLst>
          </a:blip>
          <a:srcRect/>
          <a:stretch/>
        </p:blipFill>
        <p:spPr bwMode="gray">
          <a:xfrm>
            <a:off x="4739604" y="5584781"/>
            <a:ext cx="232335" cy="190092"/>
          </a:xfrm>
          <a:prstGeom prst="rect">
            <a:avLst/>
          </a:prstGeom>
        </p:spPr>
      </p:pic>
      <p:pic>
        <p:nvPicPr>
          <p:cNvPr id="242" name="图片 157">
            <a:extLst>
              <a:ext uri="{FF2B5EF4-FFF2-40B4-BE49-F238E27FC236}">
                <a16:creationId xmlns="" xmlns:a16="http://schemas.microsoft.com/office/drawing/2014/main" id="{8C76DE9D-84E3-4D97-9915-C08399FA7C89}"/>
              </a:ext>
            </a:extLst>
          </p:cNvPr>
          <p:cNvPicPr>
            <a:picLocks noChangeAspect="1"/>
          </p:cNvPicPr>
          <p:nvPr/>
        </p:nvPicPr>
        <p:blipFill>
          <a:blip r:embed="rId4">
            <a:duotone>
              <a:schemeClr val="bg2">
                <a:shade val="45000"/>
                <a:satMod val="135000"/>
              </a:schemeClr>
              <a:prstClr val="white"/>
            </a:duotone>
            <a:extLst>
              <a:ext uri="{28A0092B-C50C-407E-A947-70E740481C1C}">
                <a14:useLocalDpi xmlns:a14="http://schemas.microsoft.com/office/drawing/2010/main" val="0"/>
              </a:ext>
            </a:extLst>
          </a:blip>
          <a:srcRect/>
          <a:stretch/>
        </p:blipFill>
        <p:spPr bwMode="gray">
          <a:xfrm>
            <a:off x="5136231" y="5584781"/>
            <a:ext cx="232335" cy="190092"/>
          </a:xfrm>
          <a:prstGeom prst="rect">
            <a:avLst/>
          </a:prstGeom>
        </p:spPr>
      </p:pic>
      <p:cxnSp>
        <p:nvCxnSpPr>
          <p:cNvPr id="243" name="直接连接符 158">
            <a:extLst>
              <a:ext uri="{FF2B5EF4-FFF2-40B4-BE49-F238E27FC236}">
                <a16:creationId xmlns="" xmlns:a16="http://schemas.microsoft.com/office/drawing/2014/main" id="{42CEFD92-2BFF-47AD-B2B3-CCC558D2205B}"/>
              </a:ext>
            </a:extLst>
          </p:cNvPr>
          <p:cNvCxnSpPr>
            <a:endCxn id="241" idx="0"/>
          </p:cNvCxnSpPr>
          <p:nvPr/>
        </p:nvCxnSpPr>
        <p:spPr bwMode="gray">
          <a:xfrm flipH="1">
            <a:off x="4855771" y="5227801"/>
            <a:ext cx="204696" cy="332747"/>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62" name="直接连接符 159">
            <a:extLst>
              <a:ext uri="{FF2B5EF4-FFF2-40B4-BE49-F238E27FC236}">
                <a16:creationId xmlns="" xmlns:a16="http://schemas.microsoft.com/office/drawing/2014/main" id="{D3C24A3E-74C2-4673-B146-8AC5DE537068}"/>
              </a:ext>
            </a:extLst>
          </p:cNvPr>
          <p:cNvCxnSpPr>
            <a:endCxn id="242" idx="0"/>
          </p:cNvCxnSpPr>
          <p:nvPr/>
        </p:nvCxnSpPr>
        <p:spPr bwMode="gray">
          <a:xfrm>
            <a:off x="4549999" y="5227801"/>
            <a:ext cx="702400" cy="332747"/>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63" name="直接连接符 160">
            <a:extLst>
              <a:ext uri="{FF2B5EF4-FFF2-40B4-BE49-F238E27FC236}">
                <a16:creationId xmlns="" xmlns:a16="http://schemas.microsoft.com/office/drawing/2014/main" id="{DDCE457F-5009-4A4B-ABA4-00364A206E13}"/>
              </a:ext>
            </a:extLst>
          </p:cNvPr>
          <p:cNvCxnSpPr>
            <a:endCxn id="242" idx="0"/>
          </p:cNvCxnSpPr>
          <p:nvPr/>
        </p:nvCxnSpPr>
        <p:spPr bwMode="gray">
          <a:xfrm>
            <a:off x="5060467" y="5227801"/>
            <a:ext cx="191931" cy="332747"/>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64" name="直接连接符 162">
            <a:extLst>
              <a:ext uri="{FF2B5EF4-FFF2-40B4-BE49-F238E27FC236}">
                <a16:creationId xmlns="" xmlns:a16="http://schemas.microsoft.com/office/drawing/2014/main" id="{8F1820D7-599E-4073-A979-33C4AA7EE4F6}"/>
              </a:ext>
            </a:extLst>
          </p:cNvPr>
          <p:cNvCxnSpPr>
            <a:stCxn id="242" idx="1"/>
            <a:endCxn id="241" idx="3"/>
          </p:cNvCxnSpPr>
          <p:nvPr/>
        </p:nvCxnSpPr>
        <p:spPr bwMode="gray">
          <a:xfrm flipH="1">
            <a:off x="4971938" y="5679827"/>
            <a:ext cx="164293" cy="0"/>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65" name="直接连接符 164">
            <a:extLst>
              <a:ext uri="{FF2B5EF4-FFF2-40B4-BE49-F238E27FC236}">
                <a16:creationId xmlns="" xmlns:a16="http://schemas.microsoft.com/office/drawing/2014/main" id="{5193C38F-1173-49CD-8C1F-4E11CDA3D13B}"/>
              </a:ext>
            </a:extLst>
          </p:cNvPr>
          <p:cNvCxnSpPr>
            <a:endCxn id="242" idx="0"/>
          </p:cNvCxnSpPr>
          <p:nvPr/>
        </p:nvCxnSpPr>
        <p:spPr bwMode="gray">
          <a:xfrm flipH="1">
            <a:off x="5252399" y="5227801"/>
            <a:ext cx="357003" cy="332747"/>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66" name="直接连接符 165">
            <a:extLst>
              <a:ext uri="{FF2B5EF4-FFF2-40B4-BE49-F238E27FC236}">
                <a16:creationId xmlns="" xmlns:a16="http://schemas.microsoft.com/office/drawing/2014/main" id="{91C0000D-D020-4D05-9397-4D36F3D7EA3F}"/>
              </a:ext>
            </a:extLst>
          </p:cNvPr>
          <p:cNvCxnSpPr>
            <a:endCxn id="241" idx="0"/>
          </p:cNvCxnSpPr>
          <p:nvPr/>
        </p:nvCxnSpPr>
        <p:spPr bwMode="gray">
          <a:xfrm flipH="1">
            <a:off x="4855771" y="5227801"/>
            <a:ext cx="753631" cy="332747"/>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72" name="文本框 471">
            <a:extLst>
              <a:ext uri="{FF2B5EF4-FFF2-40B4-BE49-F238E27FC236}">
                <a16:creationId xmlns="" xmlns:a16="http://schemas.microsoft.com/office/drawing/2014/main" id="{33B9283F-F2AD-4D47-9C40-79DEECA608C0}"/>
              </a:ext>
            </a:extLst>
          </p:cNvPr>
          <p:cNvSpPr txBox="1"/>
          <p:nvPr/>
        </p:nvSpPr>
        <p:spPr bwMode="gray">
          <a:xfrm>
            <a:off x="4539081" y="3480224"/>
            <a:ext cx="373821" cy="276999"/>
          </a:xfrm>
          <a:prstGeom prst="rect">
            <a:avLst/>
          </a:prstGeom>
          <a:noFill/>
        </p:spPr>
        <p:txBody>
          <a:bodyPr wrap="square" rtlCol="0">
            <a:noAutofit/>
          </a:bodyPr>
          <a:lstStyle/>
          <a:p>
            <a:pPr algn="ctr" defTabSz="1219444" fontAlgn="ctr">
              <a:defRPr/>
            </a:pPr>
            <a:r>
              <a:rPr lang="en-US" sz="1200" dirty="0">
                <a:solidFill>
                  <a:prstClr val="black"/>
                </a:solidFill>
                <a:latin typeface="Huawei Sans" panose="020C0503030203020204" pitchFamily="34" charset="0"/>
              </a:rPr>
              <a:t>RR</a:t>
            </a:r>
            <a:endParaRPr lang="en-US" altLang="zh-CN" sz="1200" kern="0" dirty="0">
              <a:solidFill>
                <a:prstClr val="black"/>
              </a:solidFill>
              <a:latin typeface="Huawei Sans" panose="020C0503030203020204" pitchFamily="34" charset="0"/>
              <a:sym typeface="Huawei Sans" panose="020C0503030203020204" pitchFamily="34" charset="0"/>
            </a:endParaRPr>
          </a:p>
        </p:txBody>
      </p:sp>
      <p:sp>
        <p:nvSpPr>
          <p:cNvPr id="158" name="Oval 41">
            <a:extLst>
              <a:ext uri="{FF2B5EF4-FFF2-40B4-BE49-F238E27FC236}">
                <a16:creationId xmlns="" xmlns:a16="http://schemas.microsoft.com/office/drawing/2014/main" id="{772FC03A-5BA5-4B1E-A505-91854889A5C1}"/>
              </a:ext>
            </a:extLst>
          </p:cNvPr>
          <p:cNvSpPr>
            <a:spLocks noChangeAspect="1"/>
          </p:cNvSpPr>
          <p:nvPr/>
        </p:nvSpPr>
        <p:spPr bwMode="gray">
          <a:xfrm>
            <a:off x="5524191" y="3117055"/>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400" b="1" dirty="0">
              <a:solidFill>
                <a:prstClr val="black"/>
              </a:solidFill>
              <a:latin typeface="Huawei Sans" panose="020C0503030203020204" pitchFamily="34" charset="0"/>
            </a:endParaRPr>
          </a:p>
        </p:txBody>
      </p:sp>
      <p:sp>
        <p:nvSpPr>
          <p:cNvPr id="166" name="Oval 41">
            <a:extLst>
              <a:ext uri="{FF2B5EF4-FFF2-40B4-BE49-F238E27FC236}">
                <a16:creationId xmlns="" xmlns:a16="http://schemas.microsoft.com/office/drawing/2014/main" id="{2F6397D7-07AF-40D0-BC75-E88CFEDE1D1A}"/>
              </a:ext>
            </a:extLst>
          </p:cNvPr>
          <p:cNvSpPr>
            <a:spLocks noChangeAspect="1"/>
          </p:cNvSpPr>
          <p:nvPr/>
        </p:nvSpPr>
        <p:spPr bwMode="gray">
          <a:xfrm>
            <a:off x="2121710" y="3661365"/>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400" b="1" dirty="0">
              <a:solidFill>
                <a:prstClr val="black"/>
              </a:solidFill>
              <a:latin typeface="Huawei Sans" panose="020C0503030203020204" pitchFamily="34" charset="0"/>
            </a:endParaRPr>
          </a:p>
        </p:txBody>
      </p:sp>
      <p:graphicFrame>
        <p:nvGraphicFramePr>
          <p:cNvPr id="171" name="表格 35">
            <a:extLst>
              <a:ext uri="{FF2B5EF4-FFF2-40B4-BE49-F238E27FC236}">
                <a16:creationId xmlns="" xmlns:a16="http://schemas.microsoft.com/office/drawing/2014/main" id="{9E40A193-ECCA-4558-B1A3-C0CA1A839543}"/>
              </a:ext>
            </a:extLst>
          </p:cNvPr>
          <p:cNvGraphicFramePr>
            <a:graphicFrameLocks noGrp="1"/>
          </p:cNvGraphicFramePr>
          <p:nvPr>
            <p:extLst>
              <p:ext uri="{D42A27DB-BD31-4B8C-83A1-F6EECF244321}">
                <p14:modId xmlns:p14="http://schemas.microsoft.com/office/powerpoint/2010/main" val="4089870105"/>
              </p:ext>
            </p:extLst>
          </p:nvPr>
        </p:nvGraphicFramePr>
        <p:xfrm>
          <a:off x="7758028" y="3185573"/>
          <a:ext cx="3937478" cy="2885488"/>
        </p:xfrm>
        <a:graphic>
          <a:graphicData uri="http://schemas.openxmlformats.org/drawingml/2006/table">
            <a:tbl>
              <a:tblPr firstRow="1" bandRow="1"/>
              <a:tblGrid>
                <a:gridCol w="875769">
                  <a:extLst>
                    <a:ext uri="{9D8B030D-6E8A-4147-A177-3AD203B41FA5}">
                      <a16:colId xmlns="" xmlns:a16="http://schemas.microsoft.com/office/drawing/2014/main" val="20001"/>
                    </a:ext>
                  </a:extLst>
                </a:gridCol>
                <a:gridCol w="1387726">
                  <a:extLst>
                    <a:ext uri="{9D8B030D-6E8A-4147-A177-3AD203B41FA5}">
                      <a16:colId xmlns="" xmlns:a16="http://schemas.microsoft.com/office/drawing/2014/main" val="20002"/>
                    </a:ext>
                  </a:extLst>
                </a:gridCol>
                <a:gridCol w="1673983">
                  <a:extLst>
                    <a:ext uri="{9D8B030D-6E8A-4147-A177-3AD203B41FA5}">
                      <a16:colId xmlns="" xmlns:a16="http://schemas.microsoft.com/office/drawing/2014/main" val="1412584344"/>
                    </a:ext>
                  </a:extLst>
                </a:gridCol>
              </a:tblGrid>
              <a:tr h="186529">
                <a:tc>
                  <a:txBody>
                    <a:bodyPr/>
                    <a:lstStyle>
                      <a:defPPr>
                        <a:defRPr lang="zh-CN"/>
                      </a:defPPr>
                      <a:lvl1pPr marL="0" algn="l" defTabSz="1027767" rtl="0" eaLnBrk="1" latinLnBrk="0" hangingPunct="1">
                        <a:defRPr sz="2100" b="1" kern="1200">
                          <a:solidFill>
                            <a:schemeClr val="lt1"/>
                          </a:solidFill>
                          <a:latin typeface="Arial"/>
                          <a:ea typeface="Microsoft YaHei"/>
                        </a:defRPr>
                      </a:lvl1pPr>
                      <a:lvl2pPr marL="513881" algn="l" defTabSz="1027767" rtl="0" eaLnBrk="1" latinLnBrk="0" hangingPunct="1">
                        <a:defRPr sz="2100" b="1" kern="1200">
                          <a:solidFill>
                            <a:schemeClr val="lt1"/>
                          </a:solidFill>
                          <a:latin typeface="Arial"/>
                          <a:ea typeface="Microsoft YaHei"/>
                        </a:defRPr>
                      </a:lvl2pPr>
                      <a:lvl3pPr marL="1027767" algn="l" defTabSz="1027767" rtl="0" eaLnBrk="1" latinLnBrk="0" hangingPunct="1">
                        <a:defRPr sz="2100" b="1" kern="1200">
                          <a:solidFill>
                            <a:schemeClr val="lt1"/>
                          </a:solidFill>
                          <a:latin typeface="Arial"/>
                          <a:ea typeface="Microsoft YaHei"/>
                        </a:defRPr>
                      </a:lvl3pPr>
                      <a:lvl4pPr marL="1541650" algn="l" defTabSz="1027767" rtl="0" eaLnBrk="1" latinLnBrk="0" hangingPunct="1">
                        <a:defRPr sz="2100" b="1" kern="1200">
                          <a:solidFill>
                            <a:schemeClr val="lt1"/>
                          </a:solidFill>
                          <a:latin typeface="Arial"/>
                          <a:ea typeface="Microsoft YaHei"/>
                        </a:defRPr>
                      </a:lvl4pPr>
                      <a:lvl5pPr marL="2055534" algn="l" defTabSz="1027767" rtl="0" eaLnBrk="1" latinLnBrk="0" hangingPunct="1">
                        <a:defRPr sz="2100" b="1" kern="1200">
                          <a:solidFill>
                            <a:schemeClr val="lt1"/>
                          </a:solidFill>
                          <a:latin typeface="Arial"/>
                          <a:ea typeface="Microsoft YaHei"/>
                        </a:defRPr>
                      </a:lvl5pPr>
                      <a:lvl6pPr marL="2569416" algn="l" defTabSz="1027767" rtl="0" eaLnBrk="1" latinLnBrk="0" hangingPunct="1">
                        <a:defRPr sz="2100" b="1" kern="1200">
                          <a:solidFill>
                            <a:schemeClr val="lt1"/>
                          </a:solidFill>
                          <a:latin typeface="Arial"/>
                          <a:ea typeface="Microsoft YaHei"/>
                        </a:defRPr>
                      </a:lvl6pPr>
                      <a:lvl7pPr marL="3083302" algn="l" defTabSz="1027767" rtl="0" eaLnBrk="1" latinLnBrk="0" hangingPunct="1">
                        <a:defRPr sz="2100" b="1" kern="1200">
                          <a:solidFill>
                            <a:schemeClr val="lt1"/>
                          </a:solidFill>
                          <a:latin typeface="Arial"/>
                          <a:ea typeface="Microsoft YaHei"/>
                        </a:defRPr>
                      </a:lvl7pPr>
                      <a:lvl8pPr marL="3597185" algn="l" defTabSz="1027767" rtl="0" eaLnBrk="1" latinLnBrk="0" hangingPunct="1">
                        <a:defRPr sz="2100" b="1" kern="1200">
                          <a:solidFill>
                            <a:schemeClr val="lt1"/>
                          </a:solidFill>
                          <a:latin typeface="Arial"/>
                          <a:ea typeface="Microsoft YaHei"/>
                        </a:defRPr>
                      </a:lvl8pPr>
                      <a:lvl9pPr marL="4111066" algn="l" defTabSz="1027767" rtl="0" eaLnBrk="1" latinLnBrk="0" hangingPunct="1">
                        <a:defRPr sz="2100" b="1" kern="1200">
                          <a:solidFill>
                            <a:schemeClr val="lt1"/>
                          </a:solidFill>
                          <a:latin typeface="Arial"/>
                          <a:ea typeface="Microsoft YaHei"/>
                        </a:defRPr>
                      </a:lvl9pPr>
                    </a:lstStyle>
                    <a:p>
                      <a:pPr marL="0" marR="0" indent="0" algn="ctr" defTabSz="914400" rtl="0" eaLnBrk="1" fontAlgn="ctr" latinLnBrk="0" hangingPunct="1">
                        <a:lnSpc>
                          <a:spcPts val="1600"/>
                        </a:lnSpc>
                        <a:spcBef>
                          <a:spcPts val="0"/>
                        </a:spcBef>
                        <a:spcAft>
                          <a:spcPts val="0"/>
                        </a:spcAft>
                        <a:buClrTx/>
                        <a:buSzTx/>
                        <a:buFontTx/>
                        <a:buNone/>
                        <a:tabLst/>
                        <a:defRPr/>
                      </a:pPr>
                      <a:r>
                        <a:rPr lang="en-US" sz="1400" dirty="0">
                          <a:solidFill>
                            <a:sysClr val="windowText" lastClr="000000"/>
                          </a:solidFill>
                          <a:latin typeface="Huawei Sans" panose="020C0503030203020204" pitchFamily="34" charset="0"/>
                        </a:rPr>
                        <a:t>Priority</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marL="0" marR="0" lvl="0" indent="0" algn="ctr" defTabSz="914400" rtl="0" eaLnBrk="1" fontAlgn="ctr" latinLnBrk="0" hangingPunct="1">
                        <a:lnSpc>
                          <a:spcPts val="1600"/>
                        </a:lnSpc>
                        <a:spcBef>
                          <a:spcPts val="0"/>
                        </a:spcBef>
                        <a:spcAft>
                          <a:spcPts val="0"/>
                        </a:spcAft>
                        <a:buClrTx/>
                        <a:buSzTx/>
                        <a:buFontTx/>
                        <a:buNone/>
                        <a:tabLst/>
                        <a:defRPr/>
                      </a:pPr>
                      <a:r>
                        <a:rPr lang="en-US" sz="1400" b="1" dirty="0">
                          <a:solidFill>
                            <a:sysClr val="windowText" lastClr="000000"/>
                          </a:solidFill>
                          <a:latin typeface="Huawei Sans" panose="020C0503030203020204" pitchFamily="34" charset="0"/>
                        </a:rPr>
                        <a:t>VPN Type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marL="0" marR="0" lvl="0" indent="0" algn="ctr" defTabSz="914400" rtl="0" eaLnBrk="1" fontAlgn="ctr" latinLnBrk="0" hangingPunct="1">
                        <a:lnSpc>
                          <a:spcPts val="1600"/>
                        </a:lnSpc>
                        <a:spcBef>
                          <a:spcPts val="0"/>
                        </a:spcBef>
                        <a:spcAft>
                          <a:spcPts val="0"/>
                        </a:spcAft>
                        <a:buClrTx/>
                        <a:buSzTx/>
                        <a:buFontTx/>
                        <a:buNone/>
                        <a:tabLst/>
                        <a:defRPr/>
                      </a:pPr>
                      <a:r>
                        <a:rPr lang="en-US" sz="1400" b="1" dirty="0">
                          <a:solidFill>
                            <a:sysClr val="windowText" lastClr="000000"/>
                          </a:solidFill>
                          <a:latin typeface="Huawei Sans" panose="020C0503030203020204" pitchFamily="34" charset="0"/>
                        </a:rPr>
                        <a:t>Scheduling Mode</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extLst>
                  <a:ext uri="{0D108BD9-81ED-4DB2-BD59-A6C34878D82A}">
                    <a16:rowId xmlns="" xmlns:a16="http://schemas.microsoft.com/office/drawing/2014/main" val="10000"/>
                  </a:ext>
                </a:extLst>
              </a:tr>
              <a:tr h="300647">
                <a:tc>
                  <a:txBody>
                    <a:bodyPr/>
                    <a:lstStyle>
                      <a:defPPr>
                        <a:defRPr lang="zh-CN"/>
                      </a:defPPr>
                      <a:lvl1pPr marL="0" algn="l" defTabSz="1027767" rtl="0" eaLnBrk="1" latinLnBrk="0" hangingPunct="1">
                        <a:defRPr sz="2100" kern="1200">
                          <a:solidFill>
                            <a:schemeClr val="dk1"/>
                          </a:solidFill>
                          <a:latin typeface="Arial"/>
                          <a:ea typeface="Microsoft YaHei"/>
                        </a:defRPr>
                      </a:lvl1pPr>
                      <a:lvl2pPr marL="513881" algn="l" defTabSz="1027767" rtl="0" eaLnBrk="1" latinLnBrk="0" hangingPunct="1">
                        <a:defRPr sz="2100" kern="1200">
                          <a:solidFill>
                            <a:schemeClr val="dk1"/>
                          </a:solidFill>
                          <a:latin typeface="Arial"/>
                          <a:ea typeface="Microsoft YaHei"/>
                        </a:defRPr>
                      </a:lvl2pPr>
                      <a:lvl3pPr marL="1027767" algn="l" defTabSz="1027767" rtl="0" eaLnBrk="1" latinLnBrk="0" hangingPunct="1">
                        <a:defRPr sz="2100" kern="1200">
                          <a:solidFill>
                            <a:schemeClr val="dk1"/>
                          </a:solidFill>
                          <a:latin typeface="Arial"/>
                          <a:ea typeface="Microsoft YaHei"/>
                        </a:defRPr>
                      </a:lvl3pPr>
                      <a:lvl4pPr marL="1541650" algn="l" defTabSz="1027767" rtl="0" eaLnBrk="1" latinLnBrk="0" hangingPunct="1">
                        <a:defRPr sz="2100" kern="1200">
                          <a:solidFill>
                            <a:schemeClr val="dk1"/>
                          </a:solidFill>
                          <a:latin typeface="Arial"/>
                          <a:ea typeface="Microsoft YaHei"/>
                        </a:defRPr>
                      </a:lvl4pPr>
                      <a:lvl5pPr marL="2055534" algn="l" defTabSz="1027767" rtl="0" eaLnBrk="1" latinLnBrk="0" hangingPunct="1">
                        <a:defRPr sz="2100" kern="1200">
                          <a:solidFill>
                            <a:schemeClr val="dk1"/>
                          </a:solidFill>
                          <a:latin typeface="Arial"/>
                          <a:ea typeface="Microsoft YaHei"/>
                        </a:defRPr>
                      </a:lvl5pPr>
                      <a:lvl6pPr marL="2569416" algn="l" defTabSz="1027767" rtl="0" eaLnBrk="1" latinLnBrk="0" hangingPunct="1">
                        <a:defRPr sz="2100" kern="1200">
                          <a:solidFill>
                            <a:schemeClr val="dk1"/>
                          </a:solidFill>
                          <a:latin typeface="Arial"/>
                          <a:ea typeface="Microsoft YaHei"/>
                        </a:defRPr>
                      </a:lvl6pPr>
                      <a:lvl7pPr marL="3083302" algn="l" defTabSz="1027767" rtl="0" eaLnBrk="1" latinLnBrk="0" hangingPunct="1">
                        <a:defRPr sz="2100" kern="1200">
                          <a:solidFill>
                            <a:schemeClr val="dk1"/>
                          </a:solidFill>
                          <a:latin typeface="Arial"/>
                          <a:ea typeface="Microsoft YaHei"/>
                        </a:defRPr>
                      </a:lvl7pPr>
                      <a:lvl8pPr marL="3597185" algn="l" defTabSz="1027767" rtl="0" eaLnBrk="1" latinLnBrk="0" hangingPunct="1">
                        <a:defRPr sz="2100" kern="1200">
                          <a:solidFill>
                            <a:schemeClr val="dk1"/>
                          </a:solidFill>
                          <a:latin typeface="Arial"/>
                          <a:ea typeface="Microsoft YaHei"/>
                        </a:defRPr>
                      </a:lvl8pPr>
                      <a:lvl9pPr marL="4111066" algn="l" defTabSz="1027767" rtl="0" eaLnBrk="1" latinLnBrk="0" hangingPunct="1">
                        <a:defRPr sz="2100" kern="1200">
                          <a:solidFill>
                            <a:schemeClr val="dk1"/>
                          </a:solidFill>
                          <a:latin typeface="Arial"/>
                          <a:ea typeface="Microsoft YaHei"/>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lang="en-US" sz="1200" dirty="0">
                          <a:solidFill>
                            <a:sysClr val="windowText" lastClr="000000"/>
                          </a:solidFill>
                          <a:latin typeface="Huawei Sans" panose="020C0503030203020204" pitchFamily="34" charset="0"/>
                        </a:rPr>
                        <a:t>CS7</a:t>
                      </a:r>
                      <a:endParaRPr lang="en-US" altLang="zh-CN" sz="1200" kern="1200" baseline="0" dirty="0">
                        <a:solidFill>
                          <a:sysClr val="windowText" lastClr="000000"/>
                        </a:solidFill>
                        <a:latin typeface="Huawei Sans" panose="020C0503030203020204" pitchFamily="34" charset="0"/>
                        <a:ea typeface="方正兰亭黑简体" panose="02000000000000000000" pitchFamily="2" charset="-122"/>
                        <a:cs typeface="FZLanTingHei3-GBK"/>
                        <a:sym typeface="Arial" panose="020B0604020202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defPPr>
                        <a:defRPr lang="zh-CN"/>
                      </a:defPPr>
                      <a:lvl1pPr marL="0" algn="l" defTabSz="1027767" rtl="0" eaLnBrk="1" latinLnBrk="0" hangingPunct="1">
                        <a:defRPr sz="2100" kern="1200">
                          <a:solidFill>
                            <a:schemeClr val="dk1"/>
                          </a:solidFill>
                          <a:latin typeface="Arial"/>
                          <a:ea typeface="Microsoft YaHei"/>
                        </a:defRPr>
                      </a:lvl1pPr>
                      <a:lvl2pPr marL="513881" algn="l" defTabSz="1027767" rtl="0" eaLnBrk="1" latinLnBrk="0" hangingPunct="1">
                        <a:defRPr sz="2100" kern="1200">
                          <a:solidFill>
                            <a:schemeClr val="dk1"/>
                          </a:solidFill>
                          <a:latin typeface="Arial"/>
                          <a:ea typeface="Microsoft YaHei"/>
                        </a:defRPr>
                      </a:lvl2pPr>
                      <a:lvl3pPr marL="1027767" algn="l" defTabSz="1027767" rtl="0" eaLnBrk="1" latinLnBrk="0" hangingPunct="1">
                        <a:defRPr sz="2100" kern="1200">
                          <a:solidFill>
                            <a:schemeClr val="dk1"/>
                          </a:solidFill>
                          <a:latin typeface="Arial"/>
                          <a:ea typeface="Microsoft YaHei"/>
                        </a:defRPr>
                      </a:lvl3pPr>
                      <a:lvl4pPr marL="1541650" algn="l" defTabSz="1027767" rtl="0" eaLnBrk="1" latinLnBrk="0" hangingPunct="1">
                        <a:defRPr sz="2100" kern="1200">
                          <a:solidFill>
                            <a:schemeClr val="dk1"/>
                          </a:solidFill>
                          <a:latin typeface="Arial"/>
                          <a:ea typeface="Microsoft YaHei"/>
                        </a:defRPr>
                      </a:lvl4pPr>
                      <a:lvl5pPr marL="2055534" algn="l" defTabSz="1027767" rtl="0" eaLnBrk="1" latinLnBrk="0" hangingPunct="1">
                        <a:defRPr sz="2100" kern="1200">
                          <a:solidFill>
                            <a:schemeClr val="dk1"/>
                          </a:solidFill>
                          <a:latin typeface="Arial"/>
                          <a:ea typeface="Microsoft YaHei"/>
                        </a:defRPr>
                      </a:lvl5pPr>
                      <a:lvl6pPr marL="2569416" algn="l" defTabSz="1027767" rtl="0" eaLnBrk="1" latinLnBrk="0" hangingPunct="1">
                        <a:defRPr sz="2100" kern="1200">
                          <a:solidFill>
                            <a:schemeClr val="dk1"/>
                          </a:solidFill>
                          <a:latin typeface="Arial"/>
                          <a:ea typeface="Microsoft YaHei"/>
                        </a:defRPr>
                      </a:lvl6pPr>
                      <a:lvl7pPr marL="3083302" algn="l" defTabSz="1027767" rtl="0" eaLnBrk="1" latinLnBrk="0" hangingPunct="1">
                        <a:defRPr sz="2100" kern="1200">
                          <a:solidFill>
                            <a:schemeClr val="dk1"/>
                          </a:solidFill>
                          <a:latin typeface="Arial"/>
                          <a:ea typeface="Microsoft YaHei"/>
                        </a:defRPr>
                      </a:lvl7pPr>
                      <a:lvl8pPr marL="3597185" algn="l" defTabSz="1027767" rtl="0" eaLnBrk="1" latinLnBrk="0" hangingPunct="1">
                        <a:defRPr sz="2100" kern="1200">
                          <a:solidFill>
                            <a:schemeClr val="dk1"/>
                          </a:solidFill>
                          <a:latin typeface="Arial"/>
                          <a:ea typeface="Microsoft YaHei"/>
                        </a:defRPr>
                      </a:lvl8pPr>
                      <a:lvl9pPr marL="4111066" algn="l" defTabSz="1027767" rtl="0" eaLnBrk="1" latinLnBrk="0" hangingPunct="1">
                        <a:defRPr sz="2100" kern="1200">
                          <a:solidFill>
                            <a:schemeClr val="dk1"/>
                          </a:solidFill>
                          <a:latin typeface="Arial"/>
                          <a:ea typeface="Microsoft YaHei"/>
                        </a:defRPr>
                      </a:lvl9pPr>
                    </a:lstStyle>
                    <a:p>
                      <a:pPr marL="0" marR="0" lvl="0" indent="0" algn="l" defTabSz="912409" rtl="0" eaLnBrk="1" fontAlgn="ctr" latinLnBrk="0" hangingPunct="1">
                        <a:lnSpc>
                          <a:spcPct val="100000"/>
                        </a:lnSpc>
                        <a:spcBef>
                          <a:spcPts val="0"/>
                        </a:spcBef>
                        <a:spcAft>
                          <a:spcPts val="0"/>
                        </a:spcAft>
                        <a:buClrTx/>
                        <a:buSzTx/>
                        <a:buFont typeface="Arial" panose="020B0604020202020204" pitchFamily="34" charset="0"/>
                        <a:buNone/>
                        <a:tabLst/>
                        <a:defRPr/>
                      </a:pPr>
                      <a:r>
                        <a:rPr lang="en-US" sz="1200" dirty="0">
                          <a:solidFill>
                            <a:sysClr val="windowText" lastClr="000000"/>
                          </a:solidFill>
                          <a:latin typeface="Huawei Sans" panose="020C0503030203020204" pitchFamily="34" charset="0"/>
                        </a:rPr>
                        <a:t>Protocol packets</a:t>
                      </a:r>
                      <a:endParaRPr lang="en-US" altLang="zh-CN" sz="1200" kern="1200" baseline="0" dirty="0">
                        <a:solidFill>
                          <a:sysClr val="windowText" lastClr="000000"/>
                        </a:solidFill>
                        <a:latin typeface="Huawei Sans" panose="020C0503030203020204" pitchFamily="34" charset="0"/>
                        <a:ea typeface="方正兰亭黑简体" panose="02000000000000000000" pitchFamily="2" charset="-122"/>
                        <a:cs typeface="FZLanTingHei3-GBK"/>
                        <a:sym typeface="Arial" panose="020B0604020202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2409" rtl="0" eaLnBrk="1" fontAlgn="ctr" latinLnBrk="0" hangingPunct="1">
                        <a:lnSpc>
                          <a:spcPct val="100000"/>
                        </a:lnSpc>
                        <a:spcBef>
                          <a:spcPts val="0"/>
                        </a:spcBef>
                        <a:spcAft>
                          <a:spcPts val="0"/>
                        </a:spcAft>
                        <a:buClrTx/>
                        <a:buSzTx/>
                        <a:buFont typeface="Arial" panose="020B0604020202020204" pitchFamily="34" charset="0"/>
                        <a:buNone/>
                        <a:tabLst/>
                        <a:defRPr/>
                      </a:pPr>
                      <a:r>
                        <a:rPr lang="en-US" sz="1200" dirty="0">
                          <a:solidFill>
                            <a:sysClr val="windowText" lastClr="000000"/>
                          </a:solidFill>
                          <a:latin typeface="Huawei Sans" panose="020C0503030203020204" pitchFamily="34" charset="0"/>
                        </a:rPr>
                        <a:t>PQ</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 xmlns:a16="http://schemas.microsoft.com/office/drawing/2014/main" val="10001"/>
                  </a:ext>
                </a:extLst>
              </a:tr>
              <a:tr h="300647">
                <a:tc>
                  <a:txBody>
                    <a:bodyPr/>
                    <a:lstStyle>
                      <a:defPPr>
                        <a:defRPr lang="zh-CN"/>
                      </a:defPPr>
                      <a:lvl1pPr marL="0" algn="l" defTabSz="1027767" rtl="0" eaLnBrk="1" latinLnBrk="0" hangingPunct="1">
                        <a:defRPr sz="2100" kern="1200">
                          <a:solidFill>
                            <a:schemeClr val="dk1"/>
                          </a:solidFill>
                          <a:latin typeface="Arial"/>
                          <a:ea typeface="Microsoft YaHei"/>
                        </a:defRPr>
                      </a:lvl1pPr>
                      <a:lvl2pPr marL="513881" algn="l" defTabSz="1027767" rtl="0" eaLnBrk="1" latinLnBrk="0" hangingPunct="1">
                        <a:defRPr sz="2100" kern="1200">
                          <a:solidFill>
                            <a:schemeClr val="dk1"/>
                          </a:solidFill>
                          <a:latin typeface="Arial"/>
                          <a:ea typeface="Microsoft YaHei"/>
                        </a:defRPr>
                      </a:lvl2pPr>
                      <a:lvl3pPr marL="1027767" algn="l" defTabSz="1027767" rtl="0" eaLnBrk="1" latinLnBrk="0" hangingPunct="1">
                        <a:defRPr sz="2100" kern="1200">
                          <a:solidFill>
                            <a:schemeClr val="dk1"/>
                          </a:solidFill>
                          <a:latin typeface="Arial"/>
                          <a:ea typeface="Microsoft YaHei"/>
                        </a:defRPr>
                      </a:lvl3pPr>
                      <a:lvl4pPr marL="1541650" algn="l" defTabSz="1027767" rtl="0" eaLnBrk="1" latinLnBrk="0" hangingPunct="1">
                        <a:defRPr sz="2100" kern="1200">
                          <a:solidFill>
                            <a:schemeClr val="dk1"/>
                          </a:solidFill>
                          <a:latin typeface="Arial"/>
                          <a:ea typeface="Microsoft YaHei"/>
                        </a:defRPr>
                      </a:lvl4pPr>
                      <a:lvl5pPr marL="2055534" algn="l" defTabSz="1027767" rtl="0" eaLnBrk="1" latinLnBrk="0" hangingPunct="1">
                        <a:defRPr sz="2100" kern="1200">
                          <a:solidFill>
                            <a:schemeClr val="dk1"/>
                          </a:solidFill>
                          <a:latin typeface="Arial"/>
                          <a:ea typeface="Microsoft YaHei"/>
                        </a:defRPr>
                      </a:lvl5pPr>
                      <a:lvl6pPr marL="2569416" algn="l" defTabSz="1027767" rtl="0" eaLnBrk="1" latinLnBrk="0" hangingPunct="1">
                        <a:defRPr sz="2100" kern="1200">
                          <a:solidFill>
                            <a:schemeClr val="dk1"/>
                          </a:solidFill>
                          <a:latin typeface="Arial"/>
                          <a:ea typeface="Microsoft YaHei"/>
                        </a:defRPr>
                      </a:lvl6pPr>
                      <a:lvl7pPr marL="3083302" algn="l" defTabSz="1027767" rtl="0" eaLnBrk="1" latinLnBrk="0" hangingPunct="1">
                        <a:defRPr sz="2100" kern="1200">
                          <a:solidFill>
                            <a:schemeClr val="dk1"/>
                          </a:solidFill>
                          <a:latin typeface="Arial"/>
                          <a:ea typeface="Microsoft YaHei"/>
                        </a:defRPr>
                      </a:lvl7pPr>
                      <a:lvl8pPr marL="3597185" algn="l" defTabSz="1027767" rtl="0" eaLnBrk="1" latinLnBrk="0" hangingPunct="1">
                        <a:defRPr sz="2100" kern="1200">
                          <a:solidFill>
                            <a:schemeClr val="dk1"/>
                          </a:solidFill>
                          <a:latin typeface="Arial"/>
                          <a:ea typeface="Microsoft YaHei"/>
                        </a:defRPr>
                      </a:lvl8pPr>
                      <a:lvl9pPr marL="4111066" algn="l" defTabSz="1027767" rtl="0" eaLnBrk="1" latinLnBrk="0" hangingPunct="1">
                        <a:defRPr sz="2100" kern="1200">
                          <a:solidFill>
                            <a:schemeClr val="dk1"/>
                          </a:solidFill>
                          <a:latin typeface="Arial"/>
                          <a:ea typeface="Microsoft YaHei"/>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lang="en-US" sz="1200" dirty="0">
                          <a:solidFill>
                            <a:sysClr val="windowText" lastClr="000000"/>
                          </a:solidFill>
                          <a:latin typeface="Huawei Sans" panose="020C0503030203020204" pitchFamily="34" charset="0"/>
                        </a:rPr>
                        <a:t>CS6</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defPPr>
                        <a:defRPr lang="zh-CN"/>
                      </a:defPPr>
                      <a:lvl1pPr marL="0" algn="l" defTabSz="1027767" rtl="0" eaLnBrk="1" latinLnBrk="0" hangingPunct="1">
                        <a:defRPr sz="2100" kern="1200">
                          <a:solidFill>
                            <a:schemeClr val="dk1"/>
                          </a:solidFill>
                          <a:latin typeface="Arial"/>
                          <a:ea typeface="Microsoft YaHei"/>
                        </a:defRPr>
                      </a:lvl1pPr>
                      <a:lvl2pPr marL="513881" algn="l" defTabSz="1027767" rtl="0" eaLnBrk="1" latinLnBrk="0" hangingPunct="1">
                        <a:defRPr sz="2100" kern="1200">
                          <a:solidFill>
                            <a:schemeClr val="dk1"/>
                          </a:solidFill>
                          <a:latin typeface="Arial"/>
                          <a:ea typeface="Microsoft YaHei"/>
                        </a:defRPr>
                      </a:lvl2pPr>
                      <a:lvl3pPr marL="1027767" algn="l" defTabSz="1027767" rtl="0" eaLnBrk="1" latinLnBrk="0" hangingPunct="1">
                        <a:defRPr sz="2100" kern="1200">
                          <a:solidFill>
                            <a:schemeClr val="dk1"/>
                          </a:solidFill>
                          <a:latin typeface="Arial"/>
                          <a:ea typeface="Microsoft YaHei"/>
                        </a:defRPr>
                      </a:lvl3pPr>
                      <a:lvl4pPr marL="1541650" algn="l" defTabSz="1027767" rtl="0" eaLnBrk="1" latinLnBrk="0" hangingPunct="1">
                        <a:defRPr sz="2100" kern="1200">
                          <a:solidFill>
                            <a:schemeClr val="dk1"/>
                          </a:solidFill>
                          <a:latin typeface="Arial"/>
                          <a:ea typeface="Microsoft YaHei"/>
                        </a:defRPr>
                      </a:lvl4pPr>
                      <a:lvl5pPr marL="2055534" algn="l" defTabSz="1027767" rtl="0" eaLnBrk="1" latinLnBrk="0" hangingPunct="1">
                        <a:defRPr sz="2100" kern="1200">
                          <a:solidFill>
                            <a:schemeClr val="dk1"/>
                          </a:solidFill>
                          <a:latin typeface="Arial"/>
                          <a:ea typeface="Microsoft YaHei"/>
                        </a:defRPr>
                      </a:lvl5pPr>
                      <a:lvl6pPr marL="2569416" algn="l" defTabSz="1027767" rtl="0" eaLnBrk="1" latinLnBrk="0" hangingPunct="1">
                        <a:defRPr sz="2100" kern="1200">
                          <a:solidFill>
                            <a:schemeClr val="dk1"/>
                          </a:solidFill>
                          <a:latin typeface="Arial"/>
                          <a:ea typeface="Microsoft YaHei"/>
                        </a:defRPr>
                      </a:lvl6pPr>
                      <a:lvl7pPr marL="3083302" algn="l" defTabSz="1027767" rtl="0" eaLnBrk="1" latinLnBrk="0" hangingPunct="1">
                        <a:defRPr sz="2100" kern="1200">
                          <a:solidFill>
                            <a:schemeClr val="dk1"/>
                          </a:solidFill>
                          <a:latin typeface="Arial"/>
                          <a:ea typeface="Microsoft YaHei"/>
                        </a:defRPr>
                      </a:lvl7pPr>
                      <a:lvl8pPr marL="3597185" algn="l" defTabSz="1027767" rtl="0" eaLnBrk="1" latinLnBrk="0" hangingPunct="1">
                        <a:defRPr sz="2100" kern="1200">
                          <a:solidFill>
                            <a:schemeClr val="dk1"/>
                          </a:solidFill>
                          <a:latin typeface="Arial"/>
                          <a:ea typeface="Microsoft YaHei"/>
                        </a:defRPr>
                      </a:lvl8pPr>
                      <a:lvl9pPr marL="4111066" algn="l" defTabSz="1027767" rtl="0" eaLnBrk="1" latinLnBrk="0" hangingPunct="1">
                        <a:defRPr sz="2100" kern="1200">
                          <a:solidFill>
                            <a:schemeClr val="dk1"/>
                          </a:solidFill>
                          <a:latin typeface="Arial"/>
                          <a:ea typeface="Microsoft YaHei"/>
                        </a:defRPr>
                      </a:lvl9pPr>
                    </a:lstStyle>
                    <a:p>
                      <a:pPr marL="0" marR="0" lvl="0" indent="0" algn="l" defTabSz="912409" rtl="0" eaLnBrk="1" fontAlgn="ctr" latinLnBrk="0" hangingPunct="1">
                        <a:lnSpc>
                          <a:spcPct val="100000"/>
                        </a:lnSpc>
                        <a:spcBef>
                          <a:spcPts val="0"/>
                        </a:spcBef>
                        <a:spcAft>
                          <a:spcPts val="0"/>
                        </a:spcAft>
                        <a:buClrTx/>
                        <a:buSzTx/>
                        <a:buFont typeface="Arial" panose="020B0604020202020204" pitchFamily="34" charset="0"/>
                        <a:buNone/>
                        <a:tabLst/>
                        <a:defRPr/>
                      </a:pPr>
                      <a:r>
                        <a:rPr lang="en-US" sz="1200" dirty="0">
                          <a:solidFill>
                            <a:sysClr val="windowText" lastClr="000000"/>
                          </a:solidFill>
                          <a:latin typeface="Huawei Sans" panose="020C0503030203020204" pitchFamily="34" charset="0"/>
                        </a:rPr>
                        <a:t>Protocol packets</a:t>
                      </a:r>
                      <a:endParaRPr lang="en-US" altLang="zh-CN" sz="1200" kern="1200" baseline="0" dirty="0">
                        <a:solidFill>
                          <a:sysClr val="windowText" lastClr="000000"/>
                        </a:solidFill>
                        <a:latin typeface="Huawei Sans" panose="020C0503030203020204" pitchFamily="34" charset="0"/>
                        <a:ea typeface="方正兰亭黑简体" panose="02000000000000000000" pitchFamily="2" charset="-122"/>
                        <a:cs typeface="FZLanTingHei3-GBK"/>
                        <a:sym typeface="Arial" panose="020B0604020202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2409" rtl="0" eaLnBrk="1" fontAlgn="ctr" latinLnBrk="0" hangingPunct="1">
                        <a:lnSpc>
                          <a:spcPct val="100000"/>
                        </a:lnSpc>
                        <a:spcBef>
                          <a:spcPts val="0"/>
                        </a:spcBef>
                        <a:spcAft>
                          <a:spcPts val="0"/>
                        </a:spcAft>
                        <a:buClrTx/>
                        <a:buSzTx/>
                        <a:buFont typeface="Arial" panose="020B0604020202020204" pitchFamily="34" charset="0"/>
                        <a:buNone/>
                        <a:tabLst/>
                        <a:defRPr/>
                      </a:pPr>
                      <a:r>
                        <a:rPr lang="en-US" sz="1200" dirty="0">
                          <a:solidFill>
                            <a:sysClr val="windowText" lastClr="000000"/>
                          </a:solidFill>
                          <a:latin typeface="Huawei Sans" panose="020C0503030203020204" pitchFamily="34" charset="0"/>
                        </a:rPr>
                        <a:t>PQ</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 xmlns:a16="http://schemas.microsoft.com/office/drawing/2014/main" val="10002"/>
                  </a:ext>
                </a:extLst>
              </a:tr>
              <a:tr h="300647">
                <a:tc>
                  <a:txBody>
                    <a:bodyPr/>
                    <a:lstStyle>
                      <a:defPPr>
                        <a:defRPr lang="zh-CN"/>
                      </a:defPPr>
                      <a:lvl1pPr marL="0" algn="l" defTabSz="1027767" rtl="0" eaLnBrk="1" latinLnBrk="0" hangingPunct="1">
                        <a:defRPr sz="2100" kern="1200">
                          <a:solidFill>
                            <a:schemeClr val="dk1"/>
                          </a:solidFill>
                          <a:latin typeface="Arial"/>
                          <a:ea typeface="Microsoft YaHei"/>
                        </a:defRPr>
                      </a:lvl1pPr>
                      <a:lvl2pPr marL="513881" algn="l" defTabSz="1027767" rtl="0" eaLnBrk="1" latinLnBrk="0" hangingPunct="1">
                        <a:defRPr sz="2100" kern="1200">
                          <a:solidFill>
                            <a:schemeClr val="dk1"/>
                          </a:solidFill>
                          <a:latin typeface="Arial"/>
                          <a:ea typeface="Microsoft YaHei"/>
                        </a:defRPr>
                      </a:lvl2pPr>
                      <a:lvl3pPr marL="1027767" algn="l" defTabSz="1027767" rtl="0" eaLnBrk="1" latinLnBrk="0" hangingPunct="1">
                        <a:defRPr sz="2100" kern="1200">
                          <a:solidFill>
                            <a:schemeClr val="dk1"/>
                          </a:solidFill>
                          <a:latin typeface="Arial"/>
                          <a:ea typeface="Microsoft YaHei"/>
                        </a:defRPr>
                      </a:lvl3pPr>
                      <a:lvl4pPr marL="1541650" algn="l" defTabSz="1027767" rtl="0" eaLnBrk="1" latinLnBrk="0" hangingPunct="1">
                        <a:defRPr sz="2100" kern="1200">
                          <a:solidFill>
                            <a:schemeClr val="dk1"/>
                          </a:solidFill>
                          <a:latin typeface="Arial"/>
                          <a:ea typeface="Microsoft YaHei"/>
                        </a:defRPr>
                      </a:lvl4pPr>
                      <a:lvl5pPr marL="2055534" algn="l" defTabSz="1027767" rtl="0" eaLnBrk="1" latinLnBrk="0" hangingPunct="1">
                        <a:defRPr sz="2100" kern="1200">
                          <a:solidFill>
                            <a:schemeClr val="dk1"/>
                          </a:solidFill>
                          <a:latin typeface="Arial"/>
                          <a:ea typeface="Microsoft YaHei"/>
                        </a:defRPr>
                      </a:lvl5pPr>
                      <a:lvl6pPr marL="2569416" algn="l" defTabSz="1027767" rtl="0" eaLnBrk="1" latinLnBrk="0" hangingPunct="1">
                        <a:defRPr sz="2100" kern="1200">
                          <a:solidFill>
                            <a:schemeClr val="dk1"/>
                          </a:solidFill>
                          <a:latin typeface="Arial"/>
                          <a:ea typeface="Microsoft YaHei"/>
                        </a:defRPr>
                      </a:lvl6pPr>
                      <a:lvl7pPr marL="3083302" algn="l" defTabSz="1027767" rtl="0" eaLnBrk="1" latinLnBrk="0" hangingPunct="1">
                        <a:defRPr sz="2100" kern="1200">
                          <a:solidFill>
                            <a:schemeClr val="dk1"/>
                          </a:solidFill>
                          <a:latin typeface="Arial"/>
                          <a:ea typeface="Microsoft YaHei"/>
                        </a:defRPr>
                      </a:lvl7pPr>
                      <a:lvl8pPr marL="3597185" algn="l" defTabSz="1027767" rtl="0" eaLnBrk="1" latinLnBrk="0" hangingPunct="1">
                        <a:defRPr sz="2100" kern="1200">
                          <a:solidFill>
                            <a:schemeClr val="dk1"/>
                          </a:solidFill>
                          <a:latin typeface="Arial"/>
                          <a:ea typeface="Microsoft YaHei"/>
                        </a:defRPr>
                      </a:lvl8pPr>
                      <a:lvl9pPr marL="4111066" algn="l" defTabSz="1027767" rtl="0" eaLnBrk="1" latinLnBrk="0" hangingPunct="1">
                        <a:defRPr sz="2100" kern="1200">
                          <a:solidFill>
                            <a:schemeClr val="dk1"/>
                          </a:solidFill>
                          <a:latin typeface="Arial"/>
                          <a:ea typeface="Microsoft YaHei"/>
                        </a:defRPr>
                      </a:lvl9pPr>
                    </a:lstStyle>
                    <a:p>
                      <a:pPr marL="0" marR="0" indent="0" algn="l" defTabSz="912409" rtl="0" eaLnBrk="1" fontAlgn="ctr" latinLnBrk="0" hangingPunct="1">
                        <a:lnSpc>
                          <a:spcPct val="100000"/>
                        </a:lnSpc>
                        <a:spcBef>
                          <a:spcPts val="0"/>
                        </a:spcBef>
                        <a:spcAft>
                          <a:spcPts val="0"/>
                        </a:spcAft>
                        <a:buClrTx/>
                        <a:buSzTx/>
                        <a:buFontTx/>
                        <a:buNone/>
                        <a:tabLst/>
                        <a:defRPr/>
                      </a:pPr>
                      <a:r>
                        <a:rPr lang="en-US" sz="1200" dirty="0">
                          <a:solidFill>
                            <a:sysClr val="windowText" lastClr="000000"/>
                          </a:solidFill>
                          <a:latin typeface="Huawei Sans" panose="020C0503030203020204" pitchFamily="34" charset="0"/>
                        </a:rPr>
                        <a:t>EF</a:t>
                      </a:r>
                      <a:endParaRPr lang="en-US" altLang="zh-CN" sz="1200" kern="1200" baseline="0" dirty="0">
                        <a:solidFill>
                          <a:sysClr val="windowText" lastClr="000000"/>
                        </a:solidFill>
                        <a:latin typeface="Huawei Sans" panose="020C0503030203020204" pitchFamily="34" charset="0"/>
                        <a:ea typeface="方正兰亭黑简体" panose="02000000000000000000" pitchFamily="2" charset="-122"/>
                        <a:cs typeface="FZLanTingHei3-GBK"/>
                        <a:sym typeface="Arial" panose="020B0604020202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defPPr>
                        <a:defRPr lang="zh-CN"/>
                      </a:defPPr>
                      <a:lvl1pPr marL="0" algn="l" defTabSz="1027767" rtl="0" eaLnBrk="1" latinLnBrk="0" hangingPunct="1">
                        <a:defRPr sz="2100" kern="1200">
                          <a:solidFill>
                            <a:schemeClr val="dk1"/>
                          </a:solidFill>
                          <a:latin typeface="Arial"/>
                          <a:ea typeface="Microsoft YaHei"/>
                        </a:defRPr>
                      </a:lvl1pPr>
                      <a:lvl2pPr marL="513881" algn="l" defTabSz="1027767" rtl="0" eaLnBrk="1" latinLnBrk="0" hangingPunct="1">
                        <a:defRPr sz="2100" kern="1200">
                          <a:solidFill>
                            <a:schemeClr val="dk1"/>
                          </a:solidFill>
                          <a:latin typeface="Arial"/>
                          <a:ea typeface="Microsoft YaHei"/>
                        </a:defRPr>
                      </a:lvl2pPr>
                      <a:lvl3pPr marL="1027767" algn="l" defTabSz="1027767" rtl="0" eaLnBrk="1" latinLnBrk="0" hangingPunct="1">
                        <a:defRPr sz="2100" kern="1200">
                          <a:solidFill>
                            <a:schemeClr val="dk1"/>
                          </a:solidFill>
                          <a:latin typeface="Arial"/>
                          <a:ea typeface="Microsoft YaHei"/>
                        </a:defRPr>
                      </a:lvl3pPr>
                      <a:lvl4pPr marL="1541650" algn="l" defTabSz="1027767" rtl="0" eaLnBrk="1" latinLnBrk="0" hangingPunct="1">
                        <a:defRPr sz="2100" kern="1200">
                          <a:solidFill>
                            <a:schemeClr val="dk1"/>
                          </a:solidFill>
                          <a:latin typeface="Arial"/>
                          <a:ea typeface="Microsoft YaHei"/>
                        </a:defRPr>
                      </a:lvl4pPr>
                      <a:lvl5pPr marL="2055534" algn="l" defTabSz="1027767" rtl="0" eaLnBrk="1" latinLnBrk="0" hangingPunct="1">
                        <a:defRPr sz="2100" kern="1200">
                          <a:solidFill>
                            <a:schemeClr val="dk1"/>
                          </a:solidFill>
                          <a:latin typeface="Arial"/>
                          <a:ea typeface="Microsoft YaHei"/>
                        </a:defRPr>
                      </a:lvl5pPr>
                      <a:lvl6pPr marL="2569416" algn="l" defTabSz="1027767" rtl="0" eaLnBrk="1" latinLnBrk="0" hangingPunct="1">
                        <a:defRPr sz="2100" kern="1200">
                          <a:solidFill>
                            <a:schemeClr val="dk1"/>
                          </a:solidFill>
                          <a:latin typeface="Arial"/>
                          <a:ea typeface="Microsoft YaHei"/>
                        </a:defRPr>
                      </a:lvl6pPr>
                      <a:lvl7pPr marL="3083302" algn="l" defTabSz="1027767" rtl="0" eaLnBrk="1" latinLnBrk="0" hangingPunct="1">
                        <a:defRPr sz="2100" kern="1200">
                          <a:solidFill>
                            <a:schemeClr val="dk1"/>
                          </a:solidFill>
                          <a:latin typeface="Arial"/>
                          <a:ea typeface="Microsoft YaHei"/>
                        </a:defRPr>
                      </a:lvl7pPr>
                      <a:lvl8pPr marL="3597185" algn="l" defTabSz="1027767" rtl="0" eaLnBrk="1" latinLnBrk="0" hangingPunct="1">
                        <a:defRPr sz="2100" kern="1200">
                          <a:solidFill>
                            <a:schemeClr val="dk1"/>
                          </a:solidFill>
                          <a:latin typeface="Arial"/>
                          <a:ea typeface="Microsoft YaHei"/>
                        </a:defRPr>
                      </a:lvl8pPr>
                      <a:lvl9pPr marL="4111066" algn="l" defTabSz="1027767" rtl="0" eaLnBrk="1" latinLnBrk="0" hangingPunct="1">
                        <a:defRPr sz="2100" kern="1200">
                          <a:solidFill>
                            <a:schemeClr val="dk1"/>
                          </a:solidFill>
                          <a:latin typeface="Arial"/>
                          <a:ea typeface="Microsoft YaHei"/>
                        </a:defRPr>
                      </a:lvl9pPr>
                    </a:lstStyle>
                    <a:p>
                      <a:pPr marL="0" marR="0" lvl="0" indent="0" algn="l" defTabSz="912409" rtl="0" eaLnBrk="1" fontAlgn="ctr" latinLnBrk="0" hangingPunct="1">
                        <a:lnSpc>
                          <a:spcPct val="100000"/>
                        </a:lnSpc>
                        <a:spcBef>
                          <a:spcPts val="0"/>
                        </a:spcBef>
                        <a:spcAft>
                          <a:spcPts val="0"/>
                        </a:spcAft>
                        <a:buClrTx/>
                        <a:buSzTx/>
                        <a:buFont typeface="Arial" panose="020B0604020202020204" pitchFamily="34" charset="0"/>
                        <a:buNone/>
                        <a:tabLst/>
                        <a:defRPr/>
                      </a:pPr>
                      <a:r>
                        <a:rPr lang="en-US" sz="1200" dirty="0">
                          <a:solidFill>
                            <a:sysClr val="windowText" lastClr="000000"/>
                          </a:solidFill>
                          <a:latin typeface="Huawei Sans" panose="020C0503030203020204" pitchFamily="34" charset="0"/>
                        </a:rPr>
                        <a:t>Core services</a:t>
                      </a:r>
                      <a:endParaRPr lang="en-US" altLang="zh-CN" sz="1200" kern="1200" baseline="0" dirty="0">
                        <a:solidFill>
                          <a:sysClr val="windowText" lastClr="000000"/>
                        </a:solidFill>
                        <a:latin typeface="Huawei Sans" panose="020C0503030203020204" pitchFamily="34" charset="0"/>
                        <a:ea typeface="方正兰亭黑简体" panose="02000000000000000000" pitchFamily="2" charset="-122"/>
                        <a:cs typeface="FZLanTingHei3-GBK"/>
                        <a:sym typeface="Arial" panose="020B0604020202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2409" rtl="0" eaLnBrk="1" fontAlgn="ctr" latinLnBrk="0" hangingPunct="1">
                        <a:lnSpc>
                          <a:spcPct val="100000"/>
                        </a:lnSpc>
                        <a:spcBef>
                          <a:spcPts val="0"/>
                        </a:spcBef>
                        <a:spcAft>
                          <a:spcPts val="0"/>
                        </a:spcAft>
                        <a:buClrTx/>
                        <a:buSzTx/>
                        <a:buFont typeface="Arial" panose="020B0604020202020204" pitchFamily="34" charset="0"/>
                        <a:buNone/>
                        <a:tabLst/>
                        <a:defRPr/>
                      </a:pPr>
                      <a:r>
                        <a:rPr lang="en-US" sz="1200" dirty="0">
                          <a:solidFill>
                            <a:sysClr val="windowText" lastClr="000000"/>
                          </a:solidFill>
                          <a:latin typeface="Huawei Sans" panose="020C0503030203020204" pitchFamily="34" charset="0"/>
                        </a:rPr>
                        <a:t>PQ</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 xmlns:a16="http://schemas.microsoft.com/office/drawing/2014/main" val="10003"/>
                  </a:ext>
                </a:extLst>
              </a:tr>
              <a:tr h="300648">
                <a:tc>
                  <a:txBody>
                    <a:bodyPr/>
                    <a:lstStyle>
                      <a:defPPr>
                        <a:defRPr lang="zh-CN"/>
                      </a:defPPr>
                      <a:lvl1pPr marL="0" algn="l" defTabSz="1027767" rtl="0" eaLnBrk="1" latinLnBrk="0" hangingPunct="1">
                        <a:defRPr sz="2100" kern="1200">
                          <a:solidFill>
                            <a:schemeClr val="dk1"/>
                          </a:solidFill>
                          <a:latin typeface="Arial"/>
                          <a:ea typeface="Microsoft YaHei"/>
                        </a:defRPr>
                      </a:lvl1pPr>
                      <a:lvl2pPr marL="513881" algn="l" defTabSz="1027767" rtl="0" eaLnBrk="1" latinLnBrk="0" hangingPunct="1">
                        <a:defRPr sz="2100" kern="1200">
                          <a:solidFill>
                            <a:schemeClr val="dk1"/>
                          </a:solidFill>
                          <a:latin typeface="Arial"/>
                          <a:ea typeface="Microsoft YaHei"/>
                        </a:defRPr>
                      </a:lvl2pPr>
                      <a:lvl3pPr marL="1027767" algn="l" defTabSz="1027767" rtl="0" eaLnBrk="1" latinLnBrk="0" hangingPunct="1">
                        <a:defRPr sz="2100" kern="1200">
                          <a:solidFill>
                            <a:schemeClr val="dk1"/>
                          </a:solidFill>
                          <a:latin typeface="Arial"/>
                          <a:ea typeface="Microsoft YaHei"/>
                        </a:defRPr>
                      </a:lvl3pPr>
                      <a:lvl4pPr marL="1541650" algn="l" defTabSz="1027767" rtl="0" eaLnBrk="1" latinLnBrk="0" hangingPunct="1">
                        <a:defRPr sz="2100" kern="1200">
                          <a:solidFill>
                            <a:schemeClr val="dk1"/>
                          </a:solidFill>
                          <a:latin typeface="Arial"/>
                          <a:ea typeface="Microsoft YaHei"/>
                        </a:defRPr>
                      </a:lvl4pPr>
                      <a:lvl5pPr marL="2055534" algn="l" defTabSz="1027767" rtl="0" eaLnBrk="1" latinLnBrk="0" hangingPunct="1">
                        <a:defRPr sz="2100" kern="1200">
                          <a:solidFill>
                            <a:schemeClr val="dk1"/>
                          </a:solidFill>
                          <a:latin typeface="Arial"/>
                          <a:ea typeface="Microsoft YaHei"/>
                        </a:defRPr>
                      </a:lvl5pPr>
                      <a:lvl6pPr marL="2569416" algn="l" defTabSz="1027767" rtl="0" eaLnBrk="1" latinLnBrk="0" hangingPunct="1">
                        <a:defRPr sz="2100" kern="1200">
                          <a:solidFill>
                            <a:schemeClr val="dk1"/>
                          </a:solidFill>
                          <a:latin typeface="Arial"/>
                          <a:ea typeface="Microsoft YaHei"/>
                        </a:defRPr>
                      </a:lvl6pPr>
                      <a:lvl7pPr marL="3083302" algn="l" defTabSz="1027767" rtl="0" eaLnBrk="1" latinLnBrk="0" hangingPunct="1">
                        <a:defRPr sz="2100" kern="1200">
                          <a:solidFill>
                            <a:schemeClr val="dk1"/>
                          </a:solidFill>
                          <a:latin typeface="Arial"/>
                          <a:ea typeface="Microsoft YaHei"/>
                        </a:defRPr>
                      </a:lvl7pPr>
                      <a:lvl8pPr marL="3597185" algn="l" defTabSz="1027767" rtl="0" eaLnBrk="1" latinLnBrk="0" hangingPunct="1">
                        <a:defRPr sz="2100" kern="1200">
                          <a:solidFill>
                            <a:schemeClr val="dk1"/>
                          </a:solidFill>
                          <a:latin typeface="Arial"/>
                          <a:ea typeface="Microsoft YaHei"/>
                        </a:defRPr>
                      </a:lvl8pPr>
                      <a:lvl9pPr marL="4111066" algn="l" defTabSz="1027767" rtl="0" eaLnBrk="1" latinLnBrk="0" hangingPunct="1">
                        <a:defRPr sz="2100" kern="1200">
                          <a:solidFill>
                            <a:schemeClr val="dk1"/>
                          </a:solidFill>
                          <a:latin typeface="Arial"/>
                          <a:ea typeface="Microsoft YaHei"/>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lang="en-US" sz="1200" dirty="0">
                          <a:solidFill>
                            <a:sysClr val="windowText" lastClr="000000"/>
                          </a:solidFill>
                          <a:latin typeface="Huawei Sans" panose="020C0503030203020204" pitchFamily="34" charset="0"/>
                        </a:rPr>
                        <a:t>AF4</a:t>
                      </a:r>
                      <a:endParaRPr lang="en-US" altLang="zh-CN" sz="1200" kern="1200" baseline="0" dirty="0">
                        <a:solidFill>
                          <a:sysClr val="windowText" lastClr="000000"/>
                        </a:solidFill>
                        <a:latin typeface="Huawei Sans" panose="020C0503030203020204" pitchFamily="34" charset="0"/>
                        <a:ea typeface="方正兰亭黑简体" panose="02000000000000000000" pitchFamily="2" charset="-122"/>
                        <a:cs typeface="FZLanTingHei3-GBK"/>
                        <a:sym typeface="Arial" panose="020B0604020202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defPPr>
                        <a:defRPr lang="zh-CN"/>
                      </a:defPPr>
                      <a:lvl1pPr marL="0" algn="l" defTabSz="1027767" rtl="0" eaLnBrk="1" latinLnBrk="0" hangingPunct="1">
                        <a:defRPr sz="2100" kern="1200">
                          <a:solidFill>
                            <a:schemeClr val="dk1"/>
                          </a:solidFill>
                          <a:latin typeface="Arial"/>
                          <a:ea typeface="Microsoft YaHei"/>
                        </a:defRPr>
                      </a:lvl1pPr>
                      <a:lvl2pPr marL="513881" algn="l" defTabSz="1027767" rtl="0" eaLnBrk="1" latinLnBrk="0" hangingPunct="1">
                        <a:defRPr sz="2100" kern="1200">
                          <a:solidFill>
                            <a:schemeClr val="dk1"/>
                          </a:solidFill>
                          <a:latin typeface="Arial"/>
                          <a:ea typeface="Microsoft YaHei"/>
                        </a:defRPr>
                      </a:lvl2pPr>
                      <a:lvl3pPr marL="1027767" algn="l" defTabSz="1027767" rtl="0" eaLnBrk="1" latinLnBrk="0" hangingPunct="1">
                        <a:defRPr sz="2100" kern="1200">
                          <a:solidFill>
                            <a:schemeClr val="dk1"/>
                          </a:solidFill>
                          <a:latin typeface="Arial"/>
                          <a:ea typeface="Microsoft YaHei"/>
                        </a:defRPr>
                      </a:lvl3pPr>
                      <a:lvl4pPr marL="1541650" algn="l" defTabSz="1027767" rtl="0" eaLnBrk="1" latinLnBrk="0" hangingPunct="1">
                        <a:defRPr sz="2100" kern="1200">
                          <a:solidFill>
                            <a:schemeClr val="dk1"/>
                          </a:solidFill>
                          <a:latin typeface="Arial"/>
                          <a:ea typeface="Microsoft YaHei"/>
                        </a:defRPr>
                      </a:lvl4pPr>
                      <a:lvl5pPr marL="2055534" algn="l" defTabSz="1027767" rtl="0" eaLnBrk="1" latinLnBrk="0" hangingPunct="1">
                        <a:defRPr sz="2100" kern="1200">
                          <a:solidFill>
                            <a:schemeClr val="dk1"/>
                          </a:solidFill>
                          <a:latin typeface="Arial"/>
                          <a:ea typeface="Microsoft YaHei"/>
                        </a:defRPr>
                      </a:lvl5pPr>
                      <a:lvl6pPr marL="2569416" algn="l" defTabSz="1027767" rtl="0" eaLnBrk="1" latinLnBrk="0" hangingPunct="1">
                        <a:defRPr sz="2100" kern="1200">
                          <a:solidFill>
                            <a:schemeClr val="dk1"/>
                          </a:solidFill>
                          <a:latin typeface="Arial"/>
                          <a:ea typeface="Microsoft YaHei"/>
                        </a:defRPr>
                      </a:lvl6pPr>
                      <a:lvl7pPr marL="3083302" algn="l" defTabSz="1027767" rtl="0" eaLnBrk="1" latinLnBrk="0" hangingPunct="1">
                        <a:defRPr sz="2100" kern="1200">
                          <a:solidFill>
                            <a:schemeClr val="dk1"/>
                          </a:solidFill>
                          <a:latin typeface="Arial"/>
                          <a:ea typeface="Microsoft YaHei"/>
                        </a:defRPr>
                      </a:lvl7pPr>
                      <a:lvl8pPr marL="3597185" algn="l" defTabSz="1027767" rtl="0" eaLnBrk="1" latinLnBrk="0" hangingPunct="1">
                        <a:defRPr sz="2100" kern="1200">
                          <a:solidFill>
                            <a:schemeClr val="dk1"/>
                          </a:solidFill>
                          <a:latin typeface="Arial"/>
                          <a:ea typeface="Microsoft YaHei"/>
                        </a:defRPr>
                      </a:lvl8pPr>
                      <a:lvl9pPr marL="4111066" algn="l" defTabSz="1027767" rtl="0" eaLnBrk="1" latinLnBrk="0" hangingPunct="1">
                        <a:defRPr sz="2100" kern="1200">
                          <a:solidFill>
                            <a:schemeClr val="dk1"/>
                          </a:solidFill>
                          <a:latin typeface="Arial"/>
                          <a:ea typeface="Microsoft YaHei"/>
                        </a:defRPr>
                      </a:lvl9pPr>
                    </a:lstStyle>
                    <a:p>
                      <a:pPr marL="0" marR="0" lvl="0" indent="0" algn="l" defTabSz="912409" rtl="0" eaLnBrk="1" fontAlgn="ctr" latinLnBrk="0" hangingPunct="1">
                        <a:lnSpc>
                          <a:spcPct val="100000"/>
                        </a:lnSpc>
                        <a:spcBef>
                          <a:spcPts val="0"/>
                        </a:spcBef>
                        <a:spcAft>
                          <a:spcPts val="0"/>
                        </a:spcAft>
                        <a:buClrTx/>
                        <a:buSzTx/>
                        <a:buFont typeface="Arial" panose="020B0604020202020204" pitchFamily="34" charset="0"/>
                        <a:buNone/>
                        <a:tabLst/>
                        <a:defRPr/>
                      </a:pPr>
                      <a:r>
                        <a:rPr lang="en-US" sz="1200" dirty="0">
                          <a:solidFill>
                            <a:sysClr val="windowText" lastClr="000000"/>
                          </a:solidFill>
                          <a:latin typeface="Huawei Sans" panose="020C0503030203020204" pitchFamily="34" charset="0"/>
                        </a:rPr>
                        <a:t>Video Services</a:t>
                      </a:r>
                      <a:endParaRPr lang="en-US" altLang="zh-CN" sz="1200" kern="1200" baseline="0" dirty="0">
                        <a:solidFill>
                          <a:sysClr val="windowText" lastClr="000000"/>
                        </a:solidFill>
                        <a:latin typeface="Huawei Sans" panose="020C0503030203020204" pitchFamily="34" charset="0"/>
                        <a:ea typeface="方正兰亭黑简体" panose="02000000000000000000" pitchFamily="2" charset="-122"/>
                        <a:cs typeface="FZLanTingHei3-GBK"/>
                        <a:sym typeface="Arial" panose="020B0604020202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2409" rtl="0" eaLnBrk="1" fontAlgn="ctr" latinLnBrk="0" hangingPunct="1">
                        <a:lnSpc>
                          <a:spcPct val="100000"/>
                        </a:lnSpc>
                        <a:spcBef>
                          <a:spcPts val="0"/>
                        </a:spcBef>
                        <a:spcAft>
                          <a:spcPts val="0"/>
                        </a:spcAft>
                        <a:buClrTx/>
                        <a:buSzTx/>
                        <a:buFont typeface="Arial" panose="020B0604020202020204" pitchFamily="34" charset="0"/>
                        <a:buNone/>
                        <a:tabLst/>
                        <a:defRPr/>
                      </a:pPr>
                      <a:r>
                        <a:rPr lang="en-US" sz="1200" dirty="0">
                          <a:solidFill>
                            <a:sysClr val="windowText" lastClr="000000"/>
                          </a:solidFill>
                          <a:latin typeface="Huawei Sans" panose="020C0503030203020204" pitchFamily="34" charset="0"/>
                        </a:rPr>
                        <a:t>PQ</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 xmlns:a16="http://schemas.microsoft.com/office/drawing/2014/main" val="10006"/>
                  </a:ext>
                </a:extLst>
              </a:tr>
              <a:tr h="310353">
                <a:tc>
                  <a:txBody>
                    <a:bodyPr/>
                    <a:lstStyle>
                      <a:defPPr>
                        <a:defRPr lang="zh-CN"/>
                      </a:defPPr>
                      <a:lvl1pPr marL="0" algn="l" defTabSz="1027767" rtl="0" eaLnBrk="1" latinLnBrk="0" hangingPunct="1">
                        <a:defRPr sz="2100" kern="1200">
                          <a:solidFill>
                            <a:schemeClr val="dk1"/>
                          </a:solidFill>
                          <a:latin typeface="Arial"/>
                          <a:ea typeface="Microsoft YaHei"/>
                        </a:defRPr>
                      </a:lvl1pPr>
                      <a:lvl2pPr marL="513881" algn="l" defTabSz="1027767" rtl="0" eaLnBrk="1" latinLnBrk="0" hangingPunct="1">
                        <a:defRPr sz="2100" kern="1200">
                          <a:solidFill>
                            <a:schemeClr val="dk1"/>
                          </a:solidFill>
                          <a:latin typeface="Arial"/>
                          <a:ea typeface="Microsoft YaHei"/>
                        </a:defRPr>
                      </a:lvl2pPr>
                      <a:lvl3pPr marL="1027767" algn="l" defTabSz="1027767" rtl="0" eaLnBrk="1" latinLnBrk="0" hangingPunct="1">
                        <a:defRPr sz="2100" kern="1200">
                          <a:solidFill>
                            <a:schemeClr val="dk1"/>
                          </a:solidFill>
                          <a:latin typeface="Arial"/>
                          <a:ea typeface="Microsoft YaHei"/>
                        </a:defRPr>
                      </a:lvl3pPr>
                      <a:lvl4pPr marL="1541650" algn="l" defTabSz="1027767" rtl="0" eaLnBrk="1" latinLnBrk="0" hangingPunct="1">
                        <a:defRPr sz="2100" kern="1200">
                          <a:solidFill>
                            <a:schemeClr val="dk1"/>
                          </a:solidFill>
                          <a:latin typeface="Arial"/>
                          <a:ea typeface="Microsoft YaHei"/>
                        </a:defRPr>
                      </a:lvl4pPr>
                      <a:lvl5pPr marL="2055534" algn="l" defTabSz="1027767" rtl="0" eaLnBrk="1" latinLnBrk="0" hangingPunct="1">
                        <a:defRPr sz="2100" kern="1200">
                          <a:solidFill>
                            <a:schemeClr val="dk1"/>
                          </a:solidFill>
                          <a:latin typeface="Arial"/>
                          <a:ea typeface="Microsoft YaHei"/>
                        </a:defRPr>
                      </a:lvl5pPr>
                      <a:lvl6pPr marL="2569416" algn="l" defTabSz="1027767" rtl="0" eaLnBrk="1" latinLnBrk="0" hangingPunct="1">
                        <a:defRPr sz="2100" kern="1200">
                          <a:solidFill>
                            <a:schemeClr val="dk1"/>
                          </a:solidFill>
                          <a:latin typeface="Arial"/>
                          <a:ea typeface="Microsoft YaHei"/>
                        </a:defRPr>
                      </a:lvl6pPr>
                      <a:lvl7pPr marL="3083302" algn="l" defTabSz="1027767" rtl="0" eaLnBrk="1" latinLnBrk="0" hangingPunct="1">
                        <a:defRPr sz="2100" kern="1200">
                          <a:solidFill>
                            <a:schemeClr val="dk1"/>
                          </a:solidFill>
                          <a:latin typeface="Arial"/>
                          <a:ea typeface="Microsoft YaHei"/>
                        </a:defRPr>
                      </a:lvl7pPr>
                      <a:lvl8pPr marL="3597185" algn="l" defTabSz="1027767" rtl="0" eaLnBrk="1" latinLnBrk="0" hangingPunct="1">
                        <a:defRPr sz="2100" kern="1200">
                          <a:solidFill>
                            <a:schemeClr val="dk1"/>
                          </a:solidFill>
                          <a:latin typeface="Arial"/>
                          <a:ea typeface="Microsoft YaHei"/>
                        </a:defRPr>
                      </a:lvl8pPr>
                      <a:lvl9pPr marL="4111066" algn="l" defTabSz="1027767" rtl="0" eaLnBrk="1" latinLnBrk="0" hangingPunct="1">
                        <a:defRPr sz="2100" kern="1200">
                          <a:solidFill>
                            <a:schemeClr val="dk1"/>
                          </a:solidFill>
                          <a:latin typeface="Arial"/>
                          <a:ea typeface="Microsoft YaHei"/>
                        </a:defRPr>
                      </a:lvl9pPr>
                    </a:lstStyle>
                    <a:p>
                      <a:pPr algn="l" fontAlgn="ctr"/>
                      <a:r>
                        <a:rPr lang="en-US" sz="1200" dirty="0">
                          <a:solidFill>
                            <a:sysClr val="windowText" lastClr="000000"/>
                          </a:solidFill>
                          <a:latin typeface="Huawei Sans" panose="020C0503030203020204" pitchFamily="34" charset="0"/>
                        </a:rPr>
                        <a:t>AF3</a:t>
                      </a:r>
                      <a:endParaRPr lang="en-US" altLang="zh-CN" sz="1200" kern="1200" baseline="0" dirty="0">
                        <a:solidFill>
                          <a:sysClr val="windowText" lastClr="000000"/>
                        </a:solidFill>
                        <a:latin typeface="Huawei Sans" panose="020C0503030203020204" pitchFamily="34" charset="0"/>
                        <a:ea typeface="方正兰亭黑简体" panose="02000000000000000000" pitchFamily="2" charset="-122"/>
                        <a:cs typeface="FZLanTingHei3-GBK"/>
                        <a:sym typeface="Arial" panose="020B0604020202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2409" rtl="0" eaLnBrk="1" fontAlgn="ctr" latinLnBrk="0" hangingPunct="1">
                        <a:lnSpc>
                          <a:spcPct val="100000"/>
                        </a:lnSpc>
                        <a:spcBef>
                          <a:spcPts val="0"/>
                        </a:spcBef>
                        <a:spcAft>
                          <a:spcPts val="0"/>
                        </a:spcAft>
                        <a:buClrTx/>
                        <a:buSzTx/>
                        <a:buFont typeface="Arial" panose="020B0604020202020204" pitchFamily="34" charset="0"/>
                        <a:buNone/>
                        <a:tabLst/>
                        <a:defRPr/>
                      </a:pPr>
                      <a:r>
                        <a:rPr lang="en-US" sz="1200" dirty="0">
                          <a:solidFill>
                            <a:sysClr val="windowText" lastClr="000000"/>
                          </a:solidFill>
                          <a:latin typeface="Huawei Sans" panose="020C0503030203020204" pitchFamily="34" charset="0"/>
                        </a:rPr>
                        <a:t>Common services</a:t>
                      </a:r>
                      <a:endParaRPr lang="en-US" altLang="zh-CN" sz="1200" kern="1200" baseline="0" dirty="0">
                        <a:solidFill>
                          <a:sysClr val="windowText" lastClr="000000"/>
                        </a:solidFill>
                        <a:latin typeface="Huawei Sans" panose="020C0503030203020204" pitchFamily="34" charset="0"/>
                        <a:ea typeface="方正兰亭黑简体" panose="02000000000000000000" pitchFamily="2" charset="-122"/>
                        <a:cs typeface="FZLanTingHei3-GBK"/>
                        <a:sym typeface="Arial" panose="020B0604020202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2409" rtl="0" eaLnBrk="1" fontAlgn="ctr" latinLnBrk="0" hangingPunct="1">
                        <a:lnSpc>
                          <a:spcPct val="100000"/>
                        </a:lnSpc>
                        <a:spcBef>
                          <a:spcPts val="0"/>
                        </a:spcBef>
                        <a:spcAft>
                          <a:spcPts val="0"/>
                        </a:spcAft>
                        <a:buClrTx/>
                        <a:buSzTx/>
                        <a:buFont typeface="Arial" panose="020B0604020202020204" pitchFamily="34" charset="0"/>
                        <a:buNone/>
                        <a:tabLst/>
                        <a:defRPr/>
                      </a:pPr>
                      <a:r>
                        <a:rPr lang="en-US" sz="1200" dirty="0">
                          <a:solidFill>
                            <a:sysClr val="windowText" lastClr="000000"/>
                          </a:solidFill>
                          <a:latin typeface="Huawei Sans" panose="020C0503030203020204" pitchFamily="34" charset="0"/>
                        </a:rPr>
                        <a:t>WFQ</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 xmlns:a16="http://schemas.microsoft.com/office/drawing/2014/main" val="10007"/>
                  </a:ext>
                </a:extLst>
              </a:tr>
              <a:tr h="310353">
                <a:tc>
                  <a:txBody>
                    <a:bodyPr/>
                    <a:lstStyle/>
                    <a:p>
                      <a:pPr algn="l" fontAlgn="ctr"/>
                      <a:r>
                        <a:rPr lang="en-US" sz="1200" dirty="0">
                          <a:solidFill>
                            <a:sysClr val="windowText" lastClr="000000"/>
                          </a:solidFill>
                          <a:latin typeface="Huawei Sans" panose="020C0503030203020204" pitchFamily="34" charset="0"/>
                        </a:rPr>
                        <a:t>AF2</a:t>
                      </a:r>
                      <a:endParaRPr lang="en-US" altLang="zh-CN" sz="1200" kern="1200" baseline="0" dirty="0">
                        <a:solidFill>
                          <a:sysClr val="windowText" lastClr="000000"/>
                        </a:solidFill>
                        <a:latin typeface="Huawei Sans" panose="020C0503030203020204" pitchFamily="34" charset="0"/>
                        <a:ea typeface="方正兰亭黑简体" panose="02000000000000000000" pitchFamily="2" charset="-122"/>
                        <a:cs typeface="FZLanTingHei3-GBK"/>
                        <a:sym typeface="Arial" panose="020B0604020202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2409" rtl="0" eaLnBrk="1" fontAlgn="ctr" latinLnBrk="0" hangingPunct="1">
                        <a:lnSpc>
                          <a:spcPct val="100000"/>
                        </a:lnSpc>
                        <a:spcBef>
                          <a:spcPts val="0"/>
                        </a:spcBef>
                        <a:spcAft>
                          <a:spcPts val="0"/>
                        </a:spcAft>
                        <a:buClrTx/>
                        <a:buSzTx/>
                        <a:buFont typeface="Arial" panose="020B0604020202020204" pitchFamily="34" charset="0"/>
                        <a:buNone/>
                        <a:tabLst/>
                        <a:defRPr/>
                      </a:pPr>
                      <a:r>
                        <a:rPr lang="en-US" sz="1200" dirty="0">
                          <a:solidFill>
                            <a:sysClr val="windowText" lastClr="000000"/>
                          </a:solidFill>
                          <a:latin typeface="Huawei Sans" panose="020C0503030203020204" pitchFamily="34" charset="0"/>
                        </a:rPr>
                        <a:t>Office services</a:t>
                      </a:r>
                      <a:endParaRPr lang="en-US" altLang="zh-CN" sz="1200" kern="1200" baseline="0" dirty="0">
                        <a:solidFill>
                          <a:sysClr val="windowText" lastClr="000000"/>
                        </a:solidFill>
                        <a:latin typeface="Huawei Sans" panose="020C0503030203020204" pitchFamily="34" charset="0"/>
                        <a:ea typeface="方正兰亭黑简体" panose="02000000000000000000" pitchFamily="2" charset="-122"/>
                        <a:cs typeface="FZLanTingHei3-GBK"/>
                        <a:sym typeface="Arial" panose="020B0604020202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2409" rtl="0" eaLnBrk="1" fontAlgn="ctr" latinLnBrk="0" hangingPunct="1">
                        <a:lnSpc>
                          <a:spcPct val="100000"/>
                        </a:lnSpc>
                        <a:spcBef>
                          <a:spcPts val="0"/>
                        </a:spcBef>
                        <a:spcAft>
                          <a:spcPts val="0"/>
                        </a:spcAft>
                        <a:buClrTx/>
                        <a:buSzTx/>
                        <a:buFont typeface="Arial" panose="020B0604020202020204" pitchFamily="34" charset="0"/>
                        <a:buNone/>
                        <a:tabLst/>
                        <a:defRPr/>
                      </a:pPr>
                      <a:r>
                        <a:rPr lang="en-US" sz="1200" dirty="0">
                          <a:solidFill>
                            <a:sysClr val="windowText" lastClr="000000"/>
                          </a:solidFill>
                          <a:latin typeface="Huawei Sans" panose="020C0503030203020204" pitchFamily="34" charset="0"/>
                        </a:rPr>
                        <a:t>WFQ</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 xmlns:a16="http://schemas.microsoft.com/office/drawing/2014/main" val="3746951168"/>
                  </a:ext>
                </a:extLst>
              </a:tr>
              <a:tr h="310353">
                <a:tc>
                  <a:txBody>
                    <a:bodyPr/>
                    <a:lstStyle/>
                    <a:p>
                      <a:pPr algn="l" fontAlgn="ctr"/>
                      <a:r>
                        <a:rPr lang="en-US" sz="1200" dirty="0">
                          <a:solidFill>
                            <a:sysClr val="windowText" lastClr="000000"/>
                          </a:solidFill>
                          <a:latin typeface="Huawei Sans" panose="020C0503030203020204" pitchFamily="34" charset="0"/>
                        </a:rPr>
                        <a:t>AF1</a:t>
                      </a:r>
                      <a:endParaRPr lang="en-US" altLang="zh-CN" sz="1200" kern="1200" baseline="0" dirty="0">
                        <a:solidFill>
                          <a:sysClr val="windowText" lastClr="000000"/>
                        </a:solidFill>
                        <a:latin typeface="Huawei Sans" panose="020C0503030203020204" pitchFamily="34" charset="0"/>
                        <a:ea typeface="方正兰亭黑简体" panose="02000000000000000000" pitchFamily="2" charset="-122"/>
                        <a:cs typeface="FZLanTingHei3-GBK"/>
                        <a:sym typeface="Arial" panose="020B0604020202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2409" rtl="0" eaLnBrk="1" fontAlgn="ctr" latinLnBrk="0" hangingPunct="1">
                        <a:lnSpc>
                          <a:spcPct val="100000"/>
                        </a:lnSpc>
                        <a:spcBef>
                          <a:spcPts val="0"/>
                        </a:spcBef>
                        <a:spcAft>
                          <a:spcPts val="0"/>
                        </a:spcAft>
                        <a:buClrTx/>
                        <a:buSzTx/>
                        <a:buFont typeface="Arial" panose="020B0604020202020204" pitchFamily="34" charset="0"/>
                        <a:buNone/>
                        <a:tabLst/>
                        <a:defRPr/>
                      </a:pPr>
                      <a:r>
                        <a:rPr lang="en-US" sz="1200" dirty="0">
                          <a:solidFill>
                            <a:sysClr val="windowText" lastClr="000000"/>
                          </a:solidFill>
                          <a:latin typeface="Huawei Sans" panose="020C0503030203020204" pitchFamily="34" charset="0"/>
                        </a:rPr>
                        <a:t>Batch services</a:t>
                      </a:r>
                      <a:endParaRPr lang="en-US" altLang="zh-CN" sz="1200" kern="1200" baseline="0" dirty="0">
                        <a:solidFill>
                          <a:sysClr val="windowText" lastClr="000000"/>
                        </a:solidFill>
                        <a:latin typeface="Huawei Sans" panose="020C0503030203020204" pitchFamily="34" charset="0"/>
                        <a:ea typeface="方正兰亭黑简体" panose="02000000000000000000" pitchFamily="2" charset="-122"/>
                        <a:cs typeface="FZLanTingHei3-GBK"/>
                        <a:sym typeface="Arial" panose="020B0604020202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2409" rtl="0" eaLnBrk="1" fontAlgn="ctr" latinLnBrk="0" hangingPunct="1">
                        <a:lnSpc>
                          <a:spcPct val="100000"/>
                        </a:lnSpc>
                        <a:spcBef>
                          <a:spcPts val="0"/>
                        </a:spcBef>
                        <a:spcAft>
                          <a:spcPts val="0"/>
                        </a:spcAft>
                        <a:buClrTx/>
                        <a:buSzTx/>
                        <a:buFont typeface="Arial" panose="020B0604020202020204" pitchFamily="34" charset="0"/>
                        <a:buNone/>
                        <a:tabLst/>
                        <a:defRPr/>
                      </a:pPr>
                      <a:r>
                        <a:rPr lang="en-US" sz="1200" dirty="0">
                          <a:solidFill>
                            <a:sysClr val="windowText" lastClr="000000"/>
                          </a:solidFill>
                          <a:latin typeface="Huawei Sans" panose="020C0503030203020204" pitchFamily="34" charset="0"/>
                        </a:rPr>
                        <a:t>WFQ</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 xmlns:a16="http://schemas.microsoft.com/office/drawing/2014/main" val="3331942347"/>
                  </a:ext>
                </a:extLst>
              </a:tr>
              <a:tr h="310353">
                <a:tc>
                  <a:txBody>
                    <a:bodyPr/>
                    <a:lstStyle/>
                    <a:p>
                      <a:pPr algn="l" fontAlgn="ctr"/>
                      <a:r>
                        <a:rPr lang="en-US" sz="1200" dirty="0">
                          <a:solidFill>
                            <a:sysClr val="windowText" lastClr="000000"/>
                          </a:solidFill>
                          <a:latin typeface="Huawei Sans" panose="020C0503030203020204" pitchFamily="34" charset="0"/>
                        </a:rPr>
                        <a:t>BE</a:t>
                      </a:r>
                      <a:endParaRPr lang="en-US" altLang="zh-CN" sz="1200" kern="1200" baseline="0" dirty="0">
                        <a:solidFill>
                          <a:sysClr val="windowText" lastClr="000000"/>
                        </a:solidFill>
                        <a:latin typeface="Huawei Sans" panose="020C0503030203020204" pitchFamily="34" charset="0"/>
                        <a:ea typeface="方正兰亭黑简体" panose="02000000000000000000" pitchFamily="2" charset="-122"/>
                        <a:cs typeface="FZLanTingHei3-GBK"/>
                        <a:sym typeface="Arial" panose="020B0604020202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2409" rtl="0" eaLnBrk="1" fontAlgn="ctr" latinLnBrk="0" hangingPunct="1">
                        <a:lnSpc>
                          <a:spcPct val="100000"/>
                        </a:lnSpc>
                        <a:spcBef>
                          <a:spcPts val="0"/>
                        </a:spcBef>
                        <a:spcAft>
                          <a:spcPts val="0"/>
                        </a:spcAft>
                        <a:buClrTx/>
                        <a:buSzTx/>
                        <a:buFont typeface="Arial" panose="020B0604020202020204" pitchFamily="34" charset="0"/>
                        <a:buNone/>
                        <a:tabLst/>
                        <a:defRPr/>
                      </a:pPr>
                      <a:r>
                        <a:rPr lang="en-US" sz="1200" dirty="0">
                          <a:solidFill>
                            <a:sysClr val="windowText" lastClr="000000"/>
                          </a:solidFill>
                          <a:latin typeface="Huawei Sans" panose="020C0503030203020204" pitchFamily="34" charset="0"/>
                        </a:rPr>
                        <a:t>Test and others</a:t>
                      </a:r>
                      <a:endParaRPr lang="en-US" altLang="zh-CN" sz="1200" kern="1200" baseline="0" dirty="0">
                        <a:solidFill>
                          <a:sysClr val="windowText" lastClr="000000"/>
                        </a:solidFill>
                        <a:latin typeface="Huawei Sans" panose="020C0503030203020204" pitchFamily="34" charset="0"/>
                        <a:ea typeface="方正兰亭黑简体" panose="02000000000000000000" pitchFamily="2" charset="-122"/>
                        <a:cs typeface="FZLanTingHei3-GBK"/>
                        <a:sym typeface="Arial" panose="020B0604020202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2409" rtl="0" eaLnBrk="1" fontAlgn="ctr" latinLnBrk="0" hangingPunct="1">
                        <a:lnSpc>
                          <a:spcPct val="100000"/>
                        </a:lnSpc>
                        <a:spcBef>
                          <a:spcPts val="0"/>
                        </a:spcBef>
                        <a:spcAft>
                          <a:spcPts val="0"/>
                        </a:spcAft>
                        <a:buClrTx/>
                        <a:buSzTx/>
                        <a:buFont typeface="Arial" panose="020B0604020202020204" pitchFamily="34" charset="0"/>
                        <a:buNone/>
                        <a:tabLst/>
                        <a:defRPr/>
                      </a:pPr>
                      <a:r>
                        <a:rPr lang="en-US" sz="1200" dirty="0">
                          <a:solidFill>
                            <a:sysClr val="windowText" lastClr="000000"/>
                          </a:solidFill>
                          <a:latin typeface="Huawei Sans" panose="020C0503030203020204" pitchFamily="34" charset="0"/>
                        </a:rPr>
                        <a:t>WFQ</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 xmlns:a16="http://schemas.microsoft.com/office/drawing/2014/main" val="867316635"/>
                  </a:ext>
                </a:extLst>
              </a:tr>
            </a:tbl>
          </a:graphicData>
        </a:graphic>
      </p:graphicFrame>
      <p:sp>
        <p:nvSpPr>
          <p:cNvPr id="173" name="Rectangular Callout 26">
            <a:extLst>
              <a:ext uri="{FF2B5EF4-FFF2-40B4-BE49-F238E27FC236}">
                <a16:creationId xmlns="" xmlns:a16="http://schemas.microsoft.com/office/drawing/2014/main" id="{0A181428-57FA-4413-B31B-CC044D923301}"/>
              </a:ext>
            </a:extLst>
          </p:cNvPr>
          <p:cNvSpPr/>
          <p:nvPr/>
        </p:nvSpPr>
        <p:spPr bwMode="gray">
          <a:xfrm>
            <a:off x="1734190" y="3905433"/>
            <a:ext cx="843435" cy="547552"/>
          </a:xfrm>
          <a:prstGeom prst="wedgeRectCallout">
            <a:avLst>
              <a:gd name="adj1" fmla="val 16707"/>
              <a:gd name="adj2" fmla="val -66456"/>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0" rIns="0" rtlCol="0" anchor="ctr">
            <a:noAutofit/>
          </a:bodyPr>
          <a:lstStyle/>
          <a:p>
            <a:pPr algn="ctr" fontAlgn="ctr"/>
            <a:r>
              <a:rPr lang="en-US" sz="1200" dirty="0">
                <a:solidFill>
                  <a:prstClr val="white">
                    <a:lumMod val="50000"/>
                  </a:prstClr>
                </a:solidFill>
                <a:latin typeface="Huawei Sans" panose="020C0503030203020204" pitchFamily="34" charset="0"/>
              </a:rPr>
              <a:t>Deploy traffic policing.</a:t>
            </a:r>
            <a:endParaRPr lang="en-US" altLang="zh-CN" sz="1200" dirty="0">
              <a:solidFill>
                <a:prstClr val="white">
                  <a:lumMod val="50000"/>
                </a:prstClr>
              </a:solidFill>
              <a:latin typeface="Huawei Sans" panose="020C0503030203020204" pitchFamily="34" charset="0"/>
              <a:cs typeface="+mn-ea"/>
              <a:sym typeface="Huawei Sans" panose="020C0503030203020204" pitchFamily="34" charset="0"/>
            </a:endParaRPr>
          </a:p>
        </p:txBody>
      </p:sp>
      <p:sp>
        <p:nvSpPr>
          <p:cNvPr id="176" name="Rectangular Callout 26">
            <a:extLst>
              <a:ext uri="{FF2B5EF4-FFF2-40B4-BE49-F238E27FC236}">
                <a16:creationId xmlns="" xmlns:a16="http://schemas.microsoft.com/office/drawing/2014/main" id="{CC33701C-08B0-4CA6-A90A-8039F46F07FF}"/>
              </a:ext>
            </a:extLst>
          </p:cNvPr>
          <p:cNvSpPr/>
          <p:nvPr/>
        </p:nvSpPr>
        <p:spPr bwMode="gray">
          <a:xfrm>
            <a:off x="457199" y="2413518"/>
            <a:ext cx="1568979" cy="564989"/>
          </a:xfrm>
          <a:prstGeom prst="wedgeRectCallout">
            <a:avLst>
              <a:gd name="adj1" fmla="val 42747"/>
              <a:gd name="adj2" fmla="val 69366"/>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prstClr val="white">
                    <a:lumMod val="50000"/>
                  </a:prstClr>
                </a:solidFill>
                <a:latin typeface="Huawei Sans" panose="020C0503030203020204" pitchFamily="34" charset="0"/>
              </a:rPr>
              <a:t>Deploy priority re-marking for traffic on the CE side.</a:t>
            </a:r>
            <a:endParaRPr lang="en-US" altLang="zh-CN" sz="1200" dirty="0">
              <a:solidFill>
                <a:prstClr val="white">
                  <a:lumMod val="50000"/>
                </a:prstClr>
              </a:solidFill>
              <a:latin typeface="Huawei Sans" panose="020C0503030203020204" pitchFamily="34" charset="0"/>
              <a:cs typeface="+mn-ea"/>
              <a:sym typeface="Huawei Sans" panose="020C0503030203020204" pitchFamily="34" charset="0"/>
            </a:endParaRPr>
          </a:p>
        </p:txBody>
      </p:sp>
      <p:sp>
        <p:nvSpPr>
          <p:cNvPr id="179" name="Oval 41">
            <a:extLst>
              <a:ext uri="{FF2B5EF4-FFF2-40B4-BE49-F238E27FC236}">
                <a16:creationId xmlns="" xmlns:a16="http://schemas.microsoft.com/office/drawing/2014/main" id="{6D309B21-40AC-4AC9-97E9-6F0BA3F20E2C}"/>
              </a:ext>
            </a:extLst>
          </p:cNvPr>
          <p:cNvSpPr>
            <a:spLocks noChangeAspect="1"/>
          </p:cNvSpPr>
          <p:nvPr/>
        </p:nvSpPr>
        <p:spPr bwMode="gray">
          <a:xfrm>
            <a:off x="1796588" y="3108435"/>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400" b="1" dirty="0">
              <a:solidFill>
                <a:prstClr val="black"/>
              </a:solidFill>
              <a:latin typeface="Huawei Sans" panose="020C0503030203020204" pitchFamily="34" charset="0"/>
            </a:endParaRPr>
          </a:p>
        </p:txBody>
      </p:sp>
      <p:sp>
        <p:nvSpPr>
          <p:cNvPr id="182" name="Rectangular Callout 26">
            <a:extLst>
              <a:ext uri="{FF2B5EF4-FFF2-40B4-BE49-F238E27FC236}">
                <a16:creationId xmlns="" xmlns:a16="http://schemas.microsoft.com/office/drawing/2014/main" id="{E57D14BF-19AC-42F2-8D39-13826323C8E6}"/>
              </a:ext>
            </a:extLst>
          </p:cNvPr>
          <p:cNvSpPr/>
          <p:nvPr/>
        </p:nvSpPr>
        <p:spPr bwMode="gray">
          <a:xfrm>
            <a:off x="5512583" y="2028676"/>
            <a:ext cx="2172961" cy="809202"/>
          </a:xfrm>
          <a:prstGeom prst="wedgeRectCallout">
            <a:avLst>
              <a:gd name="adj1" fmla="val -41889"/>
              <a:gd name="adj2" fmla="val 83260"/>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prstClr val="white">
                    <a:lumMod val="50000"/>
                  </a:prstClr>
                </a:solidFill>
                <a:latin typeface="Huawei Sans" panose="020C0503030203020204" pitchFamily="34" charset="0"/>
              </a:rPr>
              <a:t>Deploy congestion management and avoidance on interfaces at both ends of each WAN link.</a:t>
            </a:r>
            <a:endParaRPr lang="en-US" altLang="zh-CN" sz="1200" dirty="0">
              <a:solidFill>
                <a:prstClr val="white">
                  <a:lumMod val="50000"/>
                </a:prstClr>
              </a:solidFill>
              <a:latin typeface="Huawei Sans" panose="020C0503030203020204" pitchFamily="34" charset="0"/>
              <a:cs typeface="+mn-ea"/>
              <a:sym typeface="Huawei Sans" panose="020C0503030203020204" pitchFamily="34" charset="0"/>
            </a:endParaRPr>
          </a:p>
        </p:txBody>
      </p:sp>
    </p:spTree>
    <p:extLst>
      <p:ext uri="{BB962C8B-B14F-4D97-AF65-F5344CB8AC3E}">
        <p14:creationId xmlns:p14="http://schemas.microsoft.com/office/powerpoint/2010/main" val="609438725"/>
      </p:ext>
    </p:extLst>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 xmlns:a16="http://schemas.microsoft.com/office/drawing/2014/main" id="{07BA909F-514C-422A-B78D-5273FD953E20}"/>
              </a:ext>
            </a:extLst>
          </p:cNvPr>
          <p:cNvSpPr>
            <a:spLocks noGrp="1"/>
          </p:cNvSpPr>
          <p:nvPr>
            <p:ph type="title"/>
          </p:nvPr>
        </p:nvSpPr>
        <p:spPr bwMode="gray">
          <a:xfrm>
            <a:off x="455612" y="447468"/>
            <a:ext cx="11293475" cy="497095"/>
          </a:xfrm>
        </p:spPr>
        <p:txBody>
          <a:bodyPr wrap="square">
            <a:noAutofit/>
          </a:bodyPr>
          <a:lstStyle/>
          <a:p>
            <a:r>
              <a:rPr lang="en-US" dirty="0"/>
              <a:t>Slice Design for </a:t>
            </a:r>
            <a:r>
              <a:rPr lang="en-US"/>
              <a:t>the Cloud WAN </a:t>
            </a:r>
            <a:r>
              <a:rPr lang="en-US" dirty="0"/>
              <a:t>of a Bank</a:t>
            </a:r>
          </a:p>
        </p:txBody>
      </p:sp>
      <p:sp>
        <p:nvSpPr>
          <p:cNvPr id="8" name="Text Placeholder 7">
            <a:extLst>
              <a:ext uri="{FF2B5EF4-FFF2-40B4-BE49-F238E27FC236}">
                <a16:creationId xmlns="" xmlns:a16="http://schemas.microsoft.com/office/drawing/2014/main" id="{E82B5DB9-95BD-4461-B707-786663BF34A8}"/>
              </a:ext>
            </a:extLst>
          </p:cNvPr>
          <p:cNvSpPr>
            <a:spLocks noGrp="1"/>
          </p:cNvSpPr>
          <p:nvPr>
            <p:ph type="body" sz="quarter" idx="10"/>
          </p:nvPr>
        </p:nvSpPr>
        <p:spPr bwMode="gray">
          <a:xfrm>
            <a:off x="455612" y="1052514"/>
            <a:ext cx="11293476" cy="4875042"/>
          </a:xfrm>
        </p:spPr>
        <p:txBody>
          <a:bodyPr wrap="square">
            <a:noAutofit/>
          </a:bodyPr>
          <a:lstStyle/>
          <a:p>
            <a:pPr>
              <a:lnSpc>
                <a:spcPct val="100000"/>
              </a:lnSpc>
            </a:pPr>
            <a:r>
              <a:rPr lang="en-US" sz="1600" dirty="0"/>
              <a:t>To meet the bearer requirements of different types of services, a physical backbone network can be divided into multiple service bearer networks through network slicing to implement hard isolation of bandwidth resources for services, such as financial services, external services, and Internet services.</a:t>
            </a:r>
            <a:endParaRPr lang="en-US" altLang="zh-CN" sz="1600" dirty="0"/>
          </a:p>
          <a:p>
            <a:pPr>
              <a:lnSpc>
                <a:spcPct val="100000"/>
              </a:lnSpc>
            </a:pPr>
            <a:r>
              <a:rPr lang="en-US" sz="1600" dirty="0"/>
              <a:t>Core backbone network devices of the bank are interconnected using MSTP or OTN private lines. When MSTP private lines are leased, only channelized sub-interfaces can be used to implement network slicing.</a:t>
            </a:r>
            <a:endParaRPr lang="en-US" altLang="zh-CN" sz="1600" dirty="0"/>
          </a:p>
        </p:txBody>
      </p:sp>
      <p:sp>
        <p:nvSpPr>
          <p:cNvPr id="176" name="梯形 41">
            <a:extLst>
              <a:ext uri="{FF2B5EF4-FFF2-40B4-BE49-F238E27FC236}">
                <a16:creationId xmlns="" xmlns:a16="http://schemas.microsoft.com/office/drawing/2014/main" id="{21B665C7-D495-426E-B33A-1EF24DB7EA59}"/>
              </a:ext>
            </a:extLst>
          </p:cNvPr>
          <p:cNvSpPr/>
          <p:nvPr/>
        </p:nvSpPr>
        <p:spPr bwMode="gray">
          <a:xfrm>
            <a:off x="759230" y="3917098"/>
            <a:ext cx="4691440" cy="1098360"/>
          </a:xfrm>
          <a:prstGeom prst="trapezoid">
            <a:avLst>
              <a:gd name="adj" fmla="val 75739"/>
            </a:avLst>
          </a:prstGeom>
          <a:gradFill flip="none" rotWithShape="1">
            <a:gsLst>
              <a:gs pos="0">
                <a:schemeClr val="bg1"/>
              </a:gs>
              <a:gs pos="100000">
                <a:srgbClr val="94DAE2">
                  <a:alpha val="26000"/>
                </a:srgbClr>
              </a:gs>
            </a:gsLst>
            <a:lin ang="5400000" scaled="1"/>
            <a:tileRect/>
          </a:gra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solidFill>
                <a:prstClr val="white"/>
              </a:solidFill>
              <a:latin typeface="Huawei Sans" panose="020C0503030203020204" pitchFamily="34" charset="0"/>
              <a:sym typeface="Huawei Sans" panose="020C0503030203020204" pitchFamily="34" charset="0"/>
            </a:endParaRPr>
          </a:p>
        </p:txBody>
      </p:sp>
      <p:pic>
        <p:nvPicPr>
          <p:cNvPr id="177" name="图片 1118">
            <a:extLst>
              <a:ext uri="{FF2B5EF4-FFF2-40B4-BE49-F238E27FC236}">
                <a16:creationId xmlns="" xmlns:a16="http://schemas.microsoft.com/office/drawing/2014/main" id="{A25DC462-6CDF-4F04-8D4C-786A0A00B6A1}"/>
              </a:ext>
            </a:extLst>
          </p:cNvPr>
          <p:cNvPicPr>
            <a:picLocks noChangeAspect="1"/>
          </p:cNvPicPr>
          <p:nvPr/>
        </p:nvPicPr>
        <p:blipFill>
          <a:blip r:embed="rId3"/>
          <a:stretch>
            <a:fillRect/>
          </a:stretch>
        </p:blipFill>
        <p:spPr bwMode="gray">
          <a:xfrm>
            <a:off x="1352415" y="4189245"/>
            <a:ext cx="450745" cy="361743"/>
          </a:xfrm>
          <a:prstGeom prst="rect">
            <a:avLst/>
          </a:prstGeom>
        </p:spPr>
      </p:pic>
      <p:pic>
        <p:nvPicPr>
          <p:cNvPr id="178" name="图片 1118">
            <a:extLst>
              <a:ext uri="{FF2B5EF4-FFF2-40B4-BE49-F238E27FC236}">
                <a16:creationId xmlns="" xmlns:a16="http://schemas.microsoft.com/office/drawing/2014/main" id="{AB9C0250-44C5-4DB0-AE63-2A350C799AE3}"/>
              </a:ext>
            </a:extLst>
          </p:cNvPr>
          <p:cNvPicPr>
            <a:picLocks noChangeAspect="1"/>
          </p:cNvPicPr>
          <p:nvPr/>
        </p:nvPicPr>
        <p:blipFill>
          <a:blip r:embed="rId3"/>
          <a:stretch>
            <a:fillRect/>
          </a:stretch>
        </p:blipFill>
        <p:spPr bwMode="gray">
          <a:xfrm>
            <a:off x="4127250" y="4184424"/>
            <a:ext cx="450745" cy="361743"/>
          </a:xfrm>
          <a:prstGeom prst="rect">
            <a:avLst/>
          </a:prstGeom>
        </p:spPr>
      </p:pic>
      <p:cxnSp>
        <p:nvCxnSpPr>
          <p:cNvPr id="179" name="Straight Connector 178">
            <a:extLst>
              <a:ext uri="{FF2B5EF4-FFF2-40B4-BE49-F238E27FC236}">
                <a16:creationId xmlns="" xmlns:a16="http://schemas.microsoft.com/office/drawing/2014/main" id="{7445D387-06E0-4F6E-8ED5-29CF8C01563C}"/>
              </a:ext>
            </a:extLst>
          </p:cNvPr>
          <p:cNvCxnSpPr>
            <a:cxnSpLocks/>
            <a:stCxn id="173" idx="2"/>
            <a:endCxn id="177" idx="0"/>
          </p:cNvCxnSpPr>
          <p:nvPr/>
        </p:nvCxnSpPr>
        <p:spPr bwMode="gray">
          <a:xfrm flipH="1">
            <a:off x="1577788" y="3732766"/>
            <a:ext cx="7961" cy="456479"/>
          </a:xfrm>
          <a:prstGeom prst="line">
            <a:avLst/>
          </a:prstGeom>
          <a:noFill/>
          <a:ln w="28575" cap="flat" cmpd="sng" algn="ctr">
            <a:gradFill>
              <a:gsLst>
                <a:gs pos="0">
                  <a:srgbClr val="FF3399"/>
                </a:gs>
                <a:gs pos="25000">
                  <a:srgbClr val="FF6633"/>
                </a:gs>
                <a:gs pos="50000">
                  <a:srgbClr val="FFFF00"/>
                </a:gs>
                <a:gs pos="75000">
                  <a:srgbClr val="01A78F"/>
                </a:gs>
                <a:gs pos="100000">
                  <a:srgbClr val="3366FF"/>
                </a:gs>
              </a:gsLst>
              <a:lin ang="2700000" scaled="0"/>
            </a:gradFill>
            <a:prstDash val="solid"/>
            <a:round/>
            <a:headEnd type="none" w="med" len="med"/>
            <a:tailEnd type="none" w="med" len="med"/>
          </a:ln>
          <a:effectLst/>
        </p:spPr>
      </p:cxnSp>
      <p:cxnSp>
        <p:nvCxnSpPr>
          <p:cNvPr id="180" name="Straight Connector 179">
            <a:extLst>
              <a:ext uri="{FF2B5EF4-FFF2-40B4-BE49-F238E27FC236}">
                <a16:creationId xmlns="" xmlns:a16="http://schemas.microsoft.com/office/drawing/2014/main" id="{5EC4410E-1CB7-46EA-AB85-0317D0A4131D}"/>
              </a:ext>
            </a:extLst>
          </p:cNvPr>
          <p:cNvCxnSpPr>
            <a:cxnSpLocks/>
            <a:stCxn id="178" idx="1"/>
            <a:endCxn id="177" idx="3"/>
          </p:cNvCxnSpPr>
          <p:nvPr/>
        </p:nvCxnSpPr>
        <p:spPr bwMode="gray">
          <a:xfrm flipH="1">
            <a:off x="1803160" y="4365296"/>
            <a:ext cx="2324090" cy="4821"/>
          </a:xfrm>
          <a:prstGeom prst="line">
            <a:avLst/>
          </a:prstGeom>
          <a:noFill/>
          <a:ln w="28575" cap="flat" cmpd="sng" algn="ctr">
            <a:gradFill>
              <a:gsLst>
                <a:gs pos="0">
                  <a:srgbClr val="FF3399"/>
                </a:gs>
                <a:gs pos="25000">
                  <a:srgbClr val="FF6633"/>
                </a:gs>
                <a:gs pos="50000">
                  <a:srgbClr val="FFFF00"/>
                </a:gs>
                <a:gs pos="75000">
                  <a:srgbClr val="01A78F"/>
                </a:gs>
                <a:gs pos="100000">
                  <a:srgbClr val="3366FF"/>
                </a:gs>
              </a:gsLst>
              <a:lin ang="2700000" scaled="0"/>
            </a:gradFill>
            <a:prstDash val="solid"/>
            <a:round/>
            <a:headEnd type="none" w="med" len="med"/>
            <a:tailEnd type="none" w="med" len="med"/>
          </a:ln>
          <a:effectLst/>
        </p:spPr>
      </p:cxnSp>
      <p:cxnSp>
        <p:nvCxnSpPr>
          <p:cNvPr id="181" name="Straight Connector 180">
            <a:extLst>
              <a:ext uri="{FF2B5EF4-FFF2-40B4-BE49-F238E27FC236}">
                <a16:creationId xmlns="" xmlns:a16="http://schemas.microsoft.com/office/drawing/2014/main" id="{323CDC2E-7870-4000-9113-E3D4B6498CD0}"/>
              </a:ext>
            </a:extLst>
          </p:cNvPr>
          <p:cNvCxnSpPr>
            <a:cxnSpLocks/>
            <a:stCxn id="178" idx="0"/>
            <a:endCxn id="174" idx="2"/>
          </p:cNvCxnSpPr>
          <p:nvPr/>
        </p:nvCxnSpPr>
        <p:spPr bwMode="gray">
          <a:xfrm flipV="1">
            <a:off x="4352623" y="3729467"/>
            <a:ext cx="7961" cy="454957"/>
          </a:xfrm>
          <a:prstGeom prst="line">
            <a:avLst/>
          </a:prstGeom>
          <a:noFill/>
          <a:ln w="28575" cap="flat" cmpd="sng" algn="ctr">
            <a:gradFill>
              <a:gsLst>
                <a:gs pos="0">
                  <a:srgbClr val="FF3399"/>
                </a:gs>
                <a:gs pos="25000">
                  <a:srgbClr val="FF6633"/>
                </a:gs>
                <a:gs pos="50000">
                  <a:srgbClr val="FFFF00"/>
                </a:gs>
                <a:gs pos="75000">
                  <a:srgbClr val="01A78F"/>
                </a:gs>
                <a:gs pos="100000">
                  <a:srgbClr val="3366FF"/>
                </a:gs>
              </a:gsLst>
              <a:lin ang="2700000" scaled="0"/>
            </a:gradFill>
            <a:prstDash val="solid"/>
            <a:round/>
            <a:headEnd type="none" w="med" len="med"/>
            <a:tailEnd type="none" w="med" len="med"/>
          </a:ln>
          <a:effectLst/>
        </p:spPr>
      </p:cxnSp>
      <p:sp>
        <p:nvSpPr>
          <p:cNvPr id="172" name="梯形 41">
            <a:extLst>
              <a:ext uri="{FF2B5EF4-FFF2-40B4-BE49-F238E27FC236}">
                <a16:creationId xmlns="" xmlns:a16="http://schemas.microsoft.com/office/drawing/2014/main" id="{6ACB2F08-F622-45A8-847D-31E969FC4B55}"/>
              </a:ext>
            </a:extLst>
          </p:cNvPr>
          <p:cNvSpPr/>
          <p:nvPr/>
        </p:nvSpPr>
        <p:spPr bwMode="gray">
          <a:xfrm>
            <a:off x="765809" y="3129154"/>
            <a:ext cx="4691440" cy="1011561"/>
          </a:xfrm>
          <a:prstGeom prst="trapezoid">
            <a:avLst>
              <a:gd name="adj" fmla="val 75739"/>
            </a:avLst>
          </a:prstGeom>
          <a:gradFill flip="none" rotWithShape="1">
            <a:gsLst>
              <a:gs pos="0">
                <a:schemeClr val="bg1"/>
              </a:gs>
              <a:gs pos="100000">
                <a:srgbClr val="94DAE2">
                  <a:alpha val="26000"/>
                </a:srgbClr>
              </a:gs>
            </a:gsLst>
            <a:lin ang="5400000" scaled="1"/>
            <a:tileRect/>
          </a:gra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solidFill>
                <a:prstClr val="white"/>
              </a:solidFill>
              <a:latin typeface="Huawei Sans" panose="020C0503030203020204" pitchFamily="34" charset="0"/>
              <a:sym typeface="Huawei Sans" panose="020C0503030203020204" pitchFamily="34" charset="0"/>
            </a:endParaRPr>
          </a:p>
        </p:txBody>
      </p:sp>
      <p:pic>
        <p:nvPicPr>
          <p:cNvPr id="173" name="图片 31">
            <a:extLst>
              <a:ext uri="{FF2B5EF4-FFF2-40B4-BE49-F238E27FC236}">
                <a16:creationId xmlns="" xmlns:a16="http://schemas.microsoft.com/office/drawing/2014/main" id="{1C7DE33E-A29F-4A1E-8C79-867D9B546991}"/>
              </a:ext>
            </a:extLst>
          </p:cNvPr>
          <p:cNvPicPr>
            <a:picLocks noChangeAspect="1"/>
          </p:cNvPicPr>
          <p:nvPr/>
        </p:nvPicPr>
        <p:blipFill>
          <a:blip r:embed="rId4"/>
          <a:stretch>
            <a:fillRect/>
          </a:stretch>
        </p:blipFill>
        <p:spPr bwMode="gray">
          <a:xfrm>
            <a:off x="1352415" y="3343458"/>
            <a:ext cx="466668" cy="389308"/>
          </a:xfrm>
          <a:prstGeom prst="rect">
            <a:avLst/>
          </a:prstGeom>
        </p:spPr>
      </p:pic>
      <p:pic>
        <p:nvPicPr>
          <p:cNvPr id="174" name="图片 31">
            <a:extLst>
              <a:ext uri="{FF2B5EF4-FFF2-40B4-BE49-F238E27FC236}">
                <a16:creationId xmlns="" xmlns:a16="http://schemas.microsoft.com/office/drawing/2014/main" id="{5151C8FD-84E7-47AD-936C-7506C6B11D90}"/>
              </a:ext>
            </a:extLst>
          </p:cNvPr>
          <p:cNvPicPr>
            <a:picLocks noChangeAspect="1"/>
          </p:cNvPicPr>
          <p:nvPr/>
        </p:nvPicPr>
        <p:blipFill>
          <a:blip r:embed="rId4"/>
          <a:stretch>
            <a:fillRect/>
          </a:stretch>
        </p:blipFill>
        <p:spPr bwMode="gray">
          <a:xfrm>
            <a:off x="4127250" y="3340159"/>
            <a:ext cx="466668" cy="389308"/>
          </a:xfrm>
          <a:prstGeom prst="rect">
            <a:avLst/>
          </a:prstGeom>
        </p:spPr>
      </p:pic>
      <p:cxnSp>
        <p:nvCxnSpPr>
          <p:cNvPr id="175" name="Straight Connector 174">
            <a:extLst>
              <a:ext uri="{FF2B5EF4-FFF2-40B4-BE49-F238E27FC236}">
                <a16:creationId xmlns="" xmlns:a16="http://schemas.microsoft.com/office/drawing/2014/main" id="{895792BA-F695-4EAA-BC1D-4295E939391E}"/>
              </a:ext>
            </a:extLst>
          </p:cNvPr>
          <p:cNvCxnSpPr>
            <a:cxnSpLocks/>
            <a:stCxn id="173" idx="3"/>
            <a:endCxn id="174" idx="1"/>
          </p:cNvCxnSpPr>
          <p:nvPr/>
        </p:nvCxnSpPr>
        <p:spPr bwMode="gray">
          <a:xfrm flipV="1">
            <a:off x="1819083" y="3534813"/>
            <a:ext cx="2308167" cy="3299"/>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82" name="TextBox 181">
            <a:extLst>
              <a:ext uri="{FF2B5EF4-FFF2-40B4-BE49-F238E27FC236}">
                <a16:creationId xmlns="" xmlns:a16="http://schemas.microsoft.com/office/drawing/2014/main" id="{6E47E139-4F4A-4E81-8076-DFB98ECE6C2A}"/>
              </a:ext>
            </a:extLst>
          </p:cNvPr>
          <p:cNvSpPr txBox="1"/>
          <p:nvPr/>
        </p:nvSpPr>
        <p:spPr bwMode="gray">
          <a:xfrm>
            <a:off x="3868790" y="4535537"/>
            <a:ext cx="1566432" cy="456233"/>
          </a:xfrm>
          <a:prstGeom prst="rect">
            <a:avLst/>
          </a:prstGeom>
          <a:noFill/>
        </p:spPr>
        <p:txBody>
          <a:bodyPr wrap="square" rtlCol="0">
            <a:noAutofit/>
          </a:bodyPr>
          <a:lstStyle/>
          <a:p>
            <a:pPr fontAlgn="ctr"/>
            <a:r>
              <a:rPr lang="en-US" sz="1400" b="1" dirty="0">
                <a:solidFill>
                  <a:prstClr val="black"/>
                </a:solidFill>
                <a:latin typeface="Huawei Sans" panose="020C0503030203020204" pitchFamily="34" charset="0"/>
              </a:rPr>
              <a:t>Transport bearer network</a:t>
            </a:r>
          </a:p>
        </p:txBody>
      </p:sp>
      <p:sp>
        <p:nvSpPr>
          <p:cNvPr id="183" name="TextBox 182">
            <a:extLst>
              <a:ext uri="{FF2B5EF4-FFF2-40B4-BE49-F238E27FC236}">
                <a16:creationId xmlns="" xmlns:a16="http://schemas.microsoft.com/office/drawing/2014/main" id="{092AC660-29A9-4A4C-8DDB-1FA65B82BD4A}"/>
              </a:ext>
            </a:extLst>
          </p:cNvPr>
          <p:cNvSpPr txBox="1"/>
          <p:nvPr/>
        </p:nvSpPr>
        <p:spPr bwMode="gray">
          <a:xfrm>
            <a:off x="4303432" y="3675974"/>
            <a:ext cx="1116617" cy="450521"/>
          </a:xfrm>
          <a:prstGeom prst="rect">
            <a:avLst/>
          </a:prstGeom>
          <a:noFill/>
        </p:spPr>
        <p:txBody>
          <a:bodyPr wrap="square" rtlCol="0">
            <a:noAutofit/>
          </a:bodyPr>
          <a:lstStyle/>
          <a:p>
            <a:pPr fontAlgn="ctr"/>
            <a:r>
              <a:rPr lang="en-US" sz="1400" b="1" dirty="0">
                <a:solidFill>
                  <a:prstClr val="black"/>
                </a:solidFill>
                <a:latin typeface="Huawei Sans" panose="020C0503030203020204" pitchFamily="34" charset="0"/>
              </a:rPr>
              <a:t>IP bearer network</a:t>
            </a:r>
          </a:p>
        </p:txBody>
      </p:sp>
      <p:sp>
        <p:nvSpPr>
          <p:cNvPr id="184" name="TextBox 183">
            <a:extLst>
              <a:ext uri="{FF2B5EF4-FFF2-40B4-BE49-F238E27FC236}">
                <a16:creationId xmlns="" xmlns:a16="http://schemas.microsoft.com/office/drawing/2014/main" id="{99FA2E2A-1E36-4D6A-A0F1-8B8AE5445093}"/>
              </a:ext>
            </a:extLst>
          </p:cNvPr>
          <p:cNvSpPr txBox="1"/>
          <p:nvPr/>
        </p:nvSpPr>
        <p:spPr bwMode="gray">
          <a:xfrm>
            <a:off x="2191064" y="4636503"/>
            <a:ext cx="1454244" cy="307777"/>
          </a:xfrm>
          <a:prstGeom prst="rect">
            <a:avLst/>
          </a:prstGeom>
          <a:noFill/>
        </p:spPr>
        <p:txBody>
          <a:bodyPr wrap="square" rtlCol="0">
            <a:noAutofit/>
          </a:bodyPr>
          <a:lstStyle/>
          <a:p>
            <a:pPr fontAlgn="ctr"/>
            <a:r>
              <a:rPr lang="en-US" sz="1400" b="1" dirty="0">
                <a:solidFill>
                  <a:prstClr val="black"/>
                </a:solidFill>
                <a:latin typeface="Huawei Sans" panose="020C0503030203020204" pitchFamily="34" charset="0"/>
              </a:rPr>
              <a:t>MSTP network</a:t>
            </a:r>
          </a:p>
        </p:txBody>
      </p:sp>
      <p:sp>
        <p:nvSpPr>
          <p:cNvPr id="186" name="梯形 41">
            <a:extLst>
              <a:ext uri="{FF2B5EF4-FFF2-40B4-BE49-F238E27FC236}">
                <a16:creationId xmlns="" xmlns:a16="http://schemas.microsoft.com/office/drawing/2014/main" id="{4E216998-1C1D-41CC-ACCB-24D3861CFDD2}"/>
              </a:ext>
            </a:extLst>
          </p:cNvPr>
          <p:cNvSpPr/>
          <p:nvPr/>
        </p:nvSpPr>
        <p:spPr bwMode="gray">
          <a:xfrm>
            <a:off x="8117344" y="5362296"/>
            <a:ext cx="3444246" cy="787263"/>
          </a:xfrm>
          <a:prstGeom prst="trapezoid">
            <a:avLst>
              <a:gd name="adj" fmla="val 75739"/>
            </a:avLst>
          </a:prstGeom>
          <a:gradFill flip="none" rotWithShape="1">
            <a:gsLst>
              <a:gs pos="0">
                <a:schemeClr val="bg1"/>
              </a:gs>
              <a:gs pos="100000">
                <a:srgbClr val="94DAE2">
                  <a:alpha val="26000"/>
                </a:srgbClr>
              </a:gs>
            </a:gsLst>
            <a:lin ang="5400000" scaled="1"/>
            <a:tileRect/>
          </a:gra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solidFill>
                <a:prstClr val="white"/>
              </a:solidFill>
              <a:latin typeface="Huawei Sans" panose="020C0503030203020204" pitchFamily="34" charset="0"/>
              <a:sym typeface="Huawei Sans" panose="020C0503030203020204" pitchFamily="34" charset="0"/>
            </a:endParaRPr>
          </a:p>
        </p:txBody>
      </p:sp>
      <p:sp>
        <p:nvSpPr>
          <p:cNvPr id="171" name="梯形 41">
            <a:extLst>
              <a:ext uri="{FF2B5EF4-FFF2-40B4-BE49-F238E27FC236}">
                <a16:creationId xmlns="" xmlns:a16="http://schemas.microsoft.com/office/drawing/2014/main" id="{A95987BE-751C-494D-85D4-99B87EA1F8DA}"/>
              </a:ext>
            </a:extLst>
          </p:cNvPr>
          <p:cNvSpPr/>
          <p:nvPr/>
        </p:nvSpPr>
        <p:spPr bwMode="gray">
          <a:xfrm>
            <a:off x="8117344" y="4406144"/>
            <a:ext cx="3444246" cy="787263"/>
          </a:xfrm>
          <a:prstGeom prst="trapezoid">
            <a:avLst>
              <a:gd name="adj" fmla="val 75739"/>
            </a:avLst>
          </a:prstGeom>
          <a:gradFill flip="none" rotWithShape="1">
            <a:gsLst>
              <a:gs pos="0">
                <a:schemeClr val="bg1"/>
              </a:gs>
              <a:gs pos="100000">
                <a:srgbClr val="94DAE2">
                  <a:alpha val="26000"/>
                </a:srgbClr>
              </a:gs>
            </a:gsLst>
            <a:lin ang="5400000" scaled="1"/>
            <a:tileRect/>
          </a:gra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solidFill>
                <a:prstClr val="white"/>
              </a:solidFill>
              <a:latin typeface="Huawei Sans" panose="020C0503030203020204" pitchFamily="34" charset="0"/>
              <a:sym typeface="Huawei Sans" panose="020C0503030203020204" pitchFamily="34" charset="0"/>
            </a:endParaRPr>
          </a:p>
        </p:txBody>
      </p:sp>
      <p:sp>
        <p:nvSpPr>
          <p:cNvPr id="170" name="梯形 41">
            <a:extLst>
              <a:ext uri="{FF2B5EF4-FFF2-40B4-BE49-F238E27FC236}">
                <a16:creationId xmlns="" xmlns:a16="http://schemas.microsoft.com/office/drawing/2014/main" id="{FFBE1702-D28E-4650-B50F-7FF94B1ECAB8}"/>
              </a:ext>
            </a:extLst>
          </p:cNvPr>
          <p:cNvSpPr/>
          <p:nvPr/>
        </p:nvSpPr>
        <p:spPr bwMode="gray">
          <a:xfrm>
            <a:off x="8117344" y="3478566"/>
            <a:ext cx="3444246" cy="787263"/>
          </a:xfrm>
          <a:prstGeom prst="trapezoid">
            <a:avLst>
              <a:gd name="adj" fmla="val 75739"/>
            </a:avLst>
          </a:prstGeom>
          <a:gradFill flip="none" rotWithShape="1">
            <a:gsLst>
              <a:gs pos="0">
                <a:schemeClr val="bg1"/>
              </a:gs>
              <a:gs pos="100000">
                <a:srgbClr val="94DAE2">
                  <a:alpha val="26000"/>
                </a:srgbClr>
              </a:gs>
            </a:gsLst>
            <a:lin ang="5400000" scaled="1"/>
            <a:tileRect/>
          </a:gra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solidFill>
                <a:prstClr val="white"/>
              </a:solidFill>
              <a:latin typeface="Huawei Sans" panose="020C0503030203020204" pitchFamily="34" charset="0"/>
              <a:sym typeface="Huawei Sans" panose="020C0503030203020204" pitchFamily="34" charset="0"/>
            </a:endParaRPr>
          </a:p>
        </p:txBody>
      </p:sp>
      <p:sp>
        <p:nvSpPr>
          <p:cNvPr id="169" name="梯形 41">
            <a:extLst>
              <a:ext uri="{FF2B5EF4-FFF2-40B4-BE49-F238E27FC236}">
                <a16:creationId xmlns="" xmlns:a16="http://schemas.microsoft.com/office/drawing/2014/main" id="{723CBA9D-A22F-4C19-8D4E-2745E914D2F0}"/>
              </a:ext>
            </a:extLst>
          </p:cNvPr>
          <p:cNvSpPr/>
          <p:nvPr/>
        </p:nvSpPr>
        <p:spPr bwMode="gray">
          <a:xfrm>
            <a:off x="8117344" y="2550988"/>
            <a:ext cx="3444246" cy="787263"/>
          </a:xfrm>
          <a:prstGeom prst="trapezoid">
            <a:avLst>
              <a:gd name="adj" fmla="val 75739"/>
            </a:avLst>
          </a:prstGeom>
          <a:gradFill flip="none" rotWithShape="1">
            <a:gsLst>
              <a:gs pos="0">
                <a:schemeClr val="bg1"/>
              </a:gs>
              <a:gs pos="100000">
                <a:srgbClr val="94DAE2">
                  <a:alpha val="26000"/>
                </a:srgbClr>
              </a:gs>
            </a:gsLst>
            <a:lin ang="5400000" scaled="1"/>
            <a:tileRect/>
          </a:gra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solidFill>
                <a:prstClr val="white"/>
              </a:solidFill>
              <a:latin typeface="Huawei Sans" panose="020C0503030203020204" pitchFamily="34" charset="0"/>
              <a:sym typeface="Huawei Sans" panose="020C0503030203020204" pitchFamily="34" charset="0"/>
            </a:endParaRPr>
          </a:p>
        </p:txBody>
      </p:sp>
      <p:sp>
        <p:nvSpPr>
          <p:cNvPr id="192" name="TextBox 191">
            <a:extLst>
              <a:ext uri="{FF2B5EF4-FFF2-40B4-BE49-F238E27FC236}">
                <a16:creationId xmlns="" xmlns:a16="http://schemas.microsoft.com/office/drawing/2014/main" id="{A4ACD2A0-9A81-4B99-8632-233D55362F76}"/>
              </a:ext>
            </a:extLst>
          </p:cNvPr>
          <p:cNvSpPr txBox="1"/>
          <p:nvPr/>
        </p:nvSpPr>
        <p:spPr bwMode="gray">
          <a:xfrm>
            <a:off x="8897510" y="2686436"/>
            <a:ext cx="2359010" cy="307777"/>
          </a:xfrm>
          <a:prstGeom prst="rect">
            <a:avLst/>
          </a:prstGeom>
          <a:noFill/>
        </p:spPr>
        <p:txBody>
          <a:bodyPr wrap="square" rtlCol="0">
            <a:noAutofit/>
          </a:bodyPr>
          <a:lstStyle/>
          <a:p>
            <a:pPr algn="ctr" fontAlgn="ctr"/>
            <a:r>
              <a:rPr lang="en-US" sz="1400" b="1" dirty="0">
                <a:solidFill>
                  <a:prstClr val="black"/>
                </a:solidFill>
                <a:latin typeface="Huawei Sans" panose="020C0503030203020204" pitchFamily="34" charset="0"/>
              </a:rPr>
              <a:t>Financial service slice (5G bandwidth)</a:t>
            </a:r>
          </a:p>
        </p:txBody>
      </p:sp>
      <p:sp>
        <p:nvSpPr>
          <p:cNvPr id="193" name="TextBox 192">
            <a:extLst>
              <a:ext uri="{FF2B5EF4-FFF2-40B4-BE49-F238E27FC236}">
                <a16:creationId xmlns="" xmlns:a16="http://schemas.microsoft.com/office/drawing/2014/main" id="{ED433943-B1DF-4DEC-80B7-D268F65317DA}"/>
              </a:ext>
            </a:extLst>
          </p:cNvPr>
          <p:cNvSpPr txBox="1"/>
          <p:nvPr/>
        </p:nvSpPr>
        <p:spPr bwMode="gray">
          <a:xfrm>
            <a:off x="8918619" y="3656932"/>
            <a:ext cx="2316792" cy="307777"/>
          </a:xfrm>
          <a:prstGeom prst="rect">
            <a:avLst/>
          </a:prstGeom>
          <a:noFill/>
        </p:spPr>
        <p:txBody>
          <a:bodyPr wrap="square" rtlCol="0">
            <a:noAutofit/>
          </a:bodyPr>
          <a:lstStyle/>
          <a:p>
            <a:pPr algn="ctr" fontAlgn="ctr"/>
            <a:r>
              <a:rPr lang="en-US" sz="1400" b="1" dirty="0">
                <a:solidFill>
                  <a:prstClr val="black"/>
                </a:solidFill>
                <a:latin typeface="Huawei Sans" panose="020C0503030203020204" pitchFamily="34" charset="0"/>
              </a:rPr>
              <a:t>External service slice (5G bandwidth)</a:t>
            </a:r>
          </a:p>
        </p:txBody>
      </p:sp>
      <p:sp>
        <p:nvSpPr>
          <p:cNvPr id="194" name="TextBox 193">
            <a:extLst>
              <a:ext uri="{FF2B5EF4-FFF2-40B4-BE49-F238E27FC236}">
                <a16:creationId xmlns="" xmlns:a16="http://schemas.microsoft.com/office/drawing/2014/main" id="{77B54D49-3613-4B28-A636-99430F5E4679}"/>
              </a:ext>
            </a:extLst>
          </p:cNvPr>
          <p:cNvSpPr txBox="1"/>
          <p:nvPr/>
        </p:nvSpPr>
        <p:spPr bwMode="gray">
          <a:xfrm>
            <a:off x="8923491" y="4612865"/>
            <a:ext cx="2307049" cy="307777"/>
          </a:xfrm>
          <a:prstGeom prst="rect">
            <a:avLst/>
          </a:prstGeom>
          <a:noFill/>
        </p:spPr>
        <p:txBody>
          <a:bodyPr wrap="square" rtlCol="0">
            <a:noAutofit/>
          </a:bodyPr>
          <a:lstStyle/>
          <a:p>
            <a:pPr algn="ctr" fontAlgn="ctr"/>
            <a:r>
              <a:rPr lang="en-US" sz="1400" b="1" dirty="0">
                <a:solidFill>
                  <a:prstClr val="black"/>
                </a:solidFill>
                <a:latin typeface="Huawei Sans" panose="020C0503030203020204" pitchFamily="34" charset="0"/>
              </a:rPr>
              <a:t>Internet service slice (1G bandwidth)</a:t>
            </a:r>
          </a:p>
        </p:txBody>
      </p:sp>
      <p:sp>
        <p:nvSpPr>
          <p:cNvPr id="195" name="TextBox 194">
            <a:extLst>
              <a:ext uri="{FF2B5EF4-FFF2-40B4-BE49-F238E27FC236}">
                <a16:creationId xmlns="" xmlns:a16="http://schemas.microsoft.com/office/drawing/2014/main" id="{11FB98FB-8A84-4677-A2CB-1BAA85716A6C}"/>
              </a:ext>
            </a:extLst>
          </p:cNvPr>
          <p:cNvSpPr txBox="1"/>
          <p:nvPr/>
        </p:nvSpPr>
        <p:spPr bwMode="gray">
          <a:xfrm>
            <a:off x="9026870" y="5595505"/>
            <a:ext cx="2100290" cy="307777"/>
          </a:xfrm>
          <a:prstGeom prst="rect">
            <a:avLst/>
          </a:prstGeom>
          <a:noFill/>
        </p:spPr>
        <p:txBody>
          <a:bodyPr wrap="square" rtlCol="0">
            <a:noAutofit/>
          </a:bodyPr>
          <a:lstStyle/>
          <a:p>
            <a:pPr algn="ctr" fontAlgn="ctr"/>
            <a:r>
              <a:rPr lang="en-US" sz="1400" b="1" dirty="0">
                <a:solidFill>
                  <a:prstClr val="black"/>
                </a:solidFill>
                <a:latin typeface="Huawei Sans" panose="020C0503030203020204" pitchFamily="34" charset="0"/>
              </a:rPr>
              <a:t>New service slice (1G bandwidth)</a:t>
            </a:r>
          </a:p>
        </p:txBody>
      </p:sp>
      <p:sp>
        <p:nvSpPr>
          <p:cNvPr id="196" name="Parallelogram 195">
            <a:extLst>
              <a:ext uri="{FF2B5EF4-FFF2-40B4-BE49-F238E27FC236}">
                <a16:creationId xmlns="" xmlns:a16="http://schemas.microsoft.com/office/drawing/2014/main" id="{269CB929-4724-4F44-BD8C-5CF69E6A4379}"/>
              </a:ext>
            </a:extLst>
          </p:cNvPr>
          <p:cNvSpPr/>
          <p:nvPr/>
        </p:nvSpPr>
        <p:spPr bwMode="gray">
          <a:xfrm>
            <a:off x="6830152" y="2550988"/>
            <a:ext cx="1698238" cy="213121"/>
          </a:xfrm>
          <a:prstGeom prst="parallelogram">
            <a:avLst>
              <a:gd name="adj" fmla="val 75661"/>
            </a:avLst>
          </a:prstGeom>
          <a:gradFill flip="none" rotWithShape="1">
            <a:gsLst>
              <a:gs pos="0">
                <a:schemeClr val="bg1"/>
              </a:gs>
              <a:gs pos="100000">
                <a:srgbClr val="94DAE2">
                  <a:alpha val="26000"/>
                </a:srgbClr>
              </a:gs>
            </a:gsLst>
            <a:lin ang="5400000" scaled="1"/>
            <a:tileRect/>
          </a:gra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lIns="0" rIns="0" rtlCol="0" anchor="ctr">
            <a:noAutofit/>
          </a:bodyPr>
          <a:lstStyle/>
          <a:p>
            <a:pPr algn="ctr" fontAlgn="ctr"/>
            <a:r>
              <a:rPr lang="en-US" sz="1200" dirty="0">
                <a:solidFill>
                  <a:prstClr val="black"/>
                </a:solidFill>
                <a:latin typeface="Huawei Sans" panose="020C0503030203020204" pitchFamily="34" charset="0"/>
              </a:rPr>
              <a:t>Production service</a:t>
            </a:r>
            <a:endParaRPr lang="en-US" sz="1200" dirty="0">
              <a:solidFill>
                <a:prstClr val="black"/>
              </a:solidFill>
              <a:latin typeface="Huawei Sans" panose="020C0503030203020204" pitchFamily="34" charset="0"/>
              <a:sym typeface="Huawei Sans" panose="020C0503030203020204" pitchFamily="34" charset="0"/>
            </a:endParaRPr>
          </a:p>
        </p:txBody>
      </p:sp>
      <p:sp>
        <p:nvSpPr>
          <p:cNvPr id="197" name="Parallelogram 196">
            <a:extLst>
              <a:ext uri="{FF2B5EF4-FFF2-40B4-BE49-F238E27FC236}">
                <a16:creationId xmlns="" xmlns:a16="http://schemas.microsoft.com/office/drawing/2014/main" id="{D3638EBA-8571-457B-BD38-6E164B01F7D9}"/>
              </a:ext>
            </a:extLst>
          </p:cNvPr>
          <p:cNvSpPr/>
          <p:nvPr/>
        </p:nvSpPr>
        <p:spPr bwMode="gray">
          <a:xfrm>
            <a:off x="6624629" y="2822540"/>
            <a:ext cx="1698238" cy="213121"/>
          </a:xfrm>
          <a:prstGeom prst="parallelogram">
            <a:avLst>
              <a:gd name="adj" fmla="val 75661"/>
            </a:avLst>
          </a:prstGeom>
          <a:gradFill flip="none" rotWithShape="1">
            <a:gsLst>
              <a:gs pos="0">
                <a:schemeClr val="bg1"/>
              </a:gs>
              <a:gs pos="100000">
                <a:srgbClr val="94DAE2">
                  <a:alpha val="26000"/>
                </a:srgbClr>
              </a:gs>
            </a:gsLst>
            <a:lin ang="5400000" scaled="1"/>
            <a:tileRect/>
          </a:gra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lIns="0" rIns="0" rtlCol="0" anchor="ctr">
            <a:noAutofit/>
          </a:bodyPr>
          <a:lstStyle/>
          <a:p>
            <a:pPr algn="ctr" fontAlgn="ctr"/>
            <a:r>
              <a:rPr lang="en-US" sz="1200" dirty="0">
                <a:solidFill>
                  <a:prstClr val="black"/>
                </a:solidFill>
                <a:latin typeface="Huawei Sans" panose="020C0503030203020204" pitchFamily="34" charset="0"/>
              </a:rPr>
              <a:t>Office service</a:t>
            </a:r>
            <a:endParaRPr lang="en-US" sz="1200" dirty="0">
              <a:solidFill>
                <a:prstClr val="black"/>
              </a:solidFill>
              <a:latin typeface="Huawei Sans" panose="020C0503030203020204" pitchFamily="34" charset="0"/>
              <a:sym typeface="Huawei Sans" panose="020C0503030203020204" pitchFamily="34" charset="0"/>
            </a:endParaRPr>
          </a:p>
        </p:txBody>
      </p:sp>
      <p:sp>
        <p:nvSpPr>
          <p:cNvPr id="198" name="Parallelogram 197">
            <a:extLst>
              <a:ext uri="{FF2B5EF4-FFF2-40B4-BE49-F238E27FC236}">
                <a16:creationId xmlns="" xmlns:a16="http://schemas.microsoft.com/office/drawing/2014/main" id="{0D5163BE-F38B-4F45-964F-77FC03E3C4C1}"/>
              </a:ext>
            </a:extLst>
          </p:cNvPr>
          <p:cNvSpPr/>
          <p:nvPr/>
        </p:nvSpPr>
        <p:spPr bwMode="gray">
          <a:xfrm>
            <a:off x="6419106" y="3115840"/>
            <a:ext cx="1698238" cy="213121"/>
          </a:xfrm>
          <a:prstGeom prst="parallelogram">
            <a:avLst>
              <a:gd name="adj" fmla="val 75661"/>
            </a:avLst>
          </a:prstGeom>
          <a:gradFill flip="none" rotWithShape="1">
            <a:gsLst>
              <a:gs pos="0">
                <a:schemeClr val="bg1"/>
              </a:gs>
              <a:gs pos="100000">
                <a:srgbClr val="94DAE2">
                  <a:alpha val="26000"/>
                </a:srgbClr>
              </a:gs>
            </a:gsLst>
            <a:lin ang="5400000" scaled="1"/>
            <a:tileRect/>
          </a:gra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lIns="0" rIns="0" rtlCol="0" anchor="ctr">
            <a:noAutofit/>
          </a:bodyPr>
          <a:lstStyle/>
          <a:p>
            <a:pPr algn="ctr" fontAlgn="ctr"/>
            <a:r>
              <a:rPr lang="en-US" sz="1200" dirty="0">
                <a:solidFill>
                  <a:prstClr val="black"/>
                </a:solidFill>
                <a:latin typeface="Huawei Sans" panose="020C0503030203020204" pitchFamily="34" charset="0"/>
              </a:rPr>
              <a:t>Test service</a:t>
            </a:r>
            <a:endParaRPr lang="en-US" sz="1200" dirty="0">
              <a:solidFill>
                <a:prstClr val="black"/>
              </a:solidFill>
              <a:latin typeface="Huawei Sans" panose="020C0503030203020204" pitchFamily="34" charset="0"/>
              <a:sym typeface="Huawei Sans" panose="020C0503030203020204" pitchFamily="34" charset="0"/>
            </a:endParaRPr>
          </a:p>
        </p:txBody>
      </p:sp>
      <p:sp>
        <p:nvSpPr>
          <p:cNvPr id="199" name="Parallelogram 198">
            <a:extLst>
              <a:ext uri="{FF2B5EF4-FFF2-40B4-BE49-F238E27FC236}">
                <a16:creationId xmlns="" xmlns:a16="http://schemas.microsoft.com/office/drawing/2014/main" id="{4BFA49D6-50E8-4A05-8799-AD16F610C404}"/>
              </a:ext>
            </a:extLst>
          </p:cNvPr>
          <p:cNvSpPr/>
          <p:nvPr/>
        </p:nvSpPr>
        <p:spPr bwMode="gray">
          <a:xfrm>
            <a:off x="6847228" y="3486892"/>
            <a:ext cx="1698238" cy="213121"/>
          </a:xfrm>
          <a:prstGeom prst="parallelogram">
            <a:avLst>
              <a:gd name="adj" fmla="val 75661"/>
            </a:avLst>
          </a:prstGeom>
          <a:gradFill flip="none" rotWithShape="1">
            <a:gsLst>
              <a:gs pos="0">
                <a:schemeClr val="bg1"/>
              </a:gs>
              <a:gs pos="100000">
                <a:srgbClr val="94DAE2">
                  <a:alpha val="26000"/>
                </a:srgbClr>
              </a:gs>
            </a:gsLst>
            <a:lin ang="5400000" scaled="1"/>
            <a:tileRect/>
          </a:gra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lIns="0" rIns="0" rtlCol="0" anchor="ctr">
            <a:noAutofit/>
          </a:bodyPr>
          <a:lstStyle/>
          <a:p>
            <a:pPr algn="ctr" fontAlgn="ctr"/>
            <a:r>
              <a:rPr lang="en-US" sz="1200" dirty="0">
                <a:solidFill>
                  <a:prstClr val="black"/>
                </a:solidFill>
                <a:latin typeface="Huawei Sans" panose="020C0503030203020204" pitchFamily="34" charset="0"/>
              </a:rPr>
              <a:t>Gold service</a:t>
            </a:r>
            <a:endParaRPr lang="en-US" sz="1200" dirty="0">
              <a:solidFill>
                <a:prstClr val="black"/>
              </a:solidFill>
              <a:latin typeface="Huawei Sans" panose="020C0503030203020204" pitchFamily="34" charset="0"/>
              <a:sym typeface="Huawei Sans" panose="020C0503030203020204" pitchFamily="34" charset="0"/>
            </a:endParaRPr>
          </a:p>
        </p:txBody>
      </p:sp>
      <p:sp>
        <p:nvSpPr>
          <p:cNvPr id="200" name="Parallelogram 199">
            <a:extLst>
              <a:ext uri="{FF2B5EF4-FFF2-40B4-BE49-F238E27FC236}">
                <a16:creationId xmlns="" xmlns:a16="http://schemas.microsoft.com/office/drawing/2014/main" id="{805F929D-04B0-4FB2-AA9D-016B3B851BB5}"/>
              </a:ext>
            </a:extLst>
          </p:cNvPr>
          <p:cNvSpPr/>
          <p:nvPr/>
        </p:nvSpPr>
        <p:spPr bwMode="gray">
          <a:xfrm>
            <a:off x="6641705" y="3758444"/>
            <a:ext cx="1698238" cy="213121"/>
          </a:xfrm>
          <a:prstGeom prst="parallelogram">
            <a:avLst>
              <a:gd name="adj" fmla="val 75661"/>
            </a:avLst>
          </a:prstGeom>
          <a:gradFill flip="none" rotWithShape="1">
            <a:gsLst>
              <a:gs pos="0">
                <a:schemeClr val="bg1"/>
              </a:gs>
              <a:gs pos="100000">
                <a:srgbClr val="94DAE2">
                  <a:alpha val="26000"/>
                </a:srgbClr>
              </a:gs>
            </a:gsLst>
            <a:lin ang="5400000" scaled="1"/>
            <a:tileRect/>
          </a:gra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lIns="0" rIns="0" rtlCol="0" anchor="ctr">
            <a:noAutofit/>
          </a:bodyPr>
          <a:lstStyle/>
          <a:p>
            <a:pPr algn="ctr" fontAlgn="ctr"/>
            <a:r>
              <a:rPr lang="en-US" sz="1200" dirty="0">
                <a:solidFill>
                  <a:prstClr val="black"/>
                </a:solidFill>
                <a:latin typeface="Huawei Sans" panose="020C0503030203020204" pitchFamily="34" charset="0"/>
              </a:rPr>
              <a:t>Silver service</a:t>
            </a:r>
            <a:endParaRPr lang="en-US" sz="1200" dirty="0">
              <a:solidFill>
                <a:prstClr val="black"/>
              </a:solidFill>
              <a:latin typeface="Huawei Sans" panose="020C0503030203020204" pitchFamily="34" charset="0"/>
              <a:sym typeface="Huawei Sans" panose="020C0503030203020204" pitchFamily="34" charset="0"/>
            </a:endParaRPr>
          </a:p>
        </p:txBody>
      </p:sp>
      <p:sp>
        <p:nvSpPr>
          <p:cNvPr id="201" name="Parallelogram 200">
            <a:extLst>
              <a:ext uri="{FF2B5EF4-FFF2-40B4-BE49-F238E27FC236}">
                <a16:creationId xmlns="" xmlns:a16="http://schemas.microsoft.com/office/drawing/2014/main" id="{480351A3-E512-496C-9FD3-B7ACA3899687}"/>
              </a:ext>
            </a:extLst>
          </p:cNvPr>
          <p:cNvSpPr/>
          <p:nvPr/>
        </p:nvSpPr>
        <p:spPr bwMode="gray">
          <a:xfrm>
            <a:off x="6436182" y="4051744"/>
            <a:ext cx="1698238" cy="213121"/>
          </a:xfrm>
          <a:prstGeom prst="parallelogram">
            <a:avLst>
              <a:gd name="adj" fmla="val 75661"/>
            </a:avLst>
          </a:prstGeom>
          <a:gradFill flip="none" rotWithShape="1">
            <a:gsLst>
              <a:gs pos="0">
                <a:schemeClr val="bg1"/>
              </a:gs>
              <a:gs pos="100000">
                <a:srgbClr val="94DAE2">
                  <a:alpha val="26000"/>
                </a:srgbClr>
              </a:gs>
            </a:gsLst>
            <a:lin ang="5400000" scaled="1"/>
            <a:tileRect/>
          </a:gra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lIns="0" rIns="0" rtlCol="0" anchor="ctr">
            <a:noAutofit/>
          </a:bodyPr>
          <a:lstStyle/>
          <a:p>
            <a:pPr algn="ctr" fontAlgn="ctr"/>
            <a:r>
              <a:rPr lang="en-US" sz="1200" dirty="0">
                <a:solidFill>
                  <a:prstClr val="black"/>
                </a:solidFill>
                <a:latin typeface="Huawei Sans" panose="020C0503030203020204" pitchFamily="34" charset="0"/>
              </a:rPr>
              <a:t>Bronze service</a:t>
            </a:r>
            <a:endParaRPr lang="en-US" sz="1200" dirty="0">
              <a:solidFill>
                <a:prstClr val="black"/>
              </a:solidFill>
              <a:latin typeface="Huawei Sans" panose="020C0503030203020204" pitchFamily="34" charset="0"/>
              <a:sym typeface="Huawei Sans" panose="020C0503030203020204" pitchFamily="34" charset="0"/>
            </a:endParaRPr>
          </a:p>
        </p:txBody>
      </p:sp>
      <p:sp>
        <p:nvSpPr>
          <p:cNvPr id="202" name="Parallelogram 201">
            <a:extLst>
              <a:ext uri="{FF2B5EF4-FFF2-40B4-BE49-F238E27FC236}">
                <a16:creationId xmlns="" xmlns:a16="http://schemas.microsoft.com/office/drawing/2014/main" id="{3DBAFEF0-9C5D-4052-BC5C-374C13E7370A}"/>
              </a:ext>
            </a:extLst>
          </p:cNvPr>
          <p:cNvSpPr/>
          <p:nvPr/>
        </p:nvSpPr>
        <p:spPr bwMode="gray">
          <a:xfrm>
            <a:off x="6778289" y="4500260"/>
            <a:ext cx="1698238" cy="213121"/>
          </a:xfrm>
          <a:prstGeom prst="parallelogram">
            <a:avLst>
              <a:gd name="adj" fmla="val 75661"/>
            </a:avLst>
          </a:prstGeom>
          <a:gradFill flip="none" rotWithShape="1">
            <a:gsLst>
              <a:gs pos="0">
                <a:schemeClr val="bg1"/>
              </a:gs>
              <a:gs pos="100000">
                <a:srgbClr val="94DAE2">
                  <a:alpha val="26000"/>
                </a:srgbClr>
              </a:gs>
            </a:gsLst>
            <a:lin ang="5400000" scaled="1"/>
            <a:tileRect/>
          </a:gra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lIns="0" rIns="0" rtlCol="0" anchor="ctr">
            <a:noAutofit/>
          </a:bodyPr>
          <a:lstStyle/>
          <a:p>
            <a:pPr algn="ctr" fontAlgn="ctr"/>
            <a:r>
              <a:rPr lang="en-US" sz="1200" dirty="0">
                <a:solidFill>
                  <a:prstClr val="black"/>
                </a:solidFill>
                <a:latin typeface="Huawei Sans" panose="020C0503030203020204" pitchFamily="34" charset="0"/>
              </a:rPr>
              <a:t>App service</a:t>
            </a:r>
            <a:endParaRPr lang="en-US" sz="1200" dirty="0">
              <a:solidFill>
                <a:prstClr val="black"/>
              </a:solidFill>
              <a:latin typeface="Huawei Sans" panose="020C0503030203020204" pitchFamily="34" charset="0"/>
              <a:sym typeface="Huawei Sans" panose="020C0503030203020204" pitchFamily="34" charset="0"/>
            </a:endParaRPr>
          </a:p>
        </p:txBody>
      </p:sp>
      <p:sp>
        <p:nvSpPr>
          <p:cNvPr id="203" name="Parallelogram 202">
            <a:extLst>
              <a:ext uri="{FF2B5EF4-FFF2-40B4-BE49-F238E27FC236}">
                <a16:creationId xmlns="" xmlns:a16="http://schemas.microsoft.com/office/drawing/2014/main" id="{8472A750-9AE5-4F18-8782-FBE7060B79C6}"/>
              </a:ext>
            </a:extLst>
          </p:cNvPr>
          <p:cNvSpPr/>
          <p:nvPr/>
        </p:nvSpPr>
        <p:spPr bwMode="gray">
          <a:xfrm>
            <a:off x="6572766" y="4793560"/>
            <a:ext cx="1698238" cy="213121"/>
          </a:xfrm>
          <a:prstGeom prst="parallelogram">
            <a:avLst>
              <a:gd name="adj" fmla="val 75661"/>
            </a:avLst>
          </a:prstGeom>
          <a:gradFill flip="none" rotWithShape="1">
            <a:gsLst>
              <a:gs pos="0">
                <a:schemeClr val="bg1"/>
              </a:gs>
              <a:gs pos="100000">
                <a:srgbClr val="94DAE2">
                  <a:alpha val="26000"/>
                </a:srgbClr>
              </a:gs>
            </a:gsLst>
            <a:lin ang="5400000" scaled="1"/>
            <a:tileRect/>
          </a:gra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lIns="0" rIns="0" rtlCol="0" anchor="ctr">
            <a:noAutofit/>
          </a:bodyPr>
          <a:lstStyle/>
          <a:p>
            <a:pPr algn="ctr" fontAlgn="ctr"/>
            <a:r>
              <a:rPr lang="en-US" sz="1200" dirty="0">
                <a:solidFill>
                  <a:prstClr val="black"/>
                </a:solidFill>
                <a:latin typeface="Huawei Sans" panose="020C0503030203020204" pitchFamily="34" charset="0"/>
              </a:rPr>
              <a:t>Internet service</a:t>
            </a:r>
            <a:endParaRPr lang="en-US" sz="1200" dirty="0">
              <a:solidFill>
                <a:prstClr val="black"/>
              </a:solidFill>
              <a:latin typeface="Huawei Sans" panose="020C0503030203020204" pitchFamily="34" charset="0"/>
              <a:sym typeface="Huawei Sans" panose="020C0503030203020204" pitchFamily="34" charset="0"/>
            </a:endParaRPr>
          </a:p>
        </p:txBody>
      </p:sp>
      <p:sp>
        <p:nvSpPr>
          <p:cNvPr id="204" name="Parallelogram 203">
            <a:extLst>
              <a:ext uri="{FF2B5EF4-FFF2-40B4-BE49-F238E27FC236}">
                <a16:creationId xmlns="" xmlns:a16="http://schemas.microsoft.com/office/drawing/2014/main" id="{A944F922-5235-47CC-AFDB-B14B3FD43E33}"/>
              </a:ext>
            </a:extLst>
          </p:cNvPr>
          <p:cNvSpPr/>
          <p:nvPr/>
        </p:nvSpPr>
        <p:spPr bwMode="gray">
          <a:xfrm>
            <a:off x="6655281" y="5627856"/>
            <a:ext cx="1698238" cy="213121"/>
          </a:xfrm>
          <a:prstGeom prst="parallelogram">
            <a:avLst>
              <a:gd name="adj" fmla="val 75661"/>
            </a:avLst>
          </a:prstGeom>
          <a:gradFill flip="none" rotWithShape="1">
            <a:gsLst>
              <a:gs pos="0">
                <a:schemeClr val="bg1"/>
              </a:gs>
              <a:gs pos="100000">
                <a:srgbClr val="94DAE2">
                  <a:alpha val="26000"/>
                </a:srgbClr>
              </a:gs>
            </a:gsLst>
            <a:lin ang="5400000" scaled="1"/>
            <a:tileRect/>
          </a:gra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lIns="0" rIns="0" rtlCol="0" anchor="ctr">
            <a:noAutofit/>
          </a:bodyPr>
          <a:lstStyle/>
          <a:p>
            <a:pPr algn="ctr" fontAlgn="ctr"/>
            <a:r>
              <a:rPr lang="en-US" sz="1200" dirty="0">
                <a:solidFill>
                  <a:prstClr val="black"/>
                </a:solidFill>
                <a:latin typeface="Huawei Sans" panose="020C0503030203020204" pitchFamily="34" charset="0"/>
              </a:rPr>
              <a:t>New service</a:t>
            </a:r>
            <a:endParaRPr lang="en-US" sz="1200" dirty="0">
              <a:solidFill>
                <a:prstClr val="black"/>
              </a:solidFill>
              <a:latin typeface="Huawei Sans" panose="020C0503030203020204" pitchFamily="34" charset="0"/>
              <a:sym typeface="Huawei Sans" panose="020C0503030203020204" pitchFamily="34" charset="0"/>
            </a:endParaRPr>
          </a:p>
        </p:txBody>
      </p:sp>
      <p:cxnSp>
        <p:nvCxnSpPr>
          <p:cNvPr id="17" name="Straight Connector 16">
            <a:extLst>
              <a:ext uri="{FF2B5EF4-FFF2-40B4-BE49-F238E27FC236}">
                <a16:creationId xmlns="" xmlns:a16="http://schemas.microsoft.com/office/drawing/2014/main" id="{790057CD-EDB0-4D42-98D9-D65BA097E346}"/>
              </a:ext>
            </a:extLst>
          </p:cNvPr>
          <p:cNvCxnSpPr>
            <a:cxnSpLocks/>
            <a:stCxn id="196" idx="2"/>
          </p:cNvCxnSpPr>
          <p:nvPr/>
        </p:nvCxnSpPr>
        <p:spPr bwMode="gray">
          <a:xfrm>
            <a:off x="8447765" y="2657549"/>
            <a:ext cx="789787" cy="0"/>
          </a:xfrm>
          <a:prstGeom prst="line">
            <a:avLst/>
          </a:prstGeom>
          <a:ln w="28575">
            <a:solidFill>
              <a:srgbClr val="EEB3B8"/>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05" name="Straight Connector 204">
            <a:extLst>
              <a:ext uri="{FF2B5EF4-FFF2-40B4-BE49-F238E27FC236}">
                <a16:creationId xmlns="" xmlns:a16="http://schemas.microsoft.com/office/drawing/2014/main" id="{6C4E5784-4801-4F82-B3C1-F44B227456C0}"/>
              </a:ext>
            </a:extLst>
          </p:cNvPr>
          <p:cNvCxnSpPr>
            <a:cxnSpLocks/>
            <a:stCxn id="197" idx="2"/>
          </p:cNvCxnSpPr>
          <p:nvPr/>
        </p:nvCxnSpPr>
        <p:spPr bwMode="gray">
          <a:xfrm>
            <a:off x="8242242" y="2929101"/>
            <a:ext cx="794438" cy="0"/>
          </a:xfrm>
          <a:prstGeom prst="line">
            <a:avLst/>
          </a:prstGeom>
          <a:ln w="28575">
            <a:solidFill>
              <a:srgbClr val="EEB3B8"/>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06" name="Straight Connector 205">
            <a:extLst>
              <a:ext uri="{FF2B5EF4-FFF2-40B4-BE49-F238E27FC236}">
                <a16:creationId xmlns="" xmlns:a16="http://schemas.microsoft.com/office/drawing/2014/main" id="{BBD98586-0F61-47FC-82C6-A4D85FCD2ED4}"/>
              </a:ext>
            </a:extLst>
          </p:cNvPr>
          <p:cNvCxnSpPr>
            <a:cxnSpLocks/>
            <a:stCxn id="198" idx="2"/>
          </p:cNvCxnSpPr>
          <p:nvPr/>
        </p:nvCxnSpPr>
        <p:spPr bwMode="gray">
          <a:xfrm>
            <a:off x="8036719" y="3222401"/>
            <a:ext cx="789993" cy="0"/>
          </a:xfrm>
          <a:prstGeom prst="line">
            <a:avLst/>
          </a:prstGeom>
          <a:ln w="28575">
            <a:solidFill>
              <a:srgbClr val="EEB3B8"/>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07" name="Straight Connector 206">
            <a:extLst>
              <a:ext uri="{FF2B5EF4-FFF2-40B4-BE49-F238E27FC236}">
                <a16:creationId xmlns="" xmlns:a16="http://schemas.microsoft.com/office/drawing/2014/main" id="{32F3DA8D-2F7C-49F6-8E18-DAA5A6112AA1}"/>
              </a:ext>
            </a:extLst>
          </p:cNvPr>
          <p:cNvCxnSpPr>
            <a:cxnSpLocks/>
          </p:cNvCxnSpPr>
          <p:nvPr/>
        </p:nvCxnSpPr>
        <p:spPr bwMode="gray">
          <a:xfrm flipV="1">
            <a:off x="8452165" y="3606360"/>
            <a:ext cx="789788" cy="1"/>
          </a:xfrm>
          <a:prstGeom prst="line">
            <a:avLst/>
          </a:prstGeom>
          <a:ln w="28575">
            <a:solidFill>
              <a:srgbClr val="EEB3B8"/>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08" name="Straight Connector 207">
            <a:extLst>
              <a:ext uri="{FF2B5EF4-FFF2-40B4-BE49-F238E27FC236}">
                <a16:creationId xmlns="" xmlns:a16="http://schemas.microsoft.com/office/drawing/2014/main" id="{9022D3BD-0705-4733-979E-89A69D28F071}"/>
              </a:ext>
            </a:extLst>
          </p:cNvPr>
          <p:cNvCxnSpPr>
            <a:cxnSpLocks/>
          </p:cNvCxnSpPr>
          <p:nvPr/>
        </p:nvCxnSpPr>
        <p:spPr bwMode="gray">
          <a:xfrm flipV="1">
            <a:off x="8246642" y="3877912"/>
            <a:ext cx="794439" cy="1"/>
          </a:xfrm>
          <a:prstGeom prst="line">
            <a:avLst/>
          </a:prstGeom>
          <a:ln w="28575">
            <a:solidFill>
              <a:srgbClr val="EEB3B8"/>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09" name="Straight Connector 208">
            <a:extLst>
              <a:ext uri="{FF2B5EF4-FFF2-40B4-BE49-F238E27FC236}">
                <a16:creationId xmlns="" xmlns:a16="http://schemas.microsoft.com/office/drawing/2014/main" id="{44D59E72-56E6-4480-B402-72CF819350F2}"/>
              </a:ext>
            </a:extLst>
          </p:cNvPr>
          <p:cNvCxnSpPr>
            <a:cxnSpLocks/>
          </p:cNvCxnSpPr>
          <p:nvPr/>
        </p:nvCxnSpPr>
        <p:spPr bwMode="gray">
          <a:xfrm>
            <a:off x="8041119" y="4171213"/>
            <a:ext cx="789994" cy="0"/>
          </a:xfrm>
          <a:prstGeom prst="line">
            <a:avLst/>
          </a:prstGeom>
          <a:ln w="28575">
            <a:solidFill>
              <a:srgbClr val="EEB3B8"/>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11" name="Straight Connector 210">
            <a:extLst>
              <a:ext uri="{FF2B5EF4-FFF2-40B4-BE49-F238E27FC236}">
                <a16:creationId xmlns="" xmlns:a16="http://schemas.microsoft.com/office/drawing/2014/main" id="{CA3C918A-6B8E-4DDB-B202-0C3A82957581}"/>
              </a:ext>
            </a:extLst>
          </p:cNvPr>
          <p:cNvCxnSpPr>
            <a:cxnSpLocks/>
          </p:cNvCxnSpPr>
          <p:nvPr/>
        </p:nvCxnSpPr>
        <p:spPr bwMode="gray">
          <a:xfrm flipV="1">
            <a:off x="8383541" y="4609135"/>
            <a:ext cx="794439" cy="1"/>
          </a:xfrm>
          <a:prstGeom prst="line">
            <a:avLst/>
          </a:prstGeom>
          <a:ln w="28575">
            <a:solidFill>
              <a:srgbClr val="EEB3B8"/>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12" name="Straight Connector 211">
            <a:extLst>
              <a:ext uri="{FF2B5EF4-FFF2-40B4-BE49-F238E27FC236}">
                <a16:creationId xmlns="" xmlns:a16="http://schemas.microsoft.com/office/drawing/2014/main" id="{1FE5C7D6-E92E-4287-B60D-9272F5AFC57F}"/>
              </a:ext>
            </a:extLst>
          </p:cNvPr>
          <p:cNvCxnSpPr>
            <a:cxnSpLocks/>
          </p:cNvCxnSpPr>
          <p:nvPr/>
        </p:nvCxnSpPr>
        <p:spPr bwMode="gray">
          <a:xfrm>
            <a:off x="8178018" y="4902436"/>
            <a:ext cx="789994" cy="0"/>
          </a:xfrm>
          <a:prstGeom prst="line">
            <a:avLst/>
          </a:prstGeom>
          <a:ln w="28575">
            <a:solidFill>
              <a:srgbClr val="EEB3B8"/>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13" name="Straight Connector 212">
            <a:extLst>
              <a:ext uri="{FF2B5EF4-FFF2-40B4-BE49-F238E27FC236}">
                <a16:creationId xmlns="" xmlns:a16="http://schemas.microsoft.com/office/drawing/2014/main" id="{A847BDC0-F98F-4EA0-ADC5-5D241122EFA5}"/>
              </a:ext>
            </a:extLst>
          </p:cNvPr>
          <p:cNvCxnSpPr>
            <a:cxnSpLocks/>
          </p:cNvCxnSpPr>
          <p:nvPr/>
        </p:nvCxnSpPr>
        <p:spPr bwMode="gray">
          <a:xfrm>
            <a:off x="8271003" y="5740636"/>
            <a:ext cx="789994" cy="0"/>
          </a:xfrm>
          <a:prstGeom prst="line">
            <a:avLst/>
          </a:prstGeom>
          <a:ln w="28575">
            <a:solidFill>
              <a:srgbClr val="EEB3B8"/>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3" name="Arrow: Right 22">
            <a:extLst>
              <a:ext uri="{FF2B5EF4-FFF2-40B4-BE49-F238E27FC236}">
                <a16:creationId xmlns="" xmlns:a16="http://schemas.microsoft.com/office/drawing/2014/main" id="{2D9066F2-67B9-4360-ACB8-4A45AB453CC4}"/>
              </a:ext>
            </a:extLst>
          </p:cNvPr>
          <p:cNvSpPr/>
          <p:nvPr/>
        </p:nvSpPr>
        <p:spPr bwMode="gray">
          <a:xfrm>
            <a:off x="5345885" y="3153209"/>
            <a:ext cx="1043984" cy="777973"/>
          </a:xfrm>
          <a:prstGeom prst="rightArrow">
            <a:avLst/>
          </a:prstGeom>
          <a:solidFill>
            <a:srgbClr val="BEE9EE"/>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lIns="0" rIns="0" rtlCol="0" anchor="ctr">
            <a:noAutofit/>
          </a:bodyPr>
          <a:lstStyle/>
          <a:p>
            <a:pPr algn="ctr" fontAlgn="ctr"/>
            <a:r>
              <a:rPr lang="en-US" sz="1400" dirty="0">
                <a:solidFill>
                  <a:prstClr val="black"/>
                </a:solidFill>
                <a:latin typeface="Huawei Sans" panose="020C0503030203020204" pitchFamily="34" charset="0"/>
              </a:rPr>
              <a:t>Network slices</a:t>
            </a:r>
          </a:p>
        </p:txBody>
      </p:sp>
      <p:sp>
        <p:nvSpPr>
          <p:cNvPr id="214" name="Rectangular Callout 26">
            <a:extLst>
              <a:ext uri="{FF2B5EF4-FFF2-40B4-BE49-F238E27FC236}">
                <a16:creationId xmlns="" xmlns:a16="http://schemas.microsoft.com/office/drawing/2014/main" id="{DD5CEE0A-5EB3-4DB6-9659-EAC9146C06A4}"/>
              </a:ext>
            </a:extLst>
          </p:cNvPr>
          <p:cNvSpPr/>
          <p:nvPr/>
        </p:nvSpPr>
        <p:spPr bwMode="gray">
          <a:xfrm>
            <a:off x="782751" y="5123107"/>
            <a:ext cx="2971662" cy="944796"/>
          </a:xfrm>
          <a:prstGeom prst="wedgeRectCallout">
            <a:avLst>
              <a:gd name="adj1" fmla="val 20214"/>
              <a:gd name="adj2" fmla="val -72814"/>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dirty="0">
                <a:solidFill>
                  <a:prstClr val="black"/>
                </a:solidFill>
                <a:latin typeface="Huawei Sans" panose="020C0503030203020204" pitchFamily="34" charset="0"/>
              </a:rPr>
              <a:t>The transport network uses </a:t>
            </a:r>
            <a:r>
              <a:rPr lang="en-US" sz="1400" dirty="0">
                <a:solidFill>
                  <a:srgbClr val="C00000"/>
                </a:solidFill>
                <a:latin typeface="Huawei Sans" panose="020C0503030203020204" pitchFamily="34" charset="0"/>
              </a:rPr>
              <a:t>MSTP</a:t>
            </a:r>
            <a:r>
              <a:rPr lang="en-US" sz="1400" dirty="0">
                <a:solidFill>
                  <a:prstClr val="black"/>
                </a:solidFill>
                <a:latin typeface="Huawei Sans" panose="020C0503030203020204" pitchFamily="34" charset="0"/>
              </a:rPr>
              <a:t>. Therefore, only </a:t>
            </a:r>
            <a:r>
              <a:rPr lang="en-US" sz="1400" dirty="0">
                <a:solidFill>
                  <a:srgbClr val="C00000"/>
                </a:solidFill>
                <a:latin typeface="Huawei Sans" panose="020C0503030203020204" pitchFamily="34" charset="0"/>
              </a:rPr>
              <a:t>channelized sub-interfaces</a:t>
            </a:r>
            <a:r>
              <a:rPr lang="en-US" sz="1400" dirty="0">
                <a:solidFill>
                  <a:prstClr val="black"/>
                </a:solidFill>
                <a:latin typeface="Huawei Sans" panose="020C0503030203020204" pitchFamily="34" charset="0"/>
              </a:rPr>
              <a:t> can be used to implement network slicing.</a:t>
            </a:r>
            <a:endParaRPr lang="en-US" altLang="zh-CN" sz="1400" b="1" dirty="0">
              <a:solidFill>
                <a:prstClr val="black"/>
              </a:solidFill>
              <a:latin typeface="Huawei Sans" panose="020C0503030203020204" pitchFamily="34" charset="0"/>
              <a:cs typeface="+mn-ea"/>
              <a:sym typeface="Huawei Sans" panose="020C0503030203020204" pitchFamily="34" charset="0"/>
            </a:endParaRPr>
          </a:p>
        </p:txBody>
      </p:sp>
    </p:spTree>
    <p:extLst>
      <p:ext uri="{BB962C8B-B14F-4D97-AF65-F5344CB8AC3E}">
        <p14:creationId xmlns:p14="http://schemas.microsoft.com/office/powerpoint/2010/main" val="3428451587"/>
      </p:ext>
    </p:extLst>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gray"/>
        <p:txBody>
          <a:bodyPr wrap="square">
            <a:noAutofit/>
          </a:bodyPr>
          <a:lstStyle/>
          <a:p>
            <a:pPr marL="400050" indent="-400050"/>
            <a:r>
              <a:rPr lang="en-US" dirty="0">
                <a:latin typeface="Huawei Sans" panose="020C0503030203020204" pitchFamily="34" charset="0"/>
              </a:rPr>
              <a:t>(Multiple-answer question) Which of the following types of tunnels can be used to carry IPv6 services? (    )</a:t>
            </a:r>
          </a:p>
          <a:p>
            <a:pPr lvl="1"/>
            <a:r>
              <a:rPr lang="en-US" dirty="0">
                <a:latin typeface="Huawei Sans" panose="020C0503030203020204" pitchFamily="34" charset="0"/>
              </a:rPr>
              <a:t>SR-MPLS BE tunnel</a:t>
            </a:r>
            <a:endParaRPr lang="en-US" altLang="zh-CN" dirty="0">
              <a:latin typeface="Huawei Sans" panose="020C0503030203020204" pitchFamily="34" charset="0"/>
              <a:sym typeface="Huawei Sans" panose="020C0503030203020204" pitchFamily="34" charset="0"/>
            </a:endParaRPr>
          </a:p>
          <a:p>
            <a:pPr lvl="1"/>
            <a:r>
              <a:rPr lang="en-US" dirty="0">
                <a:latin typeface="Huawei Sans" panose="020C0503030203020204" pitchFamily="34" charset="0"/>
              </a:rPr>
              <a:t>SRv6 BE tunnel</a:t>
            </a:r>
            <a:endParaRPr lang="en-US" altLang="zh-CN" dirty="0">
              <a:latin typeface="Huawei Sans" panose="020C0503030203020204" pitchFamily="34" charset="0"/>
              <a:sym typeface="Huawei Sans" panose="020C0503030203020204" pitchFamily="34" charset="0"/>
            </a:endParaRPr>
          </a:p>
          <a:p>
            <a:pPr lvl="1"/>
            <a:r>
              <a:rPr lang="en-US" dirty="0">
                <a:latin typeface="Huawei Sans" panose="020C0503030203020204" pitchFamily="34" charset="0"/>
              </a:rPr>
              <a:t>SR-MPLS Policy tunnel</a:t>
            </a:r>
            <a:endParaRPr lang="en-US" altLang="zh-CN" dirty="0">
              <a:latin typeface="Huawei Sans" panose="020C0503030203020204" pitchFamily="34" charset="0"/>
              <a:sym typeface="Huawei Sans" panose="020C0503030203020204" pitchFamily="34" charset="0"/>
            </a:endParaRPr>
          </a:p>
          <a:p>
            <a:pPr lvl="1"/>
            <a:r>
              <a:rPr lang="en-US" dirty="0">
                <a:latin typeface="Huawei Sans" panose="020C0503030203020204" pitchFamily="34" charset="0"/>
              </a:rPr>
              <a:t>SRv6 Policy tunnel</a:t>
            </a:r>
          </a:p>
        </p:txBody>
      </p:sp>
    </p:spTree>
    <p:extLst>
      <p:ext uri="{BB962C8B-B14F-4D97-AF65-F5344CB8AC3E}">
        <p14:creationId xmlns:p14="http://schemas.microsoft.com/office/powerpoint/2010/main" val="1459310280"/>
      </p:ext>
    </p:extLst>
  </p:cSld>
  <p:clrMapOvr>
    <a:masterClrMapping/>
  </p:clrMapOvr>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 xmlns:a16="http://schemas.microsoft.com/office/drawing/2014/main" id="{9D86A095-EE97-42C3-9544-ABAA9ECA867A}"/>
              </a:ext>
            </a:extLst>
          </p:cNvPr>
          <p:cNvSpPr>
            <a:spLocks noGrp="1"/>
          </p:cNvSpPr>
          <p:nvPr>
            <p:ph sz="quarter" idx="10"/>
          </p:nvPr>
        </p:nvSpPr>
        <p:spPr bwMode="gray"/>
        <p:txBody>
          <a:bodyPr wrap="square">
            <a:noAutofit/>
          </a:bodyPr>
          <a:lstStyle/>
          <a:p>
            <a:pPr algn="l">
              <a:lnSpc>
                <a:spcPct val="100000"/>
              </a:lnSpc>
            </a:pPr>
            <a:r>
              <a:rPr lang="en-US" sz="1800" dirty="0">
                <a:latin typeface="Huawei Sans" panose="020C0503030203020204" pitchFamily="34" charset="0"/>
              </a:rPr>
              <a:t>The basic network must be first designed for the financial </a:t>
            </a:r>
            <a:r>
              <a:rPr lang="en-US" sz="1800" dirty="0" err="1">
                <a:latin typeface="Huawei Sans" panose="020C0503030203020204" pitchFamily="34" charset="0"/>
              </a:rPr>
              <a:t>CloudWAN</a:t>
            </a:r>
            <a:r>
              <a:rPr lang="en-US" sz="1800" dirty="0">
                <a:latin typeface="Huawei Sans" panose="020C0503030203020204" pitchFamily="34" charset="0"/>
              </a:rPr>
              <a:t>, including the physical network, IPv4/IPv6 addresses, and an IGP.</a:t>
            </a:r>
            <a:endParaRPr lang="en-US" altLang="zh-CN" sz="1800" dirty="0">
              <a:latin typeface="Huawei Sans" panose="020C0503030203020204" pitchFamily="34" charset="0"/>
            </a:endParaRPr>
          </a:p>
          <a:p>
            <a:pPr algn="l">
              <a:lnSpc>
                <a:spcPct val="100000"/>
              </a:lnSpc>
            </a:pPr>
            <a:r>
              <a:rPr lang="en-US" sz="1800" dirty="0">
                <a:latin typeface="Huawei Sans" panose="020C0503030203020204" pitchFamily="34" charset="0"/>
              </a:rPr>
              <a:t>Tunnels can be established on the basic network. Such tunnels include SR-MPLS BE, SR-MPLS Policy, SRv6 BE, and SRv6 Policy tunnels. During tunnel design, pay attention to tunnel path planning, traffic diversion, and escape mode.</a:t>
            </a:r>
            <a:endParaRPr lang="en-US" altLang="zh-CN" sz="1800" dirty="0">
              <a:latin typeface="Huawei Sans" panose="020C0503030203020204" pitchFamily="34" charset="0"/>
            </a:endParaRPr>
          </a:p>
          <a:p>
            <a:pPr algn="l">
              <a:lnSpc>
                <a:spcPct val="100000"/>
              </a:lnSpc>
            </a:pPr>
            <a:r>
              <a:rPr lang="en-US" sz="1800" dirty="0">
                <a:latin typeface="Huawei Sans" panose="020C0503030203020204" pitchFamily="34" charset="0"/>
              </a:rPr>
              <a:t>After tunnels are established, they can carry VPN services. VPN planning must be based on enterprise service types and enterprise service requirements.</a:t>
            </a:r>
            <a:endParaRPr lang="en-US" altLang="zh-CN" sz="1800" dirty="0">
              <a:latin typeface="Huawei Sans" panose="020C0503030203020204" pitchFamily="34" charset="0"/>
            </a:endParaRPr>
          </a:p>
          <a:p>
            <a:pPr algn="l">
              <a:lnSpc>
                <a:spcPct val="100000"/>
              </a:lnSpc>
            </a:pPr>
            <a:r>
              <a:rPr lang="en-US" sz="1800" dirty="0">
                <a:latin typeface="Huawei Sans" panose="020C0503030203020204" pitchFamily="34" charset="0"/>
              </a:rPr>
              <a:t>Reliability and SLA assurance are also important for services. The design of </a:t>
            </a:r>
            <a:r>
              <a:rPr lang="en-US" sz="1800" dirty="0" err="1">
                <a:latin typeface="Huawei Sans" panose="020C0503030203020204" pitchFamily="34" charset="0"/>
              </a:rPr>
              <a:t>QoS</a:t>
            </a:r>
            <a:r>
              <a:rPr lang="en-US" sz="1800" dirty="0">
                <a:latin typeface="Huawei Sans" panose="020C0503030203020204" pitchFamily="34" charset="0"/>
              </a:rPr>
              <a:t> and network slicing can ensure service SLAs. In addition, the high reliability design of controllers, devices, and networks can ensure high reliability of services.</a:t>
            </a:r>
            <a:endParaRPr lang="en-US" altLang="zh-CN" sz="1800" dirty="0">
              <a:latin typeface="Huawei Sans" panose="020C0503030203020204" pitchFamily="34" charset="0"/>
            </a:endParaRPr>
          </a:p>
          <a:p>
            <a:pPr algn="l">
              <a:lnSpc>
                <a:spcPct val="100000"/>
              </a:lnSpc>
            </a:pPr>
            <a:r>
              <a:rPr lang="en-US" sz="1800" dirty="0">
                <a:latin typeface="Huawei Sans" panose="020C0503030203020204" pitchFamily="34" charset="0"/>
              </a:rPr>
              <a:t>After the network construction is complete, the network needs to be optimized and maintained. The optimization design needs to focus on performance monitoring and traffic optimization. The maintenance scope needs to be determined based on the user level, and the network needs to be maintained at a proper time.</a:t>
            </a:r>
            <a:endParaRPr lang="en-US" altLang="zh-CN" sz="1800" dirty="0">
              <a:latin typeface="Huawei Sans" panose="020C0503030203020204" pitchFamily="34" charset="0"/>
            </a:endParaRPr>
          </a:p>
          <a:p>
            <a:pPr algn="l">
              <a:lnSpc>
                <a:spcPct val="100000"/>
              </a:lnSpc>
            </a:pPr>
            <a:endParaRPr lang="en-US" sz="1800" dirty="0">
              <a:latin typeface="Huawei Sans" panose="020C0503030203020204" pitchFamily="34" charset="0"/>
            </a:endParaRPr>
          </a:p>
        </p:txBody>
      </p:sp>
    </p:spTree>
    <p:extLst>
      <p:ext uri="{BB962C8B-B14F-4D97-AF65-F5344CB8AC3E}">
        <p14:creationId xmlns:p14="http://schemas.microsoft.com/office/powerpoint/2010/main" val="1148578417"/>
      </p:ext>
    </p:extLst>
  </p:cSld>
  <p:clrMapOvr>
    <a:masterClrMapping/>
  </p:clrMapOvr>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337619615"/>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ISLIDE.ICON" val="#401576;"/>
</p:tagLst>
</file>

<file path=ppt/tags/tag2.xml><?xml version="1.0" encoding="utf-8"?>
<p:tagLst xmlns:a="http://schemas.openxmlformats.org/drawingml/2006/main" xmlns:r="http://schemas.openxmlformats.org/officeDocument/2006/relationships" xmlns:p="http://schemas.openxmlformats.org/presentationml/2006/main">
  <p:tag name="ISLIDE.ICON" val="#172342;#402925;#17580;"/>
</p:tagLst>
</file>

<file path=ppt/tags/tag3.xml><?xml version="1.0" encoding="utf-8"?>
<p:tagLst xmlns:a="http://schemas.openxmlformats.org/drawingml/2006/main" xmlns:r="http://schemas.openxmlformats.org/officeDocument/2006/relationships" xmlns:p="http://schemas.openxmlformats.org/presentationml/2006/main">
  <p:tag name="AS_UNIQUEID" val="12320"/>
</p:tagLst>
</file>

<file path=ppt/tags/tag4.xml><?xml version="1.0" encoding="utf-8"?>
<p:tagLst xmlns:a="http://schemas.openxmlformats.org/drawingml/2006/main" xmlns:r="http://schemas.openxmlformats.org/officeDocument/2006/relationships" xmlns:p="http://schemas.openxmlformats.org/presentationml/2006/main">
  <p:tag name="AS_UNIQUEID" val="12320"/>
</p:tagLst>
</file>

<file path=ppt/tags/tag5.xml><?xml version="1.0" encoding="utf-8"?>
<p:tagLst xmlns:a="http://schemas.openxmlformats.org/drawingml/2006/main" xmlns:r="http://schemas.openxmlformats.org/officeDocument/2006/relationships" xmlns:p="http://schemas.openxmlformats.org/presentationml/2006/main">
  <p:tag name="AS_UNIQUEID" val="12320"/>
</p:tagLst>
</file>

<file path=ppt/tags/tag6.xml><?xml version="1.0" encoding="utf-8"?>
<p:tagLst xmlns:a="http://schemas.openxmlformats.org/drawingml/2006/main" xmlns:r="http://schemas.openxmlformats.org/officeDocument/2006/relationships" xmlns:p="http://schemas.openxmlformats.org/presentationml/2006/main">
  <p:tag name="AS_UNIQUEID" val="12320"/>
</p:tagLst>
</file>

<file path=ppt/tags/tag7.xml><?xml version="1.0" encoding="utf-8"?>
<p:tagLst xmlns:a="http://schemas.openxmlformats.org/drawingml/2006/main" xmlns:r="http://schemas.openxmlformats.org/officeDocument/2006/relationships" xmlns:p="http://schemas.openxmlformats.org/presentationml/2006/main">
  <p:tag name="AS_UNIQUEID" val="12320"/>
</p:tagLst>
</file>

<file path=ppt/tags/tag8.xml><?xml version="1.0" encoding="utf-8"?>
<p:tagLst xmlns:a="http://schemas.openxmlformats.org/drawingml/2006/main" xmlns:r="http://schemas.openxmlformats.org/officeDocument/2006/relationships" xmlns:p="http://schemas.openxmlformats.org/presentationml/2006/main">
  <p:tag name="AS_UNIQUEID" val="12320"/>
</p:tagLst>
</file>

<file path=ppt/theme/theme1.xml><?xml version="1.0" encoding="utf-8"?>
<a:theme xmlns:a="http://schemas.openxmlformats.org/drawingml/2006/main" name="2_自功能页模板">
  <a:themeElements>
    <a:clrScheme name="自定义 2">
      <a:dk1>
        <a:sysClr val="windowText" lastClr="000000"/>
      </a:dk1>
      <a:lt1>
        <a:sysClr val="window" lastClr="FFFFFF"/>
      </a:lt1>
      <a:dk2>
        <a:srgbClr val="44546A"/>
      </a:dk2>
      <a:lt2>
        <a:srgbClr val="E7E6E6"/>
      </a:lt2>
      <a:accent1>
        <a:srgbClr val="C7000B"/>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方正+Huawei">
      <a:majorFont>
        <a:latin typeface="Huawei Sans"/>
        <a:ea typeface="方正兰亭黑简体"/>
        <a:cs typeface=""/>
      </a:majorFont>
      <a:minorFont>
        <a:latin typeface="Huawei Sans"/>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标题页模板">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5_内容页模板">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方正+Huawei">
      <a:majorFont>
        <a:latin typeface="Huawei Sans"/>
        <a:ea typeface="方正兰亭黑简体"/>
        <a:cs typeface=""/>
      </a:majorFont>
      <a:minorFont>
        <a:latin typeface="Huawei Sans"/>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5_感谢页模板">
  <a:themeElements>
    <a:clrScheme name="2210">
      <a:dk1>
        <a:srgbClr val="1D1D1A"/>
      </a:dk1>
      <a:lt1>
        <a:srgbClr val="1D1D1A"/>
      </a:lt1>
      <a:dk2>
        <a:srgbClr val="FFFFFF"/>
      </a:dk2>
      <a:lt2>
        <a:srgbClr val="FFFFFF"/>
      </a:lt2>
      <a:accent1>
        <a:srgbClr val="C7000A"/>
      </a:accent1>
      <a:accent2>
        <a:srgbClr val="E9002F"/>
      </a:accent2>
      <a:accent3>
        <a:srgbClr val="F4A100"/>
      </a:accent3>
      <a:accent4>
        <a:srgbClr val="FFFF00"/>
      </a:accent4>
      <a:accent5>
        <a:srgbClr val="232323"/>
      </a:accent5>
      <a:accent6>
        <a:srgbClr val="666666"/>
      </a:accent6>
      <a:hlink>
        <a:srgbClr val="919191"/>
      </a:hlink>
      <a:folHlink>
        <a:srgbClr val="C4C4C4"/>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EA002F"/>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rtlCol="0">
        <a:spAutoFit/>
      </a:bodyPr>
      <a:lstStyle>
        <a:defPPr algn="l">
          <a:defRPr sz="1800" dirty="0"/>
        </a:defPPr>
      </a:lstStyle>
    </a:txDef>
  </a:objectDefaults>
  <a:extraClrSchemeLst/>
  <a:extLst>
    <a:ext uri="{05A4C25C-085E-4340-85A3-A5531E510DB2}">
      <thm15:themeFamily xmlns:thm15="http://schemas.microsoft.com/office/thememl/2012/main" name="演示文稿1" id="{5D7106B4-FD24-471A-B326-8B58E27A973B}" vid="{1AA013AF-7C2E-4A39-9796-86760F640C19}"/>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方正+Huawei">
      <a:majorFont>
        <a:latin typeface="Huawei Sans"/>
        <a:ea typeface="方正兰亭黑简体"/>
        <a:cs typeface=""/>
      </a:majorFont>
      <a:minorFont>
        <a:latin typeface="Huawei Sans"/>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02C5B4B712841F4C8A7AAEE2CD191271" ma:contentTypeVersion="1" ma:contentTypeDescription="Create a new document." ma:contentTypeScope="" ma:versionID="fd4f534fc22f1d982cc2e0e62ad2af45">
  <xsd:schema xmlns:xsd="http://www.w3.org/2001/XMLSchema" xmlns:xs="http://www.w3.org/2001/XMLSchema" xmlns:p="http://schemas.microsoft.com/office/2006/metadata/properties" xmlns:ns2="475f1e55-3009-46d8-9566-5d569a2b3a98" targetNamespace="http://schemas.microsoft.com/office/2006/metadata/properties" ma:root="true" ma:fieldsID="1d095aabec1d15598815726bd4b054a7" ns2:_="">
    <xsd:import namespace="475f1e55-3009-46d8-9566-5d569a2b3a98"/>
    <xsd:element name="properties">
      <xsd:complexType>
        <xsd:sequence>
          <xsd:element name="documentManagement">
            <xsd:complexType>
              <xsd:all>
                <xsd:element ref="ns2:SharedWithUser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75f1e55-3009-46d8-9566-5d569a2b3a98"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8AC38244-063D-43CD-A394-14E955684CFD}"/>
</file>

<file path=customXml/itemProps2.xml><?xml version="1.0" encoding="utf-8"?>
<ds:datastoreItem xmlns:ds="http://schemas.openxmlformats.org/officeDocument/2006/customXml" ds:itemID="{3D5CDF60-2BE2-472A-A5C7-C517FC300A63}"/>
</file>

<file path=customXml/itemProps3.xml><?xml version="1.0" encoding="utf-8"?>
<ds:datastoreItem xmlns:ds="http://schemas.openxmlformats.org/officeDocument/2006/customXml" ds:itemID="{D23343CA-F52B-4761-8626-35A0D51BA89F}"/>
</file>

<file path=docProps/app.xml><?xml version="1.0" encoding="utf-8"?>
<Properties xmlns="http://schemas.openxmlformats.org/officeDocument/2006/extended-properties" xmlns:vt="http://schemas.openxmlformats.org/officeDocument/2006/docPropsVTypes">
  <Template/>
  <TotalTime>35627</TotalTime>
  <Words>16590</Words>
  <Application>Microsoft Office PowerPoint</Application>
  <PresentationFormat>Widescreen</PresentationFormat>
  <Paragraphs>2332</Paragraphs>
  <Slides>98</Slides>
  <Notes>98</Notes>
  <HiddenSlides>4</HiddenSlides>
  <MMClips>0</MMClips>
  <ScaleCrop>false</ScaleCrop>
  <HeadingPairs>
    <vt:vector size="6" baseType="variant">
      <vt:variant>
        <vt:lpstr>Fonts Used</vt:lpstr>
      </vt:variant>
      <vt:variant>
        <vt:i4>9</vt:i4>
      </vt:variant>
      <vt:variant>
        <vt:lpstr>Theme</vt:lpstr>
      </vt:variant>
      <vt:variant>
        <vt:i4>4</vt:i4>
      </vt:variant>
      <vt:variant>
        <vt:lpstr>Slide Titles</vt:lpstr>
      </vt:variant>
      <vt:variant>
        <vt:i4>98</vt:i4>
      </vt:variant>
    </vt:vector>
  </HeadingPairs>
  <TitlesOfParts>
    <vt:vector size="111" baseType="lpstr">
      <vt:lpstr>FZLanTingHei3-GBK</vt:lpstr>
      <vt:lpstr>FZLanTingHei6-GBK</vt:lpstr>
      <vt:lpstr>宋体</vt:lpstr>
      <vt:lpstr>Microsoft YaHei</vt:lpstr>
      <vt:lpstr>Microsoft YaHei</vt:lpstr>
      <vt:lpstr>方正兰亭黑简体</vt:lpstr>
      <vt:lpstr>Arial</vt:lpstr>
      <vt:lpstr>Huawei Sans</vt:lpstr>
      <vt:lpstr>Wingdings</vt:lpstr>
      <vt:lpstr>2_自功能页模板</vt:lpstr>
      <vt:lpstr>1_标题页模板</vt:lpstr>
      <vt:lpstr>5_内容页模板</vt:lpstr>
      <vt:lpstr>5_感谢页模板</vt:lpstr>
      <vt:lpstr>PowerPoint Presentation</vt:lpstr>
      <vt:lpstr>Huawei CloudWAN Solution Design Practice (Financial Scenario)</vt:lpstr>
      <vt:lpstr>PowerPoint Presentation</vt:lpstr>
      <vt:lpstr>PowerPoint Presentation</vt:lpstr>
      <vt:lpstr>PowerPoint Presentation</vt:lpstr>
      <vt:lpstr>Classification and Functions of the Financial Industry</vt:lpstr>
      <vt:lpstr>Overview of Banking Services</vt:lpstr>
      <vt:lpstr>Financial Informatization Status</vt:lpstr>
      <vt:lpstr>Financial Informatization Trends</vt:lpstr>
      <vt:lpstr>PowerPoint Presentation</vt:lpstr>
      <vt:lpstr>Overall Architecture of the Financial Network</vt:lpstr>
      <vt:lpstr>PowerPoint Presentation</vt:lpstr>
      <vt:lpstr>Typical Financial Network Topology</vt:lpstr>
      <vt:lpstr>Logical Topology of the Financial Network</vt:lpstr>
      <vt:lpstr>Pain Points of the Financial Network</vt:lpstr>
      <vt:lpstr>Financial Network Status and Development Trend: Logical Architecture</vt:lpstr>
      <vt:lpstr>Financial Network Status and Development Trend: Service Bearer</vt:lpstr>
      <vt:lpstr>Common Financial Service Traffic Models</vt:lpstr>
      <vt:lpstr>Requirements on Networks Posed by Financial Services</vt:lpstr>
      <vt:lpstr>PowerPoint Presentation</vt:lpstr>
      <vt:lpstr>Financial Cloud Backbone Network Design Objectives</vt:lpstr>
      <vt:lpstr>Financial Cloud Backbone Network Design Objectives</vt:lpstr>
      <vt:lpstr>Development Trends of Financial Core Backbone Networks</vt:lpstr>
      <vt:lpstr>Typical Architecture of the Financial Cloud Backbone Network</vt:lpstr>
      <vt:lpstr>PowerPoint Presentation</vt:lpstr>
      <vt:lpstr>Basic Design Overview for the Financial (Bank) Cloud Backbone Network</vt:lpstr>
      <vt:lpstr>Core Layer Design</vt:lpstr>
      <vt:lpstr>Aggregation Layer Design</vt:lpstr>
      <vt:lpstr>Access Layer Design</vt:lpstr>
      <vt:lpstr>Private Line Selection for the Financial Cloud Backbone Network </vt:lpstr>
      <vt:lpstr>IPv4 Address Design Rules</vt:lpstr>
      <vt:lpstr>Loopback Address Design Rules</vt:lpstr>
      <vt:lpstr>IPv4 Address Planning Suggestions</vt:lpstr>
      <vt:lpstr>IPv6 Address Planning Requirements and Rules</vt:lpstr>
      <vt:lpstr>IPv6 Address Planning Suggestions</vt:lpstr>
      <vt:lpstr>SRv6 Locator Planning Suggestions</vt:lpstr>
      <vt:lpstr>IGP Overview</vt:lpstr>
      <vt:lpstr>IGP Route Planning</vt:lpstr>
      <vt:lpstr>IGP Metric Planning</vt:lpstr>
      <vt:lpstr>Overall BGP Planning</vt:lpstr>
      <vt:lpstr>BGP AS Planning</vt:lpstr>
      <vt:lpstr>BGP Route Control Planning</vt:lpstr>
      <vt:lpstr>Design for BGP Routing Loop Prevention and Sub-optimal Route Prevention</vt:lpstr>
      <vt:lpstr>PowerPoint Presentation</vt:lpstr>
      <vt:lpstr>Tunnel and VPN Design Overview for the Financial Cloud Backbone Network</vt:lpstr>
      <vt:lpstr>SR-MPLS/SRv6 Tunnel Design Principles</vt:lpstr>
      <vt:lpstr>SR-MPLS/SRv6 Policy Deployment Design</vt:lpstr>
      <vt:lpstr>SR-MPLS/SRv6 Policy Path Planning</vt:lpstr>
      <vt:lpstr>SR-MPLS/SRv6 Policy Traffic Diversion Mode Design</vt:lpstr>
      <vt:lpstr>Best-Effort Forwarding Design for SR-MPLS/SRv6 Tunnels</vt:lpstr>
      <vt:lpstr>VPN Classification</vt:lpstr>
      <vt:lpstr>IPv4 VPN Type Selection</vt:lpstr>
      <vt:lpstr>IPv6 VPN Type Selection</vt:lpstr>
      <vt:lpstr>PowerPoint Presentation</vt:lpstr>
      <vt:lpstr>SLA and Reliability Design Overview for the Financial Cloud Backbone Network</vt:lpstr>
      <vt:lpstr>SLA Technology Overview</vt:lpstr>
      <vt:lpstr>QoS Planning Principles</vt:lpstr>
      <vt:lpstr>QoS Design Suggestions</vt:lpstr>
      <vt:lpstr>QoS Deployment Design</vt:lpstr>
      <vt:lpstr>Network Slicing Overview</vt:lpstr>
      <vt:lpstr>Network Slicing Design</vt:lpstr>
      <vt:lpstr>Network Slicing Application Scenarios</vt:lpstr>
      <vt:lpstr>Controller Local Reliability Design</vt:lpstr>
      <vt:lpstr>Controller Reliability Design: Geographic Redundancy</vt:lpstr>
      <vt:lpstr>Control Network Reliability Design for the Controller</vt:lpstr>
      <vt:lpstr>Device Reliability Design</vt:lpstr>
      <vt:lpstr>Network Reliability Solution Overview</vt:lpstr>
      <vt:lpstr>Source Network Reliability Design</vt:lpstr>
      <vt:lpstr>Transit Network Reliability Design</vt:lpstr>
      <vt:lpstr>Destination Network Reliability Design (1)</vt:lpstr>
      <vt:lpstr>Destination Network Reliability Design (2)</vt:lpstr>
      <vt:lpstr>PowerPoint Presentation</vt:lpstr>
      <vt:lpstr>Optimization and O&amp;M Design Overview for the Financial Cloud Backbone Network</vt:lpstr>
      <vt:lpstr>Network Performance Monitoring Overview</vt:lpstr>
      <vt:lpstr>Application Scenarios of Network Performance Monitoring</vt:lpstr>
      <vt:lpstr>Network Performance Monitoring Design</vt:lpstr>
      <vt:lpstr>Network Traffic Optimization Overview</vt:lpstr>
      <vt:lpstr>Network Traffic Optimization Design</vt:lpstr>
      <vt:lpstr>Automatic Tunnel Optimization Design</vt:lpstr>
      <vt:lpstr>PowerPoint Presentation</vt:lpstr>
      <vt:lpstr>Manual Tunnel Optimization Design</vt:lpstr>
      <vt:lpstr>Application Optimization Overview</vt:lpstr>
      <vt:lpstr>Application Optimization Design</vt:lpstr>
      <vt:lpstr>User Type Overview</vt:lpstr>
      <vt:lpstr>User Monitoring Overview</vt:lpstr>
      <vt:lpstr>Maintenance Window Overview</vt:lpstr>
      <vt:lpstr>PowerPoint Presentation</vt:lpstr>
      <vt:lpstr>Physical Network Design for the Cloud WAN of a Bank</vt:lpstr>
      <vt:lpstr>IGP Design for the Cloud WAN of a Bank</vt:lpstr>
      <vt:lpstr>BGP Design for the Cloud WAN of a Bank</vt:lpstr>
      <vt:lpstr>Tunnel Design for the Cloud WAN of a Bank</vt:lpstr>
      <vt:lpstr>PowerPoint Presentation</vt:lpstr>
      <vt:lpstr>VPN Design for the Cloud WAN of a Bank</vt:lpstr>
      <vt:lpstr>QoS Design for the Cloud WAN of a Bank</vt:lpstr>
      <vt:lpstr>Slice Design for the Cloud WAN of a Bank</vt:lpstr>
      <vt:lpstr>PowerPoint Presentation</vt:lpstr>
      <vt:lpstr>PowerPoint Presentation</vt:lpstr>
      <vt:lpstr>PowerPoint Presentation</vt:lpstr>
    </vt:vector>
  </TitlesOfParts>
  <Company>Huawei Technologies Co.,Ltd.</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fanyan (A)</dc:creator>
  <cp:lastModifiedBy>Wuyuezjhw (Monk)</cp:lastModifiedBy>
  <cp:revision>1660</cp:revision>
  <dcterms:created xsi:type="dcterms:W3CDTF">2018-11-29T10:16:29Z</dcterms:created>
  <dcterms:modified xsi:type="dcterms:W3CDTF">2021-06-22T01:01:54Z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(3)uC6oGAKurZuvYBpiZEow/DKOyLZ/Mn0baHVf70ONcUxr7DiSh+/js4Wd/o6rOGEQP5dt5mom
2d/LZGlxM2nISQe5XDiAVBMIgK8Xo+nAVwrkBS8nrmW2JtbeQVlOzm1ln57sLWTK/A5x/t0w
sSOIe8mX//fRTze716puoml77QZyBrg7iy6HzRLfblEdOECXLLdFGlgkInLKoFz23w61DtYb
L6Zf05qvMHfRh/ogES</vt:lpwstr>
  </property>
  <property fmtid="{D5CDD505-2E9C-101B-9397-08002B2CF9AE}" pid="3" name="_2015_ms_pID_7253431">
    <vt:lpwstr>ZZW3WA08INQhHAP3hW1cf64t/WZJg2rCF4LnTPI1dJ/KDHuVMDt7GN
XZiMZV3WRntllKiQNAxjX92aUdLhgPKwUUS0BARJyU4YAcWYNz43p4+mLcW1SC5W46Vf/j+G
cfx/t/PCShqs2W1a0T4pJLqszAXT9C6TNokdXgD/YvzAKUcenW2NZaf/V0hT0jAoX4r92BMb
zd5ifWyVx8zB5WAi1wQ+xAMHOvgFWeJ16gbG</vt:lpwstr>
  </property>
  <property fmtid="{D5CDD505-2E9C-101B-9397-08002B2CF9AE}" pid="4" name="_2015_ms_pID_7253432">
    <vt:lpwstr>Ig==</vt:lpwstr>
  </property>
  <property fmtid="{D5CDD505-2E9C-101B-9397-08002B2CF9AE}" pid="5" name="_readonly">
    <vt:lpwstr/>
  </property>
  <property fmtid="{D5CDD505-2E9C-101B-9397-08002B2CF9AE}" pid="6" name="_change">
    <vt:lpwstr/>
  </property>
  <property fmtid="{D5CDD505-2E9C-101B-9397-08002B2CF9AE}" pid="7" name="_full-control">
    <vt:lpwstr/>
  </property>
  <property fmtid="{D5CDD505-2E9C-101B-9397-08002B2CF9AE}" pid="8" name="sflag">
    <vt:lpwstr>1623198533</vt:lpwstr>
  </property>
  <property fmtid="{D5CDD505-2E9C-101B-9397-08002B2CF9AE}" pid="9" name="ContentTypeId">
    <vt:lpwstr>0x01010002C5B4B712841F4C8A7AAEE2CD191271</vt:lpwstr>
  </property>
</Properties>
</file>